
<file path=[Content_Types].xml><?xml version="1.0" encoding="utf-8"?>
<Types xmlns="http://schemas.openxmlformats.org/package/2006/content-types">
  <Default Extension="fntdata" ContentType="application/x-fontdata"/>
  <Default Extension="jpeg" ContentType="image/jpeg"/>
  <Default Extension="m4a" ContentType="audio/mp4"/>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4" r:id="rId1"/>
  </p:sldMasterIdLst>
  <p:notesMasterIdLst>
    <p:notesMasterId r:id="rId20"/>
  </p:notesMasterIdLst>
  <p:sldIdLst>
    <p:sldId id="256" r:id="rId2"/>
    <p:sldId id="259" r:id="rId3"/>
    <p:sldId id="263" r:id="rId4"/>
    <p:sldId id="257" r:id="rId5"/>
    <p:sldId id="299" r:id="rId6"/>
    <p:sldId id="260" r:id="rId7"/>
    <p:sldId id="300" r:id="rId8"/>
    <p:sldId id="262" r:id="rId9"/>
    <p:sldId id="301" r:id="rId10"/>
    <p:sldId id="302" r:id="rId11"/>
    <p:sldId id="303" r:id="rId12"/>
    <p:sldId id="304" r:id="rId13"/>
    <p:sldId id="310" r:id="rId14"/>
    <p:sldId id="305" r:id="rId15"/>
    <p:sldId id="306" r:id="rId16"/>
    <p:sldId id="307" r:id="rId17"/>
    <p:sldId id="309" r:id="rId18"/>
    <p:sldId id="269" r:id="rId19"/>
  </p:sldIdLst>
  <p:sldSz cx="9144000" cy="5143500" type="screen16x9"/>
  <p:notesSz cx="6858000" cy="9144000"/>
  <p:embeddedFontLst>
    <p:embeddedFont>
      <p:font typeface="Nanum Pen Script" panose="020B0604020202020204" charset="-127"/>
      <p:regular r:id="rId21"/>
    </p:embeddedFont>
    <p:embeddedFont>
      <p:font typeface="Baloo Tammudu 2" panose="020B0604020202020204" charset="0"/>
      <p:regular r:id="rId22"/>
      <p:bold r:id="rId23"/>
    </p:embeddedFont>
    <p:embeddedFont>
      <p:font typeface="Barlow Condensed ExtraLight" panose="00000306000000000000" pitchFamily="2" charset="0"/>
      <p:regular r:id="rId24"/>
      <p:italic r:id="rId25"/>
    </p:embeddedFont>
    <p:embeddedFont>
      <p:font typeface="Bebas Neue" panose="020B0604020202020204" charset="0"/>
      <p:regular r:id="rId26"/>
    </p:embeddedFont>
    <p:embeddedFont>
      <p:font typeface="Calibri Light" panose="020F0302020204030204" pitchFamily="34" charset="0"/>
      <p:regular r:id="rId27"/>
      <p:italic r:id="rId28"/>
    </p:embeddedFont>
    <p:embeddedFont>
      <p:font typeface="Roboto Condensed Light" panose="02000000000000000000" pitchFamily="2" charset="0"/>
      <p:regular r:id="rId29"/>
      <p: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6CA6"/>
    <a:srgbClr val="FF8487"/>
    <a:srgbClr val="FA48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A1FE8D1-AE02-41E5-869C-3367CA8D0234}">
  <a:tblStyle styleId="{5A1FE8D1-AE02-41E5-869C-3367CA8D023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4" d="100"/>
          <a:sy n="84" d="100"/>
        </p:scale>
        <p:origin x="99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8" Type="http://schemas.openxmlformats.org/officeDocument/2006/relationships/slide" Target="slides/slide7.xml"/></Relationships>
</file>

<file path=ppt/diagrams/_rels/data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diagrams/_rels/drawing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921C8C-6CA2-4AE5-A2E1-78BCAFE3BCF4}" type="doc">
      <dgm:prSet loTypeId="urn:microsoft.com/office/officeart/2005/8/layout/vList6" loCatId="process" qsTypeId="urn:microsoft.com/office/officeart/2005/8/quickstyle/simple1" qsCatId="simple" csTypeId="urn:microsoft.com/office/officeart/2005/8/colors/colorful3" csCatId="colorful" phldr="1"/>
      <dgm:spPr/>
      <dgm:t>
        <a:bodyPr/>
        <a:lstStyle/>
        <a:p>
          <a:endParaRPr lang="es-CO"/>
        </a:p>
      </dgm:t>
    </dgm:pt>
    <dgm:pt modelId="{85FA9BB1-F953-45C1-AD72-41DC49882AD1}">
      <dgm:prSet/>
      <dgm:spPr/>
      <dgm:t>
        <a:bodyPr/>
        <a:lstStyle/>
        <a:p>
          <a:r>
            <a:rPr lang="es-MX" b="0" i="0" dirty="0"/>
            <a:t>A pesar de eso podemos considerar que el tema de violencia hacia las mujeres permaneció se oculto durante mucho tiempo y solo en los últimos 30 años ha tenido la dimensión amplia que podemos observar en este momento dentro de las modalidades de violencia hacia las mujeres. </a:t>
          </a:r>
          <a:endParaRPr lang="es-CO" dirty="0"/>
        </a:p>
      </dgm:t>
    </dgm:pt>
    <dgm:pt modelId="{EF49F2E3-457F-4599-9D94-91C6E0E65849}" type="parTrans" cxnId="{5C6DFF80-73A5-4204-9ECF-F8839FAA4800}">
      <dgm:prSet/>
      <dgm:spPr/>
      <dgm:t>
        <a:bodyPr/>
        <a:lstStyle/>
        <a:p>
          <a:endParaRPr lang="es-CO"/>
        </a:p>
      </dgm:t>
    </dgm:pt>
    <dgm:pt modelId="{A3FDB21D-B070-4241-8F8A-40409DF0DFD5}" type="sibTrans" cxnId="{5C6DFF80-73A5-4204-9ECF-F8839FAA4800}">
      <dgm:prSet/>
      <dgm:spPr/>
      <dgm:t>
        <a:bodyPr/>
        <a:lstStyle/>
        <a:p>
          <a:endParaRPr lang="es-CO"/>
        </a:p>
      </dgm:t>
    </dgm:pt>
    <dgm:pt modelId="{114DBDDB-7514-488A-A8E6-A8DD697FFE71}">
      <dgm:prSet/>
      <dgm:spPr/>
      <dgm:t>
        <a:bodyPr/>
        <a:lstStyle/>
        <a:p>
          <a:r>
            <a:rPr lang="es-MX" b="0" i="0" dirty="0"/>
            <a:t>Podemos rescatar una división amplia que se ha establecido como es la que señala la violencia de </a:t>
          </a:r>
          <a:r>
            <a:rPr lang="es-MX" b="1" i="1" dirty="0"/>
            <a:t>carácter público </a:t>
          </a:r>
          <a:r>
            <a:rPr lang="es-MX" b="0" i="0" dirty="0"/>
            <a:t>y violencia de </a:t>
          </a:r>
          <a:r>
            <a:rPr lang="es-MX" b="1" i="1" dirty="0"/>
            <a:t>carácter privado. </a:t>
          </a:r>
          <a:endParaRPr lang="es-CO" b="1" i="1" dirty="0"/>
        </a:p>
      </dgm:t>
    </dgm:pt>
    <dgm:pt modelId="{3E182FBE-1F58-467F-84E0-448E98E7CDDC}" type="parTrans" cxnId="{9F0800AF-1947-449D-A950-CB9386B98A91}">
      <dgm:prSet/>
      <dgm:spPr/>
      <dgm:t>
        <a:bodyPr/>
        <a:lstStyle/>
        <a:p>
          <a:endParaRPr lang="es-CO"/>
        </a:p>
      </dgm:t>
    </dgm:pt>
    <dgm:pt modelId="{38E6460A-1530-4711-980A-56E69F86372F}" type="sibTrans" cxnId="{9F0800AF-1947-449D-A950-CB9386B98A91}">
      <dgm:prSet/>
      <dgm:spPr/>
      <dgm:t>
        <a:bodyPr/>
        <a:lstStyle/>
        <a:p>
          <a:endParaRPr lang="es-CO"/>
        </a:p>
      </dgm:t>
    </dgm:pt>
    <dgm:pt modelId="{42DE7CE3-B973-493F-9BE9-00D39C279254}" type="pres">
      <dgm:prSet presAssocID="{AE921C8C-6CA2-4AE5-A2E1-78BCAFE3BCF4}" presName="Name0" presStyleCnt="0">
        <dgm:presLayoutVars>
          <dgm:dir/>
          <dgm:animLvl val="lvl"/>
          <dgm:resizeHandles/>
        </dgm:presLayoutVars>
      </dgm:prSet>
      <dgm:spPr/>
    </dgm:pt>
    <dgm:pt modelId="{86556C73-B7DF-4FD0-8483-B19145772048}" type="pres">
      <dgm:prSet presAssocID="{85FA9BB1-F953-45C1-AD72-41DC49882AD1}" presName="linNode" presStyleCnt="0"/>
      <dgm:spPr/>
    </dgm:pt>
    <dgm:pt modelId="{CDEE17C4-44D1-4FB5-A523-003025F7C44E}" type="pres">
      <dgm:prSet presAssocID="{85FA9BB1-F953-45C1-AD72-41DC49882AD1}" presName="parentShp" presStyleLbl="node1" presStyleIdx="0" presStyleCnt="2">
        <dgm:presLayoutVars>
          <dgm:bulletEnabled val="1"/>
        </dgm:presLayoutVars>
      </dgm:prSet>
      <dgm:spPr/>
    </dgm:pt>
    <dgm:pt modelId="{9BC7BA31-0B40-4345-BF94-D1AB30A7E3AC}" type="pres">
      <dgm:prSet presAssocID="{85FA9BB1-F953-45C1-AD72-41DC49882AD1}" presName="childShp" presStyleLbl="bgAccFollowNode1" presStyleIdx="0" presStyleCnt="2">
        <dgm:presLayoutVars>
          <dgm:bulletEnabled val="1"/>
        </dgm:presLayoutVars>
      </dgm:prSet>
      <dgm:spPr/>
    </dgm:pt>
    <dgm:pt modelId="{190C25ED-E2D7-4FE9-A98B-58D4FA8BA671}" type="pres">
      <dgm:prSet presAssocID="{A3FDB21D-B070-4241-8F8A-40409DF0DFD5}" presName="spacing" presStyleCnt="0"/>
      <dgm:spPr/>
    </dgm:pt>
    <dgm:pt modelId="{C9089905-DB97-4050-8FD0-250F5534FBCF}" type="pres">
      <dgm:prSet presAssocID="{114DBDDB-7514-488A-A8E6-A8DD697FFE71}" presName="linNode" presStyleCnt="0"/>
      <dgm:spPr/>
    </dgm:pt>
    <dgm:pt modelId="{DDFF253B-2E76-4524-8E63-F5F857A1ADFC}" type="pres">
      <dgm:prSet presAssocID="{114DBDDB-7514-488A-A8E6-A8DD697FFE71}" presName="parentShp" presStyleLbl="node1" presStyleIdx="1" presStyleCnt="2">
        <dgm:presLayoutVars>
          <dgm:bulletEnabled val="1"/>
        </dgm:presLayoutVars>
      </dgm:prSet>
      <dgm:spPr/>
    </dgm:pt>
    <dgm:pt modelId="{16E2E3DF-361A-4A53-9622-B2717CB10CF5}" type="pres">
      <dgm:prSet presAssocID="{114DBDDB-7514-488A-A8E6-A8DD697FFE71}" presName="childShp" presStyleLbl="bgAccFollowNode1" presStyleIdx="1" presStyleCnt="2">
        <dgm:presLayoutVars>
          <dgm:bulletEnabled val="1"/>
        </dgm:presLayoutVars>
      </dgm:prSet>
      <dgm:spPr/>
    </dgm:pt>
  </dgm:ptLst>
  <dgm:cxnLst>
    <dgm:cxn modelId="{16DBC318-880B-40F8-AF97-77AAB3DF7587}" type="presOf" srcId="{85FA9BB1-F953-45C1-AD72-41DC49882AD1}" destId="{CDEE17C4-44D1-4FB5-A523-003025F7C44E}" srcOrd="0" destOrd="0" presId="urn:microsoft.com/office/officeart/2005/8/layout/vList6"/>
    <dgm:cxn modelId="{A85B6521-67A5-49D0-AE2D-6D3713F51DBC}" type="presOf" srcId="{AE921C8C-6CA2-4AE5-A2E1-78BCAFE3BCF4}" destId="{42DE7CE3-B973-493F-9BE9-00D39C279254}" srcOrd="0" destOrd="0" presId="urn:microsoft.com/office/officeart/2005/8/layout/vList6"/>
    <dgm:cxn modelId="{5C6DFF80-73A5-4204-9ECF-F8839FAA4800}" srcId="{AE921C8C-6CA2-4AE5-A2E1-78BCAFE3BCF4}" destId="{85FA9BB1-F953-45C1-AD72-41DC49882AD1}" srcOrd="0" destOrd="0" parTransId="{EF49F2E3-457F-4599-9D94-91C6E0E65849}" sibTransId="{A3FDB21D-B070-4241-8F8A-40409DF0DFD5}"/>
    <dgm:cxn modelId="{16E32D87-6A23-40E5-B8D6-A08A0D21B606}" type="presOf" srcId="{114DBDDB-7514-488A-A8E6-A8DD697FFE71}" destId="{DDFF253B-2E76-4524-8E63-F5F857A1ADFC}" srcOrd="0" destOrd="0" presId="urn:microsoft.com/office/officeart/2005/8/layout/vList6"/>
    <dgm:cxn modelId="{9F0800AF-1947-449D-A950-CB9386B98A91}" srcId="{AE921C8C-6CA2-4AE5-A2E1-78BCAFE3BCF4}" destId="{114DBDDB-7514-488A-A8E6-A8DD697FFE71}" srcOrd="1" destOrd="0" parTransId="{3E182FBE-1F58-467F-84E0-448E98E7CDDC}" sibTransId="{38E6460A-1530-4711-980A-56E69F86372F}"/>
    <dgm:cxn modelId="{0F75413A-0D35-4CCF-A5EE-C0EC5F1E0FE8}" type="presParOf" srcId="{42DE7CE3-B973-493F-9BE9-00D39C279254}" destId="{86556C73-B7DF-4FD0-8483-B19145772048}" srcOrd="0" destOrd="0" presId="urn:microsoft.com/office/officeart/2005/8/layout/vList6"/>
    <dgm:cxn modelId="{6353792F-D268-4EB2-B30A-57288B8DEE17}" type="presParOf" srcId="{86556C73-B7DF-4FD0-8483-B19145772048}" destId="{CDEE17C4-44D1-4FB5-A523-003025F7C44E}" srcOrd="0" destOrd="0" presId="urn:microsoft.com/office/officeart/2005/8/layout/vList6"/>
    <dgm:cxn modelId="{708AA157-2FE8-41CE-95F2-D622D51E42C7}" type="presParOf" srcId="{86556C73-B7DF-4FD0-8483-B19145772048}" destId="{9BC7BA31-0B40-4345-BF94-D1AB30A7E3AC}" srcOrd="1" destOrd="0" presId="urn:microsoft.com/office/officeart/2005/8/layout/vList6"/>
    <dgm:cxn modelId="{43E4BBD2-8D03-42C7-85FE-9F5332B5F3DC}" type="presParOf" srcId="{42DE7CE3-B973-493F-9BE9-00D39C279254}" destId="{190C25ED-E2D7-4FE9-A98B-58D4FA8BA671}" srcOrd="1" destOrd="0" presId="urn:microsoft.com/office/officeart/2005/8/layout/vList6"/>
    <dgm:cxn modelId="{B2E29BB2-A903-4C5F-B883-CCB09F313D80}" type="presParOf" srcId="{42DE7CE3-B973-493F-9BE9-00D39C279254}" destId="{C9089905-DB97-4050-8FD0-250F5534FBCF}" srcOrd="2" destOrd="0" presId="urn:microsoft.com/office/officeart/2005/8/layout/vList6"/>
    <dgm:cxn modelId="{78C930CD-CC11-4D99-A08E-9342949F2895}" type="presParOf" srcId="{C9089905-DB97-4050-8FD0-250F5534FBCF}" destId="{DDFF253B-2E76-4524-8E63-F5F857A1ADFC}" srcOrd="0" destOrd="0" presId="urn:microsoft.com/office/officeart/2005/8/layout/vList6"/>
    <dgm:cxn modelId="{ADAD58C8-465D-442A-9CEC-9282F6AD9A59}" type="presParOf" srcId="{C9089905-DB97-4050-8FD0-250F5534FBCF}" destId="{16E2E3DF-361A-4A53-9622-B2717CB10CF5}" srcOrd="1" destOrd="0" presId="urn:microsoft.com/office/officeart/2005/8/layout/vList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C39D5FE-CECF-4F45-90E9-80B4C8D0367C}" type="doc">
      <dgm:prSet loTypeId="urn:microsoft.com/office/officeart/2005/8/layout/vList3" loCatId="list" qsTypeId="urn:microsoft.com/office/officeart/2005/8/quickstyle/simple1" qsCatId="simple" csTypeId="urn:microsoft.com/office/officeart/2005/8/colors/accent2_1" csCatId="accent2" phldr="1"/>
      <dgm:spPr/>
      <dgm:t>
        <a:bodyPr/>
        <a:lstStyle/>
        <a:p>
          <a:endParaRPr lang="es-CO"/>
        </a:p>
      </dgm:t>
    </dgm:pt>
    <dgm:pt modelId="{5BA014C0-9D77-488D-9B5F-21E9DFB73A55}">
      <dgm:prSet/>
      <dgm:spPr/>
      <dgm:t>
        <a:bodyPr/>
        <a:lstStyle/>
        <a:p>
          <a:r>
            <a:rPr lang="es-MX" b="1" i="1" dirty="0">
              <a:solidFill>
                <a:srgbClr val="FF8487"/>
              </a:solidFill>
            </a:rPr>
            <a:t>FÍSICA: </a:t>
          </a:r>
          <a:r>
            <a:rPr lang="es-MX" b="0" i="0" dirty="0"/>
            <a:t>son todas las agresiones que atentan contra el cuerpo de una persona, que puedan ocasionar daños físicos.</a:t>
          </a:r>
          <a:endParaRPr lang="es-CO" dirty="0"/>
        </a:p>
      </dgm:t>
    </dgm:pt>
    <dgm:pt modelId="{A576D48F-B872-40C4-A145-2C5E5BEB95DA}" type="parTrans" cxnId="{3536A0D9-9AE8-4117-8BFF-DA014B7B285C}">
      <dgm:prSet/>
      <dgm:spPr/>
      <dgm:t>
        <a:bodyPr/>
        <a:lstStyle/>
        <a:p>
          <a:endParaRPr lang="es-CO"/>
        </a:p>
      </dgm:t>
    </dgm:pt>
    <dgm:pt modelId="{A406879C-BD5B-4B48-AF07-47017C042B31}" type="sibTrans" cxnId="{3536A0D9-9AE8-4117-8BFF-DA014B7B285C}">
      <dgm:prSet/>
      <dgm:spPr/>
      <dgm:t>
        <a:bodyPr/>
        <a:lstStyle/>
        <a:p>
          <a:endParaRPr lang="es-CO"/>
        </a:p>
      </dgm:t>
    </dgm:pt>
    <dgm:pt modelId="{863861D7-19DA-4680-B449-F32CF491EC9A}">
      <dgm:prSet/>
      <dgm:spPr/>
      <dgm:t>
        <a:bodyPr/>
        <a:lstStyle/>
        <a:p>
          <a:r>
            <a:rPr lang="es-MX" b="1" i="1" dirty="0">
              <a:solidFill>
                <a:srgbClr val="FF8487"/>
              </a:solidFill>
            </a:rPr>
            <a:t>PSICOLÓGICA O EMOCIONAL: </a:t>
          </a:r>
          <a:r>
            <a:rPr lang="es-MX" b="0" i="0" dirty="0"/>
            <a:t>es toda acción u omisión destinada a degradar o controlar las acciones, comportamientos, creencias y decisiones de otras personas por medio de intimidación, manipulación, amenaza, o cualquier conducta que implique un perjuicio en la salud psicológica. </a:t>
          </a:r>
          <a:endParaRPr lang="es-CO" dirty="0"/>
        </a:p>
      </dgm:t>
    </dgm:pt>
    <dgm:pt modelId="{404B07E1-6222-488C-9A57-080060B031E9}" type="parTrans" cxnId="{9AEC8BEC-2C75-401A-A25F-3EFB53CB2112}">
      <dgm:prSet/>
      <dgm:spPr/>
      <dgm:t>
        <a:bodyPr/>
        <a:lstStyle/>
        <a:p>
          <a:endParaRPr lang="es-CO"/>
        </a:p>
      </dgm:t>
    </dgm:pt>
    <dgm:pt modelId="{5147CFAE-6CAF-41AA-A546-F798156D5042}" type="sibTrans" cxnId="{9AEC8BEC-2C75-401A-A25F-3EFB53CB2112}">
      <dgm:prSet/>
      <dgm:spPr/>
      <dgm:t>
        <a:bodyPr/>
        <a:lstStyle/>
        <a:p>
          <a:endParaRPr lang="es-CO"/>
        </a:p>
      </dgm:t>
    </dgm:pt>
    <dgm:pt modelId="{BBD92DB5-0F4A-4FB6-8312-7D16C35CC792}">
      <dgm:prSet/>
      <dgm:spPr/>
      <dgm:t>
        <a:bodyPr/>
        <a:lstStyle/>
        <a:p>
          <a:r>
            <a:rPr lang="es-MX" b="1" i="1" dirty="0">
              <a:solidFill>
                <a:srgbClr val="FF8487"/>
              </a:solidFill>
            </a:rPr>
            <a:t>SEXUAL: </a:t>
          </a:r>
          <a:r>
            <a:rPr lang="es-MX" b="0" i="0" dirty="0"/>
            <a:t>en ella se incluyen todas las relaciones o actos sexuales, físicos o verbales, no deseados ni aceptados por la otra persona. </a:t>
          </a:r>
          <a:endParaRPr lang="es-CO" dirty="0"/>
        </a:p>
      </dgm:t>
    </dgm:pt>
    <dgm:pt modelId="{0ED60BA2-508E-4E21-883D-35C3D04C7ECE}" type="parTrans" cxnId="{BB8496DD-0E31-4E99-A781-E98FEBBDFC18}">
      <dgm:prSet/>
      <dgm:spPr/>
      <dgm:t>
        <a:bodyPr/>
        <a:lstStyle/>
        <a:p>
          <a:endParaRPr lang="es-CO"/>
        </a:p>
      </dgm:t>
    </dgm:pt>
    <dgm:pt modelId="{AFB8206F-6F47-42BC-A4DE-4D11882A541E}" type="sibTrans" cxnId="{BB8496DD-0E31-4E99-A781-E98FEBBDFC18}">
      <dgm:prSet/>
      <dgm:spPr/>
      <dgm:t>
        <a:bodyPr/>
        <a:lstStyle/>
        <a:p>
          <a:endParaRPr lang="es-CO"/>
        </a:p>
      </dgm:t>
    </dgm:pt>
    <dgm:pt modelId="{9CB16CF9-7FA9-4AAF-BDBF-2141C75EE626}" type="pres">
      <dgm:prSet presAssocID="{FC39D5FE-CECF-4F45-90E9-80B4C8D0367C}" presName="linearFlow" presStyleCnt="0">
        <dgm:presLayoutVars>
          <dgm:dir/>
          <dgm:resizeHandles val="exact"/>
        </dgm:presLayoutVars>
      </dgm:prSet>
      <dgm:spPr/>
    </dgm:pt>
    <dgm:pt modelId="{F3796A49-745F-4414-97FE-3C82710C2B5A}" type="pres">
      <dgm:prSet presAssocID="{5BA014C0-9D77-488D-9B5F-21E9DFB73A55}" presName="composite" presStyleCnt="0"/>
      <dgm:spPr/>
    </dgm:pt>
    <dgm:pt modelId="{33E38BE0-A2EF-48B7-8434-ECE1EEB414C9}" type="pres">
      <dgm:prSet presAssocID="{5BA014C0-9D77-488D-9B5F-21E9DFB73A55}" presName="imgShp" presStyleLbl="fgImgPlace1" presStyleIdx="0" presStyleCnt="3"/>
      <dgm:spPr>
        <a:blipFill rotWithShape="1">
          <a:blip xmlns:r="http://schemas.openxmlformats.org/officeDocument/2006/relationships" r:embed="rId1"/>
          <a:srcRect/>
          <a:stretch>
            <a:fillRect l="-34000" r="-34000"/>
          </a:stretch>
        </a:blipFill>
      </dgm:spPr>
    </dgm:pt>
    <dgm:pt modelId="{3CB81491-75B4-4C15-B266-CE6D35FFEBAC}" type="pres">
      <dgm:prSet presAssocID="{5BA014C0-9D77-488D-9B5F-21E9DFB73A55}" presName="txShp" presStyleLbl="node1" presStyleIdx="0" presStyleCnt="3">
        <dgm:presLayoutVars>
          <dgm:bulletEnabled val="1"/>
        </dgm:presLayoutVars>
      </dgm:prSet>
      <dgm:spPr/>
    </dgm:pt>
    <dgm:pt modelId="{60E3CA83-470D-49ED-A246-4B2C11EF72D1}" type="pres">
      <dgm:prSet presAssocID="{A406879C-BD5B-4B48-AF07-47017C042B31}" presName="spacing" presStyleCnt="0"/>
      <dgm:spPr/>
    </dgm:pt>
    <dgm:pt modelId="{C7960414-8C62-4218-B915-04929E5B1576}" type="pres">
      <dgm:prSet presAssocID="{863861D7-19DA-4680-B449-F32CF491EC9A}" presName="composite" presStyleCnt="0"/>
      <dgm:spPr/>
    </dgm:pt>
    <dgm:pt modelId="{EA24D11D-D431-4A63-BC9D-425A1A345C69}" type="pres">
      <dgm:prSet presAssocID="{863861D7-19DA-4680-B449-F32CF491EC9A}" presName="imgShp" presStyleLbl="fgImgPlace1" presStyleIdx="1" presStyleCnt="3"/>
      <dgm:spPr>
        <a:blipFill rotWithShape="1">
          <a:blip xmlns:r="http://schemas.openxmlformats.org/officeDocument/2006/relationships" r:embed="rId2"/>
          <a:srcRect/>
          <a:stretch>
            <a:fillRect l="-39000" r="-39000"/>
          </a:stretch>
        </a:blipFill>
      </dgm:spPr>
    </dgm:pt>
    <dgm:pt modelId="{5F2BCD54-0726-49DC-83C0-951D677E5FF8}" type="pres">
      <dgm:prSet presAssocID="{863861D7-19DA-4680-B449-F32CF491EC9A}" presName="txShp" presStyleLbl="node1" presStyleIdx="1" presStyleCnt="3">
        <dgm:presLayoutVars>
          <dgm:bulletEnabled val="1"/>
        </dgm:presLayoutVars>
      </dgm:prSet>
      <dgm:spPr/>
    </dgm:pt>
    <dgm:pt modelId="{189A67CB-B45A-420F-973D-4F19A8506A29}" type="pres">
      <dgm:prSet presAssocID="{5147CFAE-6CAF-41AA-A546-F798156D5042}" presName="spacing" presStyleCnt="0"/>
      <dgm:spPr/>
    </dgm:pt>
    <dgm:pt modelId="{F606EB7F-87D1-4B74-B39E-19BB8AF41DB8}" type="pres">
      <dgm:prSet presAssocID="{BBD92DB5-0F4A-4FB6-8312-7D16C35CC792}" presName="composite" presStyleCnt="0"/>
      <dgm:spPr/>
    </dgm:pt>
    <dgm:pt modelId="{AC906E28-31B0-435F-AB5D-DE23D0AEE352}" type="pres">
      <dgm:prSet presAssocID="{BBD92DB5-0F4A-4FB6-8312-7D16C35CC792}" presName="imgShp" presStyleLbl="fgImgPlace1" presStyleIdx="2" presStyleCnt="3"/>
      <dgm:spPr>
        <a:blipFill rotWithShape="1">
          <a:blip xmlns:r="http://schemas.openxmlformats.org/officeDocument/2006/relationships" r:embed="rId3"/>
          <a:srcRect/>
          <a:stretch>
            <a:fillRect l="-25000" r="-25000"/>
          </a:stretch>
        </a:blipFill>
      </dgm:spPr>
    </dgm:pt>
    <dgm:pt modelId="{A8D3A3B3-8D39-49CC-97DE-524E57F79DC8}" type="pres">
      <dgm:prSet presAssocID="{BBD92DB5-0F4A-4FB6-8312-7D16C35CC792}" presName="txShp" presStyleLbl="node1" presStyleIdx="2" presStyleCnt="3">
        <dgm:presLayoutVars>
          <dgm:bulletEnabled val="1"/>
        </dgm:presLayoutVars>
      </dgm:prSet>
      <dgm:spPr/>
    </dgm:pt>
  </dgm:ptLst>
  <dgm:cxnLst>
    <dgm:cxn modelId="{8536D317-AF30-402D-BF71-FC6D398E0572}" type="presOf" srcId="{FC39D5FE-CECF-4F45-90E9-80B4C8D0367C}" destId="{9CB16CF9-7FA9-4AAF-BDBF-2141C75EE626}" srcOrd="0" destOrd="0" presId="urn:microsoft.com/office/officeart/2005/8/layout/vList3"/>
    <dgm:cxn modelId="{F63F04B2-7738-4A48-889B-AFA22E35B651}" type="presOf" srcId="{BBD92DB5-0F4A-4FB6-8312-7D16C35CC792}" destId="{A8D3A3B3-8D39-49CC-97DE-524E57F79DC8}" srcOrd="0" destOrd="0" presId="urn:microsoft.com/office/officeart/2005/8/layout/vList3"/>
    <dgm:cxn modelId="{65AF4CC6-4B14-46EB-8621-6B0DDC8082C6}" type="presOf" srcId="{5BA014C0-9D77-488D-9B5F-21E9DFB73A55}" destId="{3CB81491-75B4-4C15-B266-CE6D35FFEBAC}" srcOrd="0" destOrd="0" presId="urn:microsoft.com/office/officeart/2005/8/layout/vList3"/>
    <dgm:cxn modelId="{3536A0D9-9AE8-4117-8BFF-DA014B7B285C}" srcId="{FC39D5FE-CECF-4F45-90E9-80B4C8D0367C}" destId="{5BA014C0-9D77-488D-9B5F-21E9DFB73A55}" srcOrd="0" destOrd="0" parTransId="{A576D48F-B872-40C4-A145-2C5E5BEB95DA}" sibTransId="{A406879C-BD5B-4B48-AF07-47017C042B31}"/>
    <dgm:cxn modelId="{BB8496DD-0E31-4E99-A781-E98FEBBDFC18}" srcId="{FC39D5FE-CECF-4F45-90E9-80B4C8D0367C}" destId="{BBD92DB5-0F4A-4FB6-8312-7D16C35CC792}" srcOrd="2" destOrd="0" parTransId="{0ED60BA2-508E-4E21-883D-35C3D04C7ECE}" sibTransId="{AFB8206F-6F47-42BC-A4DE-4D11882A541E}"/>
    <dgm:cxn modelId="{93A909DE-47AC-486D-881A-FB0920E41604}" type="presOf" srcId="{863861D7-19DA-4680-B449-F32CF491EC9A}" destId="{5F2BCD54-0726-49DC-83C0-951D677E5FF8}" srcOrd="0" destOrd="0" presId="urn:microsoft.com/office/officeart/2005/8/layout/vList3"/>
    <dgm:cxn modelId="{9AEC8BEC-2C75-401A-A25F-3EFB53CB2112}" srcId="{FC39D5FE-CECF-4F45-90E9-80B4C8D0367C}" destId="{863861D7-19DA-4680-B449-F32CF491EC9A}" srcOrd="1" destOrd="0" parTransId="{404B07E1-6222-488C-9A57-080060B031E9}" sibTransId="{5147CFAE-6CAF-41AA-A546-F798156D5042}"/>
    <dgm:cxn modelId="{CD9B2B57-CAB1-4704-A3DF-40D44531FAD9}" type="presParOf" srcId="{9CB16CF9-7FA9-4AAF-BDBF-2141C75EE626}" destId="{F3796A49-745F-4414-97FE-3C82710C2B5A}" srcOrd="0" destOrd="0" presId="urn:microsoft.com/office/officeart/2005/8/layout/vList3"/>
    <dgm:cxn modelId="{E2B3C355-8CC7-4A4D-B13C-9A5B290ACCB4}" type="presParOf" srcId="{F3796A49-745F-4414-97FE-3C82710C2B5A}" destId="{33E38BE0-A2EF-48B7-8434-ECE1EEB414C9}" srcOrd="0" destOrd="0" presId="urn:microsoft.com/office/officeart/2005/8/layout/vList3"/>
    <dgm:cxn modelId="{2F9541CA-D300-49F2-94CF-4614DE80E6F6}" type="presParOf" srcId="{F3796A49-745F-4414-97FE-3C82710C2B5A}" destId="{3CB81491-75B4-4C15-B266-CE6D35FFEBAC}" srcOrd="1" destOrd="0" presId="urn:microsoft.com/office/officeart/2005/8/layout/vList3"/>
    <dgm:cxn modelId="{E908EF65-FE5C-44FF-866A-0EBF6065827F}" type="presParOf" srcId="{9CB16CF9-7FA9-4AAF-BDBF-2141C75EE626}" destId="{60E3CA83-470D-49ED-A246-4B2C11EF72D1}" srcOrd="1" destOrd="0" presId="urn:microsoft.com/office/officeart/2005/8/layout/vList3"/>
    <dgm:cxn modelId="{C0CD223F-DB6A-430A-AAEA-6D6BB5032B11}" type="presParOf" srcId="{9CB16CF9-7FA9-4AAF-BDBF-2141C75EE626}" destId="{C7960414-8C62-4218-B915-04929E5B1576}" srcOrd="2" destOrd="0" presId="urn:microsoft.com/office/officeart/2005/8/layout/vList3"/>
    <dgm:cxn modelId="{033F4467-58F4-452F-A579-070EE6B62FFD}" type="presParOf" srcId="{C7960414-8C62-4218-B915-04929E5B1576}" destId="{EA24D11D-D431-4A63-BC9D-425A1A345C69}" srcOrd="0" destOrd="0" presId="urn:microsoft.com/office/officeart/2005/8/layout/vList3"/>
    <dgm:cxn modelId="{EB2D397E-7F71-4F92-B91C-26D8A7B6A694}" type="presParOf" srcId="{C7960414-8C62-4218-B915-04929E5B1576}" destId="{5F2BCD54-0726-49DC-83C0-951D677E5FF8}" srcOrd="1" destOrd="0" presId="urn:microsoft.com/office/officeart/2005/8/layout/vList3"/>
    <dgm:cxn modelId="{0E0DA460-77EA-4D26-A088-3ADA1FC99F82}" type="presParOf" srcId="{9CB16CF9-7FA9-4AAF-BDBF-2141C75EE626}" destId="{189A67CB-B45A-420F-973D-4F19A8506A29}" srcOrd="3" destOrd="0" presId="urn:microsoft.com/office/officeart/2005/8/layout/vList3"/>
    <dgm:cxn modelId="{CA74A08E-1B1F-4A00-B6A8-657AAB23351D}" type="presParOf" srcId="{9CB16CF9-7FA9-4AAF-BDBF-2141C75EE626}" destId="{F606EB7F-87D1-4B74-B39E-19BB8AF41DB8}" srcOrd="4" destOrd="0" presId="urn:microsoft.com/office/officeart/2005/8/layout/vList3"/>
    <dgm:cxn modelId="{72E1BEA1-06E8-431E-9316-B4AD4E14459C}" type="presParOf" srcId="{F606EB7F-87D1-4B74-B39E-19BB8AF41DB8}" destId="{AC906E28-31B0-435F-AB5D-DE23D0AEE352}" srcOrd="0" destOrd="0" presId="urn:microsoft.com/office/officeart/2005/8/layout/vList3"/>
    <dgm:cxn modelId="{1296EF56-344D-444A-94D7-9DE03FC9BA01}" type="presParOf" srcId="{F606EB7F-87D1-4B74-B39E-19BB8AF41DB8}" destId="{A8D3A3B3-8D39-49CC-97DE-524E57F79DC8}" srcOrd="1" destOrd="0" presId="urn:microsoft.com/office/officeart/2005/8/layout/v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818DB10-4499-412A-B84F-769B2CAFA425}" type="doc">
      <dgm:prSet loTypeId="urn:microsoft.com/office/officeart/2005/8/layout/venn3" loCatId="relationship" qsTypeId="urn:microsoft.com/office/officeart/2005/8/quickstyle/simple1" qsCatId="simple" csTypeId="urn:microsoft.com/office/officeart/2005/8/colors/colorful2" csCatId="colorful" phldr="1"/>
      <dgm:spPr/>
      <dgm:t>
        <a:bodyPr/>
        <a:lstStyle/>
        <a:p>
          <a:endParaRPr lang="es-CO"/>
        </a:p>
      </dgm:t>
    </dgm:pt>
    <dgm:pt modelId="{39E86247-3727-4FAE-99B3-82DD763CD2D4}">
      <dgm:prSet/>
      <dgm:spPr/>
      <dgm:t>
        <a:bodyPr/>
        <a:lstStyle/>
        <a:p>
          <a:r>
            <a:rPr lang="es-MX" b="0" i="0" dirty="0"/>
            <a:t>Debemos reconocer que hay otros tipos de violencia sobre las cuales poco se aborda como</a:t>
          </a:r>
          <a:endParaRPr lang="es-CO" dirty="0"/>
        </a:p>
      </dgm:t>
    </dgm:pt>
    <dgm:pt modelId="{DBDF3360-2E03-4D9B-BD97-5763E6733F97}" type="parTrans" cxnId="{C79B36E5-638C-42F5-9423-457A6BD566BD}">
      <dgm:prSet/>
      <dgm:spPr/>
      <dgm:t>
        <a:bodyPr/>
        <a:lstStyle/>
        <a:p>
          <a:endParaRPr lang="es-CO"/>
        </a:p>
      </dgm:t>
    </dgm:pt>
    <dgm:pt modelId="{DD582FDE-B54F-43EA-A0E6-F432294F1FA9}" type="sibTrans" cxnId="{C79B36E5-638C-42F5-9423-457A6BD566BD}">
      <dgm:prSet/>
      <dgm:spPr/>
      <dgm:t>
        <a:bodyPr/>
        <a:lstStyle/>
        <a:p>
          <a:endParaRPr lang="es-CO"/>
        </a:p>
      </dgm:t>
    </dgm:pt>
    <dgm:pt modelId="{8BC49D42-6C35-4CAB-B821-15B70365027E}">
      <dgm:prSet/>
      <dgm:spPr/>
      <dgm:t>
        <a:bodyPr/>
        <a:lstStyle/>
        <a:p>
          <a:r>
            <a:rPr lang="es-MX" b="0" i="0" dirty="0"/>
            <a:t>es la violencia que produce </a:t>
          </a:r>
          <a:r>
            <a:rPr lang="es-MX" b="1" i="1" dirty="0"/>
            <a:t>hijos hacia sus madres </a:t>
          </a:r>
          <a:r>
            <a:rPr lang="es-MX" b="0" i="0" dirty="0"/>
            <a:t>o también hacia personas mayores al interior de la familia. </a:t>
          </a:r>
          <a:endParaRPr lang="es-CO" dirty="0"/>
        </a:p>
      </dgm:t>
    </dgm:pt>
    <dgm:pt modelId="{BBA89BF1-DA20-41F4-9488-D90B518F4EC0}" type="parTrans" cxnId="{C1BF5C2F-6EF3-4B5E-BAD0-13A6E9B4B22F}">
      <dgm:prSet/>
      <dgm:spPr/>
      <dgm:t>
        <a:bodyPr/>
        <a:lstStyle/>
        <a:p>
          <a:endParaRPr lang="es-CO"/>
        </a:p>
      </dgm:t>
    </dgm:pt>
    <dgm:pt modelId="{F0A8009D-478D-43D2-BBB9-4E71899D02BF}" type="sibTrans" cxnId="{C1BF5C2F-6EF3-4B5E-BAD0-13A6E9B4B22F}">
      <dgm:prSet/>
      <dgm:spPr/>
      <dgm:t>
        <a:bodyPr/>
        <a:lstStyle/>
        <a:p>
          <a:endParaRPr lang="es-CO"/>
        </a:p>
      </dgm:t>
    </dgm:pt>
    <dgm:pt modelId="{561C9E84-A473-424B-9672-28C045966494}">
      <dgm:prSet custT="1"/>
      <dgm:spPr/>
      <dgm:t>
        <a:bodyPr/>
        <a:lstStyle/>
        <a:p>
          <a:r>
            <a:rPr lang="es-MX" sz="1400" b="0" i="0" dirty="0"/>
            <a:t>Esta es </a:t>
          </a:r>
          <a:r>
            <a:rPr lang="es-MX" sz="2000" b="0" i="1" dirty="0"/>
            <a:t>la violencia filio parental</a:t>
          </a:r>
          <a:r>
            <a:rPr lang="es-MX" sz="1400" b="0" i="0" dirty="0"/>
            <a:t>.</a:t>
          </a:r>
          <a:endParaRPr lang="es-CO" sz="1400" dirty="0"/>
        </a:p>
      </dgm:t>
    </dgm:pt>
    <dgm:pt modelId="{879FFDF9-F09D-4349-A60E-AB499782140F}" type="parTrans" cxnId="{7C1CC0BC-F8C2-487E-8C4A-6948CE17FA04}">
      <dgm:prSet/>
      <dgm:spPr/>
      <dgm:t>
        <a:bodyPr/>
        <a:lstStyle/>
        <a:p>
          <a:endParaRPr lang="es-CO"/>
        </a:p>
      </dgm:t>
    </dgm:pt>
    <dgm:pt modelId="{467B26CF-4A79-4FCA-BB19-48DA23A32CD9}" type="sibTrans" cxnId="{7C1CC0BC-F8C2-487E-8C4A-6948CE17FA04}">
      <dgm:prSet/>
      <dgm:spPr/>
      <dgm:t>
        <a:bodyPr/>
        <a:lstStyle/>
        <a:p>
          <a:endParaRPr lang="es-CO"/>
        </a:p>
      </dgm:t>
    </dgm:pt>
    <dgm:pt modelId="{C612EF57-1ADB-4847-B2D9-21018E8E116A}" type="pres">
      <dgm:prSet presAssocID="{D818DB10-4499-412A-B84F-769B2CAFA425}" presName="Name0" presStyleCnt="0">
        <dgm:presLayoutVars>
          <dgm:dir/>
          <dgm:resizeHandles val="exact"/>
        </dgm:presLayoutVars>
      </dgm:prSet>
      <dgm:spPr/>
    </dgm:pt>
    <dgm:pt modelId="{47886409-37C4-4F8D-93CC-BA2C75A8ED28}" type="pres">
      <dgm:prSet presAssocID="{39E86247-3727-4FAE-99B3-82DD763CD2D4}" presName="Name5" presStyleLbl="vennNode1" presStyleIdx="0" presStyleCnt="3">
        <dgm:presLayoutVars>
          <dgm:bulletEnabled val="1"/>
        </dgm:presLayoutVars>
      </dgm:prSet>
      <dgm:spPr/>
    </dgm:pt>
    <dgm:pt modelId="{EC4C5B84-5ECC-4F8C-B2E8-C3F0C6AB3238}" type="pres">
      <dgm:prSet presAssocID="{DD582FDE-B54F-43EA-A0E6-F432294F1FA9}" presName="space" presStyleCnt="0"/>
      <dgm:spPr/>
    </dgm:pt>
    <dgm:pt modelId="{D3EE3253-5BB3-4BC0-8834-0FE002CC228D}" type="pres">
      <dgm:prSet presAssocID="{8BC49D42-6C35-4CAB-B821-15B70365027E}" presName="Name5" presStyleLbl="vennNode1" presStyleIdx="1" presStyleCnt="3">
        <dgm:presLayoutVars>
          <dgm:bulletEnabled val="1"/>
        </dgm:presLayoutVars>
      </dgm:prSet>
      <dgm:spPr/>
    </dgm:pt>
    <dgm:pt modelId="{018AFE68-EB08-4EA7-B979-F23AA6C8F519}" type="pres">
      <dgm:prSet presAssocID="{F0A8009D-478D-43D2-BBB9-4E71899D02BF}" presName="space" presStyleCnt="0"/>
      <dgm:spPr/>
    </dgm:pt>
    <dgm:pt modelId="{0D0A96C6-891B-47C2-9677-7232B19E78B7}" type="pres">
      <dgm:prSet presAssocID="{561C9E84-A473-424B-9672-28C045966494}" presName="Name5" presStyleLbl="vennNode1" presStyleIdx="2" presStyleCnt="3">
        <dgm:presLayoutVars>
          <dgm:bulletEnabled val="1"/>
        </dgm:presLayoutVars>
      </dgm:prSet>
      <dgm:spPr/>
    </dgm:pt>
  </dgm:ptLst>
  <dgm:cxnLst>
    <dgm:cxn modelId="{C1BF5C2F-6EF3-4B5E-BAD0-13A6E9B4B22F}" srcId="{D818DB10-4499-412A-B84F-769B2CAFA425}" destId="{8BC49D42-6C35-4CAB-B821-15B70365027E}" srcOrd="1" destOrd="0" parTransId="{BBA89BF1-DA20-41F4-9488-D90B518F4EC0}" sibTransId="{F0A8009D-478D-43D2-BBB9-4E71899D02BF}"/>
    <dgm:cxn modelId="{3394F343-4769-4A20-8DEA-B46C9F5146E8}" type="presOf" srcId="{8BC49D42-6C35-4CAB-B821-15B70365027E}" destId="{D3EE3253-5BB3-4BC0-8834-0FE002CC228D}" srcOrd="0" destOrd="0" presId="urn:microsoft.com/office/officeart/2005/8/layout/venn3"/>
    <dgm:cxn modelId="{212D5770-05D0-44DE-B87C-D5E5A4189C37}" type="presOf" srcId="{561C9E84-A473-424B-9672-28C045966494}" destId="{0D0A96C6-891B-47C2-9677-7232B19E78B7}" srcOrd="0" destOrd="0" presId="urn:microsoft.com/office/officeart/2005/8/layout/venn3"/>
    <dgm:cxn modelId="{B3901D77-7F39-40E7-94DF-D6FBDAAA9359}" type="presOf" srcId="{D818DB10-4499-412A-B84F-769B2CAFA425}" destId="{C612EF57-1ADB-4847-B2D9-21018E8E116A}" srcOrd="0" destOrd="0" presId="urn:microsoft.com/office/officeart/2005/8/layout/venn3"/>
    <dgm:cxn modelId="{54B3478A-8805-48C0-B562-9AF9AA44BA7F}" type="presOf" srcId="{39E86247-3727-4FAE-99B3-82DD763CD2D4}" destId="{47886409-37C4-4F8D-93CC-BA2C75A8ED28}" srcOrd="0" destOrd="0" presId="urn:microsoft.com/office/officeart/2005/8/layout/venn3"/>
    <dgm:cxn modelId="{7C1CC0BC-F8C2-487E-8C4A-6948CE17FA04}" srcId="{D818DB10-4499-412A-B84F-769B2CAFA425}" destId="{561C9E84-A473-424B-9672-28C045966494}" srcOrd="2" destOrd="0" parTransId="{879FFDF9-F09D-4349-A60E-AB499782140F}" sibTransId="{467B26CF-4A79-4FCA-BB19-48DA23A32CD9}"/>
    <dgm:cxn modelId="{C79B36E5-638C-42F5-9423-457A6BD566BD}" srcId="{D818DB10-4499-412A-B84F-769B2CAFA425}" destId="{39E86247-3727-4FAE-99B3-82DD763CD2D4}" srcOrd="0" destOrd="0" parTransId="{DBDF3360-2E03-4D9B-BD97-5763E6733F97}" sibTransId="{DD582FDE-B54F-43EA-A0E6-F432294F1FA9}"/>
    <dgm:cxn modelId="{F5610052-5B1C-4F65-B74F-4B4CEC9265E3}" type="presParOf" srcId="{C612EF57-1ADB-4847-B2D9-21018E8E116A}" destId="{47886409-37C4-4F8D-93CC-BA2C75A8ED28}" srcOrd="0" destOrd="0" presId="urn:microsoft.com/office/officeart/2005/8/layout/venn3"/>
    <dgm:cxn modelId="{25BE818C-96F9-4ED9-B328-C1E68A30E72E}" type="presParOf" srcId="{C612EF57-1ADB-4847-B2D9-21018E8E116A}" destId="{EC4C5B84-5ECC-4F8C-B2E8-C3F0C6AB3238}" srcOrd="1" destOrd="0" presId="urn:microsoft.com/office/officeart/2005/8/layout/venn3"/>
    <dgm:cxn modelId="{E7395E6D-789D-4481-945A-083CD3CF5C37}" type="presParOf" srcId="{C612EF57-1ADB-4847-B2D9-21018E8E116A}" destId="{D3EE3253-5BB3-4BC0-8834-0FE002CC228D}" srcOrd="2" destOrd="0" presId="urn:microsoft.com/office/officeart/2005/8/layout/venn3"/>
    <dgm:cxn modelId="{6061B888-A50F-43C7-AD05-405E68D81B12}" type="presParOf" srcId="{C612EF57-1ADB-4847-B2D9-21018E8E116A}" destId="{018AFE68-EB08-4EA7-B979-F23AA6C8F519}" srcOrd="3" destOrd="0" presId="urn:microsoft.com/office/officeart/2005/8/layout/venn3"/>
    <dgm:cxn modelId="{B32CBA09-A59A-4791-BA92-A81E0E0FDE3B}" type="presParOf" srcId="{C612EF57-1ADB-4847-B2D9-21018E8E116A}" destId="{0D0A96C6-891B-47C2-9677-7232B19E78B7}" srcOrd="4" destOrd="0" presId="urn:microsoft.com/office/officeart/2005/8/layout/ven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6FBD54C-53FE-4D1E-8A1A-65860458AB84}" type="doc">
      <dgm:prSet loTypeId="urn:microsoft.com/office/officeart/2008/layout/VerticalCurvedList" loCatId="list" qsTypeId="urn:microsoft.com/office/officeart/2005/8/quickstyle/simple2" qsCatId="simple" csTypeId="urn:microsoft.com/office/officeart/2005/8/colors/accent1_1" csCatId="accent1" phldr="1"/>
      <dgm:spPr/>
      <dgm:t>
        <a:bodyPr/>
        <a:lstStyle/>
        <a:p>
          <a:endParaRPr lang="es-CO"/>
        </a:p>
      </dgm:t>
    </dgm:pt>
    <dgm:pt modelId="{360AC513-4ED2-4ACB-AA44-5B9D115BD0CD}">
      <dgm:prSet/>
      <dgm:spPr/>
      <dgm:t>
        <a:bodyPr/>
        <a:lstStyle/>
        <a:p>
          <a:r>
            <a:rPr lang="es-MX" b="0" i="0" dirty="0"/>
            <a:t>Una muestra de ello lo tenemos revisando el índice del texto de Cristine </a:t>
          </a:r>
          <a:r>
            <a:rPr lang="es-MX" b="0" i="0" dirty="0" err="1"/>
            <a:t>ockrent</a:t>
          </a:r>
          <a:r>
            <a:rPr lang="es-MX" b="0" i="0" dirty="0"/>
            <a:t>: en </a:t>
          </a:r>
          <a:r>
            <a:rPr lang="es-MX" b="0" i="1" dirty="0"/>
            <a:t>el libro negro de la condición de la mujer</a:t>
          </a:r>
          <a:r>
            <a:rPr lang="es-MX" b="0" i="0" dirty="0"/>
            <a:t>, el cual nos muestra lo siguiente. </a:t>
          </a:r>
          <a:endParaRPr lang="es-CO" dirty="0"/>
        </a:p>
      </dgm:t>
    </dgm:pt>
    <dgm:pt modelId="{7C27196F-77CF-4E68-BBFE-3BD60CE7F182}" type="parTrans" cxnId="{2FBDD821-1E24-4190-B935-04C11E65760A}">
      <dgm:prSet/>
      <dgm:spPr/>
      <dgm:t>
        <a:bodyPr/>
        <a:lstStyle/>
        <a:p>
          <a:endParaRPr lang="es-CO"/>
        </a:p>
      </dgm:t>
    </dgm:pt>
    <dgm:pt modelId="{D4EA2114-635A-41DF-A94F-D576A7F807A8}" type="sibTrans" cxnId="{2FBDD821-1E24-4190-B935-04C11E65760A}">
      <dgm:prSet/>
      <dgm:spPr/>
      <dgm:t>
        <a:bodyPr/>
        <a:lstStyle/>
        <a:p>
          <a:endParaRPr lang="es-CO"/>
        </a:p>
      </dgm:t>
    </dgm:pt>
    <dgm:pt modelId="{F0E145D1-2F0C-48A1-980D-6D3306DB622F}">
      <dgm:prSet/>
      <dgm:spPr/>
      <dgm:t>
        <a:bodyPr/>
        <a:lstStyle/>
        <a:p>
          <a:r>
            <a:rPr lang="es-MX" b="0" i="0"/>
            <a:t>las violaciones, un arma de guerra.La vida después de Ruanda, el honor de los iraquíes. Ciudad Juárez, capital del feminicidio. Las lapidaciones en Irán.</a:t>
          </a:r>
          <a:endParaRPr lang="es-CO" dirty="0"/>
        </a:p>
      </dgm:t>
    </dgm:pt>
    <dgm:pt modelId="{2CBAF6D3-8E76-49FE-BF35-9B616E766A07}" type="parTrans" cxnId="{42099909-7902-410B-AA8E-29F7BE323305}">
      <dgm:prSet/>
      <dgm:spPr/>
      <dgm:t>
        <a:bodyPr/>
        <a:lstStyle/>
        <a:p>
          <a:endParaRPr lang="es-CO"/>
        </a:p>
      </dgm:t>
    </dgm:pt>
    <dgm:pt modelId="{9D504BB3-80F7-4468-9994-AFD04EB06520}" type="sibTrans" cxnId="{42099909-7902-410B-AA8E-29F7BE323305}">
      <dgm:prSet/>
      <dgm:spPr/>
      <dgm:t>
        <a:bodyPr/>
        <a:lstStyle/>
        <a:p>
          <a:endParaRPr lang="es-CO"/>
        </a:p>
      </dgm:t>
    </dgm:pt>
    <dgm:pt modelId="{9F363A43-12D2-46D4-91DE-64BC37B6462E}">
      <dgm:prSet/>
      <dgm:spPr/>
      <dgm:t>
        <a:bodyPr/>
        <a:lstStyle/>
        <a:p>
          <a:r>
            <a:rPr lang="es-MX" b="0" i="0" dirty="0"/>
            <a:t> La ablación en Francia. La ablación en Kurdistán. La violencia materna. </a:t>
          </a:r>
          <a:endParaRPr lang="es-CO" dirty="0"/>
        </a:p>
      </dgm:t>
    </dgm:pt>
    <dgm:pt modelId="{1EA1CB52-1FD1-46DF-9E31-2EF47A491692}" type="parTrans" cxnId="{1B95FDE8-3B6E-4596-9743-CE7737B7D33C}">
      <dgm:prSet/>
      <dgm:spPr/>
      <dgm:t>
        <a:bodyPr/>
        <a:lstStyle/>
        <a:p>
          <a:endParaRPr lang="es-CO"/>
        </a:p>
      </dgm:t>
    </dgm:pt>
    <dgm:pt modelId="{780FC7FC-C84C-49C1-8B63-C3C5B964A8DE}" type="sibTrans" cxnId="{1B95FDE8-3B6E-4596-9743-CE7737B7D33C}">
      <dgm:prSet/>
      <dgm:spPr/>
      <dgm:t>
        <a:bodyPr/>
        <a:lstStyle/>
        <a:p>
          <a:endParaRPr lang="es-CO"/>
        </a:p>
      </dgm:t>
    </dgm:pt>
    <dgm:pt modelId="{1598FC4D-8B57-4403-8516-66A2B38B234F}">
      <dgm:prSet/>
      <dgm:spPr/>
      <dgm:t>
        <a:bodyPr/>
        <a:lstStyle/>
        <a:p>
          <a:r>
            <a:rPr lang="es-MX" b="0" i="0" dirty="0"/>
            <a:t>Menciono sólo algunas de las violencias reportadas violencia desde la infancia, </a:t>
          </a:r>
          <a:endParaRPr lang="es-CO" dirty="0"/>
        </a:p>
      </dgm:t>
    </dgm:pt>
    <dgm:pt modelId="{747A5BD1-240C-475F-9F21-7A3FDA49ED0D}" type="parTrans" cxnId="{DB3368F7-3CE9-463C-AD79-59A5DC8D76F2}">
      <dgm:prSet/>
      <dgm:spPr/>
      <dgm:t>
        <a:bodyPr/>
        <a:lstStyle/>
        <a:p>
          <a:endParaRPr lang="es-CO"/>
        </a:p>
      </dgm:t>
    </dgm:pt>
    <dgm:pt modelId="{E944617E-A4C5-4C1E-855F-90A634AC5AAC}" type="sibTrans" cxnId="{DB3368F7-3CE9-463C-AD79-59A5DC8D76F2}">
      <dgm:prSet/>
      <dgm:spPr/>
      <dgm:t>
        <a:bodyPr/>
        <a:lstStyle/>
        <a:p>
          <a:endParaRPr lang="es-CO"/>
        </a:p>
      </dgm:t>
    </dgm:pt>
    <dgm:pt modelId="{C024C5D0-131F-459D-A768-BDBB4703FB26}" type="pres">
      <dgm:prSet presAssocID="{C6FBD54C-53FE-4D1E-8A1A-65860458AB84}" presName="Name0" presStyleCnt="0">
        <dgm:presLayoutVars>
          <dgm:chMax val="7"/>
          <dgm:chPref val="7"/>
          <dgm:dir/>
        </dgm:presLayoutVars>
      </dgm:prSet>
      <dgm:spPr/>
    </dgm:pt>
    <dgm:pt modelId="{F3489791-DACA-4D6C-8C5A-E6BD52E9933E}" type="pres">
      <dgm:prSet presAssocID="{C6FBD54C-53FE-4D1E-8A1A-65860458AB84}" presName="Name1" presStyleCnt="0"/>
      <dgm:spPr/>
    </dgm:pt>
    <dgm:pt modelId="{C526619F-2421-4252-8F69-6A367D5A5023}" type="pres">
      <dgm:prSet presAssocID="{C6FBD54C-53FE-4D1E-8A1A-65860458AB84}" presName="cycle" presStyleCnt="0"/>
      <dgm:spPr/>
    </dgm:pt>
    <dgm:pt modelId="{947E4B20-6118-4189-84A4-AAF43254814C}" type="pres">
      <dgm:prSet presAssocID="{C6FBD54C-53FE-4D1E-8A1A-65860458AB84}" presName="srcNode" presStyleLbl="node1" presStyleIdx="0" presStyleCnt="4"/>
      <dgm:spPr/>
    </dgm:pt>
    <dgm:pt modelId="{B9AC2D79-AD8A-4B97-AA02-B45EE3E3FE9C}" type="pres">
      <dgm:prSet presAssocID="{C6FBD54C-53FE-4D1E-8A1A-65860458AB84}" presName="conn" presStyleLbl="parChTrans1D2" presStyleIdx="0" presStyleCnt="1"/>
      <dgm:spPr/>
    </dgm:pt>
    <dgm:pt modelId="{D44D84E9-F74B-4A13-94E9-4D09B6D23666}" type="pres">
      <dgm:prSet presAssocID="{C6FBD54C-53FE-4D1E-8A1A-65860458AB84}" presName="extraNode" presStyleLbl="node1" presStyleIdx="0" presStyleCnt="4"/>
      <dgm:spPr/>
    </dgm:pt>
    <dgm:pt modelId="{F0F02CDE-0E2D-4696-98F4-11DD8FBF77A8}" type="pres">
      <dgm:prSet presAssocID="{C6FBD54C-53FE-4D1E-8A1A-65860458AB84}" presName="dstNode" presStyleLbl="node1" presStyleIdx="0" presStyleCnt="4"/>
      <dgm:spPr/>
    </dgm:pt>
    <dgm:pt modelId="{5D01BF24-0B17-4CD1-9AEA-7990A1FDBFC3}" type="pres">
      <dgm:prSet presAssocID="{360AC513-4ED2-4ACB-AA44-5B9D115BD0CD}" presName="text_1" presStyleLbl="node1" presStyleIdx="0" presStyleCnt="4">
        <dgm:presLayoutVars>
          <dgm:bulletEnabled val="1"/>
        </dgm:presLayoutVars>
      </dgm:prSet>
      <dgm:spPr/>
    </dgm:pt>
    <dgm:pt modelId="{A01AD5CA-4A5B-4C1B-9F0F-173721A7410A}" type="pres">
      <dgm:prSet presAssocID="{360AC513-4ED2-4ACB-AA44-5B9D115BD0CD}" presName="accent_1" presStyleCnt="0"/>
      <dgm:spPr/>
    </dgm:pt>
    <dgm:pt modelId="{4723A8F3-C7B9-45D7-9DD6-02259C11CB10}" type="pres">
      <dgm:prSet presAssocID="{360AC513-4ED2-4ACB-AA44-5B9D115BD0CD}" presName="accentRepeatNode" presStyleLbl="solidFgAcc1" presStyleIdx="0" presStyleCnt="4"/>
      <dgm:spPr/>
    </dgm:pt>
    <dgm:pt modelId="{86454228-07C6-4492-999B-484187F28D26}" type="pres">
      <dgm:prSet presAssocID="{1598FC4D-8B57-4403-8516-66A2B38B234F}" presName="text_2" presStyleLbl="node1" presStyleIdx="1" presStyleCnt="4">
        <dgm:presLayoutVars>
          <dgm:bulletEnabled val="1"/>
        </dgm:presLayoutVars>
      </dgm:prSet>
      <dgm:spPr/>
    </dgm:pt>
    <dgm:pt modelId="{87187D30-1069-44C7-AF37-74DF5015D3FA}" type="pres">
      <dgm:prSet presAssocID="{1598FC4D-8B57-4403-8516-66A2B38B234F}" presName="accent_2" presStyleCnt="0"/>
      <dgm:spPr/>
    </dgm:pt>
    <dgm:pt modelId="{1EC71481-2726-48EE-A90D-996AFD9CB520}" type="pres">
      <dgm:prSet presAssocID="{1598FC4D-8B57-4403-8516-66A2B38B234F}" presName="accentRepeatNode" presStyleLbl="solidFgAcc1" presStyleIdx="1" presStyleCnt="4"/>
      <dgm:spPr/>
    </dgm:pt>
    <dgm:pt modelId="{B1BF1239-12D4-410A-B628-91F37B112B7A}" type="pres">
      <dgm:prSet presAssocID="{F0E145D1-2F0C-48A1-980D-6D3306DB622F}" presName="text_3" presStyleLbl="node1" presStyleIdx="2" presStyleCnt="4">
        <dgm:presLayoutVars>
          <dgm:bulletEnabled val="1"/>
        </dgm:presLayoutVars>
      </dgm:prSet>
      <dgm:spPr/>
    </dgm:pt>
    <dgm:pt modelId="{76D63FD2-FF71-4CF1-B50C-8AEB462891E0}" type="pres">
      <dgm:prSet presAssocID="{F0E145D1-2F0C-48A1-980D-6D3306DB622F}" presName="accent_3" presStyleCnt="0"/>
      <dgm:spPr/>
    </dgm:pt>
    <dgm:pt modelId="{A29D50EA-8B8D-449A-88AA-847F55B9AA82}" type="pres">
      <dgm:prSet presAssocID="{F0E145D1-2F0C-48A1-980D-6D3306DB622F}" presName="accentRepeatNode" presStyleLbl="solidFgAcc1" presStyleIdx="2" presStyleCnt="4"/>
      <dgm:spPr/>
    </dgm:pt>
    <dgm:pt modelId="{BB13B466-A7BC-46CF-ABDF-C2FF6CDC2D80}" type="pres">
      <dgm:prSet presAssocID="{9F363A43-12D2-46D4-91DE-64BC37B6462E}" presName="text_4" presStyleLbl="node1" presStyleIdx="3" presStyleCnt="4">
        <dgm:presLayoutVars>
          <dgm:bulletEnabled val="1"/>
        </dgm:presLayoutVars>
      </dgm:prSet>
      <dgm:spPr/>
    </dgm:pt>
    <dgm:pt modelId="{4489CD61-E0B5-4FA7-9D9A-5D0E212D2711}" type="pres">
      <dgm:prSet presAssocID="{9F363A43-12D2-46D4-91DE-64BC37B6462E}" presName="accent_4" presStyleCnt="0"/>
      <dgm:spPr/>
    </dgm:pt>
    <dgm:pt modelId="{44723E6F-54B6-4333-B2D5-708AF0009571}" type="pres">
      <dgm:prSet presAssocID="{9F363A43-12D2-46D4-91DE-64BC37B6462E}" presName="accentRepeatNode" presStyleLbl="solidFgAcc1" presStyleIdx="3" presStyleCnt="4"/>
      <dgm:spPr/>
    </dgm:pt>
  </dgm:ptLst>
  <dgm:cxnLst>
    <dgm:cxn modelId="{42099909-7902-410B-AA8E-29F7BE323305}" srcId="{C6FBD54C-53FE-4D1E-8A1A-65860458AB84}" destId="{F0E145D1-2F0C-48A1-980D-6D3306DB622F}" srcOrd="2" destOrd="0" parTransId="{2CBAF6D3-8E76-49FE-BF35-9B616E766A07}" sibTransId="{9D504BB3-80F7-4468-9994-AFD04EB06520}"/>
    <dgm:cxn modelId="{2FBDD821-1E24-4190-B935-04C11E65760A}" srcId="{C6FBD54C-53FE-4D1E-8A1A-65860458AB84}" destId="{360AC513-4ED2-4ACB-AA44-5B9D115BD0CD}" srcOrd="0" destOrd="0" parTransId="{7C27196F-77CF-4E68-BBFE-3BD60CE7F182}" sibTransId="{D4EA2114-635A-41DF-A94F-D576A7F807A8}"/>
    <dgm:cxn modelId="{3E4FCB29-0BAD-4AC7-9CD6-4ACE23238A63}" type="presOf" srcId="{360AC513-4ED2-4ACB-AA44-5B9D115BD0CD}" destId="{5D01BF24-0B17-4CD1-9AEA-7990A1FDBFC3}" srcOrd="0" destOrd="0" presId="urn:microsoft.com/office/officeart/2008/layout/VerticalCurvedList"/>
    <dgm:cxn modelId="{05B0893D-5DE9-41F8-AB97-2C2840D1D2F0}" type="presOf" srcId="{F0E145D1-2F0C-48A1-980D-6D3306DB622F}" destId="{B1BF1239-12D4-410A-B628-91F37B112B7A}" srcOrd="0" destOrd="0" presId="urn:microsoft.com/office/officeart/2008/layout/VerticalCurvedList"/>
    <dgm:cxn modelId="{278AD34D-D9B7-419C-8467-ACED0CD47229}" type="presOf" srcId="{1598FC4D-8B57-4403-8516-66A2B38B234F}" destId="{86454228-07C6-4492-999B-484187F28D26}" srcOrd="0" destOrd="0" presId="urn:microsoft.com/office/officeart/2008/layout/VerticalCurvedList"/>
    <dgm:cxn modelId="{84102271-C88C-4625-A70C-AC8937B82928}" type="presOf" srcId="{D4EA2114-635A-41DF-A94F-D576A7F807A8}" destId="{B9AC2D79-AD8A-4B97-AA02-B45EE3E3FE9C}" srcOrd="0" destOrd="0" presId="urn:microsoft.com/office/officeart/2008/layout/VerticalCurvedList"/>
    <dgm:cxn modelId="{51BFE8B1-CC17-43A3-80EE-E67170A4E244}" type="presOf" srcId="{9F363A43-12D2-46D4-91DE-64BC37B6462E}" destId="{BB13B466-A7BC-46CF-ABDF-C2FF6CDC2D80}" srcOrd="0" destOrd="0" presId="urn:microsoft.com/office/officeart/2008/layout/VerticalCurvedList"/>
    <dgm:cxn modelId="{1B95FDE8-3B6E-4596-9743-CE7737B7D33C}" srcId="{C6FBD54C-53FE-4D1E-8A1A-65860458AB84}" destId="{9F363A43-12D2-46D4-91DE-64BC37B6462E}" srcOrd="3" destOrd="0" parTransId="{1EA1CB52-1FD1-46DF-9E31-2EF47A491692}" sibTransId="{780FC7FC-C84C-49C1-8B63-C3C5B964A8DE}"/>
    <dgm:cxn modelId="{802218E9-AC94-4BBF-8D16-BA5BD5F28C21}" type="presOf" srcId="{C6FBD54C-53FE-4D1E-8A1A-65860458AB84}" destId="{C024C5D0-131F-459D-A768-BDBB4703FB26}" srcOrd="0" destOrd="0" presId="urn:microsoft.com/office/officeart/2008/layout/VerticalCurvedList"/>
    <dgm:cxn modelId="{DB3368F7-3CE9-463C-AD79-59A5DC8D76F2}" srcId="{C6FBD54C-53FE-4D1E-8A1A-65860458AB84}" destId="{1598FC4D-8B57-4403-8516-66A2B38B234F}" srcOrd="1" destOrd="0" parTransId="{747A5BD1-240C-475F-9F21-7A3FDA49ED0D}" sibTransId="{E944617E-A4C5-4C1E-855F-90A634AC5AAC}"/>
    <dgm:cxn modelId="{6A521B8A-CC9C-4425-9D84-FACE7F9D8F65}" type="presParOf" srcId="{C024C5D0-131F-459D-A768-BDBB4703FB26}" destId="{F3489791-DACA-4D6C-8C5A-E6BD52E9933E}" srcOrd="0" destOrd="0" presId="urn:microsoft.com/office/officeart/2008/layout/VerticalCurvedList"/>
    <dgm:cxn modelId="{597C8089-82B1-417B-B806-F2010CFAD355}" type="presParOf" srcId="{F3489791-DACA-4D6C-8C5A-E6BD52E9933E}" destId="{C526619F-2421-4252-8F69-6A367D5A5023}" srcOrd="0" destOrd="0" presId="urn:microsoft.com/office/officeart/2008/layout/VerticalCurvedList"/>
    <dgm:cxn modelId="{DE0177B9-918E-40FC-AC16-E91B4C393D92}" type="presParOf" srcId="{C526619F-2421-4252-8F69-6A367D5A5023}" destId="{947E4B20-6118-4189-84A4-AAF43254814C}" srcOrd="0" destOrd="0" presId="urn:microsoft.com/office/officeart/2008/layout/VerticalCurvedList"/>
    <dgm:cxn modelId="{52DEEFF9-8DF9-4FA3-987E-77FCC595776D}" type="presParOf" srcId="{C526619F-2421-4252-8F69-6A367D5A5023}" destId="{B9AC2D79-AD8A-4B97-AA02-B45EE3E3FE9C}" srcOrd="1" destOrd="0" presId="urn:microsoft.com/office/officeart/2008/layout/VerticalCurvedList"/>
    <dgm:cxn modelId="{32691279-7C3C-420C-B5D6-140F8525338E}" type="presParOf" srcId="{C526619F-2421-4252-8F69-6A367D5A5023}" destId="{D44D84E9-F74B-4A13-94E9-4D09B6D23666}" srcOrd="2" destOrd="0" presId="urn:microsoft.com/office/officeart/2008/layout/VerticalCurvedList"/>
    <dgm:cxn modelId="{098B8BF5-F2FC-4B31-9DF6-EB12E7327FA2}" type="presParOf" srcId="{C526619F-2421-4252-8F69-6A367D5A5023}" destId="{F0F02CDE-0E2D-4696-98F4-11DD8FBF77A8}" srcOrd="3" destOrd="0" presId="urn:microsoft.com/office/officeart/2008/layout/VerticalCurvedList"/>
    <dgm:cxn modelId="{8A40545D-86EF-4B91-9E8C-4970B08CA045}" type="presParOf" srcId="{F3489791-DACA-4D6C-8C5A-E6BD52E9933E}" destId="{5D01BF24-0B17-4CD1-9AEA-7990A1FDBFC3}" srcOrd="1" destOrd="0" presId="urn:microsoft.com/office/officeart/2008/layout/VerticalCurvedList"/>
    <dgm:cxn modelId="{22246AF6-060B-4614-A34A-27D26E75055A}" type="presParOf" srcId="{F3489791-DACA-4D6C-8C5A-E6BD52E9933E}" destId="{A01AD5CA-4A5B-4C1B-9F0F-173721A7410A}" srcOrd="2" destOrd="0" presId="urn:microsoft.com/office/officeart/2008/layout/VerticalCurvedList"/>
    <dgm:cxn modelId="{8DB3F6EC-A8E8-49C9-959F-40580D4736E7}" type="presParOf" srcId="{A01AD5CA-4A5B-4C1B-9F0F-173721A7410A}" destId="{4723A8F3-C7B9-45D7-9DD6-02259C11CB10}" srcOrd="0" destOrd="0" presId="urn:microsoft.com/office/officeart/2008/layout/VerticalCurvedList"/>
    <dgm:cxn modelId="{25A57553-583B-4560-9840-131878B79566}" type="presParOf" srcId="{F3489791-DACA-4D6C-8C5A-E6BD52E9933E}" destId="{86454228-07C6-4492-999B-484187F28D26}" srcOrd="3" destOrd="0" presId="urn:microsoft.com/office/officeart/2008/layout/VerticalCurvedList"/>
    <dgm:cxn modelId="{7A2855B5-E42B-4739-A38F-BFE578607F66}" type="presParOf" srcId="{F3489791-DACA-4D6C-8C5A-E6BD52E9933E}" destId="{87187D30-1069-44C7-AF37-74DF5015D3FA}" srcOrd="4" destOrd="0" presId="urn:microsoft.com/office/officeart/2008/layout/VerticalCurvedList"/>
    <dgm:cxn modelId="{9F553FF2-7B01-41BD-BC6A-B2EE863620BF}" type="presParOf" srcId="{87187D30-1069-44C7-AF37-74DF5015D3FA}" destId="{1EC71481-2726-48EE-A90D-996AFD9CB520}" srcOrd="0" destOrd="0" presId="urn:microsoft.com/office/officeart/2008/layout/VerticalCurvedList"/>
    <dgm:cxn modelId="{107FAF01-5DFB-4483-9260-4FB356FE3423}" type="presParOf" srcId="{F3489791-DACA-4D6C-8C5A-E6BD52E9933E}" destId="{B1BF1239-12D4-410A-B628-91F37B112B7A}" srcOrd="5" destOrd="0" presId="urn:microsoft.com/office/officeart/2008/layout/VerticalCurvedList"/>
    <dgm:cxn modelId="{973C87AE-3273-42A9-90F5-673E8D958923}" type="presParOf" srcId="{F3489791-DACA-4D6C-8C5A-E6BD52E9933E}" destId="{76D63FD2-FF71-4CF1-B50C-8AEB462891E0}" srcOrd="6" destOrd="0" presId="urn:microsoft.com/office/officeart/2008/layout/VerticalCurvedList"/>
    <dgm:cxn modelId="{FA3201D9-9B2B-4DDB-A255-74A59549CF4C}" type="presParOf" srcId="{76D63FD2-FF71-4CF1-B50C-8AEB462891E0}" destId="{A29D50EA-8B8D-449A-88AA-847F55B9AA82}" srcOrd="0" destOrd="0" presId="urn:microsoft.com/office/officeart/2008/layout/VerticalCurvedList"/>
    <dgm:cxn modelId="{34A74B87-8FF8-4846-923A-C9AD8476BDCB}" type="presParOf" srcId="{F3489791-DACA-4D6C-8C5A-E6BD52E9933E}" destId="{BB13B466-A7BC-46CF-ABDF-C2FF6CDC2D80}" srcOrd="7" destOrd="0" presId="urn:microsoft.com/office/officeart/2008/layout/VerticalCurvedList"/>
    <dgm:cxn modelId="{6F2A0B6B-513D-4B67-BA10-2689E4892CCF}" type="presParOf" srcId="{F3489791-DACA-4D6C-8C5A-E6BD52E9933E}" destId="{4489CD61-E0B5-4FA7-9D9A-5D0E212D2711}" srcOrd="8" destOrd="0" presId="urn:microsoft.com/office/officeart/2008/layout/VerticalCurvedList"/>
    <dgm:cxn modelId="{51992A02-B5D8-4559-A254-48F935150F17}" type="presParOf" srcId="{4489CD61-E0B5-4FA7-9D9A-5D0E212D2711}" destId="{44723E6F-54B6-4333-B2D5-708AF0009571}"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3023AA4-F160-4D44-B47E-F9C513072AF4}" type="doc">
      <dgm:prSet loTypeId="urn:microsoft.com/office/officeart/2005/8/layout/bProcess3" loCatId="process" qsTypeId="urn:microsoft.com/office/officeart/2005/8/quickstyle/simple2" qsCatId="simple" csTypeId="urn:microsoft.com/office/officeart/2005/8/colors/accent3_1" csCatId="accent3" phldr="1"/>
      <dgm:spPr/>
      <dgm:t>
        <a:bodyPr/>
        <a:lstStyle/>
        <a:p>
          <a:endParaRPr lang="es-CO"/>
        </a:p>
      </dgm:t>
    </dgm:pt>
    <dgm:pt modelId="{DC8EFDEA-1353-4D89-AE86-D7508F47F662}">
      <dgm:prSet/>
      <dgm:spPr/>
      <dgm:t>
        <a:bodyPr/>
        <a:lstStyle/>
        <a:p>
          <a:r>
            <a:rPr lang="es-MX" b="0" i="0"/>
            <a:t>libro de la antropóloga mexicana </a:t>
          </a:r>
          <a:r>
            <a:rPr lang="es-MX" b="0" i="1" u="sng"/>
            <a:t>Marcela Lagarde y de los Ríos </a:t>
          </a:r>
          <a:r>
            <a:rPr lang="es-MX" b="0" i="0"/>
            <a:t>titulado </a:t>
          </a:r>
          <a:endParaRPr lang="es-CO" dirty="0"/>
        </a:p>
      </dgm:t>
    </dgm:pt>
    <dgm:pt modelId="{12A039D7-1EC5-4D76-841B-6684AFAB5F89}" type="parTrans" cxnId="{7BFF2FE3-6319-4AC1-B49A-597871C0F8F0}">
      <dgm:prSet/>
      <dgm:spPr/>
      <dgm:t>
        <a:bodyPr/>
        <a:lstStyle/>
        <a:p>
          <a:endParaRPr lang="es-CO"/>
        </a:p>
      </dgm:t>
    </dgm:pt>
    <dgm:pt modelId="{B7D00120-9608-4490-BF6D-8F47E10769C1}" type="sibTrans" cxnId="{7BFF2FE3-6319-4AC1-B49A-597871C0F8F0}">
      <dgm:prSet/>
      <dgm:spPr/>
      <dgm:t>
        <a:bodyPr/>
        <a:lstStyle/>
        <a:p>
          <a:endParaRPr lang="es-CO"/>
        </a:p>
      </dgm:t>
    </dgm:pt>
    <dgm:pt modelId="{6BFA3D35-E878-4494-9482-29BE81286BDD}">
      <dgm:prSet/>
      <dgm:spPr/>
      <dgm:t>
        <a:bodyPr/>
        <a:lstStyle/>
        <a:p>
          <a:r>
            <a:rPr lang="es-MX" b="0" i="1" u="sng" dirty="0"/>
            <a:t>Los cautiverio de las mujeres, </a:t>
          </a:r>
          <a:r>
            <a:rPr lang="es-MX" b="0" i="1" u="sng" dirty="0" err="1"/>
            <a:t>madresposas</a:t>
          </a:r>
          <a:r>
            <a:rPr lang="es-MX" b="0" i="1" u="sng" dirty="0"/>
            <a:t>, monjas, putas locas y presas</a:t>
          </a:r>
          <a:r>
            <a:rPr lang="es-MX" b="0" i="0" dirty="0"/>
            <a:t>. Aquí, en este texto, la autora, mediante una investigación que fue su tesis de doctorado,</a:t>
          </a:r>
          <a:endParaRPr lang="es-CO" dirty="0"/>
        </a:p>
      </dgm:t>
    </dgm:pt>
    <dgm:pt modelId="{8A999130-F92C-4B49-9906-0D54B2E170FB}" type="parTrans" cxnId="{4EEC8715-AF5D-4659-877C-31598426968B}">
      <dgm:prSet/>
      <dgm:spPr/>
      <dgm:t>
        <a:bodyPr/>
        <a:lstStyle/>
        <a:p>
          <a:endParaRPr lang="es-CO"/>
        </a:p>
      </dgm:t>
    </dgm:pt>
    <dgm:pt modelId="{546AE438-38E6-4467-82F9-9C29AA0E2C72}" type="sibTrans" cxnId="{4EEC8715-AF5D-4659-877C-31598426968B}">
      <dgm:prSet/>
      <dgm:spPr/>
      <dgm:t>
        <a:bodyPr/>
        <a:lstStyle/>
        <a:p>
          <a:endParaRPr lang="es-CO"/>
        </a:p>
      </dgm:t>
    </dgm:pt>
    <dgm:pt modelId="{6ABDF49C-52DE-4FF9-A147-DCE116475C89}">
      <dgm:prSet/>
      <dgm:spPr/>
      <dgm:t>
        <a:bodyPr/>
        <a:lstStyle/>
        <a:p>
          <a:r>
            <a:rPr lang="es-MX" b="0" i="0" dirty="0"/>
            <a:t>nos describe las violencias en cada uno de esos espacios en los que se desenvuelven las mujeres. Para el caso de Colombia, no podemos dejar de analizar la violencia hacia las mujeres en el marco del conflicto armado. </a:t>
          </a:r>
          <a:endParaRPr lang="es-CO" dirty="0"/>
        </a:p>
      </dgm:t>
    </dgm:pt>
    <dgm:pt modelId="{DA3B5646-0616-497F-B3FF-08A54E94A672}" type="parTrans" cxnId="{E06AB98A-BF2D-4EAC-8D4C-328670DDF28A}">
      <dgm:prSet/>
      <dgm:spPr/>
      <dgm:t>
        <a:bodyPr/>
        <a:lstStyle/>
        <a:p>
          <a:endParaRPr lang="es-CO"/>
        </a:p>
      </dgm:t>
    </dgm:pt>
    <dgm:pt modelId="{FA5D5316-9CD9-4A87-B235-026E14015009}" type="sibTrans" cxnId="{E06AB98A-BF2D-4EAC-8D4C-328670DDF28A}">
      <dgm:prSet/>
      <dgm:spPr/>
      <dgm:t>
        <a:bodyPr/>
        <a:lstStyle/>
        <a:p>
          <a:endParaRPr lang="es-CO"/>
        </a:p>
      </dgm:t>
    </dgm:pt>
    <dgm:pt modelId="{BEB566EA-CC1F-4228-8524-DB96A41E7CBE}">
      <dgm:prSet/>
      <dgm:spPr/>
      <dgm:t>
        <a:bodyPr/>
        <a:lstStyle/>
        <a:p>
          <a:r>
            <a:rPr lang="es-MX" b="0" i="0" dirty="0"/>
            <a:t>Aquí las estadísticas muestran el siguiente orden de procedencia de victimarios. En primer lugar, g</a:t>
          </a:r>
          <a:r>
            <a:rPr lang="es-MX" b="1" i="0" dirty="0"/>
            <a:t>rupos paramilitares</a:t>
          </a:r>
          <a:r>
            <a:rPr lang="es-MX" b="0" i="0" dirty="0"/>
            <a:t>. En segundo lugar</a:t>
          </a:r>
          <a:r>
            <a:rPr lang="es-MX" b="1" i="0" dirty="0"/>
            <a:t>, las guerrillas </a:t>
          </a:r>
          <a:r>
            <a:rPr lang="es-MX" b="0" i="0" dirty="0"/>
            <a:t>y en tercer lugar, </a:t>
          </a:r>
          <a:r>
            <a:rPr lang="es-MX" b="1" i="0" dirty="0"/>
            <a:t>miembros de la fuerza pública</a:t>
          </a:r>
          <a:r>
            <a:rPr lang="es-MX" b="0" i="0" dirty="0"/>
            <a:t>.</a:t>
          </a:r>
          <a:endParaRPr lang="es-CO" dirty="0"/>
        </a:p>
      </dgm:t>
    </dgm:pt>
    <dgm:pt modelId="{9F52F6BD-C141-475B-B395-2C3741B8777F}" type="parTrans" cxnId="{815759D3-9C3F-4874-887B-94C42B6A340C}">
      <dgm:prSet/>
      <dgm:spPr/>
      <dgm:t>
        <a:bodyPr/>
        <a:lstStyle/>
        <a:p>
          <a:endParaRPr lang="es-CO"/>
        </a:p>
      </dgm:t>
    </dgm:pt>
    <dgm:pt modelId="{BE3C8F71-3575-4221-95A3-0E0E6E84E8BE}" type="sibTrans" cxnId="{815759D3-9C3F-4874-887B-94C42B6A340C}">
      <dgm:prSet/>
      <dgm:spPr/>
      <dgm:t>
        <a:bodyPr/>
        <a:lstStyle/>
        <a:p>
          <a:endParaRPr lang="es-CO"/>
        </a:p>
      </dgm:t>
    </dgm:pt>
    <dgm:pt modelId="{835B5565-7C33-42D9-A27E-7A07DEAF1264}" type="pres">
      <dgm:prSet presAssocID="{13023AA4-F160-4D44-B47E-F9C513072AF4}" presName="Name0" presStyleCnt="0">
        <dgm:presLayoutVars>
          <dgm:dir/>
          <dgm:resizeHandles val="exact"/>
        </dgm:presLayoutVars>
      </dgm:prSet>
      <dgm:spPr/>
    </dgm:pt>
    <dgm:pt modelId="{6600D055-D5BA-4FE5-A0DF-1250090A0142}" type="pres">
      <dgm:prSet presAssocID="{DC8EFDEA-1353-4D89-AE86-D7508F47F662}" presName="node" presStyleLbl="node1" presStyleIdx="0" presStyleCnt="4">
        <dgm:presLayoutVars>
          <dgm:bulletEnabled val="1"/>
        </dgm:presLayoutVars>
      </dgm:prSet>
      <dgm:spPr/>
    </dgm:pt>
    <dgm:pt modelId="{37EAD850-3B15-4596-9941-9592A40D67D4}" type="pres">
      <dgm:prSet presAssocID="{B7D00120-9608-4490-BF6D-8F47E10769C1}" presName="sibTrans" presStyleLbl="sibTrans1D1" presStyleIdx="0" presStyleCnt="3"/>
      <dgm:spPr/>
    </dgm:pt>
    <dgm:pt modelId="{5837ADBF-C7FA-4979-8825-AE14F45C437A}" type="pres">
      <dgm:prSet presAssocID="{B7D00120-9608-4490-BF6D-8F47E10769C1}" presName="connectorText" presStyleLbl="sibTrans1D1" presStyleIdx="0" presStyleCnt="3"/>
      <dgm:spPr/>
    </dgm:pt>
    <dgm:pt modelId="{5D8D9E37-40B4-49CE-8A90-747CB9F740F3}" type="pres">
      <dgm:prSet presAssocID="{6BFA3D35-E878-4494-9482-29BE81286BDD}" presName="node" presStyleLbl="node1" presStyleIdx="1" presStyleCnt="4">
        <dgm:presLayoutVars>
          <dgm:bulletEnabled val="1"/>
        </dgm:presLayoutVars>
      </dgm:prSet>
      <dgm:spPr/>
    </dgm:pt>
    <dgm:pt modelId="{F0173373-B65B-4F51-804D-16766EE16540}" type="pres">
      <dgm:prSet presAssocID="{546AE438-38E6-4467-82F9-9C29AA0E2C72}" presName="sibTrans" presStyleLbl="sibTrans1D1" presStyleIdx="1" presStyleCnt="3"/>
      <dgm:spPr/>
    </dgm:pt>
    <dgm:pt modelId="{89D35751-D77A-4A61-8286-B6E0FAC5F584}" type="pres">
      <dgm:prSet presAssocID="{546AE438-38E6-4467-82F9-9C29AA0E2C72}" presName="connectorText" presStyleLbl="sibTrans1D1" presStyleIdx="1" presStyleCnt="3"/>
      <dgm:spPr/>
    </dgm:pt>
    <dgm:pt modelId="{B6122A83-B2DD-4CAD-B0E0-07AC7422EC9E}" type="pres">
      <dgm:prSet presAssocID="{6ABDF49C-52DE-4FF9-A147-DCE116475C89}" presName="node" presStyleLbl="node1" presStyleIdx="2" presStyleCnt="4">
        <dgm:presLayoutVars>
          <dgm:bulletEnabled val="1"/>
        </dgm:presLayoutVars>
      </dgm:prSet>
      <dgm:spPr/>
    </dgm:pt>
    <dgm:pt modelId="{81EC34B3-0A4B-4F17-AA9E-0DCD2D9B8535}" type="pres">
      <dgm:prSet presAssocID="{FA5D5316-9CD9-4A87-B235-026E14015009}" presName="sibTrans" presStyleLbl="sibTrans1D1" presStyleIdx="2" presStyleCnt="3"/>
      <dgm:spPr/>
    </dgm:pt>
    <dgm:pt modelId="{7FA9BD57-1A89-43ED-88F2-56FB65327AA8}" type="pres">
      <dgm:prSet presAssocID="{FA5D5316-9CD9-4A87-B235-026E14015009}" presName="connectorText" presStyleLbl="sibTrans1D1" presStyleIdx="2" presStyleCnt="3"/>
      <dgm:spPr/>
    </dgm:pt>
    <dgm:pt modelId="{43330ADC-548B-4833-928C-981EA32D1146}" type="pres">
      <dgm:prSet presAssocID="{BEB566EA-CC1F-4228-8524-DB96A41E7CBE}" presName="node" presStyleLbl="node1" presStyleIdx="3" presStyleCnt="4">
        <dgm:presLayoutVars>
          <dgm:bulletEnabled val="1"/>
        </dgm:presLayoutVars>
      </dgm:prSet>
      <dgm:spPr/>
    </dgm:pt>
  </dgm:ptLst>
  <dgm:cxnLst>
    <dgm:cxn modelId="{B1C13507-556E-4A7C-839E-B2B5CD0B50A8}" type="presOf" srcId="{FA5D5316-9CD9-4A87-B235-026E14015009}" destId="{7FA9BD57-1A89-43ED-88F2-56FB65327AA8}" srcOrd="1" destOrd="0" presId="urn:microsoft.com/office/officeart/2005/8/layout/bProcess3"/>
    <dgm:cxn modelId="{D1117911-ABDA-4961-B33F-CF557CD86DA9}" type="presOf" srcId="{6ABDF49C-52DE-4FF9-A147-DCE116475C89}" destId="{B6122A83-B2DD-4CAD-B0E0-07AC7422EC9E}" srcOrd="0" destOrd="0" presId="urn:microsoft.com/office/officeart/2005/8/layout/bProcess3"/>
    <dgm:cxn modelId="{3047D612-4B4F-48B1-8185-9FCD97CA424C}" type="presOf" srcId="{DC8EFDEA-1353-4D89-AE86-D7508F47F662}" destId="{6600D055-D5BA-4FE5-A0DF-1250090A0142}" srcOrd="0" destOrd="0" presId="urn:microsoft.com/office/officeart/2005/8/layout/bProcess3"/>
    <dgm:cxn modelId="{4EEC8715-AF5D-4659-877C-31598426968B}" srcId="{13023AA4-F160-4D44-B47E-F9C513072AF4}" destId="{6BFA3D35-E878-4494-9482-29BE81286BDD}" srcOrd="1" destOrd="0" parTransId="{8A999130-F92C-4B49-9906-0D54B2E170FB}" sibTransId="{546AE438-38E6-4467-82F9-9C29AA0E2C72}"/>
    <dgm:cxn modelId="{1DFA501A-B51A-476A-AAFF-1C69A82E83DD}" type="presOf" srcId="{B7D00120-9608-4490-BF6D-8F47E10769C1}" destId="{5837ADBF-C7FA-4979-8825-AE14F45C437A}" srcOrd="1" destOrd="0" presId="urn:microsoft.com/office/officeart/2005/8/layout/bProcess3"/>
    <dgm:cxn modelId="{66C9F148-EBEB-4978-9671-B76F3A67C637}" type="presOf" srcId="{546AE438-38E6-4467-82F9-9C29AA0E2C72}" destId="{89D35751-D77A-4A61-8286-B6E0FAC5F584}" srcOrd="1" destOrd="0" presId="urn:microsoft.com/office/officeart/2005/8/layout/bProcess3"/>
    <dgm:cxn modelId="{AAF0EE4F-887A-4A99-B12D-2CDEAC8AE4DA}" type="presOf" srcId="{13023AA4-F160-4D44-B47E-F9C513072AF4}" destId="{835B5565-7C33-42D9-A27E-7A07DEAF1264}" srcOrd="0" destOrd="0" presId="urn:microsoft.com/office/officeart/2005/8/layout/bProcess3"/>
    <dgm:cxn modelId="{9DED8954-153A-4689-9405-215F04814BCB}" type="presOf" srcId="{546AE438-38E6-4467-82F9-9C29AA0E2C72}" destId="{F0173373-B65B-4F51-804D-16766EE16540}" srcOrd="0" destOrd="0" presId="urn:microsoft.com/office/officeart/2005/8/layout/bProcess3"/>
    <dgm:cxn modelId="{5AE3F67C-CADA-4F3B-B92B-CD2834798C14}" type="presOf" srcId="{BEB566EA-CC1F-4228-8524-DB96A41E7CBE}" destId="{43330ADC-548B-4833-928C-981EA32D1146}" srcOrd="0" destOrd="0" presId="urn:microsoft.com/office/officeart/2005/8/layout/bProcess3"/>
    <dgm:cxn modelId="{E06AB98A-BF2D-4EAC-8D4C-328670DDF28A}" srcId="{13023AA4-F160-4D44-B47E-F9C513072AF4}" destId="{6ABDF49C-52DE-4FF9-A147-DCE116475C89}" srcOrd="2" destOrd="0" parTransId="{DA3B5646-0616-497F-B3FF-08A54E94A672}" sibTransId="{FA5D5316-9CD9-4A87-B235-026E14015009}"/>
    <dgm:cxn modelId="{175EA18E-B22D-4217-98C4-BAC1F71B3283}" type="presOf" srcId="{B7D00120-9608-4490-BF6D-8F47E10769C1}" destId="{37EAD850-3B15-4596-9941-9592A40D67D4}" srcOrd="0" destOrd="0" presId="urn:microsoft.com/office/officeart/2005/8/layout/bProcess3"/>
    <dgm:cxn modelId="{4DCC3DCA-A04F-4BEC-B2B7-1E1D7D7522B6}" type="presOf" srcId="{6BFA3D35-E878-4494-9482-29BE81286BDD}" destId="{5D8D9E37-40B4-49CE-8A90-747CB9F740F3}" srcOrd="0" destOrd="0" presId="urn:microsoft.com/office/officeart/2005/8/layout/bProcess3"/>
    <dgm:cxn modelId="{815759D3-9C3F-4874-887B-94C42B6A340C}" srcId="{13023AA4-F160-4D44-B47E-F9C513072AF4}" destId="{BEB566EA-CC1F-4228-8524-DB96A41E7CBE}" srcOrd="3" destOrd="0" parTransId="{9F52F6BD-C141-475B-B395-2C3741B8777F}" sibTransId="{BE3C8F71-3575-4221-95A3-0E0E6E84E8BE}"/>
    <dgm:cxn modelId="{7BFF2FE3-6319-4AC1-B49A-597871C0F8F0}" srcId="{13023AA4-F160-4D44-B47E-F9C513072AF4}" destId="{DC8EFDEA-1353-4D89-AE86-D7508F47F662}" srcOrd="0" destOrd="0" parTransId="{12A039D7-1EC5-4D76-841B-6684AFAB5F89}" sibTransId="{B7D00120-9608-4490-BF6D-8F47E10769C1}"/>
    <dgm:cxn modelId="{19CF76E7-6FD1-4500-9AB3-20EADFC14CC7}" type="presOf" srcId="{FA5D5316-9CD9-4A87-B235-026E14015009}" destId="{81EC34B3-0A4B-4F17-AA9E-0DCD2D9B8535}" srcOrd="0" destOrd="0" presId="urn:microsoft.com/office/officeart/2005/8/layout/bProcess3"/>
    <dgm:cxn modelId="{062D1A64-07D9-4CF7-B0E7-A5EF7D2BE78A}" type="presParOf" srcId="{835B5565-7C33-42D9-A27E-7A07DEAF1264}" destId="{6600D055-D5BA-4FE5-A0DF-1250090A0142}" srcOrd="0" destOrd="0" presId="urn:microsoft.com/office/officeart/2005/8/layout/bProcess3"/>
    <dgm:cxn modelId="{DB8E0711-EEA5-47AD-9FD2-2AEBFF52CD27}" type="presParOf" srcId="{835B5565-7C33-42D9-A27E-7A07DEAF1264}" destId="{37EAD850-3B15-4596-9941-9592A40D67D4}" srcOrd="1" destOrd="0" presId="urn:microsoft.com/office/officeart/2005/8/layout/bProcess3"/>
    <dgm:cxn modelId="{8F9EC195-840D-4615-A197-608F93D9895D}" type="presParOf" srcId="{37EAD850-3B15-4596-9941-9592A40D67D4}" destId="{5837ADBF-C7FA-4979-8825-AE14F45C437A}" srcOrd="0" destOrd="0" presId="urn:microsoft.com/office/officeart/2005/8/layout/bProcess3"/>
    <dgm:cxn modelId="{89E9D8CE-73D0-4985-AE7C-0752E4B01E38}" type="presParOf" srcId="{835B5565-7C33-42D9-A27E-7A07DEAF1264}" destId="{5D8D9E37-40B4-49CE-8A90-747CB9F740F3}" srcOrd="2" destOrd="0" presId="urn:microsoft.com/office/officeart/2005/8/layout/bProcess3"/>
    <dgm:cxn modelId="{0F2D8DD4-DF33-4799-8E18-A7E5652CF734}" type="presParOf" srcId="{835B5565-7C33-42D9-A27E-7A07DEAF1264}" destId="{F0173373-B65B-4F51-804D-16766EE16540}" srcOrd="3" destOrd="0" presId="urn:microsoft.com/office/officeart/2005/8/layout/bProcess3"/>
    <dgm:cxn modelId="{BA2C0F79-EDD1-4E4A-A316-808F6E4A5213}" type="presParOf" srcId="{F0173373-B65B-4F51-804D-16766EE16540}" destId="{89D35751-D77A-4A61-8286-B6E0FAC5F584}" srcOrd="0" destOrd="0" presId="urn:microsoft.com/office/officeart/2005/8/layout/bProcess3"/>
    <dgm:cxn modelId="{3D380E0B-307F-4E20-8073-F8CA4E85FC82}" type="presParOf" srcId="{835B5565-7C33-42D9-A27E-7A07DEAF1264}" destId="{B6122A83-B2DD-4CAD-B0E0-07AC7422EC9E}" srcOrd="4" destOrd="0" presId="urn:microsoft.com/office/officeart/2005/8/layout/bProcess3"/>
    <dgm:cxn modelId="{1C8B42A9-9301-437B-81C1-9067D25995D0}" type="presParOf" srcId="{835B5565-7C33-42D9-A27E-7A07DEAF1264}" destId="{81EC34B3-0A4B-4F17-AA9E-0DCD2D9B8535}" srcOrd="5" destOrd="0" presId="urn:microsoft.com/office/officeart/2005/8/layout/bProcess3"/>
    <dgm:cxn modelId="{A122952A-BBED-4067-86B7-F7DC41BC576C}" type="presParOf" srcId="{81EC34B3-0A4B-4F17-AA9E-0DCD2D9B8535}" destId="{7FA9BD57-1A89-43ED-88F2-56FB65327AA8}" srcOrd="0" destOrd="0" presId="urn:microsoft.com/office/officeart/2005/8/layout/bProcess3"/>
    <dgm:cxn modelId="{8A73429F-700C-4B71-849B-9E54064FE7CC}" type="presParOf" srcId="{835B5565-7C33-42D9-A27E-7A07DEAF1264}" destId="{43330ADC-548B-4833-928C-981EA32D1146}" srcOrd="6" destOrd="0" presId="urn:microsoft.com/office/officeart/2005/8/layout/b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E68BB54-815B-4022-9FAE-0637390BDCF5}" type="doc">
      <dgm:prSet loTypeId="urn:microsoft.com/office/officeart/2005/8/layout/lProcess1" loCatId="process" qsTypeId="urn:microsoft.com/office/officeart/2005/8/quickstyle/simple1" qsCatId="simple" csTypeId="urn:microsoft.com/office/officeart/2005/8/colors/accent3_1" csCatId="accent3" phldr="1"/>
      <dgm:spPr/>
      <dgm:t>
        <a:bodyPr/>
        <a:lstStyle/>
        <a:p>
          <a:endParaRPr lang="es-CO"/>
        </a:p>
      </dgm:t>
    </dgm:pt>
    <dgm:pt modelId="{77D5015C-48D3-4EF2-BF08-9461F3972BCA}">
      <dgm:prSet/>
      <dgm:spPr/>
      <dgm:t>
        <a:bodyPr/>
        <a:lstStyle/>
        <a:p>
          <a:r>
            <a:rPr lang="es-MX" b="0" i="0" dirty="0"/>
            <a:t>Con relación con los objetivos de la violencia, en el caso de los paramilitares se ha encontrado lo siguiente:</a:t>
          </a:r>
          <a:endParaRPr lang="es-CO" dirty="0"/>
        </a:p>
      </dgm:t>
    </dgm:pt>
    <dgm:pt modelId="{DC05E7F3-B0C0-489B-B957-D1A80999FD7A}" type="parTrans" cxnId="{92B692C7-80E3-497E-8806-B8CAF8B0EBAC}">
      <dgm:prSet/>
      <dgm:spPr/>
      <dgm:t>
        <a:bodyPr/>
        <a:lstStyle/>
        <a:p>
          <a:endParaRPr lang="es-CO"/>
        </a:p>
      </dgm:t>
    </dgm:pt>
    <dgm:pt modelId="{22CAA4CE-9CCF-4548-84AE-4A950EB24E13}" type="sibTrans" cxnId="{92B692C7-80E3-497E-8806-B8CAF8B0EBAC}">
      <dgm:prSet/>
      <dgm:spPr/>
      <dgm:t>
        <a:bodyPr/>
        <a:lstStyle/>
        <a:p>
          <a:endParaRPr lang="es-CO"/>
        </a:p>
      </dgm:t>
    </dgm:pt>
    <dgm:pt modelId="{969A9C50-4482-45CE-AC6F-2BAEFF9725AD}">
      <dgm:prSet custT="1"/>
      <dgm:spPr/>
      <dgm:t>
        <a:bodyPr/>
        <a:lstStyle/>
        <a:p>
          <a:r>
            <a:rPr lang="es-MX" sz="1200" b="0" i="0" dirty="0"/>
            <a:t>En primer lugar, atacar a las mujeres por su liderazgo. </a:t>
          </a:r>
          <a:endParaRPr lang="es-CO" sz="1200" dirty="0"/>
        </a:p>
      </dgm:t>
    </dgm:pt>
    <dgm:pt modelId="{62E5EA12-7B73-491B-AF15-3729481F4130}" type="parTrans" cxnId="{493C7F06-8005-44BF-82D9-FAE8FAAA5940}">
      <dgm:prSet/>
      <dgm:spPr/>
      <dgm:t>
        <a:bodyPr/>
        <a:lstStyle/>
        <a:p>
          <a:endParaRPr lang="es-CO"/>
        </a:p>
      </dgm:t>
    </dgm:pt>
    <dgm:pt modelId="{1AB7DE7B-7920-46FC-B637-AB18E362141C}" type="sibTrans" cxnId="{493C7F06-8005-44BF-82D9-FAE8FAAA5940}">
      <dgm:prSet/>
      <dgm:spPr/>
      <dgm:t>
        <a:bodyPr/>
        <a:lstStyle/>
        <a:p>
          <a:endParaRPr lang="es-CO"/>
        </a:p>
      </dgm:t>
    </dgm:pt>
    <dgm:pt modelId="{A3F671DE-B537-4955-BF1C-78B8DA05A0ED}">
      <dgm:prSet custT="1"/>
      <dgm:spPr/>
      <dgm:t>
        <a:bodyPr/>
        <a:lstStyle/>
        <a:p>
          <a:r>
            <a:rPr lang="es-MX" sz="1200" b="0" i="0" dirty="0"/>
            <a:t>En segundo lugar, destruir su círculo afectivo. </a:t>
          </a:r>
          <a:endParaRPr lang="es-CO" sz="1200" dirty="0"/>
        </a:p>
      </dgm:t>
    </dgm:pt>
    <dgm:pt modelId="{AC2EE612-10DF-4C7E-862F-A96A958A1FD9}" type="parTrans" cxnId="{B4CF878D-3A5F-499D-8ADA-ABC8BC1948F9}">
      <dgm:prSet/>
      <dgm:spPr/>
      <dgm:t>
        <a:bodyPr/>
        <a:lstStyle/>
        <a:p>
          <a:endParaRPr lang="es-CO"/>
        </a:p>
      </dgm:t>
    </dgm:pt>
    <dgm:pt modelId="{D6830088-BC63-4A80-A5D6-230443082AE9}" type="sibTrans" cxnId="{B4CF878D-3A5F-499D-8ADA-ABC8BC1948F9}">
      <dgm:prSet/>
      <dgm:spPr/>
      <dgm:t>
        <a:bodyPr/>
        <a:lstStyle/>
        <a:p>
          <a:endParaRPr lang="es-CO"/>
        </a:p>
      </dgm:t>
    </dgm:pt>
    <dgm:pt modelId="{05602AD7-9165-4883-B1FA-40B22D1981B2}">
      <dgm:prSet custT="1"/>
      <dgm:spPr/>
      <dgm:t>
        <a:bodyPr/>
        <a:lstStyle/>
        <a:p>
          <a:r>
            <a:rPr lang="es-MX" sz="1200" b="0" i="0" dirty="0"/>
            <a:t>En tercer lugar, castigarlas por conductas que, desde la perspectiva de ellos, se consideran transgresoras. Es decir, titularla de chismosas, de brujas o de infieles mediante algunos castigos, como por ejemplo rapar a sí mismas, también la violencia sexual para generar cohesión. </a:t>
          </a:r>
          <a:endParaRPr lang="es-CO" sz="1200" dirty="0"/>
        </a:p>
      </dgm:t>
    </dgm:pt>
    <dgm:pt modelId="{5A8A9418-B713-444C-8B55-E11B67815640}" type="parTrans" cxnId="{B026F31F-B0A1-4714-9284-83C2951F83F1}">
      <dgm:prSet/>
      <dgm:spPr/>
      <dgm:t>
        <a:bodyPr/>
        <a:lstStyle/>
        <a:p>
          <a:endParaRPr lang="es-CO"/>
        </a:p>
      </dgm:t>
    </dgm:pt>
    <dgm:pt modelId="{C89C9DD6-BF1B-445E-B83D-96737548DE75}" type="sibTrans" cxnId="{B026F31F-B0A1-4714-9284-83C2951F83F1}">
      <dgm:prSet/>
      <dgm:spPr/>
      <dgm:t>
        <a:bodyPr/>
        <a:lstStyle/>
        <a:p>
          <a:endParaRPr lang="es-CO"/>
        </a:p>
      </dgm:t>
    </dgm:pt>
    <dgm:pt modelId="{4D234752-E4FD-437F-B661-D6A842DA083E}" type="pres">
      <dgm:prSet presAssocID="{9E68BB54-815B-4022-9FAE-0637390BDCF5}" presName="Name0" presStyleCnt="0">
        <dgm:presLayoutVars>
          <dgm:dir/>
          <dgm:animLvl val="lvl"/>
          <dgm:resizeHandles val="exact"/>
        </dgm:presLayoutVars>
      </dgm:prSet>
      <dgm:spPr/>
    </dgm:pt>
    <dgm:pt modelId="{A9CBFD28-ADBB-4BD4-9B2B-99566BFBBC2C}" type="pres">
      <dgm:prSet presAssocID="{77D5015C-48D3-4EF2-BF08-9461F3972BCA}" presName="vertFlow" presStyleCnt="0"/>
      <dgm:spPr/>
    </dgm:pt>
    <dgm:pt modelId="{B4F48B72-B1BE-4F4A-80D1-4F93F8C5DE4D}" type="pres">
      <dgm:prSet presAssocID="{77D5015C-48D3-4EF2-BF08-9461F3972BCA}" presName="header" presStyleLbl="node1" presStyleIdx="0" presStyleCnt="1"/>
      <dgm:spPr/>
    </dgm:pt>
    <dgm:pt modelId="{E489C456-7156-4E49-80BE-6972507E259E}" type="pres">
      <dgm:prSet presAssocID="{62E5EA12-7B73-491B-AF15-3729481F4130}" presName="parTrans" presStyleLbl="sibTrans2D1" presStyleIdx="0" presStyleCnt="3"/>
      <dgm:spPr/>
    </dgm:pt>
    <dgm:pt modelId="{0F88335F-423A-4F1E-879A-713ACCE0F1CD}" type="pres">
      <dgm:prSet presAssocID="{969A9C50-4482-45CE-AC6F-2BAEFF9725AD}" presName="child" presStyleLbl="alignAccFollowNode1" presStyleIdx="0" presStyleCnt="3">
        <dgm:presLayoutVars>
          <dgm:chMax val="0"/>
          <dgm:bulletEnabled val="1"/>
        </dgm:presLayoutVars>
      </dgm:prSet>
      <dgm:spPr/>
    </dgm:pt>
    <dgm:pt modelId="{43482F81-0851-42F1-8960-87C241240FF3}" type="pres">
      <dgm:prSet presAssocID="{1AB7DE7B-7920-46FC-B637-AB18E362141C}" presName="sibTrans" presStyleLbl="sibTrans2D1" presStyleIdx="1" presStyleCnt="3"/>
      <dgm:spPr/>
    </dgm:pt>
    <dgm:pt modelId="{FEA4CCDF-72D5-4607-B330-1C4620FEC752}" type="pres">
      <dgm:prSet presAssocID="{A3F671DE-B537-4955-BF1C-78B8DA05A0ED}" presName="child" presStyleLbl="alignAccFollowNode1" presStyleIdx="1" presStyleCnt="3">
        <dgm:presLayoutVars>
          <dgm:chMax val="0"/>
          <dgm:bulletEnabled val="1"/>
        </dgm:presLayoutVars>
      </dgm:prSet>
      <dgm:spPr/>
    </dgm:pt>
    <dgm:pt modelId="{96B65891-D6F2-42A7-8683-CEBA7C328BD7}" type="pres">
      <dgm:prSet presAssocID="{D6830088-BC63-4A80-A5D6-230443082AE9}" presName="sibTrans" presStyleLbl="sibTrans2D1" presStyleIdx="2" presStyleCnt="3"/>
      <dgm:spPr/>
    </dgm:pt>
    <dgm:pt modelId="{771B81C8-AA86-4876-B746-C36A2DEA9778}" type="pres">
      <dgm:prSet presAssocID="{05602AD7-9165-4883-B1FA-40B22D1981B2}" presName="child" presStyleLbl="alignAccFollowNode1" presStyleIdx="2" presStyleCnt="3" custScaleX="113933" custScaleY="135935">
        <dgm:presLayoutVars>
          <dgm:chMax val="0"/>
          <dgm:bulletEnabled val="1"/>
        </dgm:presLayoutVars>
      </dgm:prSet>
      <dgm:spPr/>
    </dgm:pt>
  </dgm:ptLst>
  <dgm:cxnLst>
    <dgm:cxn modelId="{493C7F06-8005-44BF-82D9-FAE8FAAA5940}" srcId="{77D5015C-48D3-4EF2-BF08-9461F3972BCA}" destId="{969A9C50-4482-45CE-AC6F-2BAEFF9725AD}" srcOrd="0" destOrd="0" parTransId="{62E5EA12-7B73-491B-AF15-3729481F4130}" sibTransId="{1AB7DE7B-7920-46FC-B637-AB18E362141C}"/>
    <dgm:cxn modelId="{4972EE08-DEFA-45CC-9870-1EC091C85686}" type="presOf" srcId="{A3F671DE-B537-4955-BF1C-78B8DA05A0ED}" destId="{FEA4CCDF-72D5-4607-B330-1C4620FEC752}" srcOrd="0" destOrd="0" presId="urn:microsoft.com/office/officeart/2005/8/layout/lProcess1"/>
    <dgm:cxn modelId="{55C1E50C-D188-4983-B0A8-2F2F9C115579}" type="presOf" srcId="{969A9C50-4482-45CE-AC6F-2BAEFF9725AD}" destId="{0F88335F-423A-4F1E-879A-713ACCE0F1CD}" srcOrd="0" destOrd="0" presId="urn:microsoft.com/office/officeart/2005/8/layout/lProcess1"/>
    <dgm:cxn modelId="{B026F31F-B0A1-4714-9284-83C2951F83F1}" srcId="{77D5015C-48D3-4EF2-BF08-9461F3972BCA}" destId="{05602AD7-9165-4883-B1FA-40B22D1981B2}" srcOrd="2" destOrd="0" parTransId="{5A8A9418-B713-444C-8B55-E11B67815640}" sibTransId="{C89C9DD6-BF1B-445E-B83D-96737548DE75}"/>
    <dgm:cxn modelId="{DA635235-62DC-484A-977A-BCAB7CB7D43C}" type="presOf" srcId="{05602AD7-9165-4883-B1FA-40B22D1981B2}" destId="{771B81C8-AA86-4876-B746-C36A2DEA9778}" srcOrd="0" destOrd="0" presId="urn:microsoft.com/office/officeart/2005/8/layout/lProcess1"/>
    <dgm:cxn modelId="{F8225A60-1099-4408-9E06-503CE0C90575}" type="presOf" srcId="{1AB7DE7B-7920-46FC-B637-AB18E362141C}" destId="{43482F81-0851-42F1-8960-87C241240FF3}" srcOrd="0" destOrd="0" presId="urn:microsoft.com/office/officeart/2005/8/layout/lProcess1"/>
    <dgm:cxn modelId="{8C3FF246-F5DB-4B55-8C39-A1856F710213}" type="presOf" srcId="{77D5015C-48D3-4EF2-BF08-9461F3972BCA}" destId="{B4F48B72-B1BE-4F4A-80D1-4F93F8C5DE4D}" srcOrd="0" destOrd="0" presId="urn:microsoft.com/office/officeart/2005/8/layout/lProcess1"/>
    <dgm:cxn modelId="{26B2FF8B-DED9-4E13-A223-58381829632C}" type="presOf" srcId="{62E5EA12-7B73-491B-AF15-3729481F4130}" destId="{E489C456-7156-4E49-80BE-6972507E259E}" srcOrd="0" destOrd="0" presId="urn:microsoft.com/office/officeart/2005/8/layout/lProcess1"/>
    <dgm:cxn modelId="{B4CF878D-3A5F-499D-8ADA-ABC8BC1948F9}" srcId="{77D5015C-48D3-4EF2-BF08-9461F3972BCA}" destId="{A3F671DE-B537-4955-BF1C-78B8DA05A0ED}" srcOrd="1" destOrd="0" parTransId="{AC2EE612-10DF-4C7E-862F-A96A958A1FD9}" sibTransId="{D6830088-BC63-4A80-A5D6-230443082AE9}"/>
    <dgm:cxn modelId="{D86EA29F-1A58-484E-B382-2D67873DB4B6}" type="presOf" srcId="{D6830088-BC63-4A80-A5D6-230443082AE9}" destId="{96B65891-D6F2-42A7-8683-CEBA7C328BD7}" srcOrd="0" destOrd="0" presId="urn:microsoft.com/office/officeart/2005/8/layout/lProcess1"/>
    <dgm:cxn modelId="{92B692C7-80E3-497E-8806-B8CAF8B0EBAC}" srcId="{9E68BB54-815B-4022-9FAE-0637390BDCF5}" destId="{77D5015C-48D3-4EF2-BF08-9461F3972BCA}" srcOrd="0" destOrd="0" parTransId="{DC05E7F3-B0C0-489B-B957-D1A80999FD7A}" sibTransId="{22CAA4CE-9CCF-4548-84AE-4A950EB24E13}"/>
    <dgm:cxn modelId="{E01F75E8-2A5E-41BD-BF2E-FDCD0BF0B822}" type="presOf" srcId="{9E68BB54-815B-4022-9FAE-0637390BDCF5}" destId="{4D234752-E4FD-437F-B661-D6A842DA083E}" srcOrd="0" destOrd="0" presId="urn:microsoft.com/office/officeart/2005/8/layout/lProcess1"/>
    <dgm:cxn modelId="{FA5C3EBD-452E-4EED-B1E7-EFE85EC205A8}" type="presParOf" srcId="{4D234752-E4FD-437F-B661-D6A842DA083E}" destId="{A9CBFD28-ADBB-4BD4-9B2B-99566BFBBC2C}" srcOrd="0" destOrd="0" presId="urn:microsoft.com/office/officeart/2005/8/layout/lProcess1"/>
    <dgm:cxn modelId="{7CEBE39E-B257-4BE1-8A42-9DFE96EFE671}" type="presParOf" srcId="{A9CBFD28-ADBB-4BD4-9B2B-99566BFBBC2C}" destId="{B4F48B72-B1BE-4F4A-80D1-4F93F8C5DE4D}" srcOrd="0" destOrd="0" presId="urn:microsoft.com/office/officeart/2005/8/layout/lProcess1"/>
    <dgm:cxn modelId="{4B4A8AB4-1557-49F4-ACF9-8094586D86B9}" type="presParOf" srcId="{A9CBFD28-ADBB-4BD4-9B2B-99566BFBBC2C}" destId="{E489C456-7156-4E49-80BE-6972507E259E}" srcOrd="1" destOrd="0" presId="urn:microsoft.com/office/officeart/2005/8/layout/lProcess1"/>
    <dgm:cxn modelId="{C5B10768-D007-4391-A89E-10CF8F0B96BD}" type="presParOf" srcId="{A9CBFD28-ADBB-4BD4-9B2B-99566BFBBC2C}" destId="{0F88335F-423A-4F1E-879A-713ACCE0F1CD}" srcOrd="2" destOrd="0" presId="urn:microsoft.com/office/officeart/2005/8/layout/lProcess1"/>
    <dgm:cxn modelId="{4CE91620-073D-441C-972C-6115AB0F0948}" type="presParOf" srcId="{A9CBFD28-ADBB-4BD4-9B2B-99566BFBBC2C}" destId="{43482F81-0851-42F1-8960-87C241240FF3}" srcOrd="3" destOrd="0" presId="urn:microsoft.com/office/officeart/2005/8/layout/lProcess1"/>
    <dgm:cxn modelId="{E047E13B-FADC-4C9A-AB97-08A8A081BE71}" type="presParOf" srcId="{A9CBFD28-ADBB-4BD4-9B2B-99566BFBBC2C}" destId="{FEA4CCDF-72D5-4607-B330-1C4620FEC752}" srcOrd="4" destOrd="0" presId="urn:microsoft.com/office/officeart/2005/8/layout/lProcess1"/>
    <dgm:cxn modelId="{B326B573-428D-4B16-A0A3-A1514AA21865}" type="presParOf" srcId="{A9CBFD28-ADBB-4BD4-9B2B-99566BFBBC2C}" destId="{96B65891-D6F2-42A7-8683-CEBA7C328BD7}" srcOrd="5" destOrd="0" presId="urn:microsoft.com/office/officeart/2005/8/layout/lProcess1"/>
    <dgm:cxn modelId="{6192443C-4B29-41BB-BEE6-3FD1E272DE4D}" type="presParOf" srcId="{A9CBFD28-ADBB-4BD4-9B2B-99566BFBBC2C}" destId="{771B81C8-AA86-4876-B746-C36A2DEA9778}" srcOrd="6" destOrd="0" presId="urn:microsoft.com/office/officeart/2005/8/layout/l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78CBDF5-D475-4804-B181-215C8FCCEDFA}" type="doc">
      <dgm:prSet loTypeId="urn:microsoft.com/office/officeart/2005/8/layout/matrix2" loCatId="matrix" qsTypeId="urn:microsoft.com/office/officeart/2005/8/quickstyle/simple1" qsCatId="simple" csTypeId="urn:microsoft.com/office/officeart/2005/8/colors/colorful3" csCatId="colorful" phldr="1"/>
      <dgm:spPr/>
      <dgm:t>
        <a:bodyPr/>
        <a:lstStyle/>
        <a:p>
          <a:endParaRPr lang="es-CO"/>
        </a:p>
      </dgm:t>
    </dgm:pt>
    <dgm:pt modelId="{9459A00D-0496-4C78-B5D7-A99668038DFD}">
      <dgm:prSet/>
      <dgm:spPr/>
      <dgm:t>
        <a:bodyPr/>
        <a:lstStyle/>
        <a:p>
          <a:r>
            <a:rPr lang="es-MX" b="0" i="0"/>
            <a:t>Menciono lo que hemos encontrado en las investigaciones en el marco del conflicto armado. </a:t>
          </a:r>
          <a:endParaRPr lang="es-CO"/>
        </a:p>
      </dgm:t>
    </dgm:pt>
    <dgm:pt modelId="{354B787C-3690-4D5C-AFD8-7B3CE746B094}" type="parTrans" cxnId="{B6FB6E42-F0FB-4584-8C3D-385F4C280C74}">
      <dgm:prSet/>
      <dgm:spPr/>
      <dgm:t>
        <a:bodyPr/>
        <a:lstStyle/>
        <a:p>
          <a:endParaRPr lang="es-CO"/>
        </a:p>
      </dgm:t>
    </dgm:pt>
    <dgm:pt modelId="{910F094C-5394-4545-9C93-6F92EA5EE3BA}" type="sibTrans" cxnId="{B6FB6E42-F0FB-4584-8C3D-385F4C280C74}">
      <dgm:prSet/>
      <dgm:spPr/>
      <dgm:t>
        <a:bodyPr/>
        <a:lstStyle/>
        <a:p>
          <a:endParaRPr lang="es-CO"/>
        </a:p>
      </dgm:t>
    </dgm:pt>
    <dgm:pt modelId="{822BEF1F-45EE-4658-9840-5EF11E9A9756}">
      <dgm:prSet/>
      <dgm:spPr/>
      <dgm:t>
        <a:bodyPr/>
        <a:lstStyle/>
        <a:p>
          <a:r>
            <a:rPr lang="es-MX" b="0" i="0" dirty="0"/>
            <a:t>Algunas de las cuales doy cuenta en el </a:t>
          </a:r>
          <a:r>
            <a:rPr lang="es-MX" b="0" i="1" dirty="0"/>
            <a:t>libro </a:t>
          </a:r>
          <a:r>
            <a:rPr lang="es-MX" b="0" i="1" u="sng" dirty="0"/>
            <a:t>Rutas por la memoria, Voces de Nueva Venecia y el Salado</a:t>
          </a:r>
          <a:r>
            <a:rPr lang="es-MX" b="0" i="0" u="sng" dirty="0"/>
            <a:t>. </a:t>
          </a:r>
          <a:r>
            <a:rPr lang="es-MX" b="0" i="0" dirty="0"/>
            <a:t>Aquí reportamos la regulación de la vida social por parte de los grupos armados. </a:t>
          </a:r>
          <a:endParaRPr lang="es-CO" dirty="0"/>
        </a:p>
      </dgm:t>
    </dgm:pt>
    <dgm:pt modelId="{CBA82CDD-7B2A-4AC4-8B76-229A92C5FB95}" type="parTrans" cxnId="{2325D994-B333-4E06-A458-7EA37FB88C61}">
      <dgm:prSet/>
      <dgm:spPr/>
      <dgm:t>
        <a:bodyPr/>
        <a:lstStyle/>
        <a:p>
          <a:endParaRPr lang="es-CO"/>
        </a:p>
      </dgm:t>
    </dgm:pt>
    <dgm:pt modelId="{91009333-7214-41B1-B2E5-B283D93F4504}" type="sibTrans" cxnId="{2325D994-B333-4E06-A458-7EA37FB88C61}">
      <dgm:prSet/>
      <dgm:spPr/>
      <dgm:t>
        <a:bodyPr/>
        <a:lstStyle/>
        <a:p>
          <a:endParaRPr lang="es-CO"/>
        </a:p>
      </dgm:t>
    </dgm:pt>
    <dgm:pt modelId="{571E01EB-CC79-4640-9C5C-E6F530737F80}">
      <dgm:prSet/>
      <dgm:spPr/>
      <dgm:t>
        <a:bodyPr/>
        <a:lstStyle/>
        <a:p>
          <a:r>
            <a:rPr lang="es-MX" b="0" i="0"/>
            <a:t>Por ejemplo, prohibiciones de no usar ciertas prendas, no mostrar determinadas partes del cuerpo o no realizar reuniones con determinado número de personas. Asimismo, reportamos la violación sexual, la cual ha sido evidente, reconocida en el caso de la masacre de El Salado. </a:t>
          </a:r>
          <a:endParaRPr lang="es-CO"/>
        </a:p>
      </dgm:t>
    </dgm:pt>
    <dgm:pt modelId="{9E438543-61AB-4952-B484-DA2911D37C00}" type="parTrans" cxnId="{A6B8181B-C3F1-4F44-AE83-A6CF89BE1EF3}">
      <dgm:prSet/>
      <dgm:spPr/>
      <dgm:t>
        <a:bodyPr/>
        <a:lstStyle/>
        <a:p>
          <a:endParaRPr lang="es-CO"/>
        </a:p>
      </dgm:t>
    </dgm:pt>
    <dgm:pt modelId="{DCA0D4BF-D9EC-4AF3-8F86-C156D0015BA1}" type="sibTrans" cxnId="{A6B8181B-C3F1-4F44-AE83-A6CF89BE1EF3}">
      <dgm:prSet/>
      <dgm:spPr/>
      <dgm:t>
        <a:bodyPr/>
        <a:lstStyle/>
        <a:p>
          <a:endParaRPr lang="es-CO"/>
        </a:p>
      </dgm:t>
    </dgm:pt>
    <dgm:pt modelId="{7424DED5-50A6-48E1-85FF-01E28E5F5715}">
      <dgm:prSet/>
      <dgm:spPr/>
      <dgm:t>
        <a:bodyPr/>
        <a:lstStyle/>
        <a:p>
          <a:r>
            <a:rPr lang="es-MX" b="0" i="0"/>
            <a:t>De igual forma, la esterilización forzada, acoso sexual, abortos forzados, humillación sexual, amenaza de violencia, esclavitud, uniones forzadas, trabajos forzados, por ejemplo, cocinarles a los grupos armados, lo cual se dio también en el caso de la masacre de El Salado y se ha presentado en otras poblaciones y finalmente desnudez forzada.</a:t>
          </a:r>
          <a:endParaRPr lang="es-CO"/>
        </a:p>
      </dgm:t>
    </dgm:pt>
    <dgm:pt modelId="{BBE4141F-9785-4287-845A-7FBB7A8ADAAB}" type="parTrans" cxnId="{587B305D-CAEE-47F7-A566-7AD76EE67705}">
      <dgm:prSet/>
      <dgm:spPr/>
      <dgm:t>
        <a:bodyPr/>
        <a:lstStyle/>
        <a:p>
          <a:endParaRPr lang="es-CO"/>
        </a:p>
      </dgm:t>
    </dgm:pt>
    <dgm:pt modelId="{F3396F6C-0EBB-4EBB-91D0-414DB1139B79}" type="sibTrans" cxnId="{587B305D-CAEE-47F7-A566-7AD76EE67705}">
      <dgm:prSet/>
      <dgm:spPr/>
      <dgm:t>
        <a:bodyPr/>
        <a:lstStyle/>
        <a:p>
          <a:endParaRPr lang="es-CO"/>
        </a:p>
      </dgm:t>
    </dgm:pt>
    <dgm:pt modelId="{FC5D0D39-52D7-4A36-A02C-9C3BDFA4BA7E}" type="pres">
      <dgm:prSet presAssocID="{978CBDF5-D475-4804-B181-215C8FCCEDFA}" presName="matrix" presStyleCnt="0">
        <dgm:presLayoutVars>
          <dgm:chMax val="1"/>
          <dgm:dir/>
          <dgm:resizeHandles val="exact"/>
        </dgm:presLayoutVars>
      </dgm:prSet>
      <dgm:spPr/>
    </dgm:pt>
    <dgm:pt modelId="{F51FF6F5-F8C3-48C3-9BF5-E52450721A8B}" type="pres">
      <dgm:prSet presAssocID="{978CBDF5-D475-4804-B181-215C8FCCEDFA}" presName="axisShape" presStyleLbl="bgShp" presStyleIdx="0" presStyleCnt="1" custLinFactNeighborX="-1157" custLinFactNeighborY="1157"/>
      <dgm:spPr/>
    </dgm:pt>
    <dgm:pt modelId="{37CA444B-129B-4E4E-9DA3-E36F7A54D721}" type="pres">
      <dgm:prSet presAssocID="{978CBDF5-D475-4804-B181-215C8FCCEDFA}" presName="rect1" presStyleLbl="node1" presStyleIdx="0" presStyleCnt="4">
        <dgm:presLayoutVars>
          <dgm:chMax val="0"/>
          <dgm:chPref val="0"/>
          <dgm:bulletEnabled val="1"/>
        </dgm:presLayoutVars>
      </dgm:prSet>
      <dgm:spPr/>
    </dgm:pt>
    <dgm:pt modelId="{BC96B1E6-E296-4145-B1E4-F44679395C99}" type="pres">
      <dgm:prSet presAssocID="{978CBDF5-D475-4804-B181-215C8FCCEDFA}" presName="rect2" presStyleLbl="node1" presStyleIdx="1" presStyleCnt="4">
        <dgm:presLayoutVars>
          <dgm:chMax val="0"/>
          <dgm:chPref val="0"/>
          <dgm:bulletEnabled val="1"/>
        </dgm:presLayoutVars>
      </dgm:prSet>
      <dgm:spPr/>
    </dgm:pt>
    <dgm:pt modelId="{CFEE8DC5-F2F3-4D91-A5D4-DE5A544DCDC5}" type="pres">
      <dgm:prSet presAssocID="{978CBDF5-D475-4804-B181-215C8FCCEDFA}" presName="rect3" presStyleLbl="node1" presStyleIdx="2" presStyleCnt="4">
        <dgm:presLayoutVars>
          <dgm:chMax val="0"/>
          <dgm:chPref val="0"/>
          <dgm:bulletEnabled val="1"/>
        </dgm:presLayoutVars>
      </dgm:prSet>
      <dgm:spPr/>
    </dgm:pt>
    <dgm:pt modelId="{ECE8C643-F840-42F4-92F2-EA68F0982618}" type="pres">
      <dgm:prSet presAssocID="{978CBDF5-D475-4804-B181-215C8FCCEDFA}" presName="rect4" presStyleLbl="node1" presStyleIdx="3" presStyleCnt="4">
        <dgm:presLayoutVars>
          <dgm:chMax val="0"/>
          <dgm:chPref val="0"/>
          <dgm:bulletEnabled val="1"/>
        </dgm:presLayoutVars>
      </dgm:prSet>
      <dgm:spPr/>
    </dgm:pt>
  </dgm:ptLst>
  <dgm:cxnLst>
    <dgm:cxn modelId="{A6B8181B-C3F1-4F44-AE83-A6CF89BE1EF3}" srcId="{978CBDF5-D475-4804-B181-215C8FCCEDFA}" destId="{571E01EB-CC79-4640-9C5C-E6F530737F80}" srcOrd="2" destOrd="0" parTransId="{9E438543-61AB-4952-B484-DA2911D37C00}" sibTransId="{DCA0D4BF-D9EC-4AF3-8F86-C156D0015BA1}"/>
    <dgm:cxn modelId="{AE51222B-38AE-4997-BCDA-46F44EC8AB66}" type="presOf" srcId="{9459A00D-0496-4C78-B5D7-A99668038DFD}" destId="{37CA444B-129B-4E4E-9DA3-E36F7A54D721}" srcOrd="0" destOrd="0" presId="urn:microsoft.com/office/officeart/2005/8/layout/matrix2"/>
    <dgm:cxn modelId="{1C018A3E-6D6E-4B6E-9E15-D07FA56D8504}" type="presOf" srcId="{978CBDF5-D475-4804-B181-215C8FCCEDFA}" destId="{FC5D0D39-52D7-4A36-A02C-9C3BDFA4BA7E}" srcOrd="0" destOrd="0" presId="urn:microsoft.com/office/officeart/2005/8/layout/matrix2"/>
    <dgm:cxn modelId="{587B305D-CAEE-47F7-A566-7AD76EE67705}" srcId="{978CBDF5-D475-4804-B181-215C8FCCEDFA}" destId="{7424DED5-50A6-48E1-85FF-01E28E5F5715}" srcOrd="3" destOrd="0" parTransId="{BBE4141F-9785-4287-845A-7FBB7A8ADAAB}" sibTransId="{F3396F6C-0EBB-4EBB-91D0-414DB1139B79}"/>
    <dgm:cxn modelId="{B6FB6E42-F0FB-4584-8C3D-385F4C280C74}" srcId="{978CBDF5-D475-4804-B181-215C8FCCEDFA}" destId="{9459A00D-0496-4C78-B5D7-A99668038DFD}" srcOrd="0" destOrd="0" parTransId="{354B787C-3690-4D5C-AFD8-7B3CE746B094}" sibTransId="{910F094C-5394-4545-9C93-6F92EA5EE3BA}"/>
    <dgm:cxn modelId="{931E9C47-3EAD-4712-BF7A-1462E635DB6B}" type="presOf" srcId="{822BEF1F-45EE-4658-9840-5EF11E9A9756}" destId="{BC96B1E6-E296-4145-B1E4-F44679395C99}" srcOrd="0" destOrd="0" presId="urn:microsoft.com/office/officeart/2005/8/layout/matrix2"/>
    <dgm:cxn modelId="{CA06F355-4F84-4D48-8C9F-DE2485C5C708}" type="presOf" srcId="{571E01EB-CC79-4640-9C5C-E6F530737F80}" destId="{CFEE8DC5-F2F3-4D91-A5D4-DE5A544DCDC5}" srcOrd="0" destOrd="0" presId="urn:microsoft.com/office/officeart/2005/8/layout/matrix2"/>
    <dgm:cxn modelId="{2325D994-B333-4E06-A458-7EA37FB88C61}" srcId="{978CBDF5-D475-4804-B181-215C8FCCEDFA}" destId="{822BEF1F-45EE-4658-9840-5EF11E9A9756}" srcOrd="1" destOrd="0" parTransId="{CBA82CDD-7B2A-4AC4-8B76-229A92C5FB95}" sibTransId="{91009333-7214-41B1-B2E5-B283D93F4504}"/>
    <dgm:cxn modelId="{C68DB0A6-9C9D-4688-9A9B-42F71F922F37}" type="presOf" srcId="{7424DED5-50A6-48E1-85FF-01E28E5F5715}" destId="{ECE8C643-F840-42F4-92F2-EA68F0982618}" srcOrd="0" destOrd="0" presId="urn:microsoft.com/office/officeart/2005/8/layout/matrix2"/>
    <dgm:cxn modelId="{A6484A42-81BA-4A12-99B9-B1B6512E43A5}" type="presParOf" srcId="{FC5D0D39-52D7-4A36-A02C-9C3BDFA4BA7E}" destId="{F51FF6F5-F8C3-48C3-9BF5-E52450721A8B}" srcOrd="0" destOrd="0" presId="urn:microsoft.com/office/officeart/2005/8/layout/matrix2"/>
    <dgm:cxn modelId="{744D9E83-C179-496E-9572-8C635CFBDBFF}" type="presParOf" srcId="{FC5D0D39-52D7-4A36-A02C-9C3BDFA4BA7E}" destId="{37CA444B-129B-4E4E-9DA3-E36F7A54D721}" srcOrd="1" destOrd="0" presId="urn:microsoft.com/office/officeart/2005/8/layout/matrix2"/>
    <dgm:cxn modelId="{70D3CB97-CDB4-401D-9B6E-9446656314EE}" type="presParOf" srcId="{FC5D0D39-52D7-4A36-A02C-9C3BDFA4BA7E}" destId="{BC96B1E6-E296-4145-B1E4-F44679395C99}" srcOrd="2" destOrd="0" presId="urn:microsoft.com/office/officeart/2005/8/layout/matrix2"/>
    <dgm:cxn modelId="{2EC2AF5B-8533-4CB5-B9AD-F9C8EE2E8432}" type="presParOf" srcId="{FC5D0D39-52D7-4A36-A02C-9C3BDFA4BA7E}" destId="{CFEE8DC5-F2F3-4D91-A5D4-DE5A544DCDC5}" srcOrd="3" destOrd="0" presId="urn:microsoft.com/office/officeart/2005/8/layout/matrix2"/>
    <dgm:cxn modelId="{A60DE7A4-3276-4211-90B8-58DF6005882A}" type="presParOf" srcId="{FC5D0D39-52D7-4A36-A02C-9C3BDFA4BA7E}" destId="{ECE8C643-F840-42F4-92F2-EA68F0982618}" srcOrd="4" destOrd="0" presId="urn:microsoft.com/office/officeart/2005/8/layout/matrix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7B9F18B-2774-4639-8FA2-144EEF8CD739}" type="doc">
      <dgm:prSet loTypeId="urn:microsoft.com/office/officeart/2005/8/layout/process5" loCatId="process" qsTypeId="urn:microsoft.com/office/officeart/2005/8/quickstyle/simple1" qsCatId="simple" csTypeId="urn:microsoft.com/office/officeart/2005/8/colors/accent1_1" csCatId="accent1" phldr="1"/>
      <dgm:spPr/>
      <dgm:t>
        <a:bodyPr/>
        <a:lstStyle/>
        <a:p>
          <a:endParaRPr lang="es-CO"/>
        </a:p>
      </dgm:t>
    </dgm:pt>
    <dgm:pt modelId="{3F50A65B-45F4-4D14-B3B0-6592E5E70983}">
      <dgm:prSet/>
      <dgm:spPr/>
      <dgm:t>
        <a:bodyPr/>
        <a:lstStyle/>
        <a:p>
          <a:r>
            <a:rPr lang="es-MX" b="0" i="0" dirty="0"/>
            <a:t>Pasamos ahora a plantear no conclusiones, sino tensiones en términos de avances y retrocesos. Tenemos avances, pero se suele caer en la creencia de resaltar en la legislación. </a:t>
          </a:r>
          <a:endParaRPr lang="es-CO" dirty="0"/>
        </a:p>
      </dgm:t>
    </dgm:pt>
    <dgm:pt modelId="{E7B21C11-9B8A-43F1-8C5C-FAF5DB2663BE}" type="parTrans" cxnId="{8F6A0344-614A-4185-8B9B-C7688E8ECB52}">
      <dgm:prSet/>
      <dgm:spPr/>
      <dgm:t>
        <a:bodyPr/>
        <a:lstStyle/>
        <a:p>
          <a:endParaRPr lang="es-CO"/>
        </a:p>
      </dgm:t>
    </dgm:pt>
    <dgm:pt modelId="{5D7BDC06-9234-48A1-98BD-3259E242D1F2}" type="sibTrans" cxnId="{8F6A0344-614A-4185-8B9B-C7688E8ECB52}">
      <dgm:prSet/>
      <dgm:spPr/>
      <dgm:t>
        <a:bodyPr/>
        <a:lstStyle/>
        <a:p>
          <a:endParaRPr lang="es-CO"/>
        </a:p>
      </dgm:t>
    </dgm:pt>
    <dgm:pt modelId="{AA4B3653-B053-4ABC-B145-41D33B9D6053}">
      <dgm:prSet/>
      <dgm:spPr/>
      <dgm:t>
        <a:bodyPr/>
        <a:lstStyle/>
        <a:p>
          <a:r>
            <a:rPr lang="es-MX" b="0" i="0"/>
            <a:t>Por supuesto, es importante. Tenemos una ley de prevención y sanción de la violencia hacia las mujeres, pero esto no es suficiente,también tenemos una ley en contra del feminicidio, pero reiteramos, no es suficiente. </a:t>
          </a:r>
          <a:endParaRPr lang="es-CO"/>
        </a:p>
      </dgm:t>
    </dgm:pt>
    <dgm:pt modelId="{040D2B0F-BBF3-4B4C-9C39-93C6AF715206}" type="parTrans" cxnId="{5C6BD3BD-0D05-48D1-A004-3B25AE0AB3C0}">
      <dgm:prSet/>
      <dgm:spPr/>
      <dgm:t>
        <a:bodyPr/>
        <a:lstStyle/>
        <a:p>
          <a:endParaRPr lang="es-CO"/>
        </a:p>
      </dgm:t>
    </dgm:pt>
    <dgm:pt modelId="{BB61DEE6-B112-427F-B54E-BEED60F2FDAD}" type="sibTrans" cxnId="{5C6BD3BD-0D05-48D1-A004-3B25AE0AB3C0}">
      <dgm:prSet/>
      <dgm:spPr/>
      <dgm:t>
        <a:bodyPr/>
        <a:lstStyle/>
        <a:p>
          <a:endParaRPr lang="es-CO"/>
        </a:p>
      </dgm:t>
    </dgm:pt>
    <dgm:pt modelId="{505F4244-32D5-4F75-9F46-82B2D445D900}">
      <dgm:prSet/>
      <dgm:spPr/>
      <dgm:t>
        <a:bodyPr/>
        <a:lstStyle/>
        <a:p>
          <a:r>
            <a:rPr lang="es-MX" b="0" i="0" dirty="0"/>
            <a:t>Es necesario vincular cada vez más el enfoque interseccional, el cual nos permite ir más allá del enfoque de género para incluir los aspectos de raza y clase en los análisis. Tener en cuenta, además, la situación de ruralidad. </a:t>
          </a:r>
          <a:endParaRPr lang="es-CO" dirty="0"/>
        </a:p>
      </dgm:t>
    </dgm:pt>
    <dgm:pt modelId="{5D9DA244-65FD-4344-B5F1-EE8C8AB6D696}" type="parTrans" cxnId="{BB722F6D-226E-4872-B15D-66DD74A56C70}">
      <dgm:prSet/>
      <dgm:spPr/>
      <dgm:t>
        <a:bodyPr/>
        <a:lstStyle/>
        <a:p>
          <a:endParaRPr lang="es-CO"/>
        </a:p>
      </dgm:t>
    </dgm:pt>
    <dgm:pt modelId="{DA8D5F85-638C-4F16-A361-0A5732DFD0DF}" type="sibTrans" cxnId="{BB722F6D-226E-4872-B15D-66DD74A56C70}">
      <dgm:prSet/>
      <dgm:spPr/>
      <dgm:t>
        <a:bodyPr/>
        <a:lstStyle/>
        <a:p>
          <a:endParaRPr lang="es-CO"/>
        </a:p>
      </dgm:t>
    </dgm:pt>
    <dgm:pt modelId="{49D5D5E6-F26A-4AC9-853A-A740C3DA8093}">
      <dgm:prSet/>
      <dgm:spPr/>
      <dgm:t>
        <a:bodyPr/>
        <a:lstStyle/>
        <a:p>
          <a:r>
            <a:rPr lang="es-MX" b="0" i="0"/>
            <a:t>Todo esto lo que nos plantea es la necesidad de y la importancia de un diálogo interdisciplinario.</a:t>
          </a:r>
          <a:endParaRPr lang="es-CO"/>
        </a:p>
      </dgm:t>
    </dgm:pt>
    <dgm:pt modelId="{16196A2D-3316-482E-9367-A4B9E3EC34C3}" type="parTrans" cxnId="{92FCE7CB-B6CC-4778-94F4-233778F9C133}">
      <dgm:prSet/>
      <dgm:spPr/>
      <dgm:t>
        <a:bodyPr/>
        <a:lstStyle/>
        <a:p>
          <a:endParaRPr lang="es-CO"/>
        </a:p>
      </dgm:t>
    </dgm:pt>
    <dgm:pt modelId="{48D58A50-B372-464E-A65A-7F801D8F3334}" type="sibTrans" cxnId="{92FCE7CB-B6CC-4778-94F4-233778F9C133}">
      <dgm:prSet/>
      <dgm:spPr/>
      <dgm:t>
        <a:bodyPr/>
        <a:lstStyle/>
        <a:p>
          <a:endParaRPr lang="es-CO"/>
        </a:p>
      </dgm:t>
    </dgm:pt>
    <dgm:pt modelId="{776E2E1F-0ECC-4480-AB25-56590F1855FD}" type="pres">
      <dgm:prSet presAssocID="{47B9F18B-2774-4639-8FA2-144EEF8CD739}" presName="diagram" presStyleCnt="0">
        <dgm:presLayoutVars>
          <dgm:dir/>
          <dgm:resizeHandles val="exact"/>
        </dgm:presLayoutVars>
      </dgm:prSet>
      <dgm:spPr/>
    </dgm:pt>
    <dgm:pt modelId="{ED1F3274-B93C-4608-82F6-5BC436ADD9BA}" type="pres">
      <dgm:prSet presAssocID="{3F50A65B-45F4-4D14-B3B0-6592E5E70983}" presName="node" presStyleLbl="node1" presStyleIdx="0" presStyleCnt="4">
        <dgm:presLayoutVars>
          <dgm:bulletEnabled val="1"/>
        </dgm:presLayoutVars>
      </dgm:prSet>
      <dgm:spPr/>
    </dgm:pt>
    <dgm:pt modelId="{D91B598C-89B3-4C12-8BA9-F0A21BC36A11}" type="pres">
      <dgm:prSet presAssocID="{5D7BDC06-9234-48A1-98BD-3259E242D1F2}" presName="sibTrans" presStyleLbl="sibTrans2D1" presStyleIdx="0" presStyleCnt="3"/>
      <dgm:spPr/>
    </dgm:pt>
    <dgm:pt modelId="{0AC7D156-F101-4232-8268-D1446331CDA0}" type="pres">
      <dgm:prSet presAssocID="{5D7BDC06-9234-48A1-98BD-3259E242D1F2}" presName="connectorText" presStyleLbl="sibTrans2D1" presStyleIdx="0" presStyleCnt="3"/>
      <dgm:spPr/>
    </dgm:pt>
    <dgm:pt modelId="{0534A211-229F-4FA1-8F32-4B3C09711180}" type="pres">
      <dgm:prSet presAssocID="{AA4B3653-B053-4ABC-B145-41D33B9D6053}" presName="node" presStyleLbl="node1" presStyleIdx="1" presStyleCnt="4">
        <dgm:presLayoutVars>
          <dgm:bulletEnabled val="1"/>
        </dgm:presLayoutVars>
      </dgm:prSet>
      <dgm:spPr/>
    </dgm:pt>
    <dgm:pt modelId="{678E9B66-7B29-49DF-B0DA-663BFD4D3BD0}" type="pres">
      <dgm:prSet presAssocID="{BB61DEE6-B112-427F-B54E-BEED60F2FDAD}" presName="sibTrans" presStyleLbl="sibTrans2D1" presStyleIdx="1" presStyleCnt="3"/>
      <dgm:spPr/>
    </dgm:pt>
    <dgm:pt modelId="{E030AF75-0295-4C54-B394-AF537FB5BDF5}" type="pres">
      <dgm:prSet presAssocID="{BB61DEE6-B112-427F-B54E-BEED60F2FDAD}" presName="connectorText" presStyleLbl="sibTrans2D1" presStyleIdx="1" presStyleCnt="3"/>
      <dgm:spPr/>
    </dgm:pt>
    <dgm:pt modelId="{6DB02346-8988-4F04-BE7D-5F2548ACDE41}" type="pres">
      <dgm:prSet presAssocID="{505F4244-32D5-4F75-9F46-82B2D445D900}" presName="node" presStyleLbl="node1" presStyleIdx="2" presStyleCnt="4">
        <dgm:presLayoutVars>
          <dgm:bulletEnabled val="1"/>
        </dgm:presLayoutVars>
      </dgm:prSet>
      <dgm:spPr/>
    </dgm:pt>
    <dgm:pt modelId="{9B271792-6E62-46C9-B632-C6935113CAC8}" type="pres">
      <dgm:prSet presAssocID="{DA8D5F85-638C-4F16-A361-0A5732DFD0DF}" presName="sibTrans" presStyleLbl="sibTrans2D1" presStyleIdx="2" presStyleCnt="3"/>
      <dgm:spPr/>
    </dgm:pt>
    <dgm:pt modelId="{F337984A-B5D7-4E98-8633-2A19E064D86A}" type="pres">
      <dgm:prSet presAssocID="{DA8D5F85-638C-4F16-A361-0A5732DFD0DF}" presName="connectorText" presStyleLbl="sibTrans2D1" presStyleIdx="2" presStyleCnt="3"/>
      <dgm:spPr/>
    </dgm:pt>
    <dgm:pt modelId="{FA29BE39-5760-4620-8AB7-B42C396832E5}" type="pres">
      <dgm:prSet presAssocID="{49D5D5E6-F26A-4AC9-853A-A740C3DA8093}" presName="node" presStyleLbl="node1" presStyleIdx="3" presStyleCnt="4">
        <dgm:presLayoutVars>
          <dgm:bulletEnabled val="1"/>
        </dgm:presLayoutVars>
      </dgm:prSet>
      <dgm:spPr/>
    </dgm:pt>
  </dgm:ptLst>
  <dgm:cxnLst>
    <dgm:cxn modelId="{C043AD00-C6AF-4AEA-96C4-1BBB00E2334E}" type="presOf" srcId="{49D5D5E6-F26A-4AC9-853A-A740C3DA8093}" destId="{FA29BE39-5760-4620-8AB7-B42C396832E5}" srcOrd="0" destOrd="0" presId="urn:microsoft.com/office/officeart/2005/8/layout/process5"/>
    <dgm:cxn modelId="{EAAA1710-6C14-4213-8E1A-22F35951010A}" type="presOf" srcId="{5D7BDC06-9234-48A1-98BD-3259E242D1F2}" destId="{D91B598C-89B3-4C12-8BA9-F0A21BC36A11}" srcOrd="0" destOrd="0" presId="urn:microsoft.com/office/officeart/2005/8/layout/process5"/>
    <dgm:cxn modelId="{34B1F213-DAFE-404B-AB85-9C33176B4699}" type="presOf" srcId="{5D7BDC06-9234-48A1-98BD-3259E242D1F2}" destId="{0AC7D156-F101-4232-8268-D1446331CDA0}" srcOrd="1" destOrd="0" presId="urn:microsoft.com/office/officeart/2005/8/layout/process5"/>
    <dgm:cxn modelId="{9F313128-AEFE-48FB-8DFC-3FA403339BE9}" type="presOf" srcId="{505F4244-32D5-4F75-9F46-82B2D445D900}" destId="{6DB02346-8988-4F04-BE7D-5F2548ACDE41}" srcOrd="0" destOrd="0" presId="urn:microsoft.com/office/officeart/2005/8/layout/process5"/>
    <dgm:cxn modelId="{8F6A0344-614A-4185-8B9B-C7688E8ECB52}" srcId="{47B9F18B-2774-4639-8FA2-144EEF8CD739}" destId="{3F50A65B-45F4-4D14-B3B0-6592E5E70983}" srcOrd="0" destOrd="0" parTransId="{E7B21C11-9B8A-43F1-8C5C-FAF5DB2663BE}" sibTransId="{5D7BDC06-9234-48A1-98BD-3259E242D1F2}"/>
    <dgm:cxn modelId="{BB722F6D-226E-4872-B15D-66DD74A56C70}" srcId="{47B9F18B-2774-4639-8FA2-144EEF8CD739}" destId="{505F4244-32D5-4F75-9F46-82B2D445D900}" srcOrd="2" destOrd="0" parTransId="{5D9DA244-65FD-4344-B5F1-EE8C8AB6D696}" sibTransId="{DA8D5F85-638C-4F16-A361-0A5732DFD0DF}"/>
    <dgm:cxn modelId="{FA9ACD54-6538-4AD4-85B1-3859AA6053C1}" type="presOf" srcId="{DA8D5F85-638C-4F16-A361-0A5732DFD0DF}" destId="{F337984A-B5D7-4E98-8633-2A19E064D86A}" srcOrd="1" destOrd="0" presId="urn:microsoft.com/office/officeart/2005/8/layout/process5"/>
    <dgm:cxn modelId="{14A2C180-CD81-47D8-B4AC-DCF2BED11C75}" type="presOf" srcId="{DA8D5F85-638C-4F16-A361-0A5732DFD0DF}" destId="{9B271792-6E62-46C9-B632-C6935113CAC8}" srcOrd="0" destOrd="0" presId="urn:microsoft.com/office/officeart/2005/8/layout/process5"/>
    <dgm:cxn modelId="{AE835AA3-835E-48D1-B69B-2A62876ED501}" type="presOf" srcId="{AA4B3653-B053-4ABC-B145-41D33B9D6053}" destId="{0534A211-229F-4FA1-8F32-4B3C09711180}" srcOrd="0" destOrd="0" presId="urn:microsoft.com/office/officeart/2005/8/layout/process5"/>
    <dgm:cxn modelId="{B6DDBAB8-C1F9-4AA0-9541-9E1C26BEA300}" type="presOf" srcId="{3F50A65B-45F4-4D14-B3B0-6592E5E70983}" destId="{ED1F3274-B93C-4608-82F6-5BC436ADD9BA}" srcOrd="0" destOrd="0" presId="urn:microsoft.com/office/officeart/2005/8/layout/process5"/>
    <dgm:cxn modelId="{5C6BD3BD-0D05-48D1-A004-3B25AE0AB3C0}" srcId="{47B9F18B-2774-4639-8FA2-144EEF8CD739}" destId="{AA4B3653-B053-4ABC-B145-41D33B9D6053}" srcOrd="1" destOrd="0" parTransId="{040D2B0F-BBF3-4B4C-9C39-93C6AF715206}" sibTransId="{BB61DEE6-B112-427F-B54E-BEED60F2FDAD}"/>
    <dgm:cxn modelId="{92FCE7CB-B6CC-4778-94F4-233778F9C133}" srcId="{47B9F18B-2774-4639-8FA2-144EEF8CD739}" destId="{49D5D5E6-F26A-4AC9-853A-A740C3DA8093}" srcOrd="3" destOrd="0" parTransId="{16196A2D-3316-482E-9367-A4B9E3EC34C3}" sibTransId="{48D58A50-B372-464E-A65A-7F801D8F3334}"/>
    <dgm:cxn modelId="{1F4322DF-8C28-40B2-B61A-DC61B7D5DFB9}" type="presOf" srcId="{BB61DEE6-B112-427F-B54E-BEED60F2FDAD}" destId="{E030AF75-0295-4C54-B394-AF537FB5BDF5}" srcOrd="1" destOrd="0" presId="urn:microsoft.com/office/officeart/2005/8/layout/process5"/>
    <dgm:cxn modelId="{A86789EE-8BB5-4B0F-8711-5D5DE4237FE4}" type="presOf" srcId="{BB61DEE6-B112-427F-B54E-BEED60F2FDAD}" destId="{678E9B66-7B29-49DF-B0DA-663BFD4D3BD0}" srcOrd="0" destOrd="0" presId="urn:microsoft.com/office/officeart/2005/8/layout/process5"/>
    <dgm:cxn modelId="{93D012FA-B2E9-4130-8D11-81CAF6BFD99A}" type="presOf" srcId="{47B9F18B-2774-4639-8FA2-144EEF8CD739}" destId="{776E2E1F-0ECC-4480-AB25-56590F1855FD}" srcOrd="0" destOrd="0" presId="urn:microsoft.com/office/officeart/2005/8/layout/process5"/>
    <dgm:cxn modelId="{66899FCF-D424-488D-AA9C-724A67C787F7}" type="presParOf" srcId="{776E2E1F-0ECC-4480-AB25-56590F1855FD}" destId="{ED1F3274-B93C-4608-82F6-5BC436ADD9BA}" srcOrd="0" destOrd="0" presId="urn:microsoft.com/office/officeart/2005/8/layout/process5"/>
    <dgm:cxn modelId="{1779008F-0282-4D8E-9471-F1F13D8AD782}" type="presParOf" srcId="{776E2E1F-0ECC-4480-AB25-56590F1855FD}" destId="{D91B598C-89B3-4C12-8BA9-F0A21BC36A11}" srcOrd="1" destOrd="0" presId="urn:microsoft.com/office/officeart/2005/8/layout/process5"/>
    <dgm:cxn modelId="{163B2B7C-BDE5-4839-89EF-1B29E6E9DF9B}" type="presParOf" srcId="{D91B598C-89B3-4C12-8BA9-F0A21BC36A11}" destId="{0AC7D156-F101-4232-8268-D1446331CDA0}" srcOrd="0" destOrd="0" presId="urn:microsoft.com/office/officeart/2005/8/layout/process5"/>
    <dgm:cxn modelId="{D15DC763-626C-44A8-A96B-666EE4E8D250}" type="presParOf" srcId="{776E2E1F-0ECC-4480-AB25-56590F1855FD}" destId="{0534A211-229F-4FA1-8F32-4B3C09711180}" srcOrd="2" destOrd="0" presId="urn:microsoft.com/office/officeart/2005/8/layout/process5"/>
    <dgm:cxn modelId="{A32101AC-16FE-4C8E-95C7-CA726358D45F}" type="presParOf" srcId="{776E2E1F-0ECC-4480-AB25-56590F1855FD}" destId="{678E9B66-7B29-49DF-B0DA-663BFD4D3BD0}" srcOrd="3" destOrd="0" presId="urn:microsoft.com/office/officeart/2005/8/layout/process5"/>
    <dgm:cxn modelId="{3ADB5ACC-9111-4337-A3DA-2AF99DE7EF6B}" type="presParOf" srcId="{678E9B66-7B29-49DF-B0DA-663BFD4D3BD0}" destId="{E030AF75-0295-4C54-B394-AF537FB5BDF5}" srcOrd="0" destOrd="0" presId="urn:microsoft.com/office/officeart/2005/8/layout/process5"/>
    <dgm:cxn modelId="{34E50174-4D50-4728-A018-3E1D8CEAF669}" type="presParOf" srcId="{776E2E1F-0ECC-4480-AB25-56590F1855FD}" destId="{6DB02346-8988-4F04-BE7D-5F2548ACDE41}" srcOrd="4" destOrd="0" presId="urn:microsoft.com/office/officeart/2005/8/layout/process5"/>
    <dgm:cxn modelId="{C54BE788-C08C-4691-82A3-112876A47DBE}" type="presParOf" srcId="{776E2E1F-0ECC-4480-AB25-56590F1855FD}" destId="{9B271792-6E62-46C9-B632-C6935113CAC8}" srcOrd="5" destOrd="0" presId="urn:microsoft.com/office/officeart/2005/8/layout/process5"/>
    <dgm:cxn modelId="{FFFD648A-9187-4BB9-9CDB-639C94D32833}" type="presParOf" srcId="{9B271792-6E62-46C9-B632-C6935113CAC8}" destId="{F337984A-B5D7-4E98-8633-2A19E064D86A}" srcOrd="0" destOrd="0" presId="urn:microsoft.com/office/officeart/2005/8/layout/process5"/>
    <dgm:cxn modelId="{E9DF44A5-1D2C-41F5-9759-1E21B372EFB2}" type="presParOf" srcId="{776E2E1F-0ECC-4480-AB25-56590F1855FD}" destId="{FA29BE39-5760-4620-8AB7-B42C396832E5}" srcOrd="6" destOrd="0" presId="urn:microsoft.com/office/officeart/2005/8/layout/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12D2370-D78E-46CB-9F54-E4CC0C27D0C4}" type="doc">
      <dgm:prSet loTypeId="urn:microsoft.com/office/officeart/2005/8/layout/vList2" loCatId="list" qsTypeId="urn:microsoft.com/office/officeart/2005/8/quickstyle/simple2" qsCatId="simple" csTypeId="urn:microsoft.com/office/officeart/2005/8/colors/accent3_1" csCatId="accent3" phldr="1"/>
      <dgm:spPr/>
      <dgm:t>
        <a:bodyPr/>
        <a:lstStyle/>
        <a:p>
          <a:endParaRPr lang="es-CO"/>
        </a:p>
      </dgm:t>
    </dgm:pt>
    <dgm:pt modelId="{C1680EAB-D94B-440A-9852-B5F1E086D4F7}">
      <dgm:prSet/>
      <dgm:spPr/>
      <dgm:t>
        <a:bodyPr/>
        <a:lstStyle/>
        <a:p>
          <a:r>
            <a:rPr lang="es-MX" b="0" i="0"/>
            <a:t>Compartimos la necesidad de erradicar la violencia hacia las mujeres, pero al mismo tiempo retomamos la premisa desde el psicoanálisis, de la imposibilidad de lograrlo.</a:t>
          </a:r>
          <a:endParaRPr lang="es-CO"/>
        </a:p>
      </dgm:t>
    </dgm:pt>
    <dgm:pt modelId="{D6DD221C-C0A8-45C4-9C54-2285DE227A5F}" type="parTrans" cxnId="{38BBAE0E-EECF-4D6D-90F9-97EF040F714E}">
      <dgm:prSet/>
      <dgm:spPr/>
      <dgm:t>
        <a:bodyPr/>
        <a:lstStyle/>
        <a:p>
          <a:endParaRPr lang="es-CO"/>
        </a:p>
      </dgm:t>
    </dgm:pt>
    <dgm:pt modelId="{EDB80EB6-AA83-4E42-9471-CCD3E202C273}" type="sibTrans" cxnId="{38BBAE0E-EECF-4D6D-90F9-97EF040F714E}">
      <dgm:prSet/>
      <dgm:spPr/>
      <dgm:t>
        <a:bodyPr/>
        <a:lstStyle/>
        <a:p>
          <a:endParaRPr lang="es-CO"/>
        </a:p>
      </dgm:t>
    </dgm:pt>
    <dgm:pt modelId="{6760E2FD-8CD1-41F8-A624-60E4051EE015}">
      <dgm:prSet/>
      <dgm:spPr/>
      <dgm:t>
        <a:bodyPr/>
        <a:lstStyle/>
        <a:p>
          <a:r>
            <a:rPr lang="es-MX" b="0" i="0" dirty="0"/>
            <a:t>Es necesario reflexionar sobre los discursos, pedagogías que se han venido instalando, en la cual la o las mujeres son vistas como incapaces, a las cuales hay que educar, </a:t>
          </a:r>
          <a:r>
            <a:rPr lang="es-MX" b="1" i="1" u="sng" dirty="0"/>
            <a:t>EMPODERAR. </a:t>
          </a:r>
          <a:endParaRPr lang="es-CO" b="1" i="1" u="sng" dirty="0"/>
        </a:p>
      </dgm:t>
    </dgm:pt>
    <dgm:pt modelId="{FF39EC7A-701A-4890-A9E0-193B1A22B1CC}" type="parTrans" cxnId="{E13F10AA-F444-4282-8EDF-400FF63362C3}">
      <dgm:prSet/>
      <dgm:spPr/>
      <dgm:t>
        <a:bodyPr/>
        <a:lstStyle/>
        <a:p>
          <a:endParaRPr lang="es-CO"/>
        </a:p>
      </dgm:t>
    </dgm:pt>
    <dgm:pt modelId="{2BDC9505-1116-44B8-802D-EA6D1E6734D1}" type="sibTrans" cxnId="{E13F10AA-F444-4282-8EDF-400FF63362C3}">
      <dgm:prSet/>
      <dgm:spPr/>
      <dgm:t>
        <a:bodyPr/>
        <a:lstStyle/>
        <a:p>
          <a:endParaRPr lang="es-CO"/>
        </a:p>
      </dgm:t>
    </dgm:pt>
    <dgm:pt modelId="{0366410A-4091-4167-93D0-7641B44EE3BB}">
      <dgm:prSet/>
      <dgm:spPr/>
      <dgm:t>
        <a:bodyPr/>
        <a:lstStyle/>
        <a:p>
          <a:r>
            <a:rPr lang="es-MX" b="0" i="0" dirty="0"/>
            <a:t>A veces hasta se utiliza el término alfabetizar, términos de estos bastante utilizados, que lleva a reafirmar la incapacidad de las mujeres, pero también uno de sus efectos es la ubicación en el otro con mayúscula de todos los vínculos de la violencia. Y una de las consecuencias de lo anterior es la producción de subjetividades, en la cual se ubica siempre en ese otro la fuente del daño. </a:t>
          </a:r>
          <a:endParaRPr lang="es-CO" dirty="0"/>
        </a:p>
      </dgm:t>
    </dgm:pt>
    <dgm:pt modelId="{06F3AD89-4E44-4C48-8DAE-6ABD87F5B745}" type="parTrans" cxnId="{935F2775-C4C0-4EA8-9578-2F35106DBA0F}">
      <dgm:prSet/>
      <dgm:spPr/>
      <dgm:t>
        <a:bodyPr/>
        <a:lstStyle/>
        <a:p>
          <a:endParaRPr lang="es-CO"/>
        </a:p>
      </dgm:t>
    </dgm:pt>
    <dgm:pt modelId="{07E86F07-917F-4AFA-BE56-0F68263F4F43}" type="sibTrans" cxnId="{935F2775-C4C0-4EA8-9578-2F35106DBA0F}">
      <dgm:prSet/>
      <dgm:spPr/>
      <dgm:t>
        <a:bodyPr/>
        <a:lstStyle/>
        <a:p>
          <a:endParaRPr lang="es-CO"/>
        </a:p>
      </dgm:t>
    </dgm:pt>
    <dgm:pt modelId="{8481546B-6524-40DF-8E9E-2CD3E54B7CE7}">
      <dgm:prSet/>
      <dgm:spPr/>
      <dgm:t>
        <a:bodyPr/>
        <a:lstStyle/>
        <a:p>
          <a:r>
            <a:rPr lang="es-MX" b="0" i="0" dirty="0"/>
            <a:t>Esto es, se ubica en el afuera, en EL OTRO y con frecuencia se cae en los </a:t>
          </a:r>
          <a:r>
            <a:rPr lang="es-MX" b="1" i="0" dirty="0"/>
            <a:t>ESENCIALISMO</a:t>
          </a:r>
          <a:r>
            <a:rPr lang="es-MX" b="0" i="0" dirty="0"/>
            <a:t>. Y por ello escuchamos con frecuencia las mujeres no son violentas, o las mujeres son mejores administradoras, o las mujeres son más honrados que los varones.</a:t>
          </a:r>
          <a:endParaRPr lang="es-CO" dirty="0"/>
        </a:p>
      </dgm:t>
    </dgm:pt>
    <dgm:pt modelId="{94281FDB-55A4-41AB-B5CE-5BF12AF2F742}" type="parTrans" cxnId="{59BB0638-6C69-4ED5-978B-506B87689AF8}">
      <dgm:prSet/>
      <dgm:spPr/>
      <dgm:t>
        <a:bodyPr/>
        <a:lstStyle/>
        <a:p>
          <a:endParaRPr lang="es-CO"/>
        </a:p>
      </dgm:t>
    </dgm:pt>
    <dgm:pt modelId="{96D2866D-80B2-4CA0-851A-861F65DB9AFB}" type="sibTrans" cxnId="{59BB0638-6C69-4ED5-978B-506B87689AF8}">
      <dgm:prSet/>
      <dgm:spPr/>
      <dgm:t>
        <a:bodyPr/>
        <a:lstStyle/>
        <a:p>
          <a:endParaRPr lang="es-CO"/>
        </a:p>
      </dgm:t>
    </dgm:pt>
    <dgm:pt modelId="{09AA05EB-CB19-4773-AB3C-25B524A8AC04}" type="pres">
      <dgm:prSet presAssocID="{112D2370-D78E-46CB-9F54-E4CC0C27D0C4}" presName="linear" presStyleCnt="0">
        <dgm:presLayoutVars>
          <dgm:animLvl val="lvl"/>
          <dgm:resizeHandles val="exact"/>
        </dgm:presLayoutVars>
      </dgm:prSet>
      <dgm:spPr/>
    </dgm:pt>
    <dgm:pt modelId="{004459DE-BDBE-4A01-BD7A-56FE98C02150}" type="pres">
      <dgm:prSet presAssocID="{C1680EAB-D94B-440A-9852-B5F1E086D4F7}" presName="parentText" presStyleLbl="node1" presStyleIdx="0" presStyleCnt="4">
        <dgm:presLayoutVars>
          <dgm:chMax val="0"/>
          <dgm:bulletEnabled val="1"/>
        </dgm:presLayoutVars>
      </dgm:prSet>
      <dgm:spPr/>
    </dgm:pt>
    <dgm:pt modelId="{54DBA720-DB11-4ECD-94B1-02A56AED6718}" type="pres">
      <dgm:prSet presAssocID="{EDB80EB6-AA83-4E42-9471-CCD3E202C273}" presName="spacer" presStyleCnt="0"/>
      <dgm:spPr/>
    </dgm:pt>
    <dgm:pt modelId="{9ED3252F-4A57-48CF-9345-C862FFB0FF2D}" type="pres">
      <dgm:prSet presAssocID="{6760E2FD-8CD1-41F8-A624-60E4051EE015}" presName="parentText" presStyleLbl="node1" presStyleIdx="1" presStyleCnt="4">
        <dgm:presLayoutVars>
          <dgm:chMax val="0"/>
          <dgm:bulletEnabled val="1"/>
        </dgm:presLayoutVars>
      </dgm:prSet>
      <dgm:spPr/>
    </dgm:pt>
    <dgm:pt modelId="{45AC2A75-444C-4C6A-A120-B67BDEEE2D89}" type="pres">
      <dgm:prSet presAssocID="{2BDC9505-1116-44B8-802D-EA6D1E6734D1}" presName="spacer" presStyleCnt="0"/>
      <dgm:spPr/>
    </dgm:pt>
    <dgm:pt modelId="{EFEDFC75-ED51-4867-8380-1B9FCEAF4C26}" type="pres">
      <dgm:prSet presAssocID="{0366410A-4091-4167-93D0-7641B44EE3BB}" presName="parentText" presStyleLbl="node1" presStyleIdx="2" presStyleCnt="4">
        <dgm:presLayoutVars>
          <dgm:chMax val="0"/>
          <dgm:bulletEnabled val="1"/>
        </dgm:presLayoutVars>
      </dgm:prSet>
      <dgm:spPr/>
    </dgm:pt>
    <dgm:pt modelId="{4FA34291-D114-43FF-A21D-B7B64796CB19}" type="pres">
      <dgm:prSet presAssocID="{07E86F07-917F-4AFA-BE56-0F68263F4F43}" presName="spacer" presStyleCnt="0"/>
      <dgm:spPr/>
    </dgm:pt>
    <dgm:pt modelId="{D5B7B042-AEA2-4E6C-8094-73C8FF4D7023}" type="pres">
      <dgm:prSet presAssocID="{8481546B-6524-40DF-8E9E-2CD3E54B7CE7}" presName="parentText" presStyleLbl="node1" presStyleIdx="3" presStyleCnt="4">
        <dgm:presLayoutVars>
          <dgm:chMax val="0"/>
          <dgm:bulletEnabled val="1"/>
        </dgm:presLayoutVars>
      </dgm:prSet>
      <dgm:spPr/>
    </dgm:pt>
  </dgm:ptLst>
  <dgm:cxnLst>
    <dgm:cxn modelId="{1CE2FB04-33C8-49ED-B176-DDDF7AF42F77}" type="presOf" srcId="{C1680EAB-D94B-440A-9852-B5F1E086D4F7}" destId="{004459DE-BDBE-4A01-BD7A-56FE98C02150}" srcOrd="0" destOrd="0" presId="urn:microsoft.com/office/officeart/2005/8/layout/vList2"/>
    <dgm:cxn modelId="{38BBAE0E-EECF-4D6D-90F9-97EF040F714E}" srcId="{112D2370-D78E-46CB-9F54-E4CC0C27D0C4}" destId="{C1680EAB-D94B-440A-9852-B5F1E086D4F7}" srcOrd="0" destOrd="0" parTransId="{D6DD221C-C0A8-45C4-9C54-2285DE227A5F}" sibTransId="{EDB80EB6-AA83-4E42-9471-CCD3E202C273}"/>
    <dgm:cxn modelId="{1D30881E-4C1F-48BC-8418-B87AA3BC091E}" type="presOf" srcId="{112D2370-D78E-46CB-9F54-E4CC0C27D0C4}" destId="{09AA05EB-CB19-4773-AB3C-25B524A8AC04}" srcOrd="0" destOrd="0" presId="urn:microsoft.com/office/officeart/2005/8/layout/vList2"/>
    <dgm:cxn modelId="{B5C46325-C5D0-4C3D-97D7-3B423420595C}" type="presOf" srcId="{0366410A-4091-4167-93D0-7641B44EE3BB}" destId="{EFEDFC75-ED51-4867-8380-1B9FCEAF4C26}" srcOrd="0" destOrd="0" presId="urn:microsoft.com/office/officeart/2005/8/layout/vList2"/>
    <dgm:cxn modelId="{59BB0638-6C69-4ED5-978B-506B87689AF8}" srcId="{112D2370-D78E-46CB-9F54-E4CC0C27D0C4}" destId="{8481546B-6524-40DF-8E9E-2CD3E54B7CE7}" srcOrd="3" destOrd="0" parTransId="{94281FDB-55A4-41AB-B5CE-5BF12AF2F742}" sibTransId="{96D2866D-80B2-4CA0-851A-861F65DB9AFB}"/>
    <dgm:cxn modelId="{935F2775-C4C0-4EA8-9578-2F35106DBA0F}" srcId="{112D2370-D78E-46CB-9F54-E4CC0C27D0C4}" destId="{0366410A-4091-4167-93D0-7641B44EE3BB}" srcOrd="2" destOrd="0" parTransId="{06F3AD89-4E44-4C48-8DAE-6ABD87F5B745}" sibTransId="{07E86F07-917F-4AFA-BE56-0F68263F4F43}"/>
    <dgm:cxn modelId="{E13F10AA-F444-4282-8EDF-400FF63362C3}" srcId="{112D2370-D78E-46CB-9F54-E4CC0C27D0C4}" destId="{6760E2FD-8CD1-41F8-A624-60E4051EE015}" srcOrd="1" destOrd="0" parTransId="{FF39EC7A-701A-4890-A9E0-193B1A22B1CC}" sibTransId="{2BDC9505-1116-44B8-802D-EA6D1E6734D1}"/>
    <dgm:cxn modelId="{C91D0DC5-34E6-43A6-9B1B-C340895DB5CF}" type="presOf" srcId="{8481546B-6524-40DF-8E9E-2CD3E54B7CE7}" destId="{D5B7B042-AEA2-4E6C-8094-73C8FF4D7023}" srcOrd="0" destOrd="0" presId="urn:microsoft.com/office/officeart/2005/8/layout/vList2"/>
    <dgm:cxn modelId="{3E84C6F3-A8BA-495A-BA1E-284D4317283D}" type="presOf" srcId="{6760E2FD-8CD1-41F8-A624-60E4051EE015}" destId="{9ED3252F-4A57-48CF-9345-C862FFB0FF2D}" srcOrd="0" destOrd="0" presId="urn:microsoft.com/office/officeart/2005/8/layout/vList2"/>
    <dgm:cxn modelId="{4F1E406F-DEE0-41E8-8167-5B5EAAD6D1DD}" type="presParOf" srcId="{09AA05EB-CB19-4773-AB3C-25B524A8AC04}" destId="{004459DE-BDBE-4A01-BD7A-56FE98C02150}" srcOrd="0" destOrd="0" presId="urn:microsoft.com/office/officeart/2005/8/layout/vList2"/>
    <dgm:cxn modelId="{820EB730-D547-42B9-BF82-71C867DCA2DB}" type="presParOf" srcId="{09AA05EB-CB19-4773-AB3C-25B524A8AC04}" destId="{54DBA720-DB11-4ECD-94B1-02A56AED6718}" srcOrd="1" destOrd="0" presId="urn:microsoft.com/office/officeart/2005/8/layout/vList2"/>
    <dgm:cxn modelId="{820C8D6C-AB6F-490A-9B76-B624F844A337}" type="presParOf" srcId="{09AA05EB-CB19-4773-AB3C-25B524A8AC04}" destId="{9ED3252F-4A57-48CF-9345-C862FFB0FF2D}" srcOrd="2" destOrd="0" presId="urn:microsoft.com/office/officeart/2005/8/layout/vList2"/>
    <dgm:cxn modelId="{7BC68BC7-387A-4A2D-8079-8CA3B7CC6BFD}" type="presParOf" srcId="{09AA05EB-CB19-4773-AB3C-25B524A8AC04}" destId="{45AC2A75-444C-4C6A-A120-B67BDEEE2D89}" srcOrd="3" destOrd="0" presId="urn:microsoft.com/office/officeart/2005/8/layout/vList2"/>
    <dgm:cxn modelId="{7898C82B-6146-4E75-A394-86BDFD9A029D}" type="presParOf" srcId="{09AA05EB-CB19-4773-AB3C-25B524A8AC04}" destId="{EFEDFC75-ED51-4867-8380-1B9FCEAF4C26}" srcOrd="4" destOrd="0" presId="urn:microsoft.com/office/officeart/2005/8/layout/vList2"/>
    <dgm:cxn modelId="{2D304483-F56E-4F78-8340-4E6FEE45DEFD}" type="presParOf" srcId="{09AA05EB-CB19-4773-AB3C-25B524A8AC04}" destId="{4FA34291-D114-43FF-A21D-B7B64796CB19}" srcOrd="5" destOrd="0" presId="urn:microsoft.com/office/officeart/2005/8/layout/vList2"/>
    <dgm:cxn modelId="{D937B48D-615D-4E24-8A4F-A8CE2898A3AD}" type="presParOf" srcId="{09AA05EB-CB19-4773-AB3C-25B524A8AC04}" destId="{D5B7B042-AEA2-4E6C-8094-73C8FF4D7023}" srcOrd="6"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C7BA31-0B40-4345-BF94-D1AB30A7E3AC}">
      <dsp:nvSpPr>
        <dsp:cNvPr id="0" name=""/>
        <dsp:cNvSpPr/>
      </dsp:nvSpPr>
      <dsp:spPr>
        <a:xfrm>
          <a:off x="3081600" y="417"/>
          <a:ext cx="4622400" cy="1626459"/>
        </a:xfrm>
        <a:prstGeom prst="rightArrow">
          <a:avLst>
            <a:gd name="adj1" fmla="val 75000"/>
            <a:gd name="adj2" fmla="val 50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EE17C4-44D1-4FB5-A523-003025F7C44E}">
      <dsp:nvSpPr>
        <dsp:cNvPr id="0" name=""/>
        <dsp:cNvSpPr/>
      </dsp:nvSpPr>
      <dsp:spPr>
        <a:xfrm>
          <a:off x="0" y="417"/>
          <a:ext cx="3081600" cy="162645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a:lnSpc>
              <a:spcPct val="90000"/>
            </a:lnSpc>
            <a:spcBef>
              <a:spcPct val="0"/>
            </a:spcBef>
            <a:spcAft>
              <a:spcPct val="35000"/>
            </a:spcAft>
            <a:buNone/>
          </a:pPr>
          <a:r>
            <a:rPr lang="es-MX" sz="1300" b="0" i="0" kern="1200" dirty="0"/>
            <a:t>A pesar de eso podemos considerar que el tema de violencia hacia las mujeres permaneció se oculto durante mucho tiempo y solo en los últimos 30 años ha tenido la dimensión amplia que podemos observar en este momento dentro de las modalidades de violencia hacia las mujeres. </a:t>
          </a:r>
          <a:endParaRPr lang="es-CO" sz="1300" kern="1200" dirty="0"/>
        </a:p>
      </dsp:txBody>
      <dsp:txXfrm>
        <a:off x="79397" y="79814"/>
        <a:ext cx="2922806" cy="1467665"/>
      </dsp:txXfrm>
    </dsp:sp>
    <dsp:sp modelId="{16E2E3DF-361A-4A53-9622-B2717CB10CF5}">
      <dsp:nvSpPr>
        <dsp:cNvPr id="0" name=""/>
        <dsp:cNvSpPr/>
      </dsp:nvSpPr>
      <dsp:spPr>
        <a:xfrm>
          <a:off x="3081600" y="1789522"/>
          <a:ext cx="4622400" cy="1626459"/>
        </a:xfrm>
        <a:prstGeom prst="rightArrow">
          <a:avLst>
            <a:gd name="adj1" fmla="val 75000"/>
            <a:gd name="adj2" fmla="val 50000"/>
          </a:avLst>
        </a:prstGeom>
        <a:solidFill>
          <a:schemeClr val="accent3">
            <a:tint val="40000"/>
            <a:alpha val="90000"/>
            <a:hueOff val="-1684004"/>
            <a:satOff val="-82247"/>
            <a:lumOff val="-8318"/>
            <a:alphaOff val="0"/>
          </a:schemeClr>
        </a:solidFill>
        <a:ln w="25400" cap="flat" cmpd="sng" algn="ctr">
          <a:solidFill>
            <a:schemeClr val="accent3">
              <a:tint val="40000"/>
              <a:alpha val="90000"/>
              <a:hueOff val="-1684004"/>
              <a:satOff val="-82247"/>
              <a:lumOff val="-8318"/>
              <a:alphaOff val="0"/>
            </a:schemeClr>
          </a:solidFill>
          <a:prstDash val="solid"/>
        </a:ln>
        <a:effectLst/>
      </dsp:spPr>
      <dsp:style>
        <a:lnRef idx="2">
          <a:scrgbClr r="0" g="0" b="0"/>
        </a:lnRef>
        <a:fillRef idx="1">
          <a:scrgbClr r="0" g="0" b="0"/>
        </a:fillRef>
        <a:effectRef idx="0">
          <a:scrgbClr r="0" g="0" b="0"/>
        </a:effectRef>
        <a:fontRef idx="minor"/>
      </dsp:style>
    </dsp:sp>
    <dsp:sp modelId="{DDFF253B-2E76-4524-8E63-F5F857A1ADFC}">
      <dsp:nvSpPr>
        <dsp:cNvPr id="0" name=""/>
        <dsp:cNvSpPr/>
      </dsp:nvSpPr>
      <dsp:spPr>
        <a:xfrm>
          <a:off x="0" y="1789522"/>
          <a:ext cx="3081600" cy="1626459"/>
        </a:xfrm>
        <a:prstGeom prst="roundRect">
          <a:avLst/>
        </a:prstGeom>
        <a:solidFill>
          <a:schemeClr val="accent3">
            <a:hueOff val="-1607454"/>
            <a:satOff val="-31579"/>
            <a:lumOff val="-3607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a:lnSpc>
              <a:spcPct val="90000"/>
            </a:lnSpc>
            <a:spcBef>
              <a:spcPct val="0"/>
            </a:spcBef>
            <a:spcAft>
              <a:spcPct val="35000"/>
            </a:spcAft>
            <a:buNone/>
          </a:pPr>
          <a:r>
            <a:rPr lang="es-MX" sz="1300" b="0" i="0" kern="1200" dirty="0"/>
            <a:t>Podemos rescatar una división amplia que se ha establecido como es la que señala la violencia de </a:t>
          </a:r>
          <a:r>
            <a:rPr lang="es-MX" sz="1300" b="1" i="1" kern="1200" dirty="0"/>
            <a:t>carácter público </a:t>
          </a:r>
          <a:r>
            <a:rPr lang="es-MX" sz="1300" b="0" i="0" kern="1200" dirty="0"/>
            <a:t>y violencia de </a:t>
          </a:r>
          <a:r>
            <a:rPr lang="es-MX" sz="1300" b="1" i="1" kern="1200" dirty="0"/>
            <a:t>carácter privado. </a:t>
          </a:r>
          <a:endParaRPr lang="es-CO" sz="1300" b="1" i="1" kern="1200" dirty="0"/>
        </a:p>
      </dsp:txBody>
      <dsp:txXfrm>
        <a:off x="79397" y="1868919"/>
        <a:ext cx="2922806" cy="14676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B81491-75B4-4C15-B266-CE6D35FFEBAC}">
      <dsp:nvSpPr>
        <dsp:cNvPr id="0" name=""/>
        <dsp:cNvSpPr/>
      </dsp:nvSpPr>
      <dsp:spPr>
        <a:xfrm rot="10800000">
          <a:off x="1048263" y="576"/>
          <a:ext cx="3052753" cy="1117346"/>
        </a:xfrm>
        <a:prstGeom prst="homePlat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2719" tIns="34290" rIns="64008" bIns="34290" numCol="1" spcCol="1270" anchor="ctr" anchorCtr="0">
          <a:noAutofit/>
        </a:bodyPr>
        <a:lstStyle/>
        <a:p>
          <a:pPr marL="0" lvl="0" indent="0" algn="ctr" defTabSz="400050">
            <a:lnSpc>
              <a:spcPct val="90000"/>
            </a:lnSpc>
            <a:spcBef>
              <a:spcPct val="0"/>
            </a:spcBef>
            <a:spcAft>
              <a:spcPct val="35000"/>
            </a:spcAft>
            <a:buNone/>
          </a:pPr>
          <a:r>
            <a:rPr lang="es-MX" sz="900" b="1" i="1" kern="1200" dirty="0">
              <a:solidFill>
                <a:srgbClr val="FF8487"/>
              </a:solidFill>
            </a:rPr>
            <a:t>FÍSICA: </a:t>
          </a:r>
          <a:r>
            <a:rPr lang="es-MX" sz="900" b="0" i="0" kern="1200" dirty="0"/>
            <a:t>son todas las agresiones que atentan contra el cuerpo de una persona, que puedan ocasionar daños físicos.</a:t>
          </a:r>
          <a:endParaRPr lang="es-CO" sz="900" kern="1200" dirty="0"/>
        </a:p>
      </dsp:txBody>
      <dsp:txXfrm rot="10800000">
        <a:off x="1327599" y="576"/>
        <a:ext cx="2773417" cy="1117346"/>
      </dsp:txXfrm>
    </dsp:sp>
    <dsp:sp modelId="{33E38BE0-A2EF-48B7-8434-ECE1EEB414C9}">
      <dsp:nvSpPr>
        <dsp:cNvPr id="0" name=""/>
        <dsp:cNvSpPr/>
      </dsp:nvSpPr>
      <dsp:spPr>
        <a:xfrm>
          <a:off x="489590" y="576"/>
          <a:ext cx="1117346" cy="1117346"/>
        </a:xfrm>
        <a:prstGeom prst="ellipse">
          <a:avLst/>
        </a:prstGeom>
        <a:blipFill rotWithShape="1">
          <a:blip xmlns:r="http://schemas.openxmlformats.org/officeDocument/2006/relationships" r:embed="rId1"/>
          <a:srcRect/>
          <a:stretch>
            <a:fillRect l="-34000" r="-34000"/>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2BCD54-0726-49DC-83C0-951D677E5FF8}">
      <dsp:nvSpPr>
        <dsp:cNvPr id="0" name=""/>
        <dsp:cNvSpPr/>
      </dsp:nvSpPr>
      <dsp:spPr>
        <a:xfrm rot="10800000">
          <a:off x="1048263" y="1451459"/>
          <a:ext cx="3052753" cy="1117346"/>
        </a:xfrm>
        <a:prstGeom prst="homePlat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2719" tIns="34290" rIns="64008" bIns="34290" numCol="1" spcCol="1270" anchor="ctr" anchorCtr="0">
          <a:noAutofit/>
        </a:bodyPr>
        <a:lstStyle/>
        <a:p>
          <a:pPr marL="0" lvl="0" indent="0" algn="ctr" defTabSz="400050">
            <a:lnSpc>
              <a:spcPct val="90000"/>
            </a:lnSpc>
            <a:spcBef>
              <a:spcPct val="0"/>
            </a:spcBef>
            <a:spcAft>
              <a:spcPct val="35000"/>
            </a:spcAft>
            <a:buNone/>
          </a:pPr>
          <a:r>
            <a:rPr lang="es-MX" sz="900" b="1" i="1" kern="1200" dirty="0">
              <a:solidFill>
                <a:srgbClr val="FF8487"/>
              </a:solidFill>
            </a:rPr>
            <a:t>PSICOLÓGICA O EMOCIONAL: </a:t>
          </a:r>
          <a:r>
            <a:rPr lang="es-MX" sz="900" b="0" i="0" kern="1200" dirty="0"/>
            <a:t>es toda acción u omisión destinada a degradar o controlar las acciones, comportamientos, creencias y decisiones de otras personas por medio de intimidación, manipulación, amenaza, o cualquier conducta que implique un perjuicio en la salud psicológica. </a:t>
          </a:r>
          <a:endParaRPr lang="es-CO" sz="900" kern="1200" dirty="0"/>
        </a:p>
      </dsp:txBody>
      <dsp:txXfrm rot="10800000">
        <a:off x="1327599" y="1451459"/>
        <a:ext cx="2773417" cy="1117346"/>
      </dsp:txXfrm>
    </dsp:sp>
    <dsp:sp modelId="{EA24D11D-D431-4A63-BC9D-425A1A345C69}">
      <dsp:nvSpPr>
        <dsp:cNvPr id="0" name=""/>
        <dsp:cNvSpPr/>
      </dsp:nvSpPr>
      <dsp:spPr>
        <a:xfrm>
          <a:off x="489590" y="1451459"/>
          <a:ext cx="1117346" cy="1117346"/>
        </a:xfrm>
        <a:prstGeom prst="ellipse">
          <a:avLst/>
        </a:prstGeom>
        <a:blipFill rotWithShape="1">
          <a:blip xmlns:r="http://schemas.openxmlformats.org/officeDocument/2006/relationships" r:embed="rId2"/>
          <a:srcRect/>
          <a:stretch>
            <a:fillRect l="-39000" r="-39000"/>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8D3A3B3-8D39-49CC-97DE-524E57F79DC8}">
      <dsp:nvSpPr>
        <dsp:cNvPr id="0" name=""/>
        <dsp:cNvSpPr/>
      </dsp:nvSpPr>
      <dsp:spPr>
        <a:xfrm rot="10800000">
          <a:off x="1048263" y="2902342"/>
          <a:ext cx="3052753" cy="1117346"/>
        </a:xfrm>
        <a:prstGeom prst="homePlat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2719" tIns="34290" rIns="64008" bIns="34290" numCol="1" spcCol="1270" anchor="ctr" anchorCtr="0">
          <a:noAutofit/>
        </a:bodyPr>
        <a:lstStyle/>
        <a:p>
          <a:pPr marL="0" lvl="0" indent="0" algn="ctr" defTabSz="400050">
            <a:lnSpc>
              <a:spcPct val="90000"/>
            </a:lnSpc>
            <a:spcBef>
              <a:spcPct val="0"/>
            </a:spcBef>
            <a:spcAft>
              <a:spcPct val="35000"/>
            </a:spcAft>
            <a:buNone/>
          </a:pPr>
          <a:r>
            <a:rPr lang="es-MX" sz="900" b="1" i="1" kern="1200" dirty="0">
              <a:solidFill>
                <a:srgbClr val="FF8487"/>
              </a:solidFill>
            </a:rPr>
            <a:t>SEXUAL: </a:t>
          </a:r>
          <a:r>
            <a:rPr lang="es-MX" sz="900" b="0" i="0" kern="1200" dirty="0"/>
            <a:t>en ella se incluyen todas las relaciones o actos sexuales, físicos o verbales, no deseados ni aceptados por la otra persona. </a:t>
          </a:r>
          <a:endParaRPr lang="es-CO" sz="900" kern="1200" dirty="0"/>
        </a:p>
      </dsp:txBody>
      <dsp:txXfrm rot="10800000">
        <a:off x="1327599" y="2902342"/>
        <a:ext cx="2773417" cy="1117346"/>
      </dsp:txXfrm>
    </dsp:sp>
    <dsp:sp modelId="{AC906E28-31B0-435F-AB5D-DE23D0AEE352}">
      <dsp:nvSpPr>
        <dsp:cNvPr id="0" name=""/>
        <dsp:cNvSpPr/>
      </dsp:nvSpPr>
      <dsp:spPr>
        <a:xfrm>
          <a:off x="489590" y="2902342"/>
          <a:ext cx="1117346" cy="1117346"/>
        </a:xfrm>
        <a:prstGeom prst="ellipse">
          <a:avLst/>
        </a:prstGeom>
        <a:blipFill rotWithShape="1">
          <a:blip xmlns:r="http://schemas.openxmlformats.org/officeDocument/2006/relationships" r:embed="rId3"/>
          <a:srcRect/>
          <a:stretch>
            <a:fillRect l="-25000" r="-25000"/>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886409-37C4-4F8D-93CC-BA2C75A8ED28}">
      <dsp:nvSpPr>
        <dsp:cNvPr id="0" name=""/>
        <dsp:cNvSpPr/>
      </dsp:nvSpPr>
      <dsp:spPr>
        <a:xfrm>
          <a:off x="2858" y="584907"/>
          <a:ext cx="2499213" cy="2499213"/>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7540" tIns="17780" rIns="137540" bIns="17780" numCol="1" spcCol="1270" anchor="ctr" anchorCtr="0">
          <a:noAutofit/>
        </a:bodyPr>
        <a:lstStyle/>
        <a:p>
          <a:pPr marL="0" lvl="0" indent="0" algn="ctr" defTabSz="622300">
            <a:lnSpc>
              <a:spcPct val="90000"/>
            </a:lnSpc>
            <a:spcBef>
              <a:spcPct val="0"/>
            </a:spcBef>
            <a:spcAft>
              <a:spcPct val="35000"/>
            </a:spcAft>
            <a:buNone/>
          </a:pPr>
          <a:r>
            <a:rPr lang="es-MX" sz="1400" b="0" i="0" kern="1200" dirty="0"/>
            <a:t>Debemos reconocer que hay otros tipos de violencia sobre las cuales poco se aborda como</a:t>
          </a:r>
          <a:endParaRPr lang="es-CO" sz="1400" kern="1200" dirty="0"/>
        </a:p>
      </dsp:txBody>
      <dsp:txXfrm>
        <a:off x="368859" y="950908"/>
        <a:ext cx="1767211" cy="1767211"/>
      </dsp:txXfrm>
    </dsp:sp>
    <dsp:sp modelId="{D3EE3253-5BB3-4BC0-8834-0FE002CC228D}">
      <dsp:nvSpPr>
        <dsp:cNvPr id="0" name=""/>
        <dsp:cNvSpPr/>
      </dsp:nvSpPr>
      <dsp:spPr>
        <a:xfrm>
          <a:off x="2002228" y="584907"/>
          <a:ext cx="2499213" cy="2499213"/>
        </a:xfrm>
        <a:prstGeom prst="ellipse">
          <a:avLst/>
        </a:prstGeom>
        <a:solidFill>
          <a:schemeClr val="accent2">
            <a:alpha val="50000"/>
            <a:hueOff val="-9493728"/>
            <a:satOff val="0"/>
            <a:lumOff val="-12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7540" tIns="17780" rIns="137540" bIns="17780" numCol="1" spcCol="1270" anchor="ctr" anchorCtr="0">
          <a:noAutofit/>
        </a:bodyPr>
        <a:lstStyle/>
        <a:p>
          <a:pPr marL="0" lvl="0" indent="0" algn="ctr" defTabSz="622300">
            <a:lnSpc>
              <a:spcPct val="90000"/>
            </a:lnSpc>
            <a:spcBef>
              <a:spcPct val="0"/>
            </a:spcBef>
            <a:spcAft>
              <a:spcPct val="35000"/>
            </a:spcAft>
            <a:buNone/>
          </a:pPr>
          <a:r>
            <a:rPr lang="es-MX" sz="1400" b="0" i="0" kern="1200" dirty="0"/>
            <a:t>es la violencia que produce </a:t>
          </a:r>
          <a:r>
            <a:rPr lang="es-MX" sz="1400" b="1" i="1" kern="1200" dirty="0"/>
            <a:t>hijos hacia sus madres </a:t>
          </a:r>
          <a:r>
            <a:rPr lang="es-MX" sz="1400" b="0" i="0" kern="1200" dirty="0"/>
            <a:t>o también hacia personas mayores al interior de la familia. </a:t>
          </a:r>
          <a:endParaRPr lang="es-CO" sz="1400" kern="1200" dirty="0"/>
        </a:p>
      </dsp:txBody>
      <dsp:txXfrm>
        <a:off x="2368229" y="950908"/>
        <a:ext cx="1767211" cy="1767211"/>
      </dsp:txXfrm>
    </dsp:sp>
    <dsp:sp modelId="{0D0A96C6-891B-47C2-9677-7232B19E78B7}">
      <dsp:nvSpPr>
        <dsp:cNvPr id="0" name=""/>
        <dsp:cNvSpPr/>
      </dsp:nvSpPr>
      <dsp:spPr>
        <a:xfrm>
          <a:off x="4001598" y="584907"/>
          <a:ext cx="2499213" cy="2499213"/>
        </a:xfrm>
        <a:prstGeom prst="ellipse">
          <a:avLst/>
        </a:prstGeom>
        <a:solidFill>
          <a:schemeClr val="accent2">
            <a:alpha val="50000"/>
            <a:hueOff val="-18987457"/>
            <a:satOff val="0"/>
            <a:lumOff val="-25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7540" tIns="17780" rIns="137540" bIns="17780" numCol="1" spcCol="1270" anchor="ctr" anchorCtr="0">
          <a:noAutofit/>
        </a:bodyPr>
        <a:lstStyle/>
        <a:p>
          <a:pPr marL="0" lvl="0" indent="0" algn="ctr" defTabSz="622300">
            <a:lnSpc>
              <a:spcPct val="90000"/>
            </a:lnSpc>
            <a:spcBef>
              <a:spcPct val="0"/>
            </a:spcBef>
            <a:spcAft>
              <a:spcPct val="35000"/>
            </a:spcAft>
            <a:buNone/>
          </a:pPr>
          <a:r>
            <a:rPr lang="es-MX" sz="1400" b="0" i="0" kern="1200" dirty="0"/>
            <a:t>Esta es </a:t>
          </a:r>
          <a:r>
            <a:rPr lang="es-MX" sz="2000" b="0" i="1" kern="1200" dirty="0"/>
            <a:t>la violencia filio parental</a:t>
          </a:r>
          <a:r>
            <a:rPr lang="es-MX" sz="1400" b="0" i="0" kern="1200" dirty="0"/>
            <a:t>.</a:t>
          </a:r>
          <a:endParaRPr lang="es-CO" sz="1400" kern="1200" dirty="0"/>
        </a:p>
      </dsp:txBody>
      <dsp:txXfrm>
        <a:off x="4367599" y="950908"/>
        <a:ext cx="1767211" cy="176721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AC2D79-AD8A-4B97-AA02-B45EE3E3FE9C}">
      <dsp:nvSpPr>
        <dsp:cNvPr id="0" name=""/>
        <dsp:cNvSpPr/>
      </dsp:nvSpPr>
      <dsp:spPr>
        <a:xfrm>
          <a:off x="-4173336" y="-640404"/>
          <a:ext cx="4972698" cy="4972698"/>
        </a:xfrm>
        <a:prstGeom prst="blockArc">
          <a:avLst>
            <a:gd name="adj1" fmla="val 18900000"/>
            <a:gd name="adj2" fmla="val 2700000"/>
            <a:gd name="adj3" fmla="val 434"/>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01BF24-0B17-4CD1-9AEA-7990A1FDBFC3}">
      <dsp:nvSpPr>
        <dsp:cNvPr id="0" name=""/>
        <dsp:cNvSpPr/>
      </dsp:nvSpPr>
      <dsp:spPr>
        <a:xfrm>
          <a:off x="418822" y="283832"/>
          <a:ext cx="4732518" cy="567960"/>
        </a:xfrm>
        <a:prstGeom prst="rect">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0818" tIns="30480" rIns="30480" bIns="30480" numCol="1" spcCol="1270" anchor="ctr" anchorCtr="0">
          <a:noAutofit/>
        </a:bodyPr>
        <a:lstStyle/>
        <a:p>
          <a:pPr marL="0" lvl="0" indent="0" algn="l" defTabSz="533400">
            <a:lnSpc>
              <a:spcPct val="90000"/>
            </a:lnSpc>
            <a:spcBef>
              <a:spcPct val="0"/>
            </a:spcBef>
            <a:spcAft>
              <a:spcPct val="35000"/>
            </a:spcAft>
            <a:buNone/>
          </a:pPr>
          <a:r>
            <a:rPr lang="es-MX" sz="1200" b="0" i="0" kern="1200" dirty="0"/>
            <a:t>Una muestra de ello lo tenemos revisando el índice del texto de Cristine </a:t>
          </a:r>
          <a:r>
            <a:rPr lang="es-MX" sz="1200" b="0" i="0" kern="1200" dirty="0" err="1"/>
            <a:t>ockrent</a:t>
          </a:r>
          <a:r>
            <a:rPr lang="es-MX" sz="1200" b="0" i="0" kern="1200" dirty="0"/>
            <a:t>: en </a:t>
          </a:r>
          <a:r>
            <a:rPr lang="es-MX" sz="1200" b="0" i="1" kern="1200" dirty="0"/>
            <a:t>el libro negro de la condición de la mujer</a:t>
          </a:r>
          <a:r>
            <a:rPr lang="es-MX" sz="1200" b="0" i="0" kern="1200" dirty="0"/>
            <a:t>, el cual nos muestra lo siguiente. </a:t>
          </a:r>
          <a:endParaRPr lang="es-CO" sz="1200" kern="1200" dirty="0"/>
        </a:p>
      </dsp:txBody>
      <dsp:txXfrm>
        <a:off x="418822" y="283832"/>
        <a:ext cx="4732518" cy="567960"/>
      </dsp:txXfrm>
    </dsp:sp>
    <dsp:sp modelId="{4723A8F3-C7B9-45D7-9DD6-02259C11CB10}">
      <dsp:nvSpPr>
        <dsp:cNvPr id="0" name=""/>
        <dsp:cNvSpPr/>
      </dsp:nvSpPr>
      <dsp:spPr>
        <a:xfrm>
          <a:off x="63846" y="212837"/>
          <a:ext cx="709950" cy="70995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6454228-07C6-4492-999B-484187F28D26}">
      <dsp:nvSpPr>
        <dsp:cNvPr id="0" name=""/>
        <dsp:cNvSpPr/>
      </dsp:nvSpPr>
      <dsp:spPr>
        <a:xfrm>
          <a:off x="744446" y="1135920"/>
          <a:ext cx="4406893" cy="567960"/>
        </a:xfrm>
        <a:prstGeom prst="rect">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0818" tIns="30480" rIns="30480" bIns="30480" numCol="1" spcCol="1270" anchor="ctr" anchorCtr="0">
          <a:noAutofit/>
        </a:bodyPr>
        <a:lstStyle/>
        <a:p>
          <a:pPr marL="0" lvl="0" indent="0" algn="l" defTabSz="533400">
            <a:lnSpc>
              <a:spcPct val="90000"/>
            </a:lnSpc>
            <a:spcBef>
              <a:spcPct val="0"/>
            </a:spcBef>
            <a:spcAft>
              <a:spcPct val="35000"/>
            </a:spcAft>
            <a:buNone/>
          </a:pPr>
          <a:r>
            <a:rPr lang="es-MX" sz="1200" b="0" i="0" kern="1200" dirty="0"/>
            <a:t>Menciono sólo algunas de las violencias reportadas violencia desde la infancia, </a:t>
          </a:r>
          <a:endParaRPr lang="es-CO" sz="1200" kern="1200" dirty="0"/>
        </a:p>
      </dsp:txBody>
      <dsp:txXfrm>
        <a:off x="744446" y="1135920"/>
        <a:ext cx="4406893" cy="567960"/>
      </dsp:txXfrm>
    </dsp:sp>
    <dsp:sp modelId="{1EC71481-2726-48EE-A90D-996AFD9CB520}">
      <dsp:nvSpPr>
        <dsp:cNvPr id="0" name=""/>
        <dsp:cNvSpPr/>
      </dsp:nvSpPr>
      <dsp:spPr>
        <a:xfrm>
          <a:off x="389471" y="1064925"/>
          <a:ext cx="709950" cy="70995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1BF1239-12D4-410A-B628-91F37B112B7A}">
      <dsp:nvSpPr>
        <dsp:cNvPr id="0" name=""/>
        <dsp:cNvSpPr/>
      </dsp:nvSpPr>
      <dsp:spPr>
        <a:xfrm>
          <a:off x="744446" y="1988008"/>
          <a:ext cx="4406893" cy="567960"/>
        </a:xfrm>
        <a:prstGeom prst="rect">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0818" tIns="30480" rIns="30480" bIns="30480" numCol="1" spcCol="1270" anchor="ctr" anchorCtr="0">
          <a:noAutofit/>
        </a:bodyPr>
        <a:lstStyle/>
        <a:p>
          <a:pPr marL="0" lvl="0" indent="0" algn="l" defTabSz="533400">
            <a:lnSpc>
              <a:spcPct val="90000"/>
            </a:lnSpc>
            <a:spcBef>
              <a:spcPct val="0"/>
            </a:spcBef>
            <a:spcAft>
              <a:spcPct val="35000"/>
            </a:spcAft>
            <a:buNone/>
          </a:pPr>
          <a:r>
            <a:rPr lang="es-MX" sz="1200" b="0" i="0" kern="1200"/>
            <a:t>las violaciones, un arma de guerra.La vida después de Ruanda, el honor de los iraquíes. Ciudad Juárez, capital del feminicidio. Las lapidaciones en Irán.</a:t>
          </a:r>
          <a:endParaRPr lang="es-CO" sz="1200" kern="1200" dirty="0"/>
        </a:p>
      </dsp:txBody>
      <dsp:txXfrm>
        <a:off x="744446" y="1988008"/>
        <a:ext cx="4406893" cy="567960"/>
      </dsp:txXfrm>
    </dsp:sp>
    <dsp:sp modelId="{A29D50EA-8B8D-449A-88AA-847F55B9AA82}">
      <dsp:nvSpPr>
        <dsp:cNvPr id="0" name=""/>
        <dsp:cNvSpPr/>
      </dsp:nvSpPr>
      <dsp:spPr>
        <a:xfrm>
          <a:off x="389471" y="1917013"/>
          <a:ext cx="709950" cy="70995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B13B466-A7BC-46CF-ABDF-C2FF6CDC2D80}">
      <dsp:nvSpPr>
        <dsp:cNvPr id="0" name=""/>
        <dsp:cNvSpPr/>
      </dsp:nvSpPr>
      <dsp:spPr>
        <a:xfrm>
          <a:off x="418822" y="2840096"/>
          <a:ext cx="4732518" cy="567960"/>
        </a:xfrm>
        <a:prstGeom prst="rect">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0818" tIns="30480" rIns="30480" bIns="30480" numCol="1" spcCol="1270" anchor="ctr" anchorCtr="0">
          <a:noAutofit/>
        </a:bodyPr>
        <a:lstStyle/>
        <a:p>
          <a:pPr marL="0" lvl="0" indent="0" algn="l" defTabSz="533400">
            <a:lnSpc>
              <a:spcPct val="90000"/>
            </a:lnSpc>
            <a:spcBef>
              <a:spcPct val="0"/>
            </a:spcBef>
            <a:spcAft>
              <a:spcPct val="35000"/>
            </a:spcAft>
            <a:buNone/>
          </a:pPr>
          <a:r>
            <a:rPr lang="es-MX" sz="1200" b="0" i="0" kern="1200" dirty="0"/>
            <a:t> La ablación en Francia. La ablación en Kurdistán. La violencia materna. </a:t>
          </a:r>
          <a:endParaRPr lang="es-CO" sz="1200" kern="1200" dirty="0"/>
        </a:p>
      </dsp:txBody>
      <dsp:txXfrm>
        <a:off x="418822" y="2840096"/>
        <a:ext cx="4732518" cy="567960"/>
      </dsp:txXfrm>
    </dsp:sp>
    <dsp:sp modelId="{44723E6F-54B6-4333-B2D5-708AF0009571}">
      <dsp:nvSpPr>
        <dsp:cNvPr id="0" name=""/>
        <dsp:cNvSpPr/>
      </dsp:nvSpPr>
      <dsp:spPr>
        <a:xfrm>
          <a:off x="63846" y="2769101"/>
          <a:ext cx="709950" cy="70995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EAD850-3B15-4596-9941-9592A40D67D4}">
      <dsp:nvSpPr>
        <dsp:cNvPr id="0" name=""/>
        <dsp:cNvSpPr/>
      </dsp:nvSpPr>
      <dsp:spPr>
        <a:xfrm>
          <a:off x="2781513" y="942870"/>
          <a:ext cx="609262" cy="91440"/>
        </a:xfrm>
        <a:custGeom>
          <a:avLst/>
          <a:gdLst/>
          <a:ahLst/>
          <a:cxnLst/>
          <a:rect l="0" t="0" r="0" b="0"/>
          <a:pathLst>
            <a:path>
              <a:moveTo>
                <a:pt x="0" y="45720"/>
              </a:moveTo>
              <a:lnTo>
                <a:pt x="609262" y="45720"/>
              </a:lnTo>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3070148" y="985391"/>
        <a:ext cx="31993" cy="6398"/>
      </dsp:txXfrm>
    </dsp:sp>
    <dsp:sp modelId="{6600D055-D5BA-4FE5-A0DF-1250090A0142}">
      <dsp:nvSpPr>
        <dsp:cNvPr id="0" name=""/>
        <dsp:cNvSpPr/>
      </dsp:nvSpPr>
      <dsp:spPr>
        <a:xfrm>
          <a:off x="1303" y="153987"/>
          <a:ext cx="2782010" cy="1669206"/>
        </a:xfrm>
        <a:prstGeom prst="rect">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s-MX" sz="1300" b="0" i="0" kern="1200"/>
            <a:t>libro de la antropóloga mexicana </a:t>
          </a:r>
          <a:r>
            <a:rPr lang="es-MX" sz="1300" b="0" i="1" u="sng" kern="1200"/>
            <a:t>Marcela Lagarde y de los Ríos </a:t>
          </a:r>
          <a:r>
            <a:rPr lang="es-MX" sz="1300" b="0" i="0" kern="1200"/>
            <a:t>titulado </a:t>
          </a:r>
          <a:endParaRPr lang="es-CO" sz="1300" kern="1200" dirty="0"/>
        </a:p>
      </dsp:txBody>
      <dsp:txXfrm>
        <a:off x="1303" y="153987"/>
        <a:ext cx="2782010" cy="1669206"/>
      </dsp:txXfrm>
    </dsp:sp>
    <dsp:sp modelId="{F0173373-B65B-4F51-804D-16766EE16540}">
      <dsp:nvSpPr>
        <dsp:cNvPr id="0" name=""/>
        <dsp:cNvSpPr/>
      </dsp:nvSpPr>
      <dsp:spPr>
        <a:xfrm>
          <a:off x="1392308" y="1821393"/>
          <a:ext cx="3421873" cy="609262"/>
        </a:xfrm>
        <a:custGeom>
          <a:avLst/>
          <a:gdLst/>
          <a:ahLst/>
          <a:cxnLst/>
          <a:rect l="0" t="0" r="0" b="0"/>
          <a:pathLst>
            <a:path>
              <a:moveTo>
                <a:pt x="3421873" y="0"/>
              </a:moveTo>
              <a:lnTo>
                <a:pt x="3421873" y="321731"/>
              </a:lnTo>
              <a:lnTo>
                <a:pt x="0" y="321731"/>
              </a:lnTo>
              <a:lnTo>
                <a:pt x="0" y="609262"/>
              </a:lnTo>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3016215" y="2122825"/>
        <a:ext cx="174059" cy="6398"/>
      </dsp:txXfrm>
    </dsp:sp>
    <dsp:sp modelId="{5D8D9E37-40B4-49CE-8A90-747CB9F740F3}">
      <dsp:nvSpPr>
        <dsp:cNvPr id="0" name=""/>
        <dsp:cNvSpPr/>
      </dsp:nvSpPr>
      <dsp:spPr>
        <a:xfrm>
          <a:off x="3423176" y="153987"/>
          <a:ext cx="2782010" cy="1669206"/>
        </a:xfrm>
        <a:prstGeom prst="rect">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s-MX" sz="1300" b="0" i="1" u="sng" kern="1200" dirty="0"/>
            <a:t>Los cautiverio de las mujeres, </a:t>
          </a:r>
          <a:r>
            <a:rPr lang="es-MX" sz="1300" b="0" i="1" u="sng" kern="1200" dirty="0" err="1"/>
            <a:t>madresposas</a:t>
          </a:r>
          <a:r>
            <a:rPr lang="es-MX" sz="1300" b="0" i="1" u="sng" kern="1200" dirty="0"/>
            <a:t>, monjas, putas locas y presas</a:t>
          </a:r>
          <a:r>
            <a:rPr lang="es-MX" sz="1300" b="0" i="0" kern="1200" dirty="0"/>
            <a:t>. Aquí, en este texto, la autora, mediante una investigación que fue su tesis de doctorado,</a:t>
          </a:r>
          <a:endParaRPr lang="es-CO" sz="1300" kern="1200" dirty="0"/>
        </a:p>
      </dsp:txBody>
      <dsp:txXfrm>
        <a:off x="3423176" y="153987"/>
        <a:ext cx="2782010" cy="1669206"/>
      </dsp:txXfrm>
    </dsp:sp>
    <dsp:sp modelId="{81EC34B3-0A4B-4F17-AA9E-0DCD2D9B8535}">
      <dsp:nvSpPr>
        <dsp:cNvPr id="0" name=""/>
        <dsp:cNvSpPr/>
      </dsp:nvSpPr>
      <dsp:spPr>
        <a:xfrm>
          <a:off x="2781513" y="3251939"/>
          <a:ext cx="609262" cy="91440"/>
        </a:xfrm>
        <a:custGeom>
          <a:avLst/>
          <a:gdLst/>
          <a:ahLst/>
          <a:cxnLst/>
          <a:rect l="0" t="0" r="0" b="0"/>
          <a:pathLst>
            <a:path>
              <a:moveTo>
                <a:pt x="0" y="45720"/>
              </a:moveTo>
              <a:lnTo>
                <a:pt x="609262" y="45720"/>
              </a:lnTo>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3070148" y="3294460"/>
        <a:ext cx="31993" cy="6398"/>
      </dsp:txXfrm>
    </dsp:sp>
    <dsp:sp modelId="{B6122A83-B2DD-4CAD-B0E0-07AC7422EC9E}">
      <dsp:nvSpPr>
        <dsp:cNvPr id="0" name=""/>
        <dsp:cNvSpPr/>
      </dsp:nvSpPr>
      <dsp:spPr>
        <a:xfrm>
          <a:off x="1303" y="2463056"/>
          <a:ext cx="2782010" cy="1669206"/>
        </a:xfrm>
        <a:prstGeom prst="rect">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s-MX" sz="1300" b="0" i="0" kern="1200" dirty="0"/>
            <a:t>nos describe las violencias en cada uno de esos espacios en los que se desenvuelven las mujeres. Para el caso de Colombia, no podemos dejar de analizar la violencia hacia las mujeres en el marco del conflicto armado. </a:t>
          </a:r>
          <a:endParaRPr lang="es-CO" sz="1300" kern="1200" dirty="0"/>
        </a:p>
      </dsp:txBody>
      <dsp:txXfrm>
        <a:off x="1303" y="2463056"/>
        <a:ext cx="2782010" cy="1669206"/>
      </dsp:txXfrm>
    </dsp:sp>
    <dsp:sp modelId="{43330ADC-548B-4833-928C-981EA32D1146}">
      <dsp:nvSpPr>
        <dsp:cNvPr id="0" name=""/>
        <dsp:cNvSpPr/>
      </dsp:nvSpPr>
      <dsp:spPr>
        <a:xfrm>
          <a:off x="3423176" y="2463056"/>
          <a:ext cx="2782010" cy="1669206"/>
        </a:xfrm>
        <a:prstGeom prst="rect">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s-MX" sz="1300" b="0" i="0" kern="1200" dirty="0"/>
            <a:t>Aquí las estadísticas muestran el siguiente orden de procedencia de victimarios. En primer lugar, g</a:t>
          </a:r>
          <a:r>
            <a:rPr lang="es-MX" sz="1300" b="1" i="0" kern="1200" dirty="0"/>
            <a:t>rupos paramilitares</a:t>
          </a:r>
          <a:r>
            <a:rPr lang="es-MX" sz="1300" b="0" i="0" kern="1200" dirty="0"/>
            <a:t>. En segundo lugar</a:t>
          </a:r>
          <a:r>
            <a:rPr lang="es-MX" sz="1300" b="1" i="0" kern="1200" dirty="0"/>
            <a:t>, las guerrillas </a:t>
          </a:r>
          <a:r>
            <a:rPr lang="es-MX" sz="1300" b="0" i="0" kern="1200" dirty="0"/>
            <a:t>y en tercer lugar, </a:t>
          </a:r>
          <a:r>
            <a:rPr lang="es-MX" sz="1300" b="1" i="0" kern="1200" dirty="0"/>
            <a:t>miembros de la fuerza pública</a:t>
          </a:r>
          <a:r>
            <a:rPr lang="es-MX" sz="1300" b="0" i="0" kern="1200" dirty="0"/>
            <a:t>.</a:t>
          </a:r>
          <a:endParaRPr lang="es-CO" sz="1300" kern="1200" dirty="0"/>
        </a:p>
      </dsp:txBody>
      <dsp:txXfrm>
        <a:off x="3423176" y="2463056"/>
        <a:ext cx="2782010" cy="166920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F48B72-B1BE-4F4A-80D1-4F93F8C5DE4D}">
      <dsp:nvSpPr>
        <dsp:cNvPr id="0" name=""/>
        <dsp:cNvSpPr/>
      </dsp:nvSpPr>
      <dsp:spPr>
        <a:xfrm>
          <a:off x="491406" y="580"/>
          <a:ext cx="3134844" cy="783711"/>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s-MX" sz="1300" b="0" i="0" kern="1200" dirty="0"/>
            <a:t>Con relación con los objetivos de la violencia, en el caso de los paramilitares se ha encontrado lo siguiente:</a:t>
          </a:r>
          <a:endParaRPr lang="es-CO" sz="1300" kern="1200" dirty="0"/>
        </a:p>
      </dsp:txBody>
      <dsp:txXfrm>
        <a:off x="514360" y="23534"/>
        <a:ext cx="3088936" cy="737803"/>
      </dsp:txXfrm>
    </dsp:sp>
    <dsp:sp modelId="{E489C456-7156-4E49-80BE-6972507E259E}">
      <dsp:nvSpPr>
        <dsp:cNvPr id="0" name=""/>
        <dsp:cNvSpPr/>
      </dsp:nvSpPr>
      <dsp:spPr>
        <a:xfrm rot="5400000">
          <a:off x="1990254" y="852866"/>
          <a:ext cx="137149" cy="137149"/>
        </a:xfrm>
        <a:prstGeom prst="rightArrow">
          <a:avLst>
            <a:gd name="adj1" fmla="val 667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F88335F-423A-4F1E-879A-713ACCE0F1CD}">
      <dsp:nvSpPr>
        <dsp:cNvPr id="0" name=""/>
        <dsp:cNvSpPr/>
      </dsp:nvSpPr>
      <dsp:spPr>
        <a:xfrm>
          <a:off x="491406" y="1058590"/>
          <a:ext cx="3134844" cy="783711"/>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b="0" i="0" kern="1200" dirty="0"/>
            <a:t>En primer lugar, atacar a las mujeres por su liderazgo. </a:t>
          </a:r>
          <a:endParaRPr lang="es-CO" sz="1200" kern="1200" dirty="0"/>
        </a:p>
      </dsp:txBody>
      <dsp:txXfrm>
        <a:off x="514360" y="1081544"/>
        <a:ext cx="3088936" cy="737803"/>
      </dsp:txXfrm>
    </dsp:sp>
    <dsp:sp modelId="{43482F81-0851-42F1-8960-87C241240FF3}">
      <dsp:nvSpPr>
        <dsp:cNvPr id="0" name=""/>
        <dsp:cNvSpPr/>
      </dsp:nvSpPr>
      <dsp:spPr>
        <a:xfrm rot="5400000">
          <a:off x="1990254" y="1910876"/>
          <a:ext cx="137149" cy="137149"/>
        </a:xfrm>
        <a:prstGeom prst="rightArrow">
          <a:avLst>
            <a:gd name="adj1" fmla="val 667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EA4CCDF-72D5-4607-B330-1C4620FEC752}">
      <dsp:nvSpPr>
        <dsp:cNvPr id="0" name=""/>
        <dsp:cNvSpPr/>
      </dsp:nvSpPr>
      <dsp:spPr>
        <a:xfrm>
          <a:off x="491406" y="2116600"/>
          <a:ext cx="3134844" cy="783711"/>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b="0" i="0" kern="1200" dirty="0"/>
            <a:t>En segundo lugar, destruir su círculo afectivo. </a:t>
          </a:r>
          <a:endParaRPr lang="es-CO" sz="1200" kern="1200" dirty="0"/>
        </a:p>
      </dsp:txBody>
      <dsp:txXfrm>
        <a:off x="514360" y="2139554"/>
        <a:ext cx="3088936" cy="737803"/>
      </dsp:txXfrm>
    </dsp:sp>
    <dsp:sp modelId="{96B65891-D6F2-42A7-8683-CEBA7C328BD7}">
      <dsp:nvSpPr>
        <dsp:cNvPr id="0" name=""/>
        <dsp:cNvSpPr/>
      </dsp:nvSpPr>
      <dsp:spPr>
        <a:xfrm rot="5400000">
          <a:off x="1990254" y="2968886"/>
          <a:ext cx="137149" cy="137149"/>
        </a:xfrm>
        <a:prstGeom prst="rightArrow">
          <a:avLst>
            <a:gd name="adj1" fmla="val 667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71B81C8-AA86-4876-B746-C36A2DEA9778}">
      <dsp:nvSpPr>
        <dsp:cNvPr id="0" name=""/>
        <dsp:cNvSpPr/>
      </dsp:nvSpPr>
      <dsp:spPr>
        <a:xfrm>
          <a:off x="273017" y="3174610"/>
          <a:ext cx="3571622" cy="1065337"/>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b="0" i="0" kern="1200" dirty="0"/>
            <a:t>En tercer lugar, castigarlas por conductas que, desde la perspectiva de ellos, se consideran transgresoras. Es decir, titularla de chismosas, de brujas o de infieles mediante algunos castigos, como por ejemplo rapar a sí mismas, también la violencia sexual para generar cohesión. </a:t>
          </a:r>
          <a:endParaRPr lang="es-CO" sz="1200" kern="1200" dirty="0"/>
        </a:p>
      </dsp:txBody>
      <dsp:txXfrm>
        <a:off x="304220" y="3205813"/>
        <a:ext cx="3509216" cy="100293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1FF6F5-F8C3-48C3-9BF5-E52450721A8B}">
      <dsp:nvSpPr>
        <dsp:cNvPr id="0" name=""/>
        <dsp:cNvSpPr/>
      </dsp:nvSpPr>
      <dsp:spPr>
        <a:xfrm>
          <a:off x="1924784" y="0"/>
          <a:ext cx="5040630" cy="5040630"/>
        </a:xfrm>
        <a:prstGeom prst="quadArrow">
          <a:avLst>
            <a:gd name="adj1" fmla="val 2000"/>
            <a:gd name="adj2" fmla="val 4000"/>
            <a:gd name="adj3" fmla="val 5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CA444B-129B-4E4E-9DA3-E36F7A54D721}">
      <dsp:nvSpPr>
        <dsp:cNvPr id="0" name=""/>
        <dsp:cNvSpPr/>
      </dsp:nvSpPr>
      <dsp:spPr>
        <a:xfrm>
          <a:off x="2310745" y="327640"/>
          <a:ext cx="2016252" cy="2016252"/>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MX" sz="900" b="0" i="0" kern="1200"/>
            <a:t>Menciono lo que hemos encontrado en las investigaciones en el marco del conflicto armado. </a:t>
          </a:r>
          <a:endParaRPr lang="es-CO" sz="900" kern="1200"/>
        </a:p>
      </dsp:txBody>
      <dsp:txXfrm>
        <a:off x="2409170" y="426065"/>
        <a:ext cx="1819402" cy="1819402"/>
      </dsp:txXfrm>
    </dsp:sp>
    <dsp:sp modelId="{BC96B1E6-E296-4145-B1E4-F44679395C99}">
      <dsp:nvSpPr>
        <dsp:cNvPr id="0" name=""/>
        <dsp:cNvSpPr/>
      </dsp:nvSpPr>
      <dsp:spPr>
        <a:xfrm>
          <a:off x="4679842" y="327640"/>
          <a:ext cx="2016252" cy="2016252"/>
        </a:xfrm>
        <a:prstGeom prst="roundRect">
          <a:avLst/>
        </a:prstGeom>
        <a:solidFill>
          <a:schemeClr val="accent3">
            <a:hueOff val="-535818"/>
            <a:satOff val="-10526"/>
            <a:lumOff val="-120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MX" sz="900" b="0" i="0" kern="1200" dirty="0"/>
            <a:t>Algunas de las cuales doy cuenta en el </a:t>
          </a:r>
          <a:r>
            <a:rPr lang="es-MX" sz="900" b="0" i="1" kern="1200" dirty="0"/>
            <a:t>libro </a:t>
          </a:r>
          <a:r>
            <a:rPr lang="es-MX" sz="900" b="0" i="1" u="sng" kern="1200" dirty="0"/>
            <a:t>Rutas por la memoria, Voces de Nueva Venecia y el Salado</a:t>
          </a:r>
          <a:r>
            <a:rPr lang="es-MX" sz="900" b="0" i="0" u="sng" kern="1200" dirty="0"/>
            <a:t>. </a:t>
          </a:r>
          <a:r>
            <a:rPr lang="es-MX" sz="900" b="0" i="0" kern="1200" dirty="0"/>
            <a:t>Aquí reportamos la regulación de la vida social por parte de los grupos armados. </a:t>
          </a:r>
          <a:endParaRPr lang="es-CO" sz="900" kern="1200" dirty="0"/>
        </a:p>
      </dsp:txBody>
      <dsp:txXfrm>
        <a:off x="4778267" y="426065"/>
        <a:ext cx="1819402" cy="1819402"/>
      </dsp:txXfrm>
    </dsp:sp>
    <dsp:sp modelId="{CFEE8DC5-F2F3-4D91-A5D4-DE5A544DCDC5}">
      <dsp:nvSpPr>
        <dsp:cNvPr id="0" name=""/>
        <dsp:cNvSpPr/>
      </dsp:nvSpPr>
      <dsp:spPr>
        <a:xfrm>
          <a:off x="2310745" y="2696737"/>
          <a:ext cx="2016252" cy="2016252"/>
        </a:xfrm>
        <a:prstGeom prst="roundRect">
          <a:avLst/>
        </a:prstGeom>
        <a:solidFill>
          <a:schemeClr val="accent3">
            <a:hueOff val="-1071636"/>
            <a:satOff val="-21053"/>
            <a:lumOff val="-240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MX" sz="900" b="0" i="0" kern="1200"/>
            <a:t>Por ejemplo, prohibiciones de no usar ciertas prendas, no mostrar determinadas partes del cuerpo o no realizar reuniones con determinado número de personas. Asimismo, reportamos la violación sexual, la cual ha sido evidente, reconocida en el caso de la masacre de El Salado. </a:t>
          </a:r>
          <a:endParaRPr lang="es-CO" sz="900" kern="1200"/>
        </a:p>
      </dsp:txBody>
      <dsp:txXfrm>
        <a:off x="2409170" y="2795162"/>
        <a:ext cx="1819402" cy="1819402"/>
      </dsp:txXfrm>
    </dsp:sp>
    <dsp:sp modelId="{ECE8C643-F840-42F4-92F2-EA68F0982618}">
      <dsp:nvSpPr>
        <dsp:cNvPr id="0" name=""/>
        <dsp:cNvSpPr/>
      </dsp:nvSpPr>
      <dsp:spPr>
        <a:xfrm>
          <a:off x="4679842" y="2696737"/>
          <a:ext cx="2016252" cy="2016252"/>
        </a:xfrm>
        <a:prstGeom prst="roundRect">
          <a:avLst/>
        </a:prstGeom>
        <a:solidFill>
          <a:schemeClr val="accent3">
            <a:hueOff val="-1607454"/>
            <a:satOff val="-31579"/>
            <a:lumOff val="-3607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MX" sz="900" b="0" i="0" kern="1200"/>
            <a:t>De igual forma, la esterilización forzada, acoso sexual, abortos forzados, humillación sexual, amenaza de violencia, esclavitud, uniones forzadas, trabajos forzados, por ejemplo, cocinarles a los grupos armados, lo cual se dio también en el caso de la masacre de El Salado y se ha presentado en otras poblaciones y finalmente desnudez forzada.</a:t>
          </a:r>
          <a:endParaRPr lang="es-CO" sz="900" kern="1200"/>
        </a:p>
      </dsp:txBody>
      <dsp:txXfrm>
        <a:off x="4778267" y="2795162"/>
        <a:ext cx="1819402" cy="181940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1F3274-B93C-4608-82F6-5BC436ADD9BA}">
      <dsp:nvSpPr>
        <dsp:cNvPr id="0" name=""/>
        <dsp:cNvSpPr/>
      </dsp:nvSpPr>
      <dsp:spPr>
        <a:xfrm>
          <a:off x="1162" y="434162"/>
          <a:ext cx="2479102" cy="1487461"/>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0" i="0" kern="1200" dirty="0"/>
            <a:t>Pasamos ahora a plantear no conclusiones, sino tensiones en términos de avances y retrocesos. Tenemos avances, pero se suele caer en la creencia de resaltar en la legislación. </a:t>
          </a:r>
          <a:endParaRPr lang="es-CO" sz="1200" kern="1200" dirty="0"/>
        </a:p>
      </dsp:txBody>
      <dsp:txXfrm>
        <a:off x="44728" y="477728"/>
        <a:ext cx="2391970" cy="1400329"/>
      </dsp:txXfrm>
    </dsp:sp>
    <dsp:sp modelId="{D91B598C-89B3-4C12-8BA9-F0A21BC36A11}">
      <dsp:nvSpPr>
        <dsp:cNvPr id="0" name=""/>
        <dsp:cNvSpPr/>
      </dsp:nvSpPr>
      <dsp:spPr>
        <a:xfrm>
          <a:off x="2698426" y="870484"/>
          <a:ext cx="525569" cy="61481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s-CO" sz="1000" kern="1200"/>
        </a:p>
      </dsp:txBody>
      <dsp:txXfrm>
        <a:off x="2698426" y="993447"/>
        <a:ext cx="367898" cy="368891"/>
      </dsp:txXfrm>
    </dsp:sp>
    <dsp:sp modelId="{0534A211-229F-4FA1-8F32-4B3C09711180}">
      <dsp:nvSpPr>
        <dsp:cNvPr id="0" name=""/>
        <dsp:cNvSpPr/>
      </dsp:nvSpPr>
      <dsp:spPr>
        <a:xfrm>
          <a:off x="3471906" y="434162"/>
          <a:ext cx="2479102" cy="1487461"/>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0" i="0" kern="1200"/>
            <a:t>Por supuesto, es importante. Tenemos una ley de prevención y sanción de la violencia hacia las mujeres, pero esto no es suficiente,también tenemos una ley en contra del feminicidio, pero reiteramos, no es suficiente. </a:t>
          </a:r>
          <a:endParaRPr lang="es-CO" sz="1200" kern="1200"/>
        </a:p>
      </dsp:txBody>
      <dsp:txXfrm>
        <a:off x="3515472" y="477728"/>
        <a:ext cx="2391970" cy="1400329"/>
      </dsp:txXfrm>
    </dsp:sp>
    <dsp:sp modelId="{678E9B66-7B29-49DF-B0DA-663BFD4D3BD0}">
      <dsp:nvSpPr>
        <dsp:cNvPr id="0" name=""/>
        <dsp:cNvSpPr/>
      </dsp:nvSpPr>
      <dsp:spPr>
        <a:xfrm rot="5400000">
          <a:off x="4448673" y="2095161"/>
          <a:ext cx="525569" cy="61481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s-CO" sz="1000" kern="1200"/>
        </a:p>
      </dsp:txBody>
      <dsp:txXfrm rot="-5400000">
        <a:off x="4527013" y="2139785"/>
        <a:ext cx="368891" cy="367898"/>
      </dsp:txXfrm>
    </dsp:sp>
    <dsp:sp modelId="{6DB02346-8988-4F04-BE7D-5F2548ACDE41}">
      <dsp:nvSpPr>
        <dsp:cNvPr id="0" name=""/>
        <dsp:cNvSpPr/>
      </dsp:nvSpPr>
      <dsp:spPr>
        <a:xfrm>
          <a:off x="3471906" y="2913265"/>
          <a:ext cx="2479102" cy="1487461"/>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0" i="0" kern="1200" dirty="0"/>
            <a:t>Es necesario vincular cada vez más el enfoque interseccional, el cual nos permite ir más allá del enfoque de género para incluir los aspectos de raza y clase en los análisis. Tener en cuenta, además, la situación de ruralidad. </a:t>
          </a:r>
          <a:endParaRPr lang="es-CO" sz="1200" kern="1200" dirty="0"/>
        </a:p>
      </dsp:txBody>
      <dsp:txXfrm>
        <a:off x="3515472" y="2956831"/>
        <a:ext cx="2391970" cy="1400329"/>
      </dsp:txXfrm>
    </dsp:sp>
    <dsp:sp modelId="{9B271792-6E62-46C9-B632-C6935113CAC8}">
      <dsp:nvSpPr>
        <dsp:cNvPr id="0" name=""/>
        <dsp:cNvSpPr/>
      </dsp:nvSpPr>
      <dsp:spPr>
        <a:xfrm rot="10800000">
          <a:off x="2728175" y="3349587"/>
          <a:ext cx="525569" cy="61481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s-CO" sz="1000" kern="1200"/>
        </a:p>
      </dsp:txBody>
      <dsp:txXfrm rot="10800000">
        <a:off x="2885846" y="3472550"/>
        <a:ext cx="367898" cy="368891"/>
      </dsp:txXfrm>
    </dsp:sp>
    <dsp:sp modelId="{FA29BE39-5760-4620-8AB7-B42C396832E5}">
      <dsp:nvSpPr>
        <dsp:cNvPr id="0" name=""/>
        <dsp:cNvSpPr/>
      </dsp:nvSpPr>
      <dsp:spPr>
        <a:xfrm>
          <a:off x="1162" y="2913265"/>
          <a:ext cx="2479102" cy="1487461"/>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0" i="0" kern="1200"/>
            <a:t>Todo esto lo que nos plantea es la necesidad de y la importancia de un diálogo interdisciplinario.</a:t>
          </a:r>
          <a:endParaRPr lang="es-CO" sz="1200" kern="1200"/>
        </a:p>
      </dsp:txBody>
      <dsp:txXfrm>
        <a:off x="44728" y="2956831"/>
        <a:ext cx="2391970" cy="140032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4459DE-BDBE-4A01-BD7A-56FE98C02150}">
      <dsp:nvSpPr>
        <dsp:cNvPr id="0" name=""/>
        <dsp:cNvSpPr/>
      </dsp:nvSpPr>
      <dsp:spPr>
        <a:xfrm>
          <a:off x="0" y="404367"/>
          <a:ext cx="4794884" cy="822656"/>
        </a:xfrm>
        <a:prstGeom prst="roundRect">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s-MX" sz="1000" b="0" i="0" kern="1200"/>
            <a:t>Compartimos la necesidad de erradicar la violencia hacia las mujeres, pero al mismo tiempo retomamos la premisa desde el psicoanálisis, de la imposibilidad de lograrlo.</a:t>
          </a:r>
          <a:endParaRPr lang="es-CO" sz="1000" kern="1200"/>
        </a:p>
      </dsp:txBody>
      <dsp:txXfrm>
        <a:off x="40159" y="444526"/>
        <a:ext cx="4714566" cy="742338"/>
      </dsp:txXfrm>
    </dsp:sp>
    <dsp:sp modelId="{9ED3252F-4A57-48CF-9345-C862FFB0FF2D}">
      <dsp:nvSpPr>
        <dsp:cNvPr id="0" name=""/>
        <dsp:cNvSpPr/>
      </dsp:nvSpPr>
      <dsp:spPr>
        <a:xfrm>
          <a:off x="0" y="1255824"/>
          <a:ext cx="4794884" cy="822656"/>
        </a:xfrm>
        <a:prstGeom prst="roundRect">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s-MX" sz="1000" b="0" i="0" kern="1200" dirty="0"/>
            <a:t>Es necesario reflexionar sobre los discursos, pedagogías que se han venido instalando, en la cual la o las mujeres son vistas como incapaces, a las cuales hay que educar, </a:t>
          </a:r>
          <a:r>
            <a:rPr lang="es-MX" sz="1000" b="1" i="1" u="sng" kern="1200" dirty="0"/>
            <a:t>EMPODERAR. </a:t>
          </a:r>
          <a:endParaRPr lang="es-CO" sz="1000" b="1" i="1" u="sng" kern="1200" dirty="0"/>
        </a:p>
      </dsp:txBody>
      <dsp:txXfrm>
        <a:off x="40159" y="1295983"/>
        <a:ext cx="4714566" cy="742338"/>
      </dsp:txXfrm>
    </dsp:sp>
    <dsp:sp modelId="{EFEDFC75-ED51-4867-8380-1B9FCEAF4C26}">
      <dsp:nvSpPr>
        <dsp:cNvPr id="0" name=""/>
        <dsp:cNvSpPr/>
      </dsp:nvSpPr>
      <dsp:spPr>
        <a:xfrm>
          <a:off x="0" y="2107280"/>
          <a:ext cx="4794884" cy="822656"/>
        </a:xfrm>
        <a:prstGeom prst="roundRect">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s-MX" sz="1000" b="0" i="0" kern="1200" dirty="0"/>
            <a:t>A veces hasta se utiliza el término alfabetizar, términos de estos bastante utilizados, que lleva a reafirmar la incapacidad de las mujeres, pero también uno de sus efectos es la ubicación en el otro con mayúscula de todos los vínculos de la violencia. Y una de las consecuencias de lo anterior es la producción de subjetividades, en la cual se ubica siempre en ese otro la fuente del daño. </a:t>
          </a:r>
          <a:endParaRPr lang="es-CO" sz="1000" kern="1200" dirty="0"/>
        </a:p>
      </dsp:txBody>
      <dsp:txXfrm>
        <a:off x="40159" y="2147439"/>
        <a:ext cx="4714566" cy="742338"/>
      </dsp:txXfrm>
    </dsp:sp>
    <dsp:sp modelId="{D5B7B042-AEA2-4E6C-8094-73C8FF4D7023}">
      <dsp:nvSpPr>
        <dsp:cNvPr id="0" name=""/>
        <dsp:cNvSpPr/>
      </dsp:nvSpPr>
      <dsp:spPr>
        <a:xfrm>
          <a:off x="0" y="2958736"/>
          <a:ext cx="4794884" cy="822656"/>
        </a:xfrm>
        <a:prstGeom prst="roundRect">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s-MX" sz="1000" b="0" i="0" kern="1200" dirty="0"/>
            <a:t>Esto es, se ubica en el afuera, en EL OTRO y con frecuencia se cae en los </a:t>
          </a:r>
          <a:r>
            <a:rPr lang="es-MX" sz="1000" b="1" i="0" kern="1200" dirty="0"/>
            <a:t>ESENCIALISMO</a:t>
          </a:r>
          <a:r>
            <a:rPr lang="es-MX" sz="1000" b="0" i="0" kern="1200" dirty="0"/>
            <a:t>. Y por ello escuchamos con frecuencia las mujeres no son violentas, o las mujeres son mejores administradoras, o las mujeres son más honrados que los varones.</a:t>
          </a:r>
          <a:endParaRPr lang="es-CO" sz="1000" kern="1200" dirty="0"/>
        </a:p>
      </dsp:txBody>
      <dsp:txXfrm>
        <a:off x="40159" y="2998895"/>
        <a:ext cx="4714566" cy="742338"/>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8.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0"/>
        <p:cNvGrpSpPr/>
        <p:nvPr/>
      </p:nvGrpSpPr>
      <p:grpSpPr>
        <a:xfrm>
          <a:off x="0" y="0"/>
          <a:ext cx="0" cy="0"/>
          <a:chOff x="0" y="0"/>
          <a:chExt cx="0" cy="0"/>
        </a:xfrm>
      </p:grpSpPr>
      <p:sp>
        <p:nvSpPr>
          <p:cNvPr id="1891" name="Google Shape;189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2" name="Google Shape;189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4"/>
        <p:cNvGrpSpPr/>
        <p:nvPr/>
      </p:nvGrpSpPr>
      <p:grpSpPr>
        <a:xfrm>
          <a:off x="0" y="0"/>
          <a:ext cx="0" cy="0"/>
          <a:chOff x="0" y="0"/>
          <a:chExt cx="0" cy="0"/>
        </a:xfrm>
      </p:grpSpPr>
      <p:sp>
        <p:nvSpPr>
          <p:cNvPr id="2265" name="Google Shape;2265;gbd6c00e73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6" name="Google Shape;2266;gbd6c00e73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4"/>
        <p:cNvGrpSpPr/>
        <p:nvPr/>
      </p:nvGrpSpPr>
      <p:grpSpPr>
        <a:xfrm>
          <a:off x="0" y="0"/>
          <a:ext cx="0" cy="0"/>
          <a:chOff x="0" y="0"/>
          <a:chExt cx="0" cy="0"/>
        </a:xfrm>
      </p:grpSpPr>
      <p:sp>
        <p:nvSpPr>
          <p:cNvPr id="2785" name="Google Shape;2785;gea7e9bfaad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86" name="Google Shape;2786;gea7e9bfaad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5"/>
        <p:cNvGrpSpPr/>
        <p:nvPr/>
      </p:nvGrpSpPr>
      <p:grpSpPr>
        <a:xfrm>
          <a:off x="0" y="0"/>
          <a:ext cx="0" cy="0"/>
          <a:chOff x="0" y="0"/>
          <a:chExt cx="0" cy="0"/>
        </a:xfrm>
      </p:grpSpPr>
      <p:sp>
        <p:nvSpPr>
          <p:cNvPr id="2166" name="Google Shape;2166;g99f2f57a7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7" name="Google Shape;2167;g99f2f57a7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1"/>
        <p:cNvGrpSpPr/>
        <p:nvPr/>
      </p:nvGrpSpPr>
      <p:grpSpPr>
        <a:xfrm>
          <a:off x="0" y="0"/>
          <a:ext cx="0" cy="0"/>
          <a:chOff x="0" y="0"/>
          <a:chExt cx="0" cy="0"/>
        </a:xfrm>
      </p:grpSpPr>
      <p:sp>
        <p:nvSpPr>
          <p:cNvPr id="2462" name="Google Shape;2462;gea7e9bfaa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3" name="Google Shape;2463;gea7e9bfaa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8"/>
        <p:cNvGrpSpPr/>
        <p:nvPr/>
      </p:nvGrpSpPr>
      <p:grpSpPr>
        <a:xfrm>
          <a:off x="0" y="0"/>
          <a:ext cx="0" cy="0"/>
          <a:chOff x="0" y="0"/>
          <a:chExt cx="0" cy="0"/>
        </a:xfrm>
      </p:grpSpPr>
      <p:sp>
        <p:nvSpPr>
          <p:cNvPr id="2729" name="Google Shape;2729;gbd6c00e730_0_1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0" name="Google Shape;2730;gbd6c00e730_0_1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2"/>
        <p:cNvGrpSpPr/>
        <p:nvPr/>
      </p:nvGrpSpPr>
      <p:grpSpPr>
        <a:xfrm>
          <a:off x="0" y="0"/>
          <a:ext cx="0" cy="0"/>
          <a:chOff x="0" y="0"/>
          <a:chExt cx="0" cy="0"/>
        </a:xfrm>
      </p:grpSpPr>
      <p:sp>
        <p:nvSpPr>
          <p:cNvPr id="3433" name="Google Shape;3433;gea7e9bfaad_0_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34" name="Google Shape;3434;gea7e9bfaad_0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3"/>
        </a:solidFill>
        <a:effectLst/>
      </p:bgPr>
    </p:bg>
    <p:spTree>
      <p:nvGrpSpPr>
        <p:cNvPr id="1" name="Shape 8"/>
        <p:cNvGrpSpPr/>
        <p:nvPr/>
      </p:nvGrpSpPr>
      <p:grpSpPr>
        <a:xfrm>
          <a:off x="0" y="0"/>
          <a:ext cx="0" cy="0"/>
          <a:chOff x="0" y="0"/>
          <a:chExt cx="0" cy="0"/>
        </a:xfrm>
      </p:grpSpPr>
      <p:grpSp>
        <p:nvGrpSpPr>
          <p:cNvPr id="9" name="Google Shape;9;p2"/>
          <p:cNvGrpSpPr/>
          <p:nvPr/>
        </p:nvGrpSpPr>
        <p:grpSpPr>
          <a:xfrm>
            <a:off x="-9" y="-31"/>
            <a:ext cx="9143740" cy="5141097"/>
            <a:chOff x="238125" y="845075"/>
            <a:chExt cx="7140200" cy="4014600"/>
          </a:xfrm>
        </p:grpSpPr>
        <p:sp>
          <p:nvSpPr>
            <p:cNvPr id="10" name="Google Shape;10;p2"/>
            <p:cNvSpPr/>
            <p:nvPr/>
          </p:nvSpPr>
          <p:spPr>
            <a:xfrm>
              <a:off x="238125" y="845075"/>
              <a:ext cx="7137075" cy="4012375"/>
            </a:xfrm>
            <a:custGeom>
              <a:avLst/>
              <a:gdLst/>
              <a:ahLst/>
              <a:cxnLst/>
              <a:rect l="l" t="t" r="r" b="b"/>
              <a:pathLst>
                <a:path w="285483" h="160495" extrusionOk="0">
                  <a:moveTo>
                    <a:pt x="6745" y="321"/>
                  </a:moveTo>
                  <a:lnTo>
                    <a:pt x="6745" y="6406"/>
                  </a:lnTo>
                  <a:lnTo>
                    <a:pt x="339" y="6406"/>
                  </a:lnTo>
                  <a:lnTo>
                    <a:pt x="339" y="321"/>
                  </a:lnTo>
                  <a:close/>
                  <a:moveTo>
                    <a:pt x="13471" y="321"/>
                  </a:moveTo>
                  <a:lnTo>
                    <a:pt x="13471" y="6406"/>
                  </a:lnTo>
                  <a:lnTo>
                    <a:pt x="7066" y="6406"/>
                  </a:lnTo>
                  <a:lnTo>
                    <a:pt x="7066" y="321"/>
                  </a:lnTo>
                  <a:close/>
                  <a:moveTo>
                    <a:pt x="20198" y="321"/>
                  </a:moveTo>
                  <a:lnTo>
                    <a:pt x="20198" y="6406"/>
                  </a:lnTo>
                  <a:lnTo>
                    <a:pt x="13810" y="6406"/>
                  </a:lnTo>
                  <a:lnTo>
                    <a:pt x="13810" y="321"/>
                  </a:lnTo>
                  <a:close/>
                  <a:moveTo>
                    <a:pt x="26942" y="321"/>
                  </a:moveTo>
                  <a:lnTo>
                    <a:pt x="26942" y="6406"/>
                  </a:lnTo>
                  <a:lnTo>
                    <a:pt x="20537" y="6406"/>
                  </a:lnTo>
                  <a:lnTo>
                    <a:pt x="20537" y="321"/>
                  </a:lnTo>
                  <a:close/>
                  <a:moveTo>
                    <a:pt x="33669" y="321"/>
                  </a:moveTo>
                  <a:lnTo>
                    <a:pt x="33669" y="6406"/>
                  </a:lnTo>
                  <a:lnTo>
                    <a:pt x="27281" y="6406"/>
                  </a:lnTo>
                  <a:lnTo>
                    <a:pt x="27281" y="321"/>
                  </a:lnTo>
                  <a:close/>
                  <a:moveTo>
                    <a:pt x="40414" y="321"/>
                  </a:moveTo>
                  <a:lnTo>
                    <a:pt x="40414" y="6406"/>
                  </a:lnTo>
                  <a:lnTo>
                    <a:pt x="34008" y="6406"/>
                  </a:lnTo>
                  <a:lnTo>
                    <a:pt x="34008" y="321"/>
                  </a:lnTo>
                  <a:close/>
                  <a:moveTo>
                    <a:pt x="47140" y="321"/>
                  </a:moveTo>
                  <a:lnTo>
                    <a:pt x="47140" y="6406"/>
                  </a:lnTo>
                  <a:lnTo>
                    <a:pt x="40753" y="6406"/>
                  </a:lnTo>
                  <a:lnTo>
                    <a:pt x="40753" y="321"/>
                  </a:lnTo>
                  <a:close/>
                  <a:moveTo>
                    <a:pt x="53885" y="321"/>
                  </a:moveTo>
                  <a:lnTo>
                    <a:pt x="53885" y="6406"/>
                  </a:lnTo>
                  <a:lnTo>
                    <a:pt x="47479" y="6406"/>
                  </a:lnTo>
                  <a:lnTo>
                    <a:pt x="47479" y="321"/>
                  </a:lnTo>
                  <a:close/>
                  <a:moveTo>
                    <a:pt x="60611" y="321"/>
                  </a:moveTo>
                  <a:lnTo>
                    <a:pt x="60611" y="6406"/>
                  </a:lnTo>
                  <a:lnTo>
                    <a:pt x="54206" y="6406"/>
                  </a:lnTo>
                  <a:lnTo>
                    <a:pt x="54206" y="321"/>
                  </a:lnTo>
                  <a:close/>
                  <a:moveTo>
                    <a:pt x="67338" y="321"/>
                  </a:moveTo>
                  <a:lnTo>
                    <a:pt x="67338" y="6406"/>
                  </a:lnTo>
                  <a:lnTo>
                    <a:pt x="60950" y="6406"/>
                  </a:lnTo>
                  <a:lnTo>
                    <a:pt x="60950" y="321"/>
                  </a:lnTo>
                  <a:close/>
                  <a:moveTo>
                    <a:pt x="74083" y="321"/>
                  </a:moveTo>
                  <a:lnTo>
                    <a:pt x="74083" y="6406"/>
                  </a:lnTo>
                  <a:lnTo>
                    <a:pt x="67677" y="6406"/>
                  </a:lnTo>
                  <a:lnTo>
                    <a:pt x="67677" y="321"/>
                  </a:lnTo>
                  <a:close/>
                  <a:moveTo>
                    <a:pt x="80809" y="321"/>
                  </a:moveTo>
                  <a:lnTo>
                    <a:pt x="80809" y="6406"/>
                  </a:lnTo>
                  <a:lnTo>
                    <a:pt x="74422" y="6406"/>
                  </a:lnTo>
                  <a:lnTo>
                    <a:pt x="74422" y="321"/>
                  </a:lnTo>
                  <a:close/>
                  <a:moveTo>
                    <a:pt x="87554" y="321"/>
                  </a:moveTo>
                  <a:lnTo>
                    <a:pt x="87554" y="6406"/>
                  </a:lnTo>
                  <a:lnTo>
                    <a:pt x="81148" y="6406"/>
                  </a:lnTo>
                  <a:lnTo>
                    <a:pt x="81148" y="321"/>
                  </a:lnTo>
                  <a:close/>
                  <a:moveTo>
                    <a:pt x="94281" y="321"/>
                  </a:moveTo>
                  <a:lnTo>
                    <a:pt x="94281" y="6406"/>
                  </a:lnTo>
                  <a:lnTo>
                    <a:pt x="87893" y="6406"/>
                  </a:lnTo>
                  <a:lnTo>
                    <a:pt x="87893" y="321"/>
                  </a:lnTo>
                  <a:close/>
                  <a:moveTo>
                    <a:pt x="101025" y="321"/>
                  </a:moveTo>
                  <a:lnTo>
                    <a:pt x="101025" y="6406"/>
                  </a:lnTo>
                  <a:lnTo>
                    <a:pt x="94620" y="6406"/>
                  </a:lnTo>
                  <a:lnTo>
                    <a:pt x="94620" y="321"/>
                  </a:lnTo>
                  <a:close/>
                  <a:moveTo>
                    <a:pt x="107752" y="321"/>
                  </a:moveTo>
                  <a:lnTo>
                    <a:pt x="107752" y="6406"/>
                  </a:lnTo>
                  <a:lnTo>
                    <a:pt x="101346" y="6406"/>
                  </a:lnTo>
                  <a:lnTo>
                    <a:pt x="101346" y="321"/>
                  </a:lnTo>
                  <a:close/>
                  <a:moveTo>
                    <a:pt x="114478" y="321"/>
                  </a:moveTo>
                  <a:lnTo>
                    <a:pt x="114478" y="6406"/>
                  </a:lnTo>
                  <a:lnTo>
                    <a:pt x="108091" y="6406"/>
                  </a:lnTo>
                  <a:lnTo>
                    <a:pt x="108091" y="321"/>
                  </a:lnTo>
                  <a:close/>
                  <a:moveTo>
                    <a:pt x="121223" y="321"/>
                  </a:moveTo>
                  <a:lnTo>
                    <a:pt x="121223" y="6406"/>
                  </a:lnTo>
                  <a:lnTo>
                    <a:pt x="114817" y="6406"/>
                  </a:lnTo>
                  <a:lnTo>
                    <a:pt x="114817" y="321"/>
                  </a:lnTo>
                  <a:close/>
                  <a:moveTo>
                    <a:pt x="127950" y="321"/>
                  </a:moveTo>
                  <a:lnTo>
                    <a:pt x="127950" y="6406"/>
                  </a:lnTo>
                  <a:lnTo>
                    <a:pt x="121562" y="6406"/>
                  </a:lnTo>
                  <a:lnTo>
                    <a:pt x="121562" y="321"/>
                  </a:lnTo>
                  <a:close/>
                  <a:moveTo>
                    <a:pt x="134694" y="321"/>
                  </a:moveTo>
                  <a:lnTo>
                    <a:pt x="134694" y="6406"/>
                  </a:lnTo>
                  <a:lnTo>
                    <a:pt x="128289" y="6406"/>
                  </a:lnTo>
                  <a:lnTo>
                    <a:pt x="128289" y="321"/>
                  </a:lnTo>
                  <a:close/>
                  <a:moveTo>
                    <a:pt x="141421" y="321"/>
                  </a:moveTo>
                  <a:lnTo>
                    <a:pt x="141421" y="6406"/>
                  </a:lnTo>
                  <a:lnTo>
                    <a:pt x="135033" y="6406"/>
                  </a:lnTo>
                  <a:lnTo>
                    <a:pt x="135033" y="321"/>
                  </a:lnTo>
                  <a:close/>
                  <a:moveTo>
                    <a:pt x="148148" y="321"/>
                  </a:moveTo>
                  <a:lnTo>
                    <a:pt x="148148" y="6406"/>
                  </a:lnTo>
                  <a:lnTo>
                    <a:pt x="141760" y="6406"/>
                  </a:lnTo>
                  <a:lnTo>
                    <a:pt x="141760" y="321"/>
                  </a:lnTo>
                  <a:close/>
                  <a:moveTo>
                    <a:pt x="154892" y="321"/>
                  </a:moveTo>
                  <a:lnTo>
                    <a:pt x="154892" y="6406"/>
                  </a:lnTo>
                  <a:lnTo>
                    <a:pt x="148487" y="6406"/>
                  </a:lnTo>
                  <a:lnTo>
                    <a:pt x="148487" y="321"/>
                  </a:lnTo>
                  <a:close/>
                  <a:moveTo>
                    <a:pt x="161619" y="321"/>
                  </a:moveTo>
                  <a:lnTo>
                    <a:pt x="161619" y="6406"/>
                  </a:lnTo>
                  <a:lnTo>
                    <a:pt x="155231" y="6406"/>
                  </a:lnTo>
                  <a:lnTo>
                    <a:pt x="155231" y="321"/>
                  </a:lnTo>
                  <a:close/>
                  <a:moveTo>
                    <a:pt x="168363" y="321"/>
                  </a:moveTo>
                  <a:lnTo>
                    <a:pt x="168363" y="6406"/>
                  </a:lnTo>
                  <a:lnTo>
                    <a:pt x="161958" y="6406"/>
                  </a:lnTo>
                  <a:lnTo>
                    <a:pt x="161958" y="321"/>
                  </a:lnTo>
                  <a:close/>
                  <a:moveTo>
                    <a:pt x="175090" y="321"/>
                  </a:moveTo>
                  <a:lnTo>
                    <a:pt x="175090" y="6406"/>
                  </a:lnTo>
                  <a:lnTo>
                    <a:pt x="168702" y="6406"/>
                  </a:lnTo>
                  <a:lnTo>
                    <a:pt x="168702" y="321"/>
                  </a:lnTo>
                  <a:close/>
                  <a:moveTo>
                    <a:pt x="181834" y="321"/>
                  </a:moveTo>
                  <a:lnTo>
                    <a:pt x="181834" y="6406"/>
                  </a:lnTo>
                  <a:lnTo>
                    <a:pt x="175429" y="6406"/>
                  </a:lnTo>
                  <a:lnTo>
                    <a:pt x="175429" y="321"/>
                  </a:lnTo>
                  <a:close/>
                  <a:moveTo>
                    <a:pt x="188561" y="321"/>
                  </a:moveTo>
                  <a:lnTo>
                    <a:pt x="188561" y="6406"/>
                  </a:lnTo>
                  <a:lnTo>
                    <a:pt x="182173" y="6406"/>
                  </a:lnTo>
                  <a:lnTo>
                    <a:pt x="182173" y="321"/>
                  </a:lnTo>
                  <a:close/>
                  <a:moveTo>
                    <a:pt x="195288" y="321"/>
                  </a:moveTo>
                  <a:lnTo>
                    <a:pt x="195288" y="6406"/>
                  </a:lnTo>
                  <a:lnTo>
                    <a:pt x="188900" y="6406"/>
                  </a:lnTo>
                  <a:lnTo>
                    <a:pt x="188900" y="321"/>
                  </a:lnTo>
                  <a:close/>
                  <a:moveTo>
                    <a:pt x="202032" y="321"/>
                  </a:moveTo>
                  <a:lnTo>
                    <a:pt x="202032" y="6406"/>
                  </a:lnTo>
                  <a:lnTo>
                    <a:pt x="195627" y="6406"/>
                  </a:lnTo>
                  <a:lnTo>
                    <a:pt x="195627" y="321"/>
                  </a:lnTo>
                  <a:close/>
                  <a:moveTo>
                    <a:pt x="208759" y="321"/>
                  </a:moveTo>
                  <a:lnTo>
                    <a:pt x="208759" y="6406"/>
                  </a:lnTo>
                  <a:lnTo>
                    <a:pt x="202371" y="6406"/>
                  </a:lnTo>
                  <a:lnTo>
                    <a:pt x="202371" y="321"/>
                  </a:lnTo>
                  <a:close/>
                  <a:moveTo>
                    <a:pt x="215504" y="321"/>
                  </a:moveTo>
                  <a:lnTo>
                    <a:pt x="215504" y="6406"/>
                  </a:lnTo>
                  <a:lnTo>
                    <a:pt x="209098" y="6406"/>
                  </a:lnTo>
                  <a:lnTo>
                    <a:pt x="209098" y="321"/>
                  </a:lnTo>
                  <a:close/>
                  <a:moveTo>
                    <a:pt x="222230" y="321"/>
                  </a:moveTo>
                  <a:lnTo>
                    <a:pt x="222230" y="6406"/>
                  </a:lnTo>
                  <a:lnTo>
                    <a:pt x="215843" y="6406"/>
                  </a:lnTo>
                  <a:lnTo>
                    <a:pt x="215843" y="321"/>
                  </a:lnTo>
                  <a:close/>
                  <a:moveTo>
                    <a:pt x="228975" y="321"/>
                  </a:moveTo>
                  <a:lnTo>
                    <a:pt x="228975" y="6406"/>
                  </a:lnTo>
                  <a:lnTo>
                    <a:pt x="222569" y="6406"/>
                  </a:lnTo>
                  <a:lnTo>
                    <a:pt x="222569" y="321"/>
                  </a:lnTo>
                  <a:close/>
                  <a:moveTo>
                    <a:pt x="235701" y="321"/>
                  </a:moveTo>
                  <a:lnTo>
                    <a:pt x="235701" y="6406"/>
                  </a:lnTo>
                  <a:lnTo>
                    <a:pt x="229296" y="6406"/>
                  </a:lnTo>
                  <a:lnTo>
                    <a:pt x="229296" y="321"/>
                  </a:lnTo>
                  <a:close/>
                  <a:moveTo>
                    <a:pt x="242428" y="321"/>
                  </a:moveTo>
                  <a:lnTo>
                    <a:pt x="242428" y="6406"/>
                  </a:lnTo>
                  <a:lnTo>
                    <a:pt x="236040" y="6406"/>
                  </a:lnTo>
                  <a:lnTo>
                    <a:pt x="236040" y="321"/>
                  </a:lnTo>
                  <a:close/>
                  <a:moveTo>
                    <a:pt x="249173" y="321"/>
                  </a:moveTo>
                  <a:lnTo>
                    <a:pt x="249173" y="6406"/>
                  </a:lnTo>
                  <a:lnTo>
                    <a:pt x="242767" y="6406"/>
                  </a:lnTo>
                  <a:lnTo>
                    <a:pt x="242767" y="321"/>
                  </a:lnTo>
                  <a:close/>
                  <a:moveTo>
                    <a:pt x="255899" y="321"/>
                  </a:moveTo>
                  <a:lnTo>
                    <a:pt x="255899" y="6406"/>
                  </a:lnTo>
                  <a:lnTo>
                    <a:pt x="249512" y="6406"/>
                  </a:lnTo>
                  <a:lnTo>
                    <a:pt x="249512" y="321"/>
                  </a:lnTo>
                  <a:close/>
                  <a:moveTo>
                    <a:pt x="262644" y="321"/>
                  </a:moveTo>
                  <a:lnTo>
                    <a:pt x="262644" y="6406"/>
                  </a:lnTo>
                  <a:lnTo>
                    <a:pt x="256238" y="6406"/>
                  </a:lnTo>
                  <a:lnTo>
                    <a:pt x="256238" y="321"/>
                  </a:lnTo>
                  <a:close/>
                  <a:moveTo>
                    <a:pt x="269370" y="321"/>
                  </a:moveTo>
                  <a:lnTo>
                    <a:pt x="269370" y="6406"/>
                  </a:lnTo>
                  <a:lnTo>
                    <a:pt x="262983" y="6406"/>
                  </a:lnTo>
                  <a:lnTo>
                    <a:pt x="262983" y="321"/>
                  </a:lnTo>
                  <a:close/>
                  <a:moveTo>
                    <a:pt x="276115" y="321"/>
                  </a:moveTo>
                  <a:lnTo>
                    <a:pt x="276115" y="6406"/>
                  </a:lnTo>
                  <a:lnTo>
                    <a:pt x="269709" y="6406"/>
                  </a:lnTo>
                  <a:lnTo>
                    <a:pt x="269709" y="321"/>
                  </a:lnTo>
                  <a:close/>
                  <a:moveTo>
                    <a:pt x="282842" y="321"/>
                  </a:moveTo>
                  <a:lnTo>
                    <a:pt x="282842" y="6406"/>
                  </a:lnTo>
                  <a:lnTo>
                    <a:pt x="276436" y="6406"/>
                  </a:lnTo>
                  <a:lnTo>
                    <a:pt x="276436" y="321"/>
                  </a:lnTo>
                  <a:close/>
                  <a:moveTo>
                    <a:pt x="6745" y="6727"/>
                  </a:moveTo>
                  <a:lnTo>
                    <a:pt x="6745" y="12811"/>
                  </a:lnTo>
                  <a:lnTo>
                    <a:pt x="339" y="12811"/>
                  </a:lnTo>
                  <a:lnTo>
                    <a:pt x="339" y="6727"/>
                  </a:lnTo>
                  <a:close/>
                  <a:moveTo>
                    <a:pt x="13471" y="6727"/>
                  </a:moveTo>
                  <a:lnTo>
                    <a:pt x="13471" y="12811"/>
                  </a:lnTo>
                  <a:lnTo>
                    <a:pt x="7066" y="12811"/>
                  </a:lnTo>
                  <a:lnTo>
                    <a:pt x="7066" y="6727"/>
                  </a:lnTo>
                  <a:close/>
                  <a:moveTo>
                    <a:pt x="20198" y="6727"/>
                  </a:moveTo>
                  <a:lnTo>
                    <a:pt x="20198" y="12811"/>
                  </a:lnTo>
                  <a:lnTo>
                    <a:pt x="13810" y="12811"/>
                  </a:lnTo>
                  <a:lnTo>
                    <a:pt x="13810" y="6727"/>
                  </a:lnTo>
                  <a:close/>
                  <a:moveTo>
                    <a:pt x="26942" y="6727"/>
                  </a:moveTo>
                  <a:lnTo>
                    <a:pt x="26942" y="12811"/>
                  </a:lnTo>
                  <a:lnTo>
                    <a:pt x="20537" y="12811"/>
                  </a:lnTo>
                  <a:lnTo>
                    <a:pt x="20537" y="6727"/>
                  </a:lnTo>
                  <a:close/>
                  <a:moveTo>
                    <a:pt x="33669" y="6727"/>
                  </a:moveTo>
                  <a:lnTo>
                    <a:pt x="33669" y="12811"/>
                  </a:lnTo>
                  <a:lnTo>
                    <a:pt x="27281" y="12811"/>
                  </a:lnTo>
                  <a:lnTo>
                    <a:pt x="27281" y="6727"/>
                  </a:lnTo>
                  <a:close/>
                  <a:moveTo>
                    <a:pt x="40414" y="6727"/>
                  </a:moveTo>
                  <a:lnTo>
                    <a:pt x="40414" y="12811"/>
                  </a:lnTo>
                  <a:lnTo>
                    <a:pt x="34008" y="12811"/>
                  </a:lnTo>
                  <a:lnTo>
                    <a:pt x="34008" y="6727"/>
                  </a:lnTo>
                  <a:close/>
                  <a:moveTo>
                    <a:pt x="47140" y="6727"/>
                  </a:moveTo>
                  <a:lnTo>
                    <a:pt x="47140" y="12811"/>
                  </a:lnTo>
                  <a:lnTo>
                    <a:pt x="40753" y="12811"/>
                  </a:lnTo>
                  <a:lnTo>
                    <a:pt x="40753" y="6727"/>
                  </a:lnTo>
                  <a:close/>
                  <a:moveTo>
                    <a:pt x="53885" y="6727"/>
                  </a:moveTo>
                  <a:lnTo>
                    <a:pt x="53885" y="12811"/>
                  </a:lnTo>
                  <a:lnTo>
                    <a:pt x="47479" y="12811"/>
                  </a:lnTo>
                  <a:lnTo>
                    <a:pt x="47479" y="6727"/>
                  </a:lnTo>
                  <a:close/>
                  <a:moveTo>
                    <a:pt x="60611" y="6727"/>
                  </a:moveTo>
                  <a:lnTo>
                    <a:pt x="60611" y="12811"/>
                  </a:lnTo>
                  <a:lnTo>
                    <a:pt x="54206" y="12811"/>
                  </a:lnTo>
                  <a:lnTo>
                    <a:pt x="54206" y="6727"/>
                  </a:lnTo>
                  <a:close/>
                  <a:moveTo>
                    <a:pt x="67338" y="6727"/>
                  </a:moveTo>
                  <a:lnTo>
                    <a:pt x="67338" y="12811"/>
                  </a:lnTo>
                  <a:lnTo>
                    <a:pt x="60950" y="12811"/>
                  </a:lnTo>
                  <a:lnTo>
                    <a:pt x="60950" y="6727"/>
                  </a:lnTo>
                  <a:close/>
                  <a:moveTo>
                    <a:pt x="74083" y="6727"/>
                  </a:moveTo>
                  <a:lnTo>
                    <a:pt x="74083" y="12811"/>
                  </a:lnTo>
                  <a:lnTo>
                    <a:pt x="67677" y="12811"/>
                  </a:lnTo>
                  <a:lnTo>
                    <a:pt x="67677" y="6727"/>
                  </a:lnTo>
                  <a:close/>
                  <a:moveTo>
                    <a:pt x="80809" y="6727"/>
                  </a:moveTo>
                  <a:lnTo>
                    <a:pt x="80809" y="12811"/>
                  </a:lnTo>
                  <a:lnTo>
                    <a:pt x="74422" y="12811"/>
                  </a:lnTo>
                  <a:lnTo>
                    <a:pt x="74422" y="6727"/>
                  </a:lnTo>
                  <a:close/>
                  <a:moveTo>
                    <a:pt x="87554" y="6727"/>
                  </a:moveTo>
                  <a:lnTo>
                    <a:pt x="87554" y="12811"/>
                  </a:lnTo>
                  <a:lnTo>
                    <a:pt x="81148" y="12811"/>
                  </a:lnTo>
                  <a:lnTo>
                    <a:pt x="81148" y="6727"/>
                  </a:lnTo>
                  <a:close/>
                  <a:moveTo>
                    <a:pt x="94281" y="6727"/>
                  </a:moveTo>
                  <a:lnTo>
                    <a:pt x="94281" y="12811"/>
                  </a:lnTo>
                  <a:lnTo>
                    <a:pt x="87893" y="12811"/>
                  </a:lnTo>
                  <a:lnTo>
                    <a:pt x="87893" y="6727"/>
                  </a:lnTo>
                  <a:close/>
                  <a:moveTo>
                    <a:pt x="101025" y="6727"/>
                  </a:moveTo>
                  <a:lnTo>
                    <a:pt x="101025" y="12811"/>
                  </a:lnTo>
                  <a:lnTo>
                    <a:pt x="94620" y="12811"/>
                  </a:lnTo>
                  <a:lnTo>
                    <a:pt x="94620" y="6727"/>
                  </a:lnTo>
                  <a:close/>
                  <a:moveTo>
                    <a:pt x="107752" y="6727"/>
                  </a:moveTo>
                  <a:lnTo>
                    <a:pt x="107752" y="12811"/>
                  </a:lnTo>
                  <a:lnTo>
                    <a:pt x="101346" y="12811"/>
                  </a:lnTo>
                  <a:lnTo>
                    <a:pt x="101346" y="6727"/>
                  </a:lnTo>
                  <a:close/>
                  <a:moveTo>
                    <a:pt x="114478" y="6727"/>
                  </a:moveTo>
                  <a:lnTo>
                    <a:pt x="114478" y="12811"/>
                  </a:lnTo>
                  <a:lnTo>
                    <a:pt x="108091" y="12811"/>
                  </a:lnTo>
                  <a:lnTo>
                    <a:pt x="108091" y="6727"/>
                  </a:lnTo>
                  <a:close/>
                  <a:moveTo>
                    <a:pt x="121223" y="6727"/>
                  </a:moveTo>
                  <a:lnTo>
                    <a:pt x="121223" y="12811"/>
                  </a:lnTo>
                  <a:lnTo>
                    <a:pt x="114817" y="12811"/>
                  </a:lnTo>
                  <a:lnTo>
                    <a:pt x="114817" y="6727"/>
                  </a:lnTo>
                  <a:close/>
                  <a:moveTo>
                    <a:pt x="127950" y="6727"/>
                  </a:moveTo>
                  <a:lnTo>
                    <a:pt x="127950" y="12811"/>
                  </a:lnTo>
                  <a:lnTo>
                    <a:pt x="121562" y="12811"/>
                  </a:lnTo>
                  <a:lnTo>
                    <a:pt x="121562" y="6727"/>
                  </a:lnTo>
                  <a:close/>
                  <a:moveTo>
                    <a:pt x="134694" y="6727"/>
                  </a:moveTo>
                  <a:lnTo>
                    <a:pt x="134694" y="12811"/>
                  </a:lnTo>
                  <a:lnTo>
                    <a:pt x="128289" y="12811"/>
                  </a:lnTo>
                  <a:lnTo>
                    <a:pt x="128289" y="6727"/>
                  </a:lnTo>
                  <a:close/>
                  <a:moveTo>
                    <a:pt x="141421" y="6727"/>
                  </a:moveTo>
                  <a:lnTo>
                    <a:pt x="141421" y="12811"/>
                  </a:lnTo>
                  <a:lnTo>
                    <a:pt x="135033" y="12811"/>
                  </a:lnTo>
                  <a:lnTo>
                    <a:pt x="135033" y="6727"/>
                  </a:lnTo>
                  <a:close/>
                  <a:moveTo>
                    <a:pt x="148148" y="6727"/>
                  </a:moveTo>
                  <a:lnTo>
                    <a:pt x="148148" y="12811"/>
                  </a:lnTo>
                  <a:lnTo>
                    <a:pt x="141760" y="12811"/>
                  </a:lnTo>
                  <a:lnTo>
                    <a:pt x="141760" y="6727"/>
                  </a:lnTo>
                  <a:close/>
                  <a:moveTo>
                    <a:pt x="154892" y="6727"/>
                  </a:moveTo>
                  <a:lnTo>
                    <a:pt x="154892" y="12811"/>
                  </a:lnTo>
                  <a:lnTo>
                    <a:pt x="148487" y="12811"/>
                  </a:lnTo>
                  <a:lnTo>
                    <a:pt x="148487" y="6727"/>
                  </a:lnTo>
                  <a:close/>
                  <a:moveTo>
                    <a:pt x="161619" y="6727"/>
                  </a:moveTo>
                  <a:lnTo>
                    <a:pt x="161619" y="12811"/>
                  </a:lnTo>
                  <a:lnTo>
                    <a:pt x="155231" y="12811"/>
                  </a:lnTo>
                  <a:lnTo>
                    <a:pt x="155231" y="6727"/>
                  </a:lnTo>
                  <a:close/>
                  <a:moveTo>
                    <a:pt x="168363" y="6727"/>
                  </a:moveTo>
                  <a:lnTo>
                    <a:pt x="168363" y="12811"/>
                  </a:lnTo>
                  <a:lnTo>
                    <a:pt x="161958" y="12811"/>
                  </a:lnTo>
                  <a:lnTo>
                    <a:pt x="161958" y="6727"/>
                  </a:lnTo>
                  <a:close/>
                  <a:moveTo>
                    <a:pt x="175090" y="6727"/>
                  </a:moveTo>
                  <a:lnTo>
                    <a:pt x="175090" y="12811"/>
                  </a:lnTo>
                  <a:lnTo>
                    <a:pt x="168702" y="12811"/>
                  </a:lnTo>
                  <a:lnTo>
                    <a:pt x="168702" y="6727"/>
                  </a:lnTo>
                  <a:close/>
                  <a:moveTo>
                    <a:pt x="181834" y="6727"/>
                  </a:moveTo>
                  <a:lnTo>
                    <a:pt x="181834" y="12811"/>
                  </a:lnTo>
                  <a:lnTo>
                    <a:pt x="175429" y="12811"/>
                  </a:lnTo>
                  <a:lnTo>
                    <a:pt x="175429" y="6727"/>
                  </a:lnTo>
                  <a:close/>
                  <a:moveTo>
                    <a:pt x="188561" y="6727"/>
                  </a:moveTo>
                  <a:lnTo>
                    <a:pt x="188561" y="12811"/>
                  </a:lnTo>
                  <a:lnTo>
                    <a:pt x="182173" y="12811"/>
                  </a:lnTo>
                  <a:lnTo>
                    <a:pt x="182173" y="6727"/>
                  </a:lnTo>
                  <a:close/>
                  <a:moveTo>
                    <a:pt x="195288" y="6727"/>
                  </a:moveTo>
                  <a:lnTo>
                    <a:pt x="195288" y="12811"/>
                  </a:lnTo>
                  <a:lnTo>
                    <a:pt x="188900" y="12811"/>
                  </a:lnTo>
                  <a:lnTo>
                    <a:pt x="188900" y="6727"/>
                  </a:lnTo>
                  <a:close/>
                  <a:moveTo>
                    <a:pt x="202032" y="6727"/>
                  </a:moveTo>
                  <a:lnTo>
                    <a:pt x="202032" y="12811"/>
                  </a:lnTo>
                  <a:lnTo>
                    <a:pt x="195627" y="12811"/>
                  </a:lnTo>
                  <a:lnTo>
                    <a:pt x="195627" y="6727"/>
                  </a:lnTo>
                  <a:close/>
                  <a:moveTo>
                    <a:pt x="208759" y="6727"/>
                  </a:moveTo>
                  <a:lnTo>
                    <a:pt x="208759" y="12811"/>
                  </a:lnTo>
                  <a:lnTo>
                    <a:pt x="202371" y="12811"/>
                  </a:lnTo>
                  <a:lnTo>
                    <a:pt x="202371" y="6727"/>
                  </a:lnTo>
                  <a:close/>
                  <a:moveTo>
                    <a:pt x="215504" y="6727"/>
                  </a:moveTo>
                  <a:lnTo>
                    <a:pt x="215504" y="12811"/>
                  </a:lnTo>
                  <a:lnTo>
                    <a:pt x="209098" y="12811"/>
                  </a:lnTo>
                  <a:lnTo>
                    <a:pt x="209098" y="6727"/>
                  </a:lnTo>
                  <a:close/>
                  <a:moveTo>
                    <a:pt x="222230" y="6727"/>
                  </a:moveTo>
                  <a:lnTo>
                    <a:pt x="222230" y="12811"/>
                  </a:lnTo>
                  <a:lnTo>
                    <a:pt x="215843" y="12811"/>
                  </a:lnTo>
                  <a:lnTo>
                    <a:pt x="215843" y="6727"/>
                  </a:lnTo>
                  <a:close/>
                  <a:moveTo>
                    <a:pt x="228975" y="6727"/>
                  </a:moveTo>
                  <a:lnTo>
                    <a:pt x="228975" y="12811"/>
                  </a:lnTo>
                  <a:lnTo>
                    <a:pt x="222569" y="12811"/>
                  </a:lnTo>
                  <a:lnTo>
                    <a:pt x="222569" y="6727"/>
                  </a:lnTo>
                  <a:close/>
                  <a:moveTo>
                    <a:pt x="235701" y="6727"/>
                  </a:moveTo>
                  <a:lnTo>
                    <a:pt x="235701" y="12811"/>
                  </a:lnTo>
                  <a:lnTo>
                    <a:pt x="229296" y="12811"/>
                  </a:lnTo>
                  <a:lnTo>
                    <a:pt x="229296" y="6727"/>
                  </a:lnTo>
                  <a:close/>
                  <a:moveTo>
                    <a:pt x="242428" y="6727"/>
                  </a:moveTo>
                  <a:lnTo>
                    <a:pt x="242428" y="12811"/>
                  </a:lnTo>
                  <a:lnTo>
                    <a:pt x="236040" y="12811"/>
                  </a:lnTo>
                  <a:lnTo>
                    <a:pt x="236040" y="6727"/>
                  </a:lnTo>
                  <a:close/>
                  <a:moveTo>
                    <a:pt x="249173" y="6727"/>
                  </a:moveTo>
                  <a:lnTo>
                    <a:pt x="249173" y="12811"/>
                  </a:lnTo>
                  <a:lnTo>
                    <a:pt x="242767" y="12811"/>
                  </a:lnTo>
                  <a:lnTo>
                    <a:pt x="242767" y="6727"/>
                  </a:lnTo>
                  <a:close/>
                  <a:moveTo>
                    <a:pt x="255899" y="6727"/>
                  </a:moveTo>
                  <a:lnTo>
                    <a:pt x="255899" y="12811"/>
                  </a:lnTo>
                  <a:lnTo>
                    <a:pt x="249512" y="12811"/>
                  </a:lnTo>
                  <a:lnTo>
                    <a:pt x="249512" y="6727"/>
                  </a:lnTo>
                  <a:close/>
                  <a:moveTo>
                    <a:pt x="262644" y="6727"/>
                  </a:moveTo>
                  <a:lnTo>
                    <a:pt x="262644" y="12811"/>
                  </a:lnTo>
                  <a:lnTo>
                    <a:pt x="256238" y="12811"/>
                  </a:lnTo>
                  <a:lnTo>
                    <a:pt x="256238" y="6727"/>
                  </a:lnTo>
                  <a:close/>
                  <a:moveTo>
                    <a:pt x="269370" y="6727"/>
                  </a:moveTo>
                  <a:lnTo>
                    <a:pt x="269370" y="12811"/>
                  </a:lnTo>
                  <a:lnTo>
                    <a:pt x="262983" y="12811"/>
                  </a:lnTo>
                  <a:lnTo>
                    <a:pt x="262983" y="6727"/>
                  </a:lnTo>
                  <a:close/>
                  <a:moveTo>
                    <a:pt x="276115" y="6727"/>
                  </a:moveTo>
                  <a:lnTo>
                    <a:pt x="276115" y="12811"/>
                  </a:lnTo>
                  <a:lnTo>
                    <a:pt x="269709" y="12811"/>
                  </a:lnTo>
                  <a:lnTo>
                    <a:pt x="269709" y="6727"/>
                  </a:lnTo>
                  <a:close/>
                  <a:moveTo>
                    <a:pt x="282842" y="6727"/>
                  </a:moveTo>
                  <a:lnTo>
                    <a:pt x="282842" y="12811"/>
                  </a:lnTo>
                  <a:lnTo>
                    <a:pt x="276436" y="12811"/>
                  </a:lnTo>
                  <a:lnTo>
                    <a:pt x="276436" y="6727"/>
                  </a:lnTo>
                  <a:close/>
                  <a:moveTo>
                    <a:pt x="6745" y="13132"/>
                  </a:moveTo>
                  <a:lnTo>
                    <a:pt x="6745" y="19217"/>
                  </a:lnTo>
                  <a:lnTo>
                    <a:pt x="339" y="19217"/>
                  </a:lnTo>
                  <a:lnTo>
                    <a:pt x="339" y="13132"/>
                  </a:lnTo>
                  <a:close/>
                  <a:moveTo>
                    <a:pt x="13471" y="13132"/>
                  </a:moveTo>
                  <a:lnTo>
                    <a:pt x="13471" y="19217"/>
                  </a:lnTo>
                  <a:lnTo>
                    <a:pt x="7066" y="19217"/>
                  </a:lnTo>
                  <a:lnTo>
                    <a:pt x="7066" y="13132"/>
                  </a:lnTo>
                  <a:close/>
                  <a:moveTo>
                    <a:pt x="20198" y="13132"/>
                  </a:moveTo>
                  <a:lnTo>
                    <a:pt x="20198" y="19217"/>
                  </a:lnTo>
                  <a:lnTo>
                    <a:pt x="13810" y="19217"/>
                  </a:lnTo>
                  <a:lnTo>
                    <a:pt x="13810" y="13132"/>
                  </a:lnTo>
                  <a:close/>
                  <a:moveTo>
                    <a:pt x="26942" y="13132"/>
                  </a:moveTo>
                  <a:lnTo>
                    <a:pt x="26942" y="19217"/>
                  </a:lnTo>
                  <a:lnTo>
                    <a:pt x="20537" y="19217"/>
                  </a:lnTo>
                  <a:lnTo>
                    <a:pt x="20537" y="13132"/>
                  </a:lnTo>
                  <a:close/>
                  <a:moveTo>
                    <a:pt x="33669" y="13132"/>
                  </a:moveTo>
                  <a:lnTo>
                    <a:pt x="33669" y="19217"/>
                  </a:lnTo>
                  <a:lnTo>
                    <a:pt x="27281" y="19217"/>
                  </a:lnTo>
                  <a:lnTo>
                    <a:pt x="27281" y="13132"/>
                  </a:lnTo>
                  <a:close/>
                  <a:moveTo>
                    <a:pt x="40414" y="13132"/>
                  </a:moveTo>
                  <a:lnTo>
                    <a:pt x="40414" y="19217"/>
                  </a:lnTo>
                  <a:lnTo>
                    <a:pt x="34008" y="19217"/>
                  </a:lnTo>
                  <a:lnTo>
                    <a:pt x="34008" y="13132"/>
                  </a:lnTo>
                  <a:close/>
                  <a:moveTo>
                    <a:pt x="47140" y="13132"/>
                  </a:moveTo>
                  <a:lnTo>
                    <a:pt x="47140" y="19217"/>
                  </a:lnTo>
                  <a:lnTo>
                    <a:pt x="40753" y="19217"/>
                  </a:lnTo>
                  <a:lnTo>
                    <a:pt x="40753" y="13132"/>
                  </a:lnTo>
                  <a:close/>
                  <a:moveTo>
                    <a:pt x="53885" y="13132"/>
                  </a:moveTo>
                  <a:lnTo>
                    <a:pt x="53885" y="19217"/>
                  </a:lnTo>
                  <a:lnTo>
                    <a:pt x="47479" y="19217"/>
                  </a:lnTo>
                  <a:lnTo>
                    <a:pt x="47479" y="13132"/>
                  </a:lnTo>
                  <a:close/>
                  <a:moveTo>
                    <a:pt x="60611" y="13132"/>
                  </a:moveTo>
                  <a:lnTo>
                    <a:pt x="60611" y="19217"/>
                  </a:lnTo>
                  <a:lnTo>
                    <a:pt x="54206" y="19217"/>
                  </a:lnTo>
                  <a:lnTo>
                    <a:pt x="54206" y="13132"/>
                  </a:lnTo>
                  <a:close/>
                  <a:moveTo>
                    <a:pt x="67338" y="13132"/>
                  </a:moveTo>
                  <a:lnTo>
                    <a:pt x="67338" y="19217"/>
                  </a:lnTo>
                  <a:lnTo>
                    <a:pt x="60950" y="19217"/>
                  </a:lnTo>
                  <a:lnTo>
                    <a:pt x="60950" y="13132"/>
                  </a:lnTo>
                  <a:close/>
                  <a:moveTo>
                    <a:pt x="74083" y="13132"/>
                  </a:moveTo>
                  <a:lnTo>
                    <a:pt x="74083" y="19217"/>
                  </a:lnTo>
                  <a:lnTo>
                    <a:pt x="67677" y="19217"/>
                  </a:lnTo>
                  <a:lnTo>
                    <a:pt x="67677" y="13132"/>
                  </a:lnTo>
                  <a:close/>
                  <a:moveTo>
                    <a:pt x="80809" y="13132"/>
                  </a:moveTo>
                  <a:lnTo>
                    <a:pt x="80809" y="19217"/>
                  </a:lnTo>
                  <a:lnTo>
                    <a:pt x="74422" y="19217"/>
                  </a:lnTo>
                  <a:lnTo>
                    <a:pt x="74422" y="13132"/>
                  </a:lnTo>
                  <a:close/>
                  <a:moveTo>
                    <a:pt x="87554" y="13132"/>
                  </a:moveTo>
                  <a:lnTo>
                    <a:pt x="87554" y="19217"/>
                  </a:lnTo>
                  <a:lnTo>
                    <a:pt x="81148" y="19217"/>
                  </a:lnTo>
                  <a:lnTo>
                    <a:pt x="81148" y="13132"/>
                  </a:lnTo>
                  <a:close/>
                  <a:moveTo>
                    <a:pt x="94281" y="13132"/>
                  </a:moveTo>
                  <a:lnTo>
                    <a:pt x="94281" y="19217"/>
                  </a:lnTo>
                  <a:lnTo>
                    <a:pt x="87893" y="19217"/>
                  </a:lnTo>
                  <a:lnTo>
                    <a:pt x="87893" y="13132"/>
                  </a:lnTo>
                  <a:close/>
                  <a:moveTo>
                    <a:pt x="101025" y="13132"/>
                  </a:moveTo>
                  <a:lnTo>
                    <a:pt x="101025" y="19217"/>
                  </a:lnTo>
                  <a:lnTo>
                    <a:pt x="94620" y="19217"/>
                  </a:lnTo>
                  <a:lnTo>
                    <a:pt x="94620" y="13132"/>
                  </a:lnTo>
                  <a:close/>
                  <a:moveTo>
                    <a:pt x="107752" y="13132"/>
                  </a:moveTo>
                  <a:lnTo>
                    <a:pt x="107752" y="19217"/>
                  </a:lnTo>
                  <a:lnTo>
                    <a:pt x="101346" y="19217"/>
                  </a:lnTo>
                  <a:lnTo>
                    <a:pt x="101346" y="13132"/>
                  </a:lnTo>
                  <a:close/>
                  <a:moveTo>
                    <a:pt x="114478" y="13132"/>
                  </a:moveTo>
                  <a:lnTo>
                    <a:pt x="114478" y="19217"/>
                  </a:lnTo>
                  <a:lnTo>
                    <a:pt x="108091" y="19217"/>
                  </a:lnTo>
                  <a:lnTo>
                    <a:pt x="108091" y="13132"/>
                  </a:lnTo>
                  <a:close/>
                  <a:moveTo>
                    <a:pt x="121223" y="13132"/>
                  </a:moveTo>
                  <a:lnTo>
                    <a:pt x="121223" y="19217"/>
                  </a:lnTo>
                  <a:lnTo>
                    <a:pt x="114817" y="19217"/>
                  </a:lnTo>
                  <a:lnTo>
                    <a:pt x="114817" y="13132"/>
                  </a:lnTo>
                  <a:close/>
                  <a:moveTo>
                    <a:pt x="127950" y="13132"/>
                  </a:moveTo>
                  <a:lnTo>
                    <a:pt x="127950" y="19217"/>
                  </a:lnTo>
                  <a:lnTo>
                    <a:pt x="121562" y="19217"/>
                  </a:lnTo>
                  <a:lnTo>
                    <a:pt x="121562" y="13132"/>
                  </a:lnTo>
                  <a:close/>
                  <a:moveTo>
                    <a:pt x="134694" y="13132"/>
                  </a:moveTo>
                  <a:lnTo>
                    <a:pt x="134694" y="19217"/>
                  </a:lnTo>
                  <a:lnTo>
                    <a:pt x="128289" y="19217"/>
                  </a:lnTo>
                  <a:lnTo>
                    <a:pt x="128289" y="13132"/>
                  </a:lnTo>
                  <a:close/>
                  <a:moveTo>
                    <a:pt x="141421" y="13132"/>
                  </a:moveTo>
                  <a:lnTo>
                    <a:pt x="141421" y="19217"/>
                  </a:lnTo>
                  <a:lnTo>
                    <a:pt x="135033" y="19217"/>
                  </a:lnTo>
                  <a:lnTo>
                    <a:pt x="135033" y="13132"/>
                  </a:lnTo>
                  <a:close/>
                  <a:moveTo>
                    <a:pt x="148148" y="13132"/>
                  </a:moveTo>
                  <a:lnTo>
                    <a:pt x="148148" y="19217"/>
                  </a:lnTo>
                  <a:lnTo>
                    <a:pt x="141760" y="19217"/>
                  </a:lnTo>
                  <a:lnTo>
                    <a:pt x="141760" y="13132"/>
                  </a:lnTo>
                  <a:close/>
                  <a:moveTo>
                    <a:pt x="154892" y="13132"/>
                  </a:moveTo>
                  <a:lnTo>
                    <a:pt x="154892" y="19217"/>
                  </a:lnTo>
                  <a:lnTo>
                    <a:pt x="148487" y="19217"/>
                  </a:lnTo>
                  <a:lnTo>
                    <a:pt x="148487" y="13132"/>
                  </a:lnTo>
                  <a:close/>
                  <a:moveTo>
                    <a:pt x="161619" y="13132"/>
                  </a:moveTo>
                  <a:lnTo>
                    <a:pt x="161619" y="19217"/>
                  </a:lnTo>
                  <a:lnTo>
                    <a:pt x="155231" y="19217"/>
                  </a:lnTo>
                  <a:lnTo>
                    <a:pt x="155231" y="13132"/>
                  </a:lnTo>
                  <a:close/>
                  <a:moveTo>
                    <a:pt x="168363" y="13132"/>
                  </a:moveTo>
                  <a:lnTo>
                    <a:pt x="168363" y="19217"/>
                  </a:lnTo>
                  <a:lnTo>
                    <a:pt x="161958" y="19217"/>
                  </a:lnTo>
                  <a:lnTo>
                    <a:pt x="161958" y="13132"/>
                  </a:lnTo>
                  <a:close/>
                  <a:moveTo>
                    <a:pt x="175090" y="13132"/>
                  </a:moveTo>
                  <a:lnTo>
                    <a:pt x="175090" y="19217"/>
                  </a:lnTo>
                  <a:lnTo>
                    <a:pt x="168702" y="19217"/>
                  </a:lnTo>
                  <a:lnTo>
                    <a:pt x="168702" y="13132"/>
                  </a:lnTo>
                  <a:close/>
                  <a:moveTo>
                    <a:pt x="181834" y="13132"/>
                  </a:moveTo>
                  <a:lnTo>
                    <a:pt x="181834" y="19217"/>
                  </a:lnTo>
                  <a:lnTo>
                    <a:pt x="175429" y="19217"/>
                  </a:lnTo>
                  <a:lnTo>
                    <a:pt x="175429" y="13132"/>
                  </a:lnTo>
                  <a:close/>
                  <a:moveTo>
                    <a:pt x="188561" y="13132"/>
                  </a:moveTo>
                  <a:lnTo>
                    <a:pt x="188561" y="19217"/>
                  </a:lnTo>
                  <a:lnTo>
                    <a:pt x="182173" y="19217"/>
                  </a:lnTo>
                  <a:lnTo>
                    <a:pt x="182173" y="13132"/>
                  </a:lnTo>
                  <a:close/>
                  <a:moveTo>
                    <a:pt x="195288" y="13132"/>
                  </a:moveTo>
                  <a:lnTo>
                    <a:pt x="195288" y="19217"/>
                  </a:lnTo>
                  <a:lnTo>
                    <a:pt x="188900" y="19217"/>
                  </a:lnTo>
                  <a:lnTo>
                    <a:pt x="188900" y="13132"/>
                  </a:lnTo>
                  <a:close/>
                  <a:moveTo>
                    <a:pt x="202032" y="13132"/>
                  </a:moveTo>
                  <a:lnTo>
                    <a:pt x="202032" y="19217"/>
                  </a:lnTo>
                  <a:lnTo>
                    <a:pt x="195627" y="19217"/>
                  </a:lnTo>
                  <a:lnTo>
                    <a:pt x="195627" y="13132"/>
                  </a:lnTo>
                  <a:close/>
                  <a:moveTo>
                    <a:pt x="208759" y="13132"/>
                  </a:moveTo>
                  <a:lnTo>
                    <a:pt x="208759" y="19217"/>
                  </a:lnTo>
                  <a:lnTo>
                    <a:pt x="202371" y="19217"/>
                  </a:lnTo>
                  <a:lnTo>
                    <a:pt x="202371" y="13132"/>
                  </a:lnTo>
                  <a:close/>
                  <a:moveTo>
                    <a:pt x="215504" y="13132"/>
                  </a:moveTo>
                  <a:lnTo>
                    <a:pt x="215504" y="19217"/>
                  </a:lnTo>
                  <a:lnTo>
                    <a:pt x="209098" y="19217"/>
                  </a:lnTo>
                  <a:lnTo>
                    <a:pt x="209098" y="13132"/>
                  </a:lnTo>
                  <a:close/>
                  <a:moveTo>
                    <a:pt x="222230" y="13132"/>
                  </a:moveTo>
                  <a:lnTo>
                    <a:pt x="222230" y="19217"/>
                  </a:lnTo>
                  <a:lnTo>
                    <a:pt x="215843" y="19217"/>
                  </a:lnTo>
                  <a:lnTo>
                    <a:pt x="215843" y="13132"/>
                  </a:lnTo>
                  <a:close/>
                  <a:moveTo>
                    <a:pt x="228975" y="13132"/>
                  </a:moveTo>
                  <a:lnTo>
                    <a:pt x="228975" y="19217"/>
                  </a:lnTo>
                  <a:lnTo>
                    <a:pt x="222569" y="19217"/>
                  </a:lnTo>
                  <a:lnTo>
                    <a:pt x="222569" y="13132"/>
                  </a:lnTo>
                  <a:close/>
                  <a:moveTo>
                    <a:pt x="235701" y="13132"/>
                  </a:moveTo>
                  <a:lnTo>
                    <a:pt x="235701" y="19217"/>
                  </a:lnTo>
                  <a:lnTo>
                    <a:pt x="229296" y="19217"/>
                  </a:lnTo>
                  <a:lnTo>
                    <a:pt x="229296" y="13132"/>
                  </a:lnTo>
                  <a:close/>
                  <a:moveTo>
                    <a:pt x="242428" y="13132"/>
                  </a:moveTo>
                  <a:lnTo>
                    <a:pt x="242428" y="19217"/>
                  </a:lnTo>
                  <a:lnTo>
                    <a:pt x="236040" y="19217"/>
                  </a:lnTo>
                  <a:lnTo>
                    <a:pt x="236040" y="13132"/>
                  </a:lnTo>
                  <a:close/>
                  <a:moveTo>
                    <a:pt x="249173" y="13132"/>
                  </a:moveTo>
                  <a:lnTo>
                    <a:pt x="249173" y="19217"/>
                  </a:lnTo>
                  <a:lnTo>
                    <a:pt x="242767" y="19217"/>
                  </a:lnTo>
                  <a:lnTo>
                    <a:pt x="242767" y="13132"/>
                  </a:lnTo>
                  <a:close/>
                  <a:moveTo>
                    <a:pt x="255899" y="13132"/>
                  </a:moveTo>
                  <a:lnTo>
                    <a:pt x="255899" y="19217"/>
                  </a:lnTo>
                  <a:lnTo>
                    <a:pt x="249512" y="19217"/>
                  </a:lnTo>
                  <a:lnTo>
                    <a:pt x="249512" y="13132"/>
                  </a:lnTo>
                  <a:close/>
                  <a:moveTo>
                    <a:pt x="262644" y="13132"/>
                  </a:moveTo>
                  <a:lnTo>
                    <a:pt x="262644" y="19217"/>
                  </a:lnTo>
                  <a:lnTo>
                    <a:pt x="256238" y="19217"/>
                  </a:lnTo>
                  <a:lnTo>
                    <a:pt x="256238" y="13132"/>
                  </a:lnTo>
                  <a:close/>
                  <a:moveTo>
                    <a:pt x="269370" y="13132"/>
                  </a:moveTo>
                  <a:lnTo>
                    <a:pt x="269370" y="19217"/>
                  </a:lnTo>
                  <a:lnTo>
                    <a:pt x="262983" y="19217"/>
                  </a:lnTo>
                  <a:lnTo>
                    <a:pt x="262983" y="13132"/>
                  </a:lnTo>
                  <a:close/>
                  <a:moveTo>
                    <a:pt x="276115" y="13132"/>
                  </a:moveTo>
                  <a:lnTo>
                    <a:pt x="276115" y="19217"/>
                  </a:lnTo>
                  <a:lnTo>
                    <a:pt x="269709" y="19217"/>
                  </a:lnTo>
                  <a:lnTo>
                    <a:pt x="269709" y="13132"/>
                  </a:lnTo>
                  <a:close/>
                  <a:moveTo>
                    <a:pt x="282842" y="13132"/>
                  </a:moveTo>
                  <a:lnTo>
                    <a:pt x="282842" y="19217"/>
                  </a:lnTo>
                  <a:lnTo>
                    <a:pt x="276436" y="19217"/>
                  </a:lnTo>
                  <a:lnTo>
                    <a:pt x="276436" y="13132"/>
                  </a:lnTo>
                  <a:close/>
                  <a:moveTo>
                    <a:pt x="6745" y="19538"/>
                  </a:moveTo>
                  <a:lnTo>
                    <a:pt x="6745" y="25622"/>
                  </a:lnTo>
                  <a:lnTo>
                    <a:pt x="339" y="25622"/>
                  </a:lnTo>
                  <a:lnTo>
                    <a:pt x="339" y="19538"/>
                  </a:lnTo>
                  <a:close/>
                  <a:moveTo>
                    <a:pt x="13471" y="19538"/>
                  </a:moveTo>
                  <a:lnTo>
                    <a:pt x="13471" y="25622"/>
                  </a:lnTo>
                  <a:lnTo>
                    <a:pt x="7066" y="25622"/>
                  </a:lnTo>
                  <a:lnTo>
                    <a:pt x="7066" y="19538"/>
                  </a:lnTo>
                  <a:close/>
                  <a:moveTo>
                    <a:pt x="20198" y="19538"/>
                  </a:moveTo>
                  <a:lnTo>
                    <a:pt x="20198" y="25622"/>
                  </a:lnTo>
                  <a:lnTo>
                    <a:pt x="13810" y="25622"/>
                  </a:lnTo>
                  <a:lnTo>
                    <a:pt x="13810" y="19538"/>
                  </a:lnTo>
                  <a:close/>
                  <a:moveTo>
                    <a:pt x="26942" y="19538"/>
                  </a:moveTo>
                  <a:lnTo>
                    <a:pt x="26942" y="25622"/>
                  </a:lnTo>
                  <a:lnTo>
                    <a:pt x="20537" y="25622"/>
                  </a:lnTo>
                  <a:lnTo>
                    <a:pt x="20537" y="19538"/>
                  </a:lnTo>
                  <a:close/>
                  <a:moveTo>
                    <a:pt x="33669" y="19538"/>
                  </a:moveTo>
                  <a:lnTo>
                    <a:pt x="33669" y="25622"/>
                  </a:lnTo>
                  <a:lnTo>
                    <a:pt x="27281" y="25622"/>
                  </a:lnTo>
                  <a:lnTo>
                    <a:pt x="27281" y="19538"/>
                  </a:lnTo>
                  <a:close/>
                  <a:moveTo>
                    <a:pt x="40414" y="19538"/>
                  </a:moveTo>
                  <a:lnTo>
                    <a:pt x="40414" y="25622"/>
                  </a:lnTo>
                  <a:lnTo>
                    <a:pt x="34008" y="25622"/>
                  </a:lnTo>
                  <a:lnTo>
                    <a:pt x="34008" y="19538"/>
                  </a:lnTo>
                  <a:close/>
                  <a:moveTo>
                    <a:pt x="47140" y="19538"/>
                  </a:moveTo>
                  <a:lnTo>
                    <a:pt x="47140" y="25622"/>
                  </a:lnTo>
                  <a:lnTo>
                    <a:pt x="40753" y="25622"/>
                  </a:lnTo>
                  <a:lnTo>
                    <a:pt x="40753" y="19538"/>
                  </a:lnTo>
                  <a:close/>
                  <a:moveTo>
                    <a:pt x="53885" y="19538"/>
                  </a:moveTo>
                  <a:lnTo>
                    <a:pt x="53885" y="25622"/>
                  </a:lnTo>
                  <a:lnTo>
                    <a:pt x="47479" y="25622"/>
                  </a:lnTo>
                  <a:lnTo>
                    <a:pt x="47479" y="19538"/>
                  </a:lnTo>
                  <a:close/>
                  <a:moveTo>
                    <a:pt x="60611" y="19538"/>
                  </a:moveTo>
                  <a:lnTo>
                    <a:pt x="60611" y="25622"/>
                  </a:lnTo>
                  <a:lnTo>
                    <a:pt x="54206" y="25622"/>
                  </a:lnTo>
                  <a:lnTo>
                    <a:pt x="54206" y="19538"/>
                  </a:lnTo>
                  <a:close/>
                  <a:moveTo>
                    <a:pt x="67338" y="19538"/>
                  </a:moveTo>
                  <a:lnTo>
                    <a:pt x="67338" y="25622"/>
                  </a:lnTo>
                  <a:lnTo>
                    <a:pt x="60950" y="25622"/>
                  </a:lnTo>
                  <a:lnTo>
                    <a:pt x="60950" y="19538"/>
                  </a:lnTo>
                  <a:close/>
                  <a:moveTo>
                    <a:pt x="74083" y="19538"/>
                  </a:moveTo>
                  <a:lnTo>
                    <a:pt x="74083" y="25622"/>
                  </a:lnTo>
                  <a:lnTo>
                    <a:pt x="67677" y="25622"/>
                  </a:lnTo>
                  <a:lnTo>
                    <a:pt x="67677" y="19538"/>
                  </a:lnTo>
                  <a:close/>
                  <a:moveTo>
                    <a:pt x="80809" y="19538"/>
                  </a:moveTo>
                  <a:lnTo>
                    <a:pt x="80809" y="25622"/>
                  </a:lnTo>
                  <a:lnTo>
                    <a:pt x="74422" y="25622"/>
                  </a:lnTo>
                  <a:lnTo>
                    <a:pt x="74422" y="19538"/>
                  </a:lnTo>
                  <a:close/>
                  <a:moveTo>
                    <a:pt x="87554" y="19538"/>
                  </a:moveTo>
                  <a:lnTo>
                    <a:pt x="87554" y="25622"/>
                  </a:lnTo>
                  <a:lnTo>
                    <a:pt x="81148" y="25622"/>
                  </a:lnTo>
                  <a:lnTo>
                    <a:pt x="81148" y="19538"/>
                  </a:lnTo>
                  <a:close/>
                  <a:moveTo>
                    <a:pt x="94281" y="19538"/>
                  </a:moveTo>
                  <a:lnTo>
                    <a:pt x="94281" y="25622"/>
                  </a:lnTo>
                  <a:lnTo>
                    <a:pt x="87893" y="25622"/>
                  </a:lnTo>
                  <a:lnTo>
                    <a:pt x="87893" y="19538"/>
                  </a:lnTo>
                  <a:close/>
                  <a:moveTo>
                    <a:pt x="101025" y="19538"/>
                  </a:moveTo>
                  <a:lnTo>
                    <a:pt x="101025" y="25622"/>
                  </a:lnTo>
                  <a:lnTo>
                    <a:pt x="94620" y="25622"/>
                  </a:lnTo>
                  <a:lnTo>
                    <a:pt x="94620" y="19538"/>
                  </a:lnTo>
                  <a:close/>
                  <a:moveTo>
                    <a:pt x="107752" y="19538"/>
                  </a:moveTo>
                  <a:lnTo>
                    <a:pt x="107752" y="25622"/>
                  </a:lnTo>
                  <a:lnTo>
                    <a:pt x="101346" y="25622"/>
                  </a:lnTo>
                  <a:lnTo>
                    <a:pt x="101346" y="19538"/>
                  </a:lnTo>
                  <a:close/>
                  <a:moveTo>
                    <a:pt x="114478" y="19538"/>
                  </a:moveTo>
                  <a:lnTo>
                    <a:pt x="114478" y="25622"/>
                  </a:lnTo>
                  <a:lnTo>
                    <a:pt x="108091" y="25622"/>
                  </a:lnTo>
                  <a:lnTo>
                    <a:pt x="108091" y="19538"/>
                  </a:lnTo>
                  <a:close/>
                  <a:moveTo>
                    <a:pt x="121223" y="19538"/>
                  </a:moveTo>
                  <a:lnTo>
                    <a:pt x="121223" y="25622"/>
                  </a:lnTo>
                  <a:lnTo>
                    <a:pt x="114817" y="25622"/>
                  </a:lnTo>
                  <a:lnTo>
                    <a:pt x="114817" y="19538"/>
                  </a:lnTo>
                  <a:close/>
                  <a:moveTo>
                    <a:pt x="127950" y="19538"/>
                  </a:moveTo>
                  <a:lnTo>
                    <a:pt x="127950" y="25622"/>
                  </a:lnTo>
                  <a:lnTo>
                    <a:pt x="121562" y="25622"/>
                  </a:lnTo>
                  <a:lnTo>
                    <a:pt x="121562" y="19538"/>
                  </a:lnTo>
                  <a:close/>
                  <a:moveTo>
                    <a:pt x="134694" y="19538"/>
                  </a:moveTo>
                  <a:lnTo>
                    <a:pt x="134694" y="25622"/>
                  </a:lnTo>
                  <a:lnTo>
                    <a:pt x="128289" y="25622"/>
                  </a:lnTo>
                  <a:lnTo>
                    <a:pt x="128289" y="19538"/>
                  </a:lnTo>
                  <a:close/>
                  <a:moveTo>
                    <a:pt x="141421" y="19538"/>
                  </a:moveTo>
                  <a:lnTo>
                    <a:pt x="141421" y="25622"/>
                  </a:lnTo>
                  <a:lnTo>
                    <a:pt x="135033" y="25622"/>
                  </a:lnTo>
                  <a:lnTo>
                    <a:pt x="135033" y="19538"/>
                  </a:lnTo>
                  <a:close/>
                  <a:moveTo>
                    <a:pt x="148148" y="19538"/>
                  </a:moveTo>
                  <a:lnTo>
                    <a:pt x="148148" y="25622"/>
                  </a:lnTo>
                  <a:lnTo>
                    <a:pt x="141760" y="25622"/>
                  </a:lnTo>
                  <a:lnTo>
                    <a:pt x="141760" y="19538"/>
                  </a:lnTo>
                  <a:close/>
                  <a:moveTo>
                    <a:pt x="154892" y="19538"/>
                  </a:moveTo>
                  <a:lnTo>
                    <a:pt x="154892" y="25622"/>
                  </a:lnTo>
                  <a:lnTo>
                    <a:pt x="148487" y="25622"/>
                  </a:lnTo>
                  <a:lnTo>
                    <a:pt x="148487" y="19538"/>
                  </a:lnTo>
                  <a:close/>
                  <a:moveTo>
                    <a:pt x="161619" y="19538"/>
                  </a:moveTo>
                  <a:lnTo>
                    <a:pt x="161619" y="25622"/>
                  </a:lnTo>
                  <a:lnTo>
                    <a:pt x="155231" y="25622"/>
                  </a:lnTo>
                  <a:lnTo>
                    <a:pt x="155231" y="19538"/>
                  </a:lnTo>
                  <a:close/>
                  <a:moveTo>
                    <a:pt x="168363" y="19538"/>
                  </a:moveTo>
                  <a:lnTo>
                    <a:pt x="168363" y="25622"/>
                  </a:lnTo>
                  <a:lnTo>
                    <a:pt x="161958" y="25622"/>
                  </a:lnTo>
                  <a:lnTo>
                    <a:pt x="161958" y="19538"/>
                  </a:lnTo>
                  <a:close/>
                  <a:moveTo>
                    <a:pt x="175090" y="19538"/>
                  </a:moveTo>
                  <a:lnTo>
                    <a:pt x="175090" y="25622"/>
                  </a:lnTo>
                  <a:lnTo>
                    <a:pt x="168702" y="25622"/>
                  </a:lnTo>
                  <a:lnTo>
                    <a:pt x="168702" y="19538"/>
                  </a:lnTo>
                  <a:close/>
                  <a:moveTo>
                    <a:pt x="181834" y="19538"/>
                  </a:moveTo>
                  <a:lnTo>
                    <a:pt x="181834" y="25622"/>
                  </a:lnTo>
                  <a:lnTo>
                    <a:pt x="175429" y="25622"/>
                  </a:lnTo>
                  <a:lnTo>
                    <a:pt x="175429" y="19538"/>
                  </a:lnTo>
                  <a:close/>
                  <a:moveTo>
                    <a:pt x="188561" y="19538"/>
                  </a:moveTo>
                  <a:lnTo>
                    <a:pt x="188561" y="25622"/>
                  </a:lnTo>
                  <a:lnTo>
                    <a:pt x="182173" y="25622"/>
                  </a:lnTo>
                  <a:lnTo>
                    <a:pt x="182173" y="19538"/>
                  </a:lnTo>
                  <a:close/>
                  <a:moveTo>
                    <a:pt x="195288" y="19538"/>
                  </a:moveTo>
                  <a:lnTo>
                    <a:pt x="195288" y="25622"/>
                  </a:lnTo>
                  <a:lnTo>
                    <a:pt x="188900" y="25622"/>
                  </a:lnTo>
                  <a:lnTo>
                    <a:pt x="188900" y="19538"/>
                  </a:lnTo>
                  <a:close/>
                  <a:moveTo>
                    <a:pt x="202032" y="19538"/>
                  </a:moveTo>
                  <a:lnTo>
                    <a:pt x="202032" y="25622"/>
                  </a:lnTo>
                  <a:lnTo>
                    <a:pt x="195627" y="25622"/>
                  </a:lnTo>
                  <a:lnTo>
                    <a:pt x="195627" y="19538"/>
                  </a:lnTo>
                  <a:close/>
                  <a:moveTo>
                    <a:pt x="208759" y="19538"/>
                  </a:moveTo>
                  <a:lnTo>
                    <a:pt x="208759" y="25622"/>
                  </a:lnTo>
                  <a:lnTo>
                    <a:pt x="202371" y="25622"/>
                  </a:lnTo>
                  <a:lnTo>
                    <a:pt x="202371" y="19538"/>
                  </a:lnTo>
                  <a:close/>
                  <a:moveTo>
                    <a:pt x="215504" y="19538"/>
                  </a:moveTo>
                  <a:lnTo>
                    <a:pt x="215504" y="25622"/>
                  </a:lnTo>
                  <a:lnTo>
                    <a:pt x="209098" y="25622"/>
                  </a:lnTo>
                  <a:lnTo>
                    <a:pt x="209098" y="19538"/>
                  </a:lnTo>
                  <a:close/>
                  <a:moveTo>
                    <a:pt x="222230" y="19538"/>
                  </a:moveTo>
                  <a:lnTo>
                    <a:pt x="222230" y="25622"/>
                  </a:lnTo>
                  <a:lnTo>
                    <a:pt x="215843" y="25622"/>
                  </a:lnTo>
                  <a:lnTo>
                    <a:pt x="215843" y="19538"/>
                  </a:lnTo>
                  <a:close/>
                  <a:moveTo>
                    <a:pt x="228975" y="19538"/>
                  </a:moveTo>
                  <a:lnTo>
                    <a:pt x="228975" y="25622"/>
                  </a:lnTo>
                  <a:lnTo>
                    <a:pt x="222569" y="25622"/>
                  </a:lnTo>
                  <a:lnTo>
                    <a:pt x="222569" y="19538"/>
                  </a:lnTo>
                  <a:close/>
                  <a:moveTo>
                    <a:pt x="235701" y="19538"/>
                  </a:moveTo>
                  <a:lnTo>
                    <a:pt x="235701" y="25622"/>
                  </a:lnTo>
                  <a:lnTo>
                    <a:pt x="229296" y="25622"/>
                  </a:lnTo>
                  <a:lnTo>
                    <a:pt x="229296" y="19538"/>
                  </a:lnTo>
                  <a:close/>
                  <a:moveTo>
                    <a:pt x="242428" y="19538"/>
                  </a:moveTo>
                  <a:lnTo>
                    <a:pt x="242428" y="25622"/>
                  </a:lnTo>
                  <a:lnTo>
                    <a:pt x="236040" y="25622"/>
                  </a:lnTo>
                  <a:lnTo>
                    <a:pt x="236040" y="19538"/>
                  </a:lnTo>
                  <a:close/>
                  <a:moveTo>
                    <a:pt x="249173" y="19538"/>
                  </a:moveTo>
                  <a:lnTo>
                    <a:pt x="249173" y="25622"/>
                  </a:lnTo>
                  <a:lnTo>
                    <a:pt x="242767" y="25622"/>
                  </a:lnTo>
                  <a:lnTo>
                    <a:pt x="242767" y="19538"/>
                  </a:lnTo>
                  <a:close/>
                  <a:moveTo>
                    <a:pt x="255899" y="19538"/>
                  </a:moveTo>
                  <a:lnTo>
                    <a:pt x="255899" y="25622"/>
                  </a:lnTo>
                  <a:lnTo>
                    <a:pt x="249512" y="25622"/>
                  </a:lnTo>
                  <a:lnTo>
                    <a:pt x="249512" y="19538"/>
                  </a:lnTo>
                  <a:close/>
                  <a:moveTo>
                    <a:pt x="262644" y="19538"/>
                  </a:moveTo>
                  <a:lnTo>
                    <a:pt x="262644" y="25622"/>
                  </a:lnTo>
                  <a:lnTo>
                    <a:pt x="256238" y="25622"/>
                  </a:lnTo>
                  <a:lnTo>
                    <a:pt x="256238" y="19538"/>
                  </a:lnTo>
                  <a:close/>
                  <a:moveTo>
                    <a:pt x="269370" y="19538"/>
                  </a:moveTo>
                  <a:lnTo>
                    <a:pt x="269370" y="25622"/>
                  </a:lnTo>
                  <a:lnTo>
                    <a:pt x="262983" y="25622"/>
                  </a:lnTo>
                  <a:lnTo>
                    <a:pt x="262983" y="19538"/>
                  </a:lnTo>
                  <a:close/>
                  <a:moveTo>
                    <a:pt x="276115" y="19538"/>
                  </a:moveTo>
                  <a:lnTo>
                    <a:pt x="276115" y="25622"/>
                  </a:lnTo>
                  <a:lnTo>
                    <a:pt x="269709" y="25622"/>
                  </a:lnTo>
                  <a:lnTo>
                    <a:pt x="269709" y="19538"/>
                  </a:lnTo>
                  <a:close/>
                  <a:moveTo>
                    <a:pt x="282842" y="19538"/>
                  </a:moveTo>
                  <a:lnTo>
                    <a:pt x="282842" y="25622"/>
                  </a:lnTo>
                  <a:lnTo>
                    <a:pt x="276436" y="25622"/>
                  </a:lnTo>
                  <a:lnTo>
                    <a:pt x="276436" y="19538"/>
                  </a:lnTo>
                  <a:close/>
                  <a:moveTo>
                    <a:pt x="6745" y="25943"/>
                  </a:moveTo>
                  <a:lnTo>
                    <a:pt x="6745" y="32028"/>
                  </a:lnTo>
                  <a:lnTo>
                    <a:pt x="339" y="32028"/>
                  </a:lnTo>
                  <a:lnTo>
                    <a:pt x="339" y="25943"/>
                  </a:lnTo>
                  <a:close/>
                  <a:moveTo>
                    <a:pt x="13471" y="25943"/>
                  </a:moveTo>
                  <a:lnTo>
                    <a:pt x="13471" y="32028"/>
                  </a:lnTo>
                  <a:lnTo>
                    <a:pt x="7066" y="32028"/>
                  </a:lnTo>
                  <a:lnTo>
                    <a:pt x="7066" y="25943"/>
                  </a:lnTo>
                  <a:close/>
                  <a:moveTo>
                    <a:pt x="20198" y="25943"/>
                  </a:moveTo>
                  <a:lnTo>
                    <a:pt x="20198" y="32028"/>
                  </a:lnTo>
                  <a:lnTo>
                    <a:pt x="13810" y="32028"/>
                  </a:lnTo>
                  <a:lnTo>
                    <a:pt x="13810" y="25943"/>
                  </a:lnTo>
                  <a:close/>
                  <a:moveTo>
                    <a:pt x="26942" y="25943"/>
                  </a:moveTo>
                  <a:lnTo>
                    <a:pt x="26942" y="32028"/>
                  </a:lnTo>
                  <a:lnTo>
                    <a:pt x="20537" y="32028"/>
                  </a:lnTo>
                  <a:lnTo>
                    <a:pt x="20537" y="25943"/>
                  </a:lnTo>
                  <a:close/>
                  <a:moveTo>
                    <a:pt x="33669" y="25943"/>
                  </a:moveTo>
                  <a:lnTo>
                    <a:pt x="33669" y="32028"/>
                  </a:lnTo>
                  <a:lnTo>
                    <a:pt x="27281" y="32028"/>
                  </a:lnTo>
                  <a:lnTo>
                    <a:pt x="27281" y="25943"/>
                  </a:lnTo>
                  <a:close/>
                  <a:moveTo>
                    <a:pt x="40414" y="25943"/>
                  </a:moveTo>
                  <a:lnTo>
                    <a:pt x="40414" y="32028"/>
                  </a:lnTo>
                  <a:lnTo>
                    <a:pt x="34008" y="32028"/>
                  </a:lnTo>
                  <a:lnTo>
                    <a:pt x="34008" y="25943"/>
                  </a:lnTo>
                  <a:close/>
                  <a:moveTo>
                    <a:pt x="47140" y="25943"/>
                  </a:moveTo>
                  <a:lnTo>
                    <a:pt x="47140" y="32028"/>
                  </a:lnTo>
                  <a:lnTo>
                    <a:pt x="40753" y="32028"/>
                  </a:lnTo>
                  <a:lnTo>
                    <a:pt x="40753" y="25943"/>
                  </a:lnTo>
                  <a:close/>
                  <a:moveTo>
                    <a:pt x="53885" y="25943"/>
                  </a:moveTo>
                  <a:lnTo>
                    <a:pt x="53885" y="32028"/>
                  </a:lnTo>
                  <a:lnTo>
                    <a:pt x="47479" y="32028"/>
                  </a:lnTo>
                  <a:lnTo>
                    <a:pt x="47479" y="25943"/>
                  </a:lnTo>
                  <a:close/>
                  <a:moveTo>
                    <a:pt x="60611" y="25943"/>
                  </a:moveTo>
                  <a:lnTo>
                    <a:pt x="60611" y="32028"/>
                  </a:lnTo>
                  <a:lnTo>
                    <a:pt x="54206" y="32028"/>
                  </a:lnTo>
                  <a:lnTo>
                    <a:pt x="54206" y="25943"/>
                  </a:lnTo>
                  <a:close/>
                  <a:moveTo>
                    <a:pt x="67338" y="25943"/>
                  </a:moveTo>
                  <a:lnTo>
                    <a:pt x="67338" y="32028"/>
                  </a:lnTo>
                  <a:lnTo>
                    <a:pt x="60950" y="32028"/>
                  </a:lnTo>
                  <a:lnTo>
                    <a:pt x="60950" y="25943"/>
                  </a:lnTo>
                  <a:close/>
                  <a:moveTo>
                    <a:pt x="74083" y="25943"/>
                  </a:moveTo>
                  <a:lnTo>
                    <a:pt x="74083" y="32028"/>
                  </a:lnTo>
                  <a:lnTo>
                    <a:pt x="67677" y="32028"/>
                  </a:lnTo>
                  <a:lnTo>
                    <a:pt x="67677" y="25943"/>
                  </a:lnTo>
                  <a:close/>
                  <a:moveTo>
                    <a:pt x="80809" y="25943"/>
                  </a:moveTo>
                  <a:lnTo>
                    <a:pt x="80809" y="32028"/>
                  </a:lnTo>
                  <a:lnTo>
                    <a:pt x="74422" y="32028"/>
                  </a:lnTo>
                  <a:lnTo>
                    <a:pt x="74422" y="25943"/>
                  </a:lnTo>
                  <a:close/>
                  <a:moveTo>
                    <a:pt x="87554" y="25943"/>
                  </a:moveTo>
                  <a:lnTo>
                    <a:pt x="87554" y="32028"/>
                  </a:lnTo>
                  <a:lnTo>
                    <a:pt x="81148" y="32028"/>
                  </a:lnTo>
                  <a:lnTo>
                    <a:pt x="81148" y="25943"/>
                  </a:lnTo>
                  <a:close/>
                  <a:moveTo>
                    <a:pt x="94281" y="25943"/>
                  </a:moveTo>
                  <a:lnTo>
                    <a:pt x="94281" y="32028"/>
                  </a:lnTo>
                  <a:lnTo>
                    <a:pt x="87893" y="32028"/>
                  </a:lnTo>
                  <a:lnTo>
                    <a:pt x="87893" y="25943"/>
                  </a:lnTo>
                  <a:close/>
                  <a:moveTo>
                    <a:pt x="101025" y="25943"/>
                  </a:moveTo>
                  <a:lnTo>
                    <a:pt x="101025" y="32028"/>
                  </a:lnTo>
                  <a:lnTo>
                    <a:pt x="94620" y="32028"/>
                  </a:lnTo>
                  <a:lnTo>
                    <a:pt x="94620" y="25943"/>
                  </a:lnTo>
                  <a:close/>
                  <a:moveTo>
                    <a:pt x="107752" y="25943"/>
                  </a:moveTo>
                  <a:lnTo>
                    <a:pt x="107752" y="32028"/>
                  </a:lnTo>
                  <a:lnTo>
                    <a:pt x="101346" y="32028"/>
                  </a:lnTo>
                  <a:lnTo>
                    <a:pt x="101346" y="25943"/>
                  </a:lnTo>
                  <a:close/>
                  <a:moveTo>
                    <a:pt x="114478" y="25943"/>
                  </a:moveTo>
                  <a:lnTo>
                    <a:pt x="114478" y="32028"/>
                  </a:lnTo>
                  <a:lnTo>
                    <a:pt x="108091" y="32028"/>
                  </a:lnTo>
                  <a:lnTo>
                    <a:pt x="108091" y="25943"/>
                  </a:lnTo>
                  <a:close/>
                  <a:moveTo>
                    <a:pt x="121223" y="25943"/>
                  </a:moveTo>
                  <a:lnTo>
                    <a:pt x="121223" y="32028"/>
                  </a:lnTo>
                  <a:lnTo>
                    <a:pt x="114817" y="32028"/>
                  </a:lnTo>
                  <a:lnTo>
                    <a:pt x="114817" y="25943"/>
                  </a:lnTo>
                  <a:close/>
                  <a:moveTo>
                    <a:pt x="127950" y="25943"/>
                  </a:moveTo>
                  <a:lnTo>
                    <a:pt x="127950" y="32028"/>
                  </a:lnTo>
                  <a:lnTo>
                    <a:pt x="121562" y="32028"/>
                  </a:lnTo>
                  <a:lnTo>
                    <a:pt x="121562" y="25943"/>
                  </a:lnTo>
                  <a:close/>
                  <a:moveTo>
                    <a:pt x="134694" y="25943"/>
                  </a:moveTo>
                  <a:lnTo>
                    <a:pt x="134694" y="32028"/>
                  </a:lnTo>
                  <a:lnTo>
                    <a:pt x="128289" y="32028"/>
                  </a:lnTo>
                  <a:lnTo>
                    <a:pt x="128289" y="25943"/>
                  </a:lnTo>
                  <a:close/>
                  <a:moveTo>
                    <a:pt x="141421" y="25943"/>
                  </a:moveTo>
                  <a:lnTo>
                    <a:pt x="141421" y="32028"/>
                  </a:lnTo>
                  <a:lnTo>
                    <a:pt x="135033" y="32028"/>
                  </a:lnTo>
                  <a:lnTo>
                    <a:pt x="135033" y="25943"/>
                  </a:lnTo>
                  <a:close/>
                  <a:moveTo>
                    <a:pt x="148148" y="25943"/>
                  </a:moveTo>
                  <a:lnTo>
                    <a:pt x="148148" y="32028"/>
                  </a:lnTo>
                  <a:lnTo>
                    <a:pt x="141760" y="32028"/>
                  </a:lnTo>
                  <a:lnTo>
                    <a:pt x="141760" y="25943"/>
                  </a:lnTo>
                  <a:close/>
                  <a:moveTo>
                    <a:pt x="154892" y="25943"/>
                  </a:moveTo>
                  <a:lnTo>
                    <a:pt x="154892" y="32028"/>
                  </a:lnTo>
                  <a:lnTo>
                    <a:pt x="148487" y="32028"/>
                  </a:lnTo>
                  <a:lnTo>
                    <a:pt x="148487" y="25943"/>
                  </a:lnTo>
                  <a:close/>
                  <a:moveTo>
                    <a:pt x="161619" y="25943"/>
                  </a:moveTo>
                  <a:lnTo>
                    <a:pt x="161619" y="32028"/>
                  </a:lnTo>
                  <a:lnTo>
                    <a:pt x="155231" y="32028"/>
                  </a:lnTo>
                  <a:lnTo>
                    <a:pt x="155231" y="25943"/>
                  </a:lnTo>
                  <a:close/>
                  <a:moveTo>
                    <a:pt x="168363" y="25943"/>
                  </a:moveTo>
                  <a:lnTo>
                    <a:pt x="168363" y="32028"/>
                  </a:lnTo>
                  <a:lnTo>
                    <a:pt x="161958" y="32028"/>
                  </a:lnTo>
                  <a:lnTo>
                    <a:pt x="161958" y="25943"/>
                  </a:lnTo>
                  <a:close/>
                  <a:moveTo>
                    <a:pt x="175090" y="25943"/>
                  </a:moveTo>
                  <a:lnTo>
                    <a:pt x="175090" y="32028"/>
                  </a:lnTo>
                  <a:lnTo>
                    <a:pt x="168702" y="32028"/>
                  </a:lnTo>
                  <a:lnTo>
                    <a:pt x="168702" y="25943"/>
                  </a:lnTo>
                  <a:close/>
                  <a:moveTo>
                    <a:pt x="181834" y="25943"/>
                  </a:moveTo>
                  <a:lnTo>
                    <a:pt x="181834" y="32028"/>
                  </a:lnTo>
                  <a:lnTo>
                    <a:pt x="175429" y="32028"/>
                  </a:lnTo>
                  <a:lnTo>
                    <a:pt x="175429" y="25943"/>
                  </a:lnTo>
                  <a:close/>
                  <a:moveTo>
                    <a:pt x="188561" y="25943"/>
                  </a:moveTo>
                  <a:lnTo>
                    <a:pt x="188561" y="32028"/>
                  </a:lnTo>
                  <a:lnTo>
                    <a:pt x="182173" y="32028"/>
                  </a:lnTo>
                  <a:lnTo>
                    <a:pt x="182173" y="25943"/>
                  </a:lnTo>
                  <a:close/>
                  <a:moveTo>
                    <a:pt x="195288" y="25943"/>
                  </a:moveTo>
                  <a:lnTo>
                    <a:pt x="195288" y="32028"/>
                  </a:lnTo>
                  <a:lnTo>
                    <a:pt x="188900" y="32028"/>
                  </a:lnTo>
                  <a:lnTo>
                    <a:pt x="188900" y="25943"/>
                  </a:lnTo>
                  <a:close/>
                  <a:moveTo>
                    <a:pt x="202032" y="25943"/>
                  </a:moveTo>
                  <a:lnTo>
                    <a:pt x="202032" y="32028"/>
                  </a:lnTo>
                  <a:lnTo>
                    <a:pt x="195627" y="32028"/>
                  </a:lnTo>
                  <a:lnTo>
                    <a:pt x="195627" y="25943"/>
                  </a:lnTo>
                  <a:close/>
                  <a:moveTo>
                    <a:pt x="208759" y="25943"/>
                  </a:moveTo>
                  <a:lnTo>
                    <a:pt x="208759" y="32028"/>
                  </a:lnTo>
                  <a:lnTo>
                    <a:pt x="202371" y="32028"/>
                  </a:lnTo>
                  <a:lnTo>
                    <a:pt x="202371" y="25943"/>
                  </a:lnTo>
                  <a:close/>
                  <a:moveTo>
                    <a:pt x="215504" y="25943"/>
                  </a:moveTo>
                  <a:lnTo>
                    <a:pt x="215504" y="32028"/>
                  </a:lnTo>
                  <a:lnTo>
                    <a:pt x="209098" y="32028"/>
                  </a:lnTo>
                  <a:lnTo>
                    <a:pt x="209098" y="25943"/>
                  </a:lnTo>
                  <a:close/>
                  <a:moveTo>
                    <a:pt x="222230" y="25943"/>
                  </a:moveTo>
                  <a:lnTo>
                    <a:pt x="222230" y="32028"/>
                  </a:lnTo>
                  <a:lnTo>
                    <a:pt x="215843" y="32028"/>
                  </a:lnTo>
                  <a:lnTo>
                    <a:pt x="215843" y="25943"/>
                  </a:lnTo>
                  <a:close/>
                  <a:moveTo>
                    <a:pt x="228975" y="25943"/>
                  </a:moveTo>
                  <a:lnTo>
                    <a:pt x="228975" y="32028"/>
                  </a:lnTo>
                  <a:lnTo>
                    <a:pt x="222569" y="32028"/>
                  </a:lnTo>
                  <a:lnTo>
                    <a:pt x="222569" y="25943"/>
                  </a:lnTo>
                  <a:close/>
                  <a:moveTo>
                    <a:pt x="235701" y="25943"/>
                  </a:moveTo>
                  <a:lnTo>
                    <a:pt x="235701" y="32028"/>
                  </a:lnTo>
                  <a:lnTo>
                    <a:pt x="229296" y="32028"/>
                  </a:lnTo>
                  <a:lnTo>
                    <a:pt x="229296" y="25943"/>
                  </a:lnTo>
                  <a:close/>
                  <a:moveTo>
                    <a:pt x="242428" y="25943"/>
                  </a:moveTo>
                  <a:lnTo>
                    <a:pt x="242428" y="32028"/>
                  </a:lnTo>
                  <a:lnTo>
                    <a:pt x="236040" y="32028"/>
                  </a:lnTo>
                  <a:lnTo>
                    <a:pt x="236040" y="25943"/>
                  </a:lnTo>
                  <a:close/>
                  <a:moveTo>
                    <a:pt x="249173" y="25943"/>
                  </a:moveTo>
                  <a:lnTo>
                    <a:pt x="249173" y="32028"/>
                  </a:lnTo>
                  <a:lnTo>
                    <a:pt x="242767" y="32028"/>
                  </a:lnTo>
                  <a:lnTo>
                    <a:pt x="242767" y="25943"/>
                  </a:lnTo>
                  <a:close/>
                  <a:moveTo>
                    <a:pt x="255899" y="25943"/>
                  </a:moveTo>
                  <a:lnTo>
                    <a:pt x="255899" y="32028"/>
                  </a:lnTo>
                  <a:lnTo>
                    <a:pt x="249512" y="32028"/>
                  </a:lnTo>
                  <a:lnTo>
                    <a:pt x="249512" y="25943"/>
                  </a:lnTo>
                  <a:close/>
                  <a:moveTo>
                    <a:pt x="262644" y="25943"/>
                  </a:moveTo>
                  <a:lnTo>
                    <a:pt x="262644" y="32028"/>
                  </a:lnTo>
                  <a:lnTo>
                    <a:pt x="256238" y="32028"/>
                  </a:lnTo>
                  <a:lnTo>
                    <a:pt x="256238" y="25943"/>
                  </a:lnTo>
                  <a:close/>
                  <a:moveTo>
                    <a:pt x="269370" y="25943"/>
                  </a:moveTo>
                  <a:lnTo>
                    <a:pt x="269370" y="32028"/>
                  </a:lnTo>
                  <a:lnTo>
                    <a:pt x="262983" y="32028"/>
                  </a:lnTo>
                  <a:lnTo>
                    <a:pt x="262983" y="25943"/>
                  </a:lnTo>
                  <a:close/>
                  <a:moveTo>
                    <a:pt x="276115" y="25943"/>
                  </a:moveTo>
                  <a:lnTo>
                    <a:pt x="276115" y="32028"/>
                  </a:lnTo>
                  <a:lnTo>
                    <a:pt x="269709" y="32028"/>
                  </a:lnTo>
                  <a:lnTo>
                    <a:pt x="269709" y="25943"/>
                  </a:lnTo>
                  <a:close/>
                  <a:moveTo>
                    <a:pt x="282842" y="25943"/>
                  </a:moveTo>
                  <a:lnTo>
                    <a:pt x="282842" y="32028"/>
                  </a:lnTo>
                  <a:lnTo>
                    <a:pt x="276436" y="32028"/>
                  </a:lnTo>
                  <a:lnTo>
                    <a:pt x="276436" y="25943"/>
                  </a:lnTo>
                  <a:close/>
                  <a:moveTo>
                    <a:pt x="6745" y="32349"/>
                  </a:moveTo>
                  <a:lnTo>
                    <a:pt x="6745" y="38451"/>
                  </a:lnTo>
                  <a:lnTo>
                    <a:pt x="339" y="38451"/>
                  </a:lnTo>
                  <a:lnTo>
                    <a:pt x="339" y="32349"/>
                  </a:lnTo>
                  <a:close/>
                  <a:moveTo>
                    <a:pt x="13471" y="32349"/>
                  </a:moveTo>
                  <a:lnTo>
                    <a:pt x="13471" y="38451"/>
                  </a:lnTo>
                  <a:lnTo>
                    <a:pt x="7066" y="38451"/>
                  </a:lnTo>
                  <a:lnTo>
                    <a:pt x="7066" y="32349"/>
                  </a:lnTo>
                  <a:close/>
                  <a:moveTo>
                    <a:pt x="20198" y="32349"/>
                  </a:moveTo>
                  <a:lnTo>
                    <a:pt x="20198" y="38451"/>
                  </a:lnTo>
                  <a:lnTo>
                    <a:pt x="13810" y="38451"/>
                  </a:lnTo>
                  <a:lnTo>
                    <a:pt x="13810" y="32349"/>
                  </a:lnTo>
                  <a:close/>
                  <a:moveTo>
                    <a:pt x="26942" y="32349"/>
                  </a:moveTo>
                  <a:lnTo>
                    <a:pt x="26942" y="38451"/>
                  </a:lnTo>
                  <a:lnTo>
                    <a:pt x="20537" y="38451"/>
                  </a:lnTo>
                  <a:lnTo>
                    <a:pt x="20537" y="32349"/>
                  </a:lnTo>
                  <a:close/>
                  <a:moveTo>
                    <a:pt x="33669" y="32349"/>
                  </a:moveTo>
                  <a:lnTo>
                    <a:pt x="33669" y="38451"/>
                  </a:lnTo>
                  <a:lnTo>
                    <a:pt x="27281" y="38451"/>
                  </a:lnTo>
                  <a:lnTo>
                    <a:pt x="27281" y="32349"/>
                  </a:lnTo>
                  <a:close/>
                  <a:moveTo>
                    <a:pt x="40414" y="32367"/>
                  </a:moveTo>
                  <a:lnTo>
                    <a:pt x="40414" y="38451"/>
                  </a:lnTo>
                  <a:lnTo>
                    <a:pt x="34008" y="38451"/>
                  </a:lnTo>
                  <a:lnTo>
                    <a:pt x="34008" y="32367"/>
                  </a:lnTo>
                  <a:close/>
                  <a:moveTo>
                    <a:pt x="47140" y="32367"/>
                  </a:moveTo>
                  <a:lnTo>
                    <a:pt x="47140" y="38451"/>
                  </a:lnTo>
                  <a:lnTo>
                    <a:pt x="40753" y="38451"/>
                  </a:lnTo>
                  <a:lnTo>
                    <a:pt x="40753" y="32367"/>
                  </a:lnTo>
                  <a:close/>
                  <a:moveTo>
                    <a:pt x="53885" y="32367"/>
                  </a:moveTo>
                  <a:lnTo>
                    <a:pt x="53885" y="38451"/>
                  </a:lnTo>
                  <a:lnTo>
                    <a:pt x="47479" y="38451"/>
                  </a:lnTo>
                  <a:lnTo>
                    <a:pt x="47479" y="32367"/>
                  </a:lnTo>
                  <a:close/>
                  <a:moveTo>
                    <a:pt x="60611" y="32367"/>
                  </a:moveTo>
                  <a:lnTo>
                    <a:pt x="60611" y="38451"/>
                  </a:lnTo>
                  <a:lnTo>
                    <a:pt x="54206" y="38451"/>
                  </a:lnTo>
                  <a:lnTo>
                    <a:pt x="54206" y="32367"/>
                  </a:lnTo>
                  <a:close/>
                  <a:moveTo>
                    <a:pt x="67338" y="32367"/>
                  </a:moveTo>
                  <a:lnTo>
                    <a:pt x="67338" y="38451"/>
                  </a:lnTo>
                  <a:lnTo>
                    <a:pt x="60950" y="38451"/>
                  </a:lnTo>
                  <a:lnTo>
                    <a:pt x="60950" y="32367"/>
                  </a:lnTo>
                  <a:close/>
                  <a:moveTo>
                    <a:pt x="74083" y="32367"/>
                  </a:moveTo>
                  <a:lnTo>
                    <a:pt x="74083" y="38451"/>
                  </a:lnTo>
                  <a:lnTo>
                    <a:pt x="67677" y="38451"/>
                  </a:lnTo>
                  <a:lnTo>
                    <a:pt x="67677" y="32367"/>
                  </a:lnTo>
                  <a:close/>
                  <a:moveTo>
                    <a:pt x="80809" y="32367"/>
                  </a:moveTo>
                  <a:lnTo>
                    <a:pt x="80809" y="38451"/>
                  </a:lnTo>
                  <a:lnTo>
                    <a:pt x="74422" y="38451"/>
                  </a:lnTo>
                  <a:lnTo>
                    <a:pt x="74422" y="32367"/>
                  </a:lnTo>
                  <a:close/>
                  <a:moveTo>
                    <a:pt x="87554" y="32367"/>
                  </a:moveTo>
                  <a:lnTo>
                    <a:pt x="87554" y="38451"/>
                  </a:lnTo>
                  <a:lnTo>
                    <a:pt x="81148" y="38451"/>
                  </a:lnTo>
                  <a:lnTo>
                    <a:pt x="81148" y="32367"/>
                  </a:lnTo>
                  <a:close/>
                  <a:moveTo>
                    <a:pt x="94281" y="32367"/>
                  </a:moveTo>
                  <a:lnTo>
                    <a:pt x="94281" y="38451"/>
                  </a:lnTo>
                  <a:lnTo>
                    <a:pt x="87893" y="38451"/>
                  </a:lnTo>
                  <a:lnTo>
                    <a:pt x="87893" y="32367"/>
                  </a:lnTo>
                  <a:close/>
                  <a:moveTo>
                    <a:pt x="101025" y="32367"/>
                  </a:moveTo>
                  <a:lnTo>
                    <a:pt x="101025" y="38451"/>
                  </a:lnTo>
                  <a:lnTo>
                    <a:pt x="94620" y="38451"/>
                  </a:lnTo>
                  <a:lnTo>
                    <a:pt x="94620" y="32367"/>
                  </a:lnTo>
                  <a:close/>
                  <a:moveTo>
                    <a:pt x="107752" y="32367"/>
                  </a:moveTo>
                  <a:lnTo>
                    <a:pt x="107752" y="38451"/>
                  </a:lnTo>
                  <a:lnTo>
                    <a:pt x="101346" y="38451"/>
                  </a:lnTo>
                  <a:lnTo>
                    <a:pt x="101346" y="32367"/>
                  </a:lnTo>
                  <a:close/>
                  <a:moveTo>
                    <a:pt x="114478" y="32367"/>
                  </a:moveTo>
                  <a:lnTo>
                    <a:pt x="114478" y="38451"/>
                  </a:lnTo>
                  <a:lnTo>
                    <a:pt x="108091" y="38451"/>
                  </a:lnTo>
                  <a:lnTo>
                    <a:pt x="108091" y="32367"/>
                  </a:lnTo>
                  <a:close/>
                  <a:moveTo>
                    <a:pt x="121223" y="32367"/>
                  </a:moveTo>
                  <a:lnTo>
                    <a:pt x="121223" y="38451"/>
                  </a:lnTo>
                  <a:lnTo>
                    <a:pt x="114817" y="38451"/>
                  </a:lnTo>
                  <a:lnTo>
                    <a:pt x="114817" y="32367"/>
                  </a:lnTo>
                  <a:close/>
                  <a:moveTo>
                    <a:pt x="127950" y="32367"/>
                  </a:moveTo>
                  <a:lnTo>
                    <a:pt x="127950" y="38451"/>
                  </a:lnTo>
                  <a:lnTo>
                    <a:pt x="121562" y="38451"/>
                  </a:lnTo>
                  <a:lnTo>
                    <a:pt x="121562" y="32367"/>
                  </a:lnTo>
                  <a:close/>
                  <a:moveTo>
                    <a:pt x="134694" y="32367"/>
                  </a:moveTo>
                  <a:lnTo>
                    <a:pt x="134694" y="38451"/>
                  </a:lnTo>
                  <a:lnTo>
                    <a:pt x="128289" y="38451"/>
                  </a:lnTo>
                  <a:lnTo>
                    <a:pt x="128289" y="32367"/>
                  </a:lnTo>
                  <a:close/>
                  <a:moveTo>
                    <a:pt x="141421" y="32367"/>
                  </a:moveTo>
                  <a:lnTo>
                    <a:pt x="141421" y="38451"/>
                  </a:lnTo>
                  <a:lnTo>
                    <a:pt x="135033" y="38451"/>
                  </a:lnTo>
                  <a:lnTo>
                    <a:pt x="135033" y="32367"/>
                  </a:lnTo>
                  <a:close/>
                  <a:moveTo>
                    <a:pt x="148148" y="32367"/>
                  </a:moveTo>
                  <a:lnTo>
                    <a:pt x="148148" y="38451"/>
                  </a:lnTo>
                  <a:lnTo>
                    <a:pt x="141760" y="38451"/>
                  </a:lnTo>
                  <a:lnTo>
                    <a:pt x="141760" y="32367"/>
                  </a:lnTo>
                  <a:close/>
                  <a:moveTo>
                    <a:pt x="154892" y="32367"/>
                  </a:moveTo>
                  <a:lnTo>
                    <a:pt x="154892" y="38451"/>
                  </a:lnTo>
                  <a:lnTo>
                    <a:pt x="148487" y="38451"/>
                  </a:lnTo>
                  <a:lnTo>
                    <a:pt x="148487" y="32367"/>
                  </a:lnTo>
                  <a:close/>
                  <a:moveTo>
                    <a:pt x="161619" y="32367"/>
                  </a:moveTo>
                  <a:lnTo>
                    <a:pt x="161619" y="38451"/>
                  </a:lnTo>
                  <a:lnTo>
                    <a:pt x="155231" y="38451"/>
                  </a:lnTo>
                  <a:lnTo>
                    <a:pt x="155231" y="32367"/>
                  </a:lnTo>
                  <a:close/>
                  <a:moveTo>
                    <a:pt x="168363" y="32367"/>
                  </a:moveTo>
                  <a:lnTo>
                    <a:pt x="168363" y="38451"/>
                  </a:lnTo>
                  <a:lnTo>
                    <a:pt x="161958" y="38451"/>
                  </a:lnTo>
                  <a:lnTo>
                    <a:pt x="161958" y="32367"/>
                  </a:lnTo>
                  <a:close/>
                  <a:moveTo>
                    <a:pt x="175090" y="32349"/>
                  </a:moveTo>
                  <a:lnTo>
                    <a:pt x="175090" y="38451"/>
                  </a:lnTo>
                  <a:lnTo>
                    <a:pt x="168702" y="38451"/>
                  </a:lnTo>
                  <a:lnTo>
                    <a:pt x="168702" y="32349"/>
                  </a:lnTo>
                  <a:close/>
                  <a:moveTo>
                    <a:pt x="181834" y="32349"/>
                  </a:moveTo>
                  <a:lnTo>
                    <a:pt x="181834" y="38451"/>
                  </a:lnTo>
                  <a:lnTo>
                    <a:pt x="175429" y="38451"/>
                  </a:lnTo>
                  <a:lnTo>
                    <a:pt x="175429" y="32349"/>
                  </a:lnTo>
                  <a:close/>
                  <a:moveTo>
                    <a:pt x="188561" y="32349"/>
                  </a:moveTo>
                  <a:lnTo>
                    <a:pt x="188561" y="38451"/>
                  </a:lnTo>
                  <a:lnTo>
                    <a:pt x="182173" y="38451"/>
                  </a:lnTo>
                  <a:lnTo>
                    <a:pt x="182173" y="32349"/>
                  </a:lnTo>
                  <a:close/>
                  <a:moveTo>
                    <a:pt x="195288" y="32349"/>
                  </a:moveTo>
                  <a:lnTo>
                    <a:pt x="195288" y="38451"/>
                  </a:lnTo>
                  <a:lnTo>
                    <a:pt x="188900" y="38451"/>
                  </a:lnTo>
                  <a:lnTo>
                    <a:pt x="188900" y="32349"/>
                  </a:lnTo>
                  <a:close/>
                  <a:moveTo>
                    <a:pt x="202032" y="32349"/>
                  </a:moveTo>
                  <a:lnTo>
                    <a:pt x="202032" y="38451"/>
                  </a:lnTo>
                  <a:lnTo>
                    <a:pt x="195627" y="38451"/>
                  </a:lnTo>
                  <a:lnTo>
                    <a:pt x="195627" y="32349"/>
                  </a:lnTo>
                  <a:close/>
                  <a:moveTo>
                    <a:pt x="208759" y="32367"/>
                  </a:moveTo>
                  <a:lnTo>
                    <a:pt x="208759" y="38451"/>
                  </a:lnTo>
                  <a:lnTo>
                    <a:pt x="202371" y="38451"/>
                  </a:lnTo>
                  <a:lnTo>
                    <a:pt x="202371" y="32367"/>
                  </a:lnTo>
                  <a:close/>
                  <a:moveTo>
                    <a:pt x="215504" y="32367"/>
                  </a:moveTo>
                  <a:lnTo>
                    <a:pt x="215504" y="38451"/>
                  </a:lnTo>
                  <a:lnTo>
                    <a:pt x="209098" y="38451"/>
                  </a:lnTo>
                  <a:lnTo>
                    <a:pt x="209098" y="32367"/>
                  </a:lnTo>
                  <a:close/>
                  <a:moveTo>
                    <a:pt x="222230" y="32367"/>
                  </a:moveTo>
                  <a:lnTo>
                    <a:pt x="222230" y="38451"/>
                  </a:lnTo>
                  <a:lnTo>
                    <a:pt x="215843" y="38451"/>
                  </a:lnTo>
                  <a:lnTo>
                    <a:pt x="215843" y="32367"/>
                  </a:lnTo>
                  <a:close/>
                  <a:moveTo>
                    <a:pt x="228975" y="32367"/>
                  </a:moveTo>
                  <a:lnTo>
                    <a:pt x="228975" y="38451"/>
                  </a:lnTo>
                  <a:lnTo>
                    <a:pt x="222569" y="38451"/>
                  </a:lnTo>
                  <a:lnTo>
                    <a:pt x="222569" y="32367"/>
                  </a:lnTo>
                  <a:close/>
                  <a:moveTo>
                    <a:pt x="235701" y="32367"/>
                  </a:moveTo>
                  <a:lnTo>
                    <a:pt x="235701" y="38451"/>
                  </a:lnTo>
                  <a:lnTo>
                    <a:pt x="229296" y="38451"/>
                  </a:lnTo>
                  <a:lnTo>
                    <a:pt x="229296" y="32367"/>
                  </a:lnTo>
                  <a:close/>
                  <a:moveTo>
                    <a:pt x="242428" y="32367"/>
                  </a:moveTo>
                  <a:lnTo>
                    <a:pt x="242428" y="38451"/>
                  </a:lnTo>
                  <a:lnTo>
                    <a:pt x="236040" y="38451"/>
                  </a:lnTo>
                  <a:lnTo>
                    <a:pt x="236040" y="32367"/>
                  </a:lnTo>
                  <a:close/>
                  <a:moveTo>
                    <a:pt x="249173" y="32367"/>
                  </a:moveTo>
                  <a:lnTo>
                    <a:pt x="249173" y="38451"/>
                  </a:lnTo>
                  <a:lnTo>
                    <a:pt x="242767" y="38451"/>
                  </a:lnTo>
                  <a:lnTo>
                    <a:pt x="242767" y="32367"/>
                  </a:lnTo>
                  <a:close/>
                  <a:moveTo>
                    <a:pt x="255899" y="32367"/>
                  </a:moveTo>
                  <a:lnTo>
                    <a:pt x="255899" y="38451"/>
                  </a:lnTo>
                  <a:lnTo>
                    <a:pt x="249512" y="38451"/>
                  </a:lnTo>
                  <a:lnTo>
                    <a:pt x="249512" y="32367"/>
                  </a:lnTo>
                  <a:close/>
                  <a:moveTo>
                    <a:pt x="262644" y="32367"/>
                  </a:moveTo>
                  <a:lnTo>
                    <a:pt x="262644" y="38451"/>
                  </a:lnTo>
                  <a:lnTo>
                    <a:pt x="256238" y="38451"/>
                  </a:lnTo>
                  <a:lnTo>
                    <a:pt x="256238" y="32367"/>
                  </a:lnTo>
                  <a:close/>
                  <a:moveTo>
                    <a:pt x="269370" y="32367"/>
                  </a:moveTo>
                  <a:lnTo>
                    <a:pt x="269370" y="38451"/>
                  </a:lnTo>
                  <a:lnTo>
                    <a:pt x="262983" y="38451"/>
                  </a:lnTo>
                  <a:lnTo>
                    <a:pt x="262983" y="32367"/>
                  </a:lnTo>
                  <a:close/>
                  <a:moveTo>
                    <a:pt x="276115" y="32367"/>
                  </a:moveTo>
                  <a:lnTo>
                    <a:pt x="276115" y="38451"/>
                  </a:lnTo>
                  <a:lnTo>
                    <a:pt x="269709" y="38451"/>
                  </a:lnTo>
                  <a:lnTo>
                    <a:pt x="269709" y="32367"/>
                  </a:lnTo>
                  <a:close/>
                  <a:moveTo>
                    <a:pt x="282842" y="32367"/>
                  </a:moveTo>
                  <a:lnTo>
                    <a:pt x="282842" y="38451"/>
                  </a:lnTo>
                  <a:lnTo>
                    <a:pt x="276436" y="38451"/>
                  </a:lnTo>
                  <a:lnTo>
                    <a:pt x="276436" y="32367"/>
                  </a:lnTo>
                  <a:close/>
                  <a:moveTo>
                    <a:pt x="6745" y="38772"/>
                  </a:moveTo>
                  <a:lnTo>
                    <a:pt x="6745" y="44856"/>
                  </a:lnTo>
                  <a:lnTo>
                    <a:pt x="339" y="44856"/>
                  </a:lnTo>
                  <a:lnTo>
                    <a:pt x="339" y="38772"/>
                  </a:lnTo>
                  <a:close/>
                  <a:moveTo>
                    <a:pt x="13471" y="38772"/>
                  </a:moveTo>
                  <a:lnTo>
                    <a:pt x="13471" y="44856"/>
                  </a:lnTo>
                  <a:lnTo>
                    <a:pt x="7066" y="44856"/>
                  </a:lnTo>
                  <a:lnTo>
                    <a:pt x="7066" y="38772"/>
                  </a:lnTo>
                  <a:close/>
                  <a:moveTo>
                    <a:pt x="20198" y="38772"/>
                  </a:moveTo>
                  <a:lnTo>
                    <a:pt x="20198" y="44856"/>
                  </a:lnTo>
                  <a:lnTo>
                    <a:pt x="13810" y="44856"/>
                  </a:lnTo>
                  <a:lnTo>
                    <a:pt x="13810" y="38772"/>
                  </a:lnTo>
                  <a:close/>
                  <a:moveTo>
                    <a:pt x="26942" y="38772"/>
                  </a:moveTo>
                  <a:lnTo>
                    <a:pt x="26942" y="44856"/>
                  </a:lnTo>
                  <a:lnTo>
                    <a:pt x="20537" y="44856"/>
                  </a:lnTo>
                  <a:lnTo>
                    <a:pt x="20537" y="38772"/>
                  </a:lnTo>
                  <a:close/>
                  <a:moveTo>
                    <a:pt x="33669" y="38772"/>
                  </a:moveTo>
                  <a:lnTo>
                    <a:pt x="33669" y="44856"/>
                  </a:lnTo>
                  <a:lnTo>
                    <a:pt x="27281" y="44856"/>
                  </a:lnTo>
                  <a:lnTo>
                    <a:pt x="27281" y="38772"/>
                  </a:lnTo>
                  <a:close/>
                  <a:moveTo>
                    <a:pt x="40414" y="38772"/>
                  </a:moveTo>
                  <a:lnTo>
                    <a:pt x="40414" y="44856"/>
                  </a:lnTo>
                  <a:lnTo>
                    <a:pt x="34008" y="44856"/>
                  </a:lnTo>
                  <a:lnTo>
                    <a:pt x="34008" y="38772"/>
                  </a:lnTo>
                  <a:close/>
                  <a:moveTo>
                    <a:pt x="47140" y="38772"/>
                  </a:moveTo>
                  <a:lnTo>
                    <a:pt x="47140" y="44856"/>
                  </a:lnTo>
                  <a:lnTo>
                    <a:pt x="40753" y="44856"/>
                  </a:lnTo>
                  <a:lnTo>
                    <a:pt x="40753" y="38772"/>
                  </a:lnTo>
                  <a:close/>
                  <a:moveTo>
                    <a:pt x="53885" y="38772"/>
                  </a:moveTo>
                  <a:lnTo>
                    <a:pt x="53885" y="44856"/>
                  </a:lnTo>
                  <a:lnTo>
                    <a:pt x="47479" y="44856"/>
                  </a:lnTo>
                  <a:lnTo>
                    <a:pt x="47479" y="38772"/>
                  </a:lnTo>
                  <a:close/>
                  <a:moveTo>
                    <a:pt x="60611" y="38772"/>
                  </a:moveTo>
                  <a:lnTo>
                    <a:pt x="60611" y="44856"/>
                  </a:lnTo>
                  <a:lnTo>
                    <a:pt x="54206" y="44856"/>
                  </a:lnTo>
                  <a:lnTo>
                    <a:pt x="54206" y="38772"/>
                  </a:lnTo>
                  <a:close/>
                  <a:moveTo>
                    <a:pt x="67338" y="38772"/>
                  </a:moveTo>
                  <a:lnTo>
                    <a:pt x="67338" y="44856"/>
                  </a:lnTo>
                  <a:lnTo>
                    <a:pt x="60950" y="44856"/>
                  </a:lnTo>
                  <a:lnTo>
                    <a:pt x="60950" y="38772"/>
                  </a:lnTo>
                  <a:close/>
                  <a:moveTo>
                    <a:pt x="74083" y="38772"/>
                  </a:moveTo>
                  <a:lnTo>
                    <a:pt x="74083" y="44856"/>
                  </a:lnTo>
                  <a:lnTo>
                    <a:pt x="67677" y="44856"/>
                  </a:lnTo>
                  <a:lnTo>
                    <a:pt x="67677" y="38772"/>
                  </a:lnTo>
                  <a:close/>
                  <a:moveTo>
                    <a:pt x="80809" y="38772"/>
                  </a:moveTo>
                  <a:lnTo>
                    <a:pt x="80809" y="44856"/>
                  </a:lnTo>
                  <a:lnTo>
                    <a:pt x="74422" y="44856"/>
                  </a:lnTo>
                  <a:lnTo>
                    <a:pt x="74422" y="38772"/>
                  </a:lnTo>
                  <a:close/>
                  <a:moveTo>
                    <a:pt x="87554" y="38772"/>
                  </a:moveTo>
                  <a:lnTo>
                    <a:pt x="87554" y="44856"/>
                  </a:lnTo>
                  <a:lnTo>
                    <a:pt x="81148" y="44856"/>
                  </a:lnTo>
                  <a:lnTo>
                    <a:pt x="81148" y="38772"/>
                  </a:lnTo>
                  <a:close/>
                  <a:moveTo>
                    <a:pt x="94281" y="38772"/>
                  </a:moveTo>
                  <a:lnTo>
                    <a:pt x="94281" y="44856"/>
                  </a:lnTo>
                  <a:lnTo>
                    <a:pt x="87893" y="44856"/>
                  </a:lnTo>
                  <a:lnTo>
                    <a:pt x="87893" y="38772"/>
                  </a:lnTo>
                  <a:close/>
                  <a:moveTo>
                    <a:pt x="101025" y="38772"/>
                  </a:moveTo>
                  <a:lnTo>
                    <a:pt x="101025" y="44856"/>
                  </a:lnTo>
                  <a:lnTo>
                    <a:pt x="94620" y="44856"/>
                  </a:lnTo>
                  <a:lnTo>
                    <a:pt x="94620" y="38772"/>
                  </a:lnTo>
                  <a:close/>
                  <a:moveTo>
                    <a:pt x="107752" y="38772"/>
                  </a:moveTo>
                  <a:lnTo>
                    <a:pt x="107752" y="44856"/>
                  </a:lnTo>
                  <a:lnTo>
                    <a:pt x="101346" y="44856"/>
                  </a:lnTo>
                  <a:lnTo>
                    <a:pt x="101346" y="38772"/>
                  </a:lnTo>
                  <a:close/>
                  <a:moveTo>
                    <a:pt x="114478" y="38772"/>
                  </a:moveTo>
                  <a:lnTo>
                    <a:pt x="114478" y="44856"/>
                  </a:lnTo>
                  <a:lnTo>
                    <a:pt x="108091" y="44856"/>
                  </a:lnTo>
                  <a:lnTo>
                    <a:pt x="108091" y="38772"/>
                  </a:lnTo>
                  <a:close/>
                  <a:moveTo>
                    <a:pt x="121223" y="38772"/>
                  </a:moveTo>
                  <a:lnTo>
                    <a:pt x="121223" y="44856"/>
                  </a:lnTo>
                  <a:lnTo>
                    <a:pt x="114817" y="44856"/>
                  </a:lnTo>
                  <a:lnTo>
                    <a:pt x="114817" y="38772"/>
                  </a:lnTo>
                  <a:close/>
                  <a:moveTo>
                    <a:pt x="127950" y="38772"/>
                  </a:moveTo>
                  <a:lnTo>
                    <a:pt x="127950" y="44856"/>
                  </a:lnTo>
                  <a:lnTo>
                    <a:pt x="121562" y="44856"/>
                  </a:lnTo>
                  <a:lnTo>
                    <a:pt x="121562" y="38772"/>
                  </a:lnTo>
                  <a:close/>
                  <a:moveTo>
                    <a:pt x="134694" y="38772"/>
                  </a:moveTo>
                  <a:lnTo>
                    <a:pt x="134694" y="44856"/>
                  </a:lnTo>
                  <a:lnTo>
                    <a:pt x="128289" y="44856"/>
                  </a:lnTo>
                  <a:lnTo>
                    <a:pt x="128289" y="38772"/>
                  </a:lnTo>
                  <a:close/>
                  <a:moveTo>
                    <a:pt x="141421" y="38772"/>
                  </a:moveTo>
                  <a:lnTo>
                    <a:pt x="141421" y="44856"/>
                  </a:lnTo>
                  <a:lnTo>
                    <a:pt x="135033" y="44856"/>
                  </a:lnTo>
                  <a:lnTo>
                    <a:pt x="135033" y="38772"/>
                  </a:lnTo>
                  <a:close/>
                  <a:moveTo>
                    <a:pt x="148148" y="38772"/>
                  </a:moveTo>
                  <a:lnTo>
                    <a:pt x="148148" y="44856"/>
                  </a:lnTo>
                  <a:lnTo>
                    <a:pt x="141760" y="44856"/>
                  </a:lnTo>
                  <a:lnTo>
                    <a:pt x="141760" y="38772"/>
                  </a:lnTo>
                  <a:close/>
                  <a:moveTo>
                    <a:pt x="154892" y="38772"/>
                  </a:moveTo>
                  <a:lnTo>
                    <a:pt x="154892" y="44856"/>
                  </a:lnTo>
                  <a:lnTo>
                    <a:pt x="148487" y="44856"/>
                  </a:lnTo>
                  <a:lnTo>
                    <a:pt x="148487" y="38772"/>
                  </a:lnTo>
                  <a:close/>
                  <a:moveTo>
                    <a:pt x="161619" y="38772"/>
                  </a:moveTo>
                  <a:lnTo>
                    <a:pt x="161619" y="44856"/>
                  </a:lnTo>
                  <a:lnTo>
                    <a:pt x="155231" y="44856"/>
                  </a:lnTo>
                  <a:lnTo>
                    <a:pt x="155231" y="38772"/>
                  </a:lnTo>
                  <a:close/>
                  <a:moveTo>
                    <a:pt x="168363" y="38772"/>
                  </a:moveTo>
                  <a:lnTo>
                    <a:pt x="168363" y="44856"/>
                  </a:lnTo>
                  <a:lnTo>
                    <a:pt x="161958" y="44856"/>
                  </a:lnTo>
                  <a:lnTo>
                    <a:pt x="161958" y="38772"/>
                  </a:lnTo>
                  <a:close/>
                  <a:moveTo>
                    <a:pt x="175090" y="38772"/>
                  </a:moveTo>
                  <a:lnTo>
                    <a:pt x="175090" y="44856"/>
                  </a:lnTo>
                  <a:lnTo>
                    <a:pt x="168702" y="44856"/>
                  </a:lnTo>
                  <a:lnTo>
                    <a:pt x="168702" y="38772"/>
                  </a:lnTo>
                  <a:close/>
                  <a:moveTo>
                    <a:pt x="181834" y="38772"/>
                  </a:moveTo>
                  <a:lnTo>
                    <a:pt x="181834" y="44856"/>
                  </a:lnTo>
                  <a:lnTo>
                    <a:pt x="175429" y="44856"/>
                  </a:lnTo>
                  <a:lnTo>
                    <a:pt x="175429" y="38772"/>
                  </a:lnTo>
                  <a:close/>
                  <a:moveTo>
                    <a:pt x="188561" y="38772"/>
                  </a:moveTo>
                  <a:lnTo>
                    <a:pt x="188561" y="44856"/>
                  </a:lnTo>
                  <a:lnTo>
                    <a:pt x="182173" y="44856"/>
                  </a:lnTo>
                  <a:lnTo>
                    <a:pt x="182173" y="38772"/>
                  </a:lnTo>
                  <a:close/>
                  <a:moveTo>
                    <a:pt x="195288" y="38772"/>
                  </a:moveTo>
                  <a:lnTo>
                    <a:pt x="195288" y="44856"/>
                  </a:lnTo>
                  <a:lnTo>
                    <a:pt x="188900" y="44856"/>
                  </a:lnTo>
                  <a:lnTo>
                    <a:pt x="188900" y="38772"/>
                  </a:lnTo>
                  <a:close/>
                  <a:moveTo>
                    <a:pt x="202032" y="38772"/>
                  </a:moveTo>
                  <a:lnTo>
                    <a:pt x="202032" y="44856"/>
                  </a:lnTo>
                  <a:lnTo>
                    <a:pt x="195627" y="44856"/>
                  </a:lnTo>
                  <a:lnTo>
                    <a:pt x="195627" y="38772"/>
                  </a:lnTo>
                  <a:close/>
                  <a:moveTo>
                    <a:pt x="208759" y="38772"/>
                  </a:moveTo>
                  <a:lnTo>
                    <a:pt x="208759" y="44856"/>
                  </a:lnTo>
                  <a:lnTo>
                    <a:pt x="202371" y="44856"/>
                  </a:lnTo>
                  <a:lnTo>
                    <a:pt x="202371" y="38772"/>
                  </a:lnTo>
                  <a:close/>
                  <a:moveTo>
                    <a:pt x="215504" y="38772"/>
                  </a:moveTo>
                  <a:lnTo>
                    <a:pt x="215504" y="44856"/>
                  </a:lnTo>
                  <a:lnTo>
                    <a:pt x="209098" y="44856"/>
                  </a:lnTo>
                  <a:lnTo>
                    <a:pt x="209098" y="38772"/>
                  </a:lnTo>
                  <a:close/>
                  <a:moveTo>
                    <a:pt x="222230" y="38772"/>
                  </a:moveTo>
                  <a:lnTo>
                    <a:pt x="222230" y="44856"/>
                  </a:lnTo>
                  <a:lnTo>
                    <a:pt x="215843" y="44856"/>
                  </a:lnTo>
                  <a:lnTo>
                    <a:pt x="215843" y="38772"/>
                  </a:lnTo>
                  <a:close/>
                  <a:moveTo>
                    <a:pt x="228975" y="38772"/>
                  </a:moveTo>
                  <a:lnTo>
                    <a:pt x="228975" y="44856"/>
                  </a:lnTo>
                  <a:lnTo>
                    <a:pt x="222569" y="44856"/>
                  </a:lnTo>
                  <a:lnTo>
                    <a:pt x="222569" y="38772"/>
                  </a:lnTo>
                  <a:close/>
                  <a:moveTo>
                    <a:pt x="235701" y="38772"/>
                  </a:moveTo>
                  <a:lnTo>
                    <a:pt x="235701" y="44856"/>
                  </a:lnTo>
                  <a:lnTo>
                    <a:pt x="229296" y="44856"/>
                  </a:lnTo>
                  <a:lnTo>
                    <a:pt x="229296" y="38772"/>
                  </a:lnTo>
                  <a:close/>
                  <a:moveTo>
                    <a:pt x="242428" y="38772"/>
                  </a:moveTo>
                  <a:lnTo>
                    <a:pt x="242428" y="44856"/>
                  </a:lnTo>
                  <a:lnTo>
                    <a:pt x="236040" y="44856"/>
                  </a:lnTo>
                  <a:lnTo>
                    <a:pt x="236040" y="38772"/>
                  </a:lnTo>
                  <a:close/>
                  <a:moveTo>
                    <a:pt x="249173" y="38772"/>
                  </a:moveTo>
                  <a:lnTo>
                    <a:pt x="249173" y="44856"/>
                  </a:lnTo>
                  <a:lnTo>
                    <a:pt x="242767" y="44856"/>
                  </a:lnTo>
                  <a:lnTo>
                    <a:pt x="242767" y="38772"/>
                  </a:lnTo>
                  <a:close/>
                  <a:moveTo>
                    <a:pt x="255899" y="38772"/>
                  </a:moveTo>
                  <a:lnTo>
                    <a:pt x="255899" y="44856"/>
                  </a:lnTo>
                  <a:lnTo>
                    <a:pt x="249512" y="44856"/>
                  </a:lnTo>
                  <a:lnTo>
                    <a:pt x="249512" y="38772"/>
                  </a:lnTo>
                  <a:close/>
                  <a:moveTo>
                    <a:pt x="262644" y="38772"/>
                  </a:moveTo>
                  <a:lnTo>
                    <a:pt x="262644" y="44856"/>
                  </a:lnTo>
                  <a:lnTo>
                    <a:pt x="256238" y="44856"/>
                  </a:lnTo>
                  <a:lnTo>
                    <a:pt x="256238" y="38772"/>
                  </a:lnTo>
                  <a:close/>
                  <a:moveTo>
                    <a:pt x="269370" y="38772"/>
                  </a:moveTo>
                  <a:lnTo>
                    <a:pt x="269370" y="44856"/>
                  </a:lnTo>
                  <a:lnTo>
                    <a:pt x="262983" y="44856"/>
                  </a:lnTo>
                  <a:lnTo>
                    <a:pt x="262983" y="38772"/>
                  </a:lnTo>
                  <a:close/>
                  <a:moveTo>
                    <a:pt x="276115" y="38772"/>
                  </a:moveTo>
                  <a:lnTo>
                    <a:pt x="276115" y="44856"/>
                  </a:lnTo>
                  <a:lnTo>
                    <a:pt x="269709" y="44856"/>
                  </a:lnTo>
                  <a:lnTo>
                    <a:pt x="269709" y="38772"/>
                  </a:lnTo>
                  <a:close/>
                  <a:moveTo>
                    <a:pt x="282842" y="38772"/>
                  </a:moveTo>
                  <a:lnTo>
                    <a:pt x="282842" y="44856"/>
                  </a:lnTo>
                  <a:lnTo>
                    <a:pt x="276436" y="44856"/>
                  </a:lnTo>
                  <a:lnTo>
                    <a:pt x="276436" y="38772"/>
                  </a:lnTo>
                  <a:close/>
                  <a:moveTo>
                    <a:pt x="6745" y="45178"/>
                  </a:moveTo>
                  <a:lnTo>
                    <a:pt x="6745" y="51262"/>
                  </a:lnTo>
                  <a:lnTo>
                    <a:pt x="339" y="51262"/>
                  </a:lnTo>
                  <a:lnTo>
                    <a:pt x="339" y="45178"/>
                  </a:lnTo>
                  <a:close/>
                  <a:moveTo>
                    <a:pt x="13471" y="45178"/>
                  </a:moveTo>
                  <a:lnTo>
                    <a:pt x="13471" y="51262"/>
                  </a:lnTo>
                  <a:lnTo>
                    <a:pt x="7066" y="51262"/>
                  </a:lnTo>
                  <a:lnTo>
                    <a:pt x="7066" y="45178"/>
                  </a:lnTo>
                  <a:close/>
                  <a:moveTo>
                    <a:pt x="20198" y="45178"/>
                  </a:moveTo>
                  <a:lnTo>
                    <a:pt x="20198" y="51262"/>
                  </a:lnTo>
                  <a:lnTo>
                    <a:pt x="13810" y="51262"/>
                  </a:lnTo>
                  <a:lnTo>
                    <a:pt x="13810" y="45178"/>
                  </a:lnTo>
                  <a:close/>
                  <a:moveTo>
                    <a:pt x="26942" y="45178"/>
                  </a:moveTo>
                  <a:lnTo>
                    <a:pt x="26942" y="51262"/>
                  </a:lnTo>
                  <a:lnTo>
                    <a:pt x="20537" y="51262"/>
                  </a:lnTo>
                  <a:lnTo>
                    <a:pt x="20537" y="45178"/>
                  </a:lnTo>
                  <a:close/>
                  <a:moveTo>
                    <a:pt x="33669" y="45178"/>
                  </a:moveTo>
                  <a:lnTo>
                    <a:pt x="33669" y="51262"/>
                  </a:lnTo>
                  <a:lnTo>
                    <a:pt x="27281" y="51262"/>
                  </a:lnTo>
                  <a:lnTo>
                    <a:pt x="27281" y="45178"/>
                  </a:lnTo>
                  <a:close/>
                  <a:moveTo>
                    <a:pt x="40414" y="45178"/>
                  </a:moveTo>
                  <a:lnTo>
                    <a:pt x="40414" y="51262"/>
                  </a:lnTo>
                  <a:lnTo>
                    <a:pt x="34008" y="51262"/>
                  </a:lnTo>
                  <a:lnTo>
                    <a:pt x="34008" y="45178"/>
                  </a:lnTo>
                  <a:close/>
                  <a:moveTo>
                    <a:pt x="47140" y="45178"/>
                  </a:moveTo>
                  <a:lnTo>
                    <a:pt x="47140" y="51262"/>
                  </a:lnTo>
                  <a:lnTo>
                    <a:pt x="40753" y="51262"/>
                  </a:lnTo>
                  <a:lnTo>
                    <a:pt x="40753" y="45178"/>
                  </a:lnTo>
                  <a:close/>
                  <a:moveTo>
                    <a:pt x="53885" y="45178"/>
                  </a:moveTo>
                  <a:lnTo>
                    <a:pt x="53885" y="51262"/>
                  </a:lnTo>
                  <a:lnTo>
                    <a:pt x="47479" y="51262"/>
                  </a:lnTo>
                  <a:lnTo>
                    <a:pt x="47479" y="45178"/>
                  </a:lnTo>
                  <a:close/>
                  <a:moveTo>
                    <a:pt x="60611" y="45178"/>
                  </a:moveTo>
                  <a:lnTo>
                    <a:pt x="60611" y="51262"/>
                  </a:lnTo>
                  <a:lnTo>
                    <a:pt x="54206" y="51262"/>
                  </a:lnTo>
                  <a:lnTo>
                    <a:pt x="54206" y="45178"/>
                  </a:lnTo>
                  <a:close/>
                  <a:moveTo>
                    <a:pt x="67338" y="45178"/>
                  </a:moveTo>
                  <a:lnTo>
                    <a:pt x="67338" y="51262"/>
                  </a:lnTo>
                  <a:lnTo>
                    <a:pt x="60950" y="51262"/>
                  </a:lnTo>
                  <a:lnTo>
                    <a:pt x="60950" y="45178"/>
                  </a:lnTo>
                  <a:close/>
                  <a:moveTo>
                    <a:pt x="74083" y="45178"/>
                  </a:moveTo>
                  <a:lnTo>
                    <a:pt x="74083" y="51262"/>
                  </a:lnTo>
                  <a:lnTo>
                    <a:pt x="67677" y="51262"/>
                  </a:lnTo>
                  <a:lnTo>
                    <a:pt x="67677" y="45178"/>
                  </a:lnTo>
                  <a:close/>
                  <a:moveTo>
                    <a:pt x="80809" y="45178"/>
                  </a:moveTo>
                  <a:lnTo>
                    <a:pt x="80809" y="51262"/>
                  </a:lnTo>
                  <a:lnTo>
                    <a:pt x="74422" y="51262"/>
                  </a:lnTo>
                  <a:lnTo>
                    <a:pt x="74422" y="45178"/>
                  </a:lnTo>
                  <a:close/>
                  <a:moveTo>
                    <a:pt x="87554" y="45178"/>
                  </a:moveTo>
                  <a:lnTo>
                    <a:pt x="87554" y="51262"/>
                  </a:lnTo>
                  <a:lnTo>
                    <a:pt x="81148" y="51262"/>
                  </a:lnTo>
                  <a:lnTo>
                    <a:pt x="81148" y="45178"/>
                  </a:lnTo>
                  <a:close/>
                  <a:moveTo>
                    <a:pt x="94281" y="45178"/>
                  </a:moveTo>
                  <a:lnTo>
                    <a:pt x="94281" y="51262"/>
                  </a:lnTo>
                  <a:lnTo>
                    <a:pt x="87893" y="51262"/>
                  </a:lnTo>
                  <a:lnTo>
                    <a:pt x="87893" y="45178"/>
                  </a:lnTo>
                  <a:close/>
                  <a:moveTo>
                    <a:pt x="101025" y="45178"/>
                  </a:moveTo>
                  <a:lnTo>
                    <a:pt x="101025" y="51262"/>
                  </a:lnTo>
                  <a:lnTo>
                    <a:pt x="94620" y="51262"/>
                  </a:lnTo>
                  <a:lnTo>
                    <a:pt x="94620" y="45178"/>
                  </a:lnTo>
                  <a:close/>
                  <a:moveTo>
                    <a:pt x="107752" y="45178"/>
                  </a:moveTo>
                  <a:lnTo>
                    <a:pt x="107752" y="51262"/>
                  </a:lnTo>
                  <a:lnTo>
                    <a:pt x="101346" y="51262"/>
                  </a:lnTo>
                  <a:lnTo>
                    <a:pt x="101346" y="45178"/>
                  </a:lnTo>
                  <a:close/>
                  <a:moveTo>
                    <a:pt x="114478" y="45178"/>
                  </a:moveTo>
                  <a:lnTo>
                    <a:pt x="114478" y="51262"/>
                  </a:lnTo>
                  <a:lnTo>
                    <a:pt x="108091" y="51262"/>
                  </a:lnTo>
                  <a:lnTo>
                    <a:pt x="108091" y="45178"/>
                  </a:lnTo>
                  <a:close/>
                  <a:moveTo>
                    <a:pt x="121223" y="45178"/>
                  </a:moveTo>
                  <a:lnTo>
                    <a:pt x="121223" y="51262"/>
                  </a:lnTo>
                  <a:lnTo>
                    <a:pt x="114817" y="51262"/>
                  </a:lnTo>
                  <a:lnTo>
                    <a:pt x="114817" y="45178"/>
                  </a:lnTo>
                  <a:close/>
                  <a:moveTo>
                    <a:pt x="127950" y="45178"/>
                  </a:moveTo>
                  <a:lnTo>
                    <a:pt x="127950" y="51262"/>
                  </a:lnTo>
                  <a:lnTo>
                    <a:pt x="121562" y="51262"/>
                  </a:lnTo>
                  <a:lnTo>
                    <a:pt x="121562" y="45178"/>
                  </a:lnTo>
                  <a:close/>
                  <a:moveTo>
                    <a:pt x="134694" y="45178"/>
                  </a:moveTo>
                  <a:lnTo>
                    <a:pt x="134694" y="51262"/>
                  </a:lnTo>
                  <a:lnTo>
                    <a:pt x="128289" y="51262"/>
                  </a:lnTo>
                  <a:lnTo>
                    <a:pt x="128289" y="45178"/>
                  </a:lnTo>
                  <a:close/>
                  <a:moveTo>
                    <a:pt x="141421" y="45178"/>
                  </a:moveTo>
                  <a:lnTo>
                    <a:pt x="141421" y="51262"/>
                  </a:lnTo>
                  <a:lnTo>
                    <a:pt x="135033" y="51262"/>
                  </a:lnTo>
                  <a:lnTo>
                    <a:pt x="135033" y="45178"/>
                  </a:lnTo>
                  <a:close/>
                  <a:moveTo>
                    <a:pt x="148148" y="45178"/>
                  </a:moveTo>
                  <a:lnTo>
                    <a:pt x="148148" y="51262"/>
                  </a:lnTo>
                  <a:lnTo>
                    <a:pt x="141760" y="51262"/>
                  </a:lnTo>
                  <a:lnTo>
                    <a:pt x="141760" y="45178"/>
                  </a:lnTo>
                  <a:close/>
                  <a:moveTo>
                    <a:pt x="154892" y="45178"/>
                  </a:moveTo>
                  <a:lnTo>
                    <a:pt x="154892" y="51262"/>
                  </a:lnTo>
                  <a:lnTo>
                    <a:pt x="148487" y="51262"/>
                  </a:lnTo>
                  <a:lnTo>
                    <a:pt x="148487" y="45178"/>
                  </a:lnTo>
                  <a:close/>
                  <a:moveTo>
                    <a:pt x="161619" y="45178"/>
                  </a:moveTo>
                  <a:lnTo>
                    <a:pt x="161619" y="51262"/>
                  </a:lnTo>
                  <a:lnTo>
                    <a:pt x="155231" y="51262"/>
                  </a:lnTo>
                  <a:lnTo>
                    <a:pt x="155231" y="45178"/>
                  </a:lnTo>
                  <a:close/>
                  <a:moveTo>
                    <a:pt x="168363" y="45178"/>
                  </a:moveTo>
                  <a:lnTo>
                    <a:pt x="168363" y="51262"/>
                  </a:lnTo>
                  <a:lnTo>
                    <a:pt x="161958" y="51262"/>
                  </a:lnTo>
                  <a:lnTo>
                    <a:pt x="161958" y="45178"/>
                  </a:lnTo>
                  <a:close/>
                  <a:moveTo>
                    <a:pt x="175090" y="45178"/>
                  </a:moveTo>
                  <a:lnTo>
                    <a:pt x="175090" y="51262"/>
                  </a:lnTo>
                  <a:lnTo>
                    <a:pt x="168702" y="51262"/>
                  </a:lnTo>
                  <a:lnTo>
                    <a:pt x="168702" y="45178"/>
                  </a:lnTo>
                  <a:close/>
                  <a:moveTo>
                    <a:pt x="181834" y="45178"/>
                  </a:moveTo>
                  <a:lnTo>
                    <a:pt x="181834" y="51262"/>
                  </a:lnTo>
                  <a:lnTo>
                    <a:pt x="175429" y="51262"/>
                  </a:lnTo>
                  <a:lnTo>
                    <a:pt x="175429" y="45178"/>
                  </a:lnTo>
                  <a:close/>
                  <a:moveTo>
                    <a:pt x="188561" y="45178"/>
                  </a:moveTo>
                  <a:lnTo>
                    <a:pt x="188561" y="51262"/>
                  </a:lnTo>
                  <a:lnTo>
                    <a:pt x="182173" y="51262"/>
                  </a:lnTo>
                  <a:lnTo>
                    <a:pt x="182173" y="45178"/>
                  </a:lnTo>
                  <a:close/>
                  <a:moveTo>
                    <a:pt x="195288" y="45178"/>
                  </a:moveTo>
                  <a:lnTo>
                    <a:pt x="195288" y="51262"/>
                  </a:lnTo>
                  <a:lnTo>
                    <a:pt x="188900" y="51262"/>
                  </a:lnTo>
                  <a:lnTo>
                    <a:pt x="188900" y="45178"/>
                  </a:lnTo>
                  <a:close/>
                  <a:moveTo>
                    <a:pt x="202032" y="45178"/>
                  </a:moveTo>
                  <a:lnTo>
                    <a:pt x="202032" y="51262"/>
                  </a:lnTo>
                  <a:lnTo>
                    <a:pt x="195627" y="51262"/>
                  </a:lnTo>
                  <a:lnTo>
                    <a:pt x="195627" y="45178"/>
                  </a:lnTo>
                  <a:close/>
                  <a:moveTo>
                    <a:pt x="208759" y="45178"/>
                  </a:moveTo>
                  <a:lnTo>
                    <a:pt x="208759" y="51262"/>
                  </a:lnTo>
                  <a:lnTo>
                    <a:pt x="202371" y="51262"/>
                  </a:lnTo>
                  <a:lnTo>
                    <a:pt x="202371" y="45178"/>
                  </a:lnTo>
                  <a:close/>
                  <a:moveTo>
                    <a:pt x="215504" y="45178"/>
                  </a:moveTo>
                  <a:lnTo>
                    <a:pt x="215504" y="51262"/>
                  </a:lnTo>
                  <a:lnTo>
                    <a:pt x="209098" y="51262"/>
                  </a:lnTo>
                  <a:lnTo>
                    <a:pt x="209098" y="45178"/>
                  </a:lnTo>
                  <a:close/>
                  <a:moveTo>
                    <a:pt x="222230" y="45178"/>
                  </a:moveTo>
                  <a:lnTo>
                    <a:pt x="222230" y="51262"/>
                  </a:lnTo>
                  <a:lnTo>
                    <a:pt x="215843" y="51262"/>
                  </a:lnTo>
                  <a:lnTo>
                    <a:pt x="215843" y="45178"/>
                  </a:lnTo>
                  <a:close/>
                  <a:moveTo>
                    <a:pt x="228975" y="45178"/>
                  </a:moveTo>
                  <a:lnTo>
                    <a:pt x="228975" y="51262"/>
                  </a:lnTo>
                  <a:lnTo>
                    <a:pt x="222569" y="51262"/>
                  </a:lnTo>
                  <a:lnTo>
                    <a:pt x="222569" y="45178"/>
                  </a:lnTo>
                  <a:close/>
                  <a:moveTo>
                    <a:pt x="235701" y="45178"/>
                  </a:moveTo>
                  <a:lnTo>
                    <a:pt x="235701" y="51262"/>
                  </a:lnTo>
                  <a:lnTo>
                    <a:pt x="229296" y="51262"/>
                  </a:lnTo>
                  <a:lnTo>
                    <a:pt x="229296" y="45178"/>
                  </a:lnTo>
                  <a:close/>
                  <a:moveTo>
                    <a:pt x="242428" y="45178"/>
                  </a:moveTo>
                  <a:lnTo>
                    <a:pt x="242428" y="51262"/>
                  </a:lnTo>
                  <a:lnTo>
                    <a:pt x="236040" y="51262"/>
                  </a:lnTo>
                  <a:lnTo>
                    <a:pt x="236040" y="45178"/>
                  </a:lnTo>
                  <a:close/>
                  <a:moveTo>
                    <a:pt x="249173" y="45178"/>
                  </a:moveTo>
                  <a:lnTo>
                    <a:pt x="249173" y="51262"/>
                  </a:lnTo>
                  <a:lnTo>
                    <a:pt x="242767" y="51262"/>
                  </a:lnTo>
                  <a:lnTo>
                    <a:pt x="242767" y="45178"/>
                  </a:lnTo>
                  <a:close/>
                  <a:moveTo>
                    <a:pt x="255899" y="45178"/>
                  </a:moveTo>
                  <a:lnTo>
                    <a:pt x="255899" y="51262"/>
                  </a:lnTo>
                  <a:lnTo>
                    <a:pt x="249512" y="51262"/>
                  </a:lnTo>
                  <a:lnTo>
                    <a:pt x="249512" y="45178"/>
                  </a:lnTo>
                  <a:close/>
                  <a:moveTo>
                    <a:pt x="262644" y="45178"/>
                  </a:moveTo>
                  <a:lnTo>
                    <a:pt x="262644" y="51262"/>
                  </a:lnTo>
                  <a:lnTo>
                    <a:pt x="256238" y="51262"/>
                  </a:lnTo>
                  <a:lnTo>
                    <a:pt x="256238" y="45178"/>
                  </a:lnTo>
                  <a:close/>
                  <a:moveTo>
                    <a:pt x="269370" y="45178"/>
                  </a:moveTo>
                  <a:lnTo>
                    <a:pt x="269370" y="51262"/>
                  </a:lnTo>
                  <a:lnTo>
                    <a:pt x="262983" y="51262"/>
                  </a:lnTo>
                  <a:lnTo>
                    <a:pt x="262983" y="45178"/>
                  </a:lnTo>
                  <a:close/>
                  <a:moveTo>
                    <a:pt x="276115" y="45178"/>
                  </a:moveTo>
                  <a:lnTo>
                    <a:pt x="276115" y="51262"/>
                  </a:lnTo>
                  <a:lnTo>
                    <a:pt x="269709" y="51262"/>
                  </a:lnTo>
                  <a:lnTo>
                    <a:pt x="269709" y="45178"/>
                  </a:lnTo>
                  <a:close/>
                  <a:moveTo>
                    <a:pt x="282842" y="45178"/>
                  </a:moveTo>
                  <a:lnTo>
                    <a:pt x="282842" y="51262"/>
                  </a:lnTo>
                  <a:lnTo>
                    <a:pt x="276436" y="51262"/>
                  </a:lnTo>
                  <a:lnTo>
                    <a:pt x="276436" y="45178"/>
                  </a:lnTo>
                  <a:close/>
                  <a:moveTo>
                    <a:pt x="6745" y="51583"/>
                  </a:moveTo>
                  <a:lnTo>
                    <a:pt x="6745" y="57667"/>
                  </a:lnTo>
                  <a:lnTo>
                    <a:pt x="339" y="57667"/>
                  </a:lnTo>
                  <a:lnTo>
                    <a:pt x="339" y="51583"/>
                  </a:lnTo>
                  <a:close/>
                  <a:moveTo>
                    <a:pt x="13471" y="51583"/>
                  </a:moveTo>
                  <a:lnTo>
                    <a:pt x="13471" y="57667"/>
                  </a:lnTo>
                  <a:lnTo>
                    <a:pt x="7066" y="57667"/>
                  </a:lnTo>
                  <a:lnTo>
                    <a:pt x="7066" y="51583"/>
                  </a:lnTo>
                  <a:close/>
                  <a:moveTo>
                    <a:pt x="20198" y="51583"/>
                  </a:moveTo>
                  <a:lnTo>
                    <a:pt x="20198" y="57667"/>
                  </a:lnTo>
                  <a:lnTo>
                    <a:pt x="13810" y="57667"/>
                  </a:lnTo>
                  <a:lnTo>
                    <a:pt x="13810" y="51583"/>
                  </a:lnTo>
                  <a:close/>
                  <a:moveTo>
                    <a:pt x="26942" y="51583"/>
                  </a:moveTo>
                  <a:lnTo>
                    <a:pt x="26942" y="57667"/>
                  </a:lnTo>
                  <a:lnTo>
                    <a:pt x="20537" y="57667"/>
                  </a:lnTo>
                  <a:lnTo>
                    <a:pt x="20537" y="51583"/>
                  </a:lnTo>
                  <a:close/>
                  <a:moveTo>
                    <a:pt x="33669" y="51583"/>
                  </a:moveTo>
                  <a:lnTo>
                    <a:pt x="33669" y="57667"/>
                  </a:lnTo>
                  <a:lnTo>
                    <a:pt x="27281" y="57667"/>
                  </a:lnTo>
                  <a:lnTo>
                    <a:pt x="27281" y="51583"/>
                  </a:lnTo>
                  <a:close/>
                  <a:moveTo>
                    <a:pt x="40414" y="51583"/>
                  </a:moveTo>
                  <a:lnTo>
                    <a:pt x="40414" y="57667"/>
                  </a:lnTo>
                  <a:lnTo>
                    <a:pt x="34008" y="57667"/>
                  </a:lnTo>
                  <a:lnTo>
                    <a:pt x="34008" y="51583"/>
                  </a:lnTo>
                  <a:close/>
                  <a:moveTo>
                    <a:pt x="47140" y="51583"/>
                  </a:moveTo>
                  <a:lnTo>
                    <a:pt x="47140" y="57667"/>
                  </a:lnTo>
                  <a:lnTo>
                    <a:pt x="40753" y="57667"/>
                  </a:lnTo>
                  <a:lnTo>
                    <a:pt x="40753" y="51583"/>
                  </a:lnTo>
                  <a:close/>
                  <a:moveTo>
                    <a:pt x="53885" y="51583"/>
                  </a:moveTo>
                  <a:lnTo>
                    <a:pt x="53885" y="57667"/>
                  </a:lnTo>
                  <a:lnTo>
                    <a:pt x="47479" y="57667"/>
                  </a:lnTo>
                  <a:lnTo>
                    <a:pt x="47479" y="51583"/>
                  </a:lnTo>
                  <a:close/>
                  <a:moveTo>
                    <a:pt x="60611" y="51583"/>
                  </a:moveTo>
                  <a:lnTo>
                    <a:pt x="60611" y="57667"/>
                  </a:lnTo>
                  <a:lnTo>
                    <a:pt x="54206" y="57667"/>
                  </a:lnTo>
                  <a:lnTo>
                    <a:pt x="54206" y="51583"/>
                  </a:lnTo>
                  <a:close/>
                  <a:moveTo>
                    <a:pt x="67338" y="51583"/>
                  </a:moveTo>
                  <a:lnTo>
                    <a:pt x="67338" y="57667"/>
                  </a:lnTo>
                  <a:lnTo>
                    <a:pt x="60950" y="57667"/>
                  </a:lnTo>
                  <a:lnTo>
                    <a:pt x="60950" y="51583"/>
                  </a:lnTo>
                  <a:close/>
                  <a:moveTo>
                    <a:pt x="74083" y="51583"/>
                  </a:moveTo>
                  <a:lnTo>
                    <a:pt x="74083" y="57667"/>
                  </a:lnTo>
                  <a:lnTo>
                    <a:pt x="67677" y="57667"/>
                  </a:lnTo>
                  <a:lnTo>
                    <a:pt x="67677" y="51583"/>
                  </a:lnTo>
                  <a:close/>
                  <a:moveTo>
                    <a:pt x="80809" y="51583"/>
                  </a:moveTo>
                  <a:lnTo>
                    <a:pt x="80809" y="57667"/>
                  </a:lnTo>
                  <a:lnTo>
                    <a:pt x="74422" y="57667"/>
                  </a:lnTo>
                  <a:lnTo>
                    <a:pt x="74422" y="51583"/>
                  </a:lnTo>
                  <a:close/>
                  <a:moveTo>
                    <a:pt x="87554" y="51583"/>
                  </a:moveTo>
                  <a:lnTo>
                    <a:pt x="87554" y="57667"/>
                  </a:lnTo>
                  <a:lnTo>
                    <a:pt x="81148" y="57667"/>
                  </a:lnTo>
                  <a:lnTo>
                    <a:pt x="81148" y="51583"/>
                  </a:lnTo>
                  <a:close/>
                  <a:moveTo>
                    <a:pt x="94281" y="51583"/>
                  </a:moveTo>
                  <a:lnTo>
                    <a:pt x="94281" y="57667"/>
                  </a:lnTo>
                  <a:lnTo>
                    <a:pt x="87893" y="57667"/>
                  </a:lnTo>
                  <a:lnTo>
                    <a:pt x="87893" y="51583"/>
                  </a:lnTo>
                  <a:close/>
                  <a:moveTo>
                    <a:pt x="101025" y="51583"/>
                  </a:moveTo>
                  <a:lnTo>
                    <a:pt x="101025" y="57667"/>
                  </a:lnTo>
                  <a:lnTo>
                    <a:pt x="94620" y="57667"/>
                  </a:lnTo>
                  <a:lnTo>
                    <a:pt x="94620" y="51583"/>
                  </a:lnTo>
                  <a:close/>
                  <a:moveTo>
                    <a:pt x="107752" y="51583"/>
                  </a:moveTo>
                  <a:lnTo>
                    <a:pt x="107752" y="57667"/>
                  </a:lnTo>
                  <a:lnTo>
                    <a:pt x="101346" y="57667"/>
                  </a:lnTo>
                  <a:lnTo>
                    <a:pt x="101346" y="51583"/>
                  </a:lnTo>
                  <a:close/>
                  <a:moveTo>
                    <a:pt x="114478" y="51583"/>
                  </a:moveTo>
                  <a:lnTo>
                    <a:pt x="114478" y="57667"/>
                  </a:lnTo>
                  <a:lnTo>
                    <a:pt x="108091" y="57667"/>
                  </a:lnTo>
                  <a:lnTo>
                    <a:pt x="108091" y="51583"/>
                  </a:lnTo>
                  <a:close/>
                  <a:moveTo>
                    <a:pt x="121223" y="51583"/>
                  </a:moveTo>
                  <a:lnTo>
                    <a:pt x="121223" y="57667"/>
                  </a:lnTo>
                  <a:lnTo>
                    <a:pt x="114817" y="57667"/>
                  </a:lnTo>
                  <a:lnTo>
                    <a:pt x="114817" y="51583"/>
                  </a:lnTo>
                  <a:close/>
                  <a:moveTo>
                    <a:pt x="127950" y="51583"/>
                  </a:moveTo>
                  <a:lnTo>
                    <a:pt x="127950" y="57667"/>
                  </a:lnTo>
                  <a:lnTo>
                    <a:pt x="121562" y="57667"/>
                  </a:lnTo>
                  <a:lnTo>
                    <a:pt x="121562" y="51583"/>
                  </a:lnTo>
                  <a:close/>
                  <a:moveTo>
                    <a:pt x="134694" y="51583"/>
                  </a:moveTo>
                  <a:lnTo>
                    <a:pt x="134694" y="57667"/>
                  </a:lnTo>
                  <a:lnTo>
                    <a:pt x="128289" y="57667"/>
                  </a:lnTo>
                  <a:lnTo>
                    <a:pt x="128289" y="51583"/>
                  </a:lnTo>
                  <a:close/>
                  <a:moveTo>
                    <a:pt x="141421" y="51583"/>
                  </a:moveTo>
                  <a:lnTo>
                    <a:pt x="141421" y="57667"/>
                  </a:lnTo>
                  <a:lnTo>
                    <a:pt x="135033" y="57667"/>
                  </a:lnTo>
                  <a:lnTo>
                    <a:pt x="135033" y="51583"/>
                  </a:lnTo>
                  <a:close/>
                  <a:moveTo>
                    <a:pt x="148148" y="51583"/>
                  </a:moveTo>
                  <a:lnTo>
                    <a:pt x="148148" y="57667"/>
                  </a:lnTo>
                  <a:lnTo>
                    <a:pt x="141760" y="57667"/>
                  </a:lnTo>
                  <a:lnTo>
                    <a:pt x="141760" y="51583"/>
                  </a:lnTo>
                  <a:close/>
                  <a:moveTo>
                    <a:pt x="154892" y="51583"/>
                  </a:moveTo>
                  <a:lnTo>
                    <a:pt x="154892" y="57667"/>
                  </a:lnTo>
                  <a:lnTo>
                    <a:pt x="148487" y="57667"/>
                  </a:lnTo>
                  <a:lnTo>
                    <a:pt x="148487" y="51583"/>
                  </a:lnTo>
                  <a:close/>
                  <a:moveTo>
                    <a:pt x="161619" y="51583"/>
                  </a:moveTo>
                  <a:lnTo>
                    <a:pt x="161619" y="57667"/>
                  </a:lnTo>
                  <a:lnTo>
                    <a:pt x="155231" y="57667"/>
                  </a:lnTo>
                  <a:lnTo>
                    <a:pt x="155231" y="51583"/>
                  </a:lnTo>
                  <a:close/>
                  <a:moveTo>
                    <a:pt x="168363" y="51583"/>
                  </a:moveTo>
                  <a:lnTo>
                    <a:pt x="168363" y="57667"/>
                  </a:lnTo>
                  <a:lnTo>
                    <a:pt x="161958" y="57667"/>
                  </a:lnTo>
                  <a:lnTo>
                    <a:pt x="161958" y="51583"/>
                  </a:lnTo>
                  <a:close/>
                  <a:moveTo>
                    <a:pt x="175090" y="51583"/>
                  </a:moveTo>
                  <a:lnTo>
                    <a:pt x="175090" y="57667"/>
                  </a:lnTo>
                  <a:lnTo>
                    <a:pt x="168702" y="57667"/>
                  </a:lnTo>
                  <a:lnTo>
                    <a:pt x="168702" y="51583"/>
                  </a:lnTo>
                  <a:close/>
                  <a:moveTo>
                    <a:pt x="181834" y="51583"/>
                  </a:moveTo>
                  <a:lnTo>
                    <a:pt x="181834" y="57667"/>
                  </a:lnTo>
                  <a:lnTo>
                    <a:pt x="175429" y="57667"/>
                  </a:lnTo>
                  <a:lnTo>
                    <a:pt x="175429" y="51583"/>
                  </a:lnTo>
                  <a:close/>
                  <a:moveTo>
                    <a:pt x="188561" y="51583"/>
                  </a:moveTo>
                  <a:lnTo>
                    <a:pt x="188561" y="57667"/>
                  </a:lnTo>
                  <a:lnTo>
                    <a:pt x="182173" y="57667"/>
                  </a:lnTo>
                  <a:lnTo>
                    <a:pt x="182173" y="51583"/>
                  </a:lnTo>
                  <a:close/>
                  <a:moveTo>
                    <a:pt x="195288" y="51583"/>
                  </a:moveTo>
                  <a:lnTo>
                    <a:pt x="195288" y="57667"/>
                  </a:lnTo>
                  <a:lnTo>
                    <a:pt x="188900" y="57667"/>
                  </a:lnTo>
                  <a:lnTo>
                    <a:pt x="188900" y="51583"/>
                  </a:lnTo>
                  <a:close/>
                  <a:moveTo>
                    <a:pt x="202032" y="51583"/>
                  </a:moveTo>
                  <a:lnTo>
                    <a:pt x="202032" y="57667"/>
                  </a:lnTo>
                  <a:lnTo>
                    <a:pt x="195627" y="57667"/>
                  </a:lnTo>
                  <a:lnTo>
                    <a:pt x="195627" y="51583"/>
                  </a:lnTo>
                  <a:close/>
                  <a:moveTo>
                    <a:pt x="208759" y="51583"/>
                  </a:moveTo>
                  <a:lnTo>
                    <a:pt x="208759" y="57667"/>
                  </a:lnTo>
                  <a:lnTo>
                    <a:pt x="202371" y="57667"/>
                  </a:lnTo>
                  <a:lnTo>
                    <a:pt x="202371" y="51583"/>
                  </a:lnTo>
                  <a:close/>
                  <a:moveTo>
                    <a:pt x="215504" y="51583"/>
                  </a:moveTo>
                  <a:lnTo>
                    <a:pt x="215504" y="57667"/>
                  </a:lnTo>
                  <a:lnTo>
                    <a:pt x="209098" y="57667"/>
                  </a:lnTo>
                  <a:lnTo>
                    <a:pt x="209098" y="51583"/>
                  </a:lnTo>
                  <a:close/>
                  <a:moveTo>
                    <a:pt x="222230" y="51583"/>
                  </a:moveTo>
                  <a:lnTo>
                    <a:pt x="222230" y="57667"/>
                  </a:lnTo>
                  <a:lnTo>
                    <a:pt x="215843" y="57667"/>
                  </a:lnTo>
                  <a:lnTo>
                    <a:pt x="215843" y="51583"/>
                  </a:lnTo>
                  <a:close/>
                  <a:moveTo>
                    <a:pt x="228975" y="51583"/>
                  </a:moveTo>
                  <a:lnTo>
                    <a:pt x="228975" y="57667"/>
                  </a:lnTo>
                  <a:lnTo>
                    <a:pt x="222569" y="57667"/>
                  </a:lnTo>
                  <a:lnTo>
                    <a:pt x="222569" y="51583"/>
                  </a:lnTo>
                  <a:close/>
                  <a:moveTo>
                    <a:pt x="235701" y="51583"/>
                  </a:moveTo>
                  <a:lnTo>
                    <a:pt x="235701" y="57667"/>
                  </a:lnTo>
                  <a:lnTo>
                    <a:pt x="229296" y="57667"/>
                  </a:lnTo>
                  <a:lnTo>
                    <a:pt x="229296" y="51583"/>
                  </a:lnTo>
                  <a:close/>
                  <a:moveTo>
                    <a:pt x="242428" y="51583"/>
                  </a:moveTo>
                  <a:lnTo>
                    <a:pt x="242428" y="57667"/>
                  </a:lnTo>
                  <a:lnTo>
                    <a:pt x="236040" y="57667"/>
                  </a:lnTo>
                  <a:lnTo>
                    <a:pt x="236040" y="51583"/>
                  </a:lnTo>
                  <a:close/>
                  <a:moveTo>
                    <a:pt x="249173" y="51583"/>
                  </a:moveTo>
                  <a:lnTo>
                    <a:pt x="249173" y="57667"/>
                  </a:lnTo>
                  <a:lnTo>
                    <a:pt x="242767" y="57667"/>
                  </a:lnTo>
                  <a:lnTo>
                    <a:pt x="242767" y="51583"/>
                  </a:lnTo>
                  <a:close/>
                  <a:moveTo>
                    <a:pt x="255899" y="51583"/>
                  </a:moveTo>
                  <a:lnTo>
                    <a:pt x="255899" y="57667"/>
                  </a:lnTo>
                  <a:lnTo>
                    <a:pt x="249512" y="57667"/>
                  </a:lnTo>
                  <a:lnTo>
                    <a:pt x="249512" y="51583"/>
                  </a:lnTo>
                  <a:close/>
                  <a:moveTo>
                    <a:pt x="262644" y="51583"/>
                  </a:moveTo>
                  <a:lnTo>
                    <a:pt x="262644" y="57667"/>
                  </a:lnTo>
                  <a:lnTo>
                    <a:pt x="256238" y="57667"/>
                  </a:lnTo>
                  <a:lnTo>
                    <a:pt x="256238" y="51583"/>
                  </a:lnTo>
                  <a:close/>
                  <a:moveTo>
                    <a:pt x="269370" y="51583"/>
                  </a:moveTo>
                  <a:lnTo>
                    <a:pt x="269370" y="57667"/>
                  </a:lnTo>
                  <a:lnTo>
                    <a:pt x="262983" y="57667"/>
                  </a:lnTo>
                  <a:lnTo>
                    <a:pt x="262983" y="51583"/>
                  </a:lnTo>
                  <a:close/>
                  <a:moveTo>
                    <a:pt x="276115" y="51583"/>
                  </a:moveTo>
                  <a:lnTo>
                    <a:pt x="276115" y="57667"/>
                  </a:lnTo>
                  <a:lnTo>
                    <a:pt x="269709" y="57667"/>
                  </a:lnTo>
                  <a:lnTo>
                    <a:pt x="269709" y="51583"/>
                  </a:lnTo>
                  <a:close/>
                  <a:moveTo>
                    <a:pt x="282842" y="51583"/>
                  </a:moveTo>
                  <a:lnTo>
                    <a:pt x="282842" y="57667"/>
                  </a:lnTo>
                  <a:lnTo>
                    <a:pt x="276436" y="57667"/>
                  </a:lnTo>
                  <a:lnTo>
                    <a:pt x="276436" y="51583"/>
                  </a:lnTo>
                  <a:close/>
                  <a:moveTo>
                    <a:pt x="6745" y="57989"/>
                  </a:moveTo>
                  <a:lnTo>
                    <a:pt x="6745" y="64073"/>
                  </a:lnTo>
                  <a:lnTo>
                    <a:pt x="339" y="64073"/>
                  </a:lnTo>
                  <a:lnTo>
                    <a:pt x="339" y="57989"/>
                  </a:lnTo>
                  <a:close/>
                  <a:moveTo>
                    <a:pt x="13471" y="57989"/>
                  </a:moveTo>
                  <a:lnTo>
                    <a:pt x="13471" y="64073"/>
                  </a:lnTo>
                  <a:lnTo>
                    <a:pt x="7066" y="64073"/>
                  </a:lnTo>
                  <a:lnTo>
                    <a:pt x="7066" y="57989"/>
                  </a:lnTo>
                  <a:close/>
                  <a:moveTo>
                    <a:pt x="20198" y="57989"/>
                  </a:moveTo>
                  <a:lnTo>
                    <a:pt x="20198" y="64073"/>
                  </a:lnTo>
                  <a:lnTo>
                    <a:pt x="13810" y="64073"/>
                  </a:lnTo>
                  <a:lnTo>
                    <a:pt x="13810" y="57989"/>
                  </a:lnTo>
                  <a:close/>
                  <a:moveTo>
                    <a:pt x="26942" y="57989"/>
                  </a:moveTo>
                  <a:lnTo>
                    <a:pt x="26942" y="64073"/>
                  </a:lnTo>
                  <a:lnTo>
                    <a:pt x="20537" y="64073"/>
                  </a:lnTo>
                  <a:lnTo>
                    <a:pt x="20537" y="57989"/>
                  </a:lnTo>
                  <a:close/>
                  <a:moveTo>
                    <a:pt x="33669" y="57989"/>
                  </a:moveTo>
                  <a:lnTo>
                    <a:pt x="33669" y="64073"/>
                  </a:lnTo>
                  <a:lnTo>
                    <a:pt x="27281" y="64073"/>
                  </a:lnTo>
                  <a:lnTo>
                    <a:pt x="27281" y="57989"/>
                  </a:lnTo>
                  <a:close/>
                  <a:moveTo>
                    <a:pt x="40414" y="57989"/>
                  </a:moveTo>
                  <a:lnTo>
                    <a:pt x="40414" y="64073"/>
                  </a:lnTo>
                  <a:lnTo>
                    <a:pt x="34008" y="64073"/>
                  </a:lnTo>
                  <a:lnTo>
                    <a:pt x="34008" y="57989"/>
                  </a:lnTo>
                  <a:close/>
                  <a:moveTo>
                    <a:pt x="47140" y="57989"/>
                  </a:moveTo>
                  <a:lnTo>
                    <a:pt x="47140" y="64073"/>
                  </a:lnTo>
                  <a:lnTo>
                    <a:pt x="40753" y="64073"/>
                  </a:lnTo>
                  <a:lnTo>
                    <a:pt x="40753" y="57989"/>
                  </a:lnTo>
                  <a:close/>
                  <a:moveTo>
                    <a:pt x="53885" y="57989"/>
                  </a:moveTo>
                  <a:lnTo>
                    <a:pt x="53885" y="64073"/>
                  </a:lnTo>
                  <a:lnTo>
                    <a:pt x="47479" y="64073"/>
                  </a:lnTo>
                  <a:lnTo>
                    <a:pt x="47479" y="57989"/>
                  </a:lnTo>
                  <a:close/>
                  <a:moveTo>
                    <a:pt x="60611" y="57989"/>
                  </a:moveTo>
                  <a:lnTo>
                    <a:pt x="60611" y="64073"/>
                  </a:lnTo>
                  <a:lnTo>
                    <a:pt x="54206" y="64073"/>
                  </a:lnTo>
                  <a:lnTo>
                    <a:pt x="54206" y="57989"/>
                  </a:lnTo>
                  <a:close/>
                  <a:moveTo>
                    <a:pt x="67338" y="57989"/>
                  </a:moveTo>
                  <a:lnTo>
                    <a:pt x="67338" y="64073"/>
                  </a:lnTo>
                  <a:lnTo>
                    <a:pt x="60950" y="64073"/>
                  </a:lnTo>
                  <a:lnTo>
                    <a:pt x="60950" y="57989"/>
                  </a:lnTo>
                  <a:close/>
                  <a:moveTo>
                    <a:pt x="74083" y="57989"/>
                  </a:moveTo>
                  <a:lnTo>
                    <a:pt x="74083" y="64073"/>
                  </a:lnTo>
                  <a:lnTo>
                    <a:pt x="67677" y="64073"/>
                  </a:lnTo>
                  <a:lnTo>
                    <a:pt x="67677" y="57989"/>
                  </a:lnTo>
                  <a:close/>
                  <a:moveTo>
                    <a:pt x="80809" y="57989"/>
                  </a:moveTo>
                  <a:lnTo>
                    <a:pt x="80809" y="64073"/>
                  </a:lnTo>
                  <a:lnTo>
                    <a:pt x="74422" y="64073"/>
                  </a:lnTo>
                  <a:lnTo>
                    <a:pt x="74422" y="57989"/>
                  </a:lnTo>
                  <a:close/>
                  <a:moveTo>
                    <a:pt x="87554" y="57989"/>
                  </a:moveTo>
                  <a:lnTo>
                    <a:pt x="87554" y="64073"/>
                  </a:lnTo>
                  <a:lnTo>
                    <a:pt x="81148" y="64073"/>
                  </a:lnTo>
                  <a:lnTo>
                    <a:pt x="81148" y="57989"/>
                  </a:lnTo>
                  <a:close/>
                  <a:moveTo>
                    <a:pt x="94281" y="57989"/>
                  </a:moveTo>
                  <a:lnTo>
                    <a:pt x="94281" y="64073"/>
                  </a:lnTo>
                  <a:lnTo>
                    <a:pt x="87893" y="64073"/>
                  </a:lnTo>
                  <a:lnTo>
                    <a:pt x="87893" y="57989"/>
                  </a:lnTo>
                  <a:close/>
                  <a:moveTo>
                    <a:pt x="101007" y="57989"/>
                  </a:moveTo>
                  <a:lnTo>
                    <a:pt x="101007" y="64073"/>
                  </a:lnTo>
                  <a:lnTo>
                    <a:pt x="94620" y="64073"/>
                  </a:lnTo>
                  <a:lnTo>
                    <a:pt x="94620" y="57989"/>
                  </a:lnTo>
                  <a:close/>
                  <a:moveTo>
                    <a:pt x="107752" y="57989"/>
                  </a:moveTo>
                  <a:lnTo>
                    <a:pt x="107752" y="64073"/>
                  </a:lnTo>
                  <a:lnTo>
                    <a:pt x="101346" y="64073"/>
                  </a:lnTo>
                  <a:lnTo>
                    <a:pt x="101346" y="57989"/>
                  </a:lnTo>
                  <a:close/>
                  <a:moveTo>
                    <a:pt x="114478" y="57989"/>
                  </a:moveTo>
                  <a:lnTo>
                    <a:pt x="114478" y="64073"/>
                  </a:lnTo>
                  <a:lnTo>
                    <a:pt x="108091" y="64073"/>
                  </a:lnTo>
                  <a:lnTo>
                    <a:pt x="108091" y="57989"/>
                  </a:lnTo>
                  <a:close/>
                  <a:moveTo>
                    <a:pt x="121223" y="57989"/>
                  </a:moveTo>
                  <a:lnTo>
                    <a:pt x="121223" y="64073"/>
                  </a:lnTo>
                  <a:lnTo>
                    <a:pt x="114817" y="64073"/>
                  </a:lnTo>
                  <a:lnTo>
                    <a:pt x="114817" y="57989"/>
                  </a:lnTo>
                  <a:close/>
                  <a:moveTo>
                    <a:pt x="127950" y="57989"/>
                  </a:moveTo>
                  <a:lnTo>
                    <a:pt x="127950" y="64073"/>
                  </a:lnTo>
                  <a:lnTo>
                    <a:pt x="121562" y="64073"/>
                  </a:lnTo>
                  <a:lnTo>
                    <a:pt x="121562" y="57989"/>
                  </a:lnTo>
                  <a:close/>
                  <a:moveTo>
                    <a:pt x="134694" y="57989"/>
                  </a:moveTo>
                  <a:lnTo>
                    <a:pt x="134694" y="64073"/>
                  </a:lnTo>
                  <a:lnTo>
                    <a:pt x="128289" y="64073"/>
                  </a:lnTo>
                  <a:lnTo>
                    <a:pt x="128289" y="57989"/>
                  </a:lnTo>
                  <a:close/>
                  <a:moveTo>
                    <a:pt x="141421" y="57989"/>
                  </a:moveTo>
                  <a:lnTo>
                    <a:pt x="141421" y="64073"/>
                  </a:lnTo>
                  <a:lnTo>
                    <a:pt x="135033" y="64073"/>
                  </a:lnTo>
                  <a:lnTo>
                    <a:pt x="135033" y="57989"/>
                  </a:lnTo>
                  <a:close/>
                  <a:moveTo>
                    <a:pt x="148148" y="57989"/>
                  </a:moveTo>
                  <a:lnTo>
                    <a:pt x="148148" y="64073"/>
                  </a:lnTo>
                  <a:lnTo>
                    <a:pt x="141760" y="64073"/>
                  </a:lnTo>
                  <a:lnTo>
                    <a:pt x="141760" y="57989"/>
                  </a:lnTo>
                  <a:close/>
                  <a:moveTo>
                    <a:pt x="154892" y="57989"/>
                  </a:moveTo>
                  <a:lnTo>
                    <a:pt x="154892" y="64073"/>
                  </a:lnTo>
                  <a:lnTo>
                    <a:pt x="148487" y="64073"/>
                  </a:lnTo>
                  <a:lnTo>
                    <a:pt x="148487" y="57989"/>
                  </a:lnTo>
                  <a:close/>
                  <a:moveTo>
                    <a:pt x="161619" y="57989"/>
                  </a:moveTo>
                  <a:lnTo>
                    <a:pt x="161619" y="64073"/>
                  </a:lnTo>
                  <a:lnTo>
                    <a:pt x="155231" y="64073"/>
                  </a:lnTo>
                  <a:lnTo>
                    <a:pt x="155231" y="57989"/>
                  </a:lnTo>
                  <a:close/>
                  <a:moveTo>
                    <a:pt x="168363" y="57989"/>
                  </a:moveTo>
                  <a:lnTo>
                    <a:pt x="168363" y="64073"/>
                  </a:lnTo>
                  <a:lnTo>
                    <a:pt x="161958" y="64073"/>
                  </a:lnTo>
                  <a:lnTo>
                    <a:pt x="161958" y="57989"/>
                  </a:lnTo>
                  <a:close/>
                  <a:moveTo>
                    <a:pt x="175090" y="57989"/>
                  </a:moveTo>
                  <a:lnTo>
                    <a:pt x="175090" y="64073"/>
                  </a:lnTo>
                  <a:lnTo>
                    <a:pt x="168702" y="64073"/>
                  </a:lnTo>
                  <a:lnTo>
                    <a:pt x="168702" y="57989"/>
                  </a:lnTo>
                  <a:close/>
                  <a:moveTo>
                    <a:pt x="181834" y="57989"/>
                  </a:moveTo>
                  <a:lnTo>
                    <a:pt x="181834" y="64073"/>
                  </a:lnTo>
                  <a:lnTo>
                    <a:pt x="175429" y="64073"/>
                  </a:lnTo>
                  <a:lnTo>
                    <a:pt x="175429" y="57989"/>
                  </a:lnTo>
                  <a:close/>
                  <a:moveTo>
                    <a:pt x="188561" y="57989"/>
                  </a:moveTo>
                  <a:lnTo>
                    <a:pt x="188561" y="64073"/>
                  </a:lnTo>
                  <a:lnTo>
                    <a:pt x="182173" y="64073"/>
                  </a:lnTo>
                  <a:lnTo>
                    <a:pt x="182173" y="57989"/>
                  </a:lnTo>
                  <a:close/>
                  <a:moveTo>
                    <a:pt x="195288" y="57989"/>
                  </a:moveTo>
                  <a:lnTo>
                    <a:pt x="195288" y="64073"/>
                  </a:lnTo>
                  <a:lnTo>
                    <a:pt x="188900" y="64073"/>
                  </a:lnTo>
                  <a:lnTo>
                    <a:pt x="188900" y="57989"/>
                  </a:lnTo>
                  <a:close/>
                  <a:moveTo>
                    <a:pt x="202032" y="57989"/>
                  </a:moveTo>
                  <a:lnTo>
                    <a:pt x="202032" y="64073"/>
                  </a:lnTo>
                  <a:lnTo>
                    <a:pt x="195627" y="64073"/>
                  </a:lnTo>
                  <a:lnTo>
                    <a:pt x="195627" y="57989"/>
                  </a:lnTo>
                  <a:close/>
                  <a:moveTo>
                    <a:pt x="208759" y="57989"/>
                  </a:moveTo>
                  <a:lnTo>
                    <a:pt x="208759" y="64073"/>
                  </a:lnTo>
                  <a:lnTo>
                    <a:pt x="202371" y="64073"/>
                  </a:lnTo>
                  <a:lnTo>
                    <a:pt x="202371" y="57989"/>
                  </a:lnTo>
                  <a:close/>
                  <a:moveTo>
                    <a:pt x="215504" y="57989"/>
                  </a:moveTo>
                  <a:lnTo>
                    <a:pt x="215504" y="64073"/>
                  </a:lnTo>
                  <a:lnTo>
                    <a:pt x="209098" y="64073"/>
                  </a:lnTo>
                  <a:lnTo>
                    <a:pt x="209098" y="57989"/>
                  </a:lnTo>
                  <a:close/>
                  <a:moveTo>
                    <a:pt x="222230" y="57989"/>
                  </a:moveTo>
                  <a:lnTo>
                    <a:pt x="222230" y="64073"/>
                  </a:lnTo>
                  <a:lnTo>
                    <a:pt x="215843" y="64073"/>
                  </a:lnTo>
                  <a:lnTo>
                    <a:pt x="215843" y="57989"/>
                  </a:lnTo>
                  <a:close/>
                  <a:moveTo>
                    <a:pt x="228975" y="57989"/>
                  </a:moveTo>
                  <a:lnTo>
                    <a:pt x="228975" y="64073"/>
                  </a:lnTo>
                  <a:lnTo>
                    <a:pt x="222569" y="64073"/>
                  </a:lnTo>
                  <a:lnTo>
                    <a:pt x="222569" y="57989"/>
                  </a:lnTo>
                  <a:close/>
                  <a:moveTo>
                    <a:pt x="235701" y="57989"/>
                  </a:moveTo>
                  <a:lnTo>
                    <a:pt x="235701" y="64073"/>
                  </a:lnTo>
                  <a:lnTo>
                    <a:pt x="229296" y="64073"/>
                  </a:lnTo>
                  <a:lnTo>
                    <a:pt x="229296" y="57989"/>
                  </a:lnTo>
                  <a:close/>
                  <a:moveTo>
                    <a:pt x="242428" y="57989"/>
                  </a:moveTo>
                  <a:lnTo>
                    <a:pt x="242428" y="64073"/>
                  </a:lnTo>
                  <a:lnTo>
                    <a:pt x="236040" y="64073"/>
                  </a:lnTo>
                  <a:lnTo>
                    <a:pt x="236040" y="57989"/>
                  </a:lnTo>
                  <a:close/>
                  <a:moveTo>
                    <a:pt x="249173" y="57989"/>
                  </a:moveTo>
                  <a:lnTo>
                    <a:pt x="249173" y="64073"/>
                  </a:lnTo>
                  <a:lnTo>
                    <a:pt x="242767" y="64073"/>
                  </a:lnTo>
                  <a:lnTo>
                    <a:pt x="242767" y="57989"/>
                  </a:lnTo>
                  <a:close/>
                  <a:moveTo>
                    <a:pt x="255899" y="57989"/>
                  </a:moveTo>
                  <a:lnTo>
                    <a:pt x="255899" y="64073"/>
                  </a:lnTo>
                  <a:lnTo>
                    <a:pt x="249512" y="64073"/>
                  </a:lnTo>
                  <a:lnTo>
                    <a:pt x="249512" y="57989"/>
                  </a:lnTo>
                  <a:close/>
                  <a:moveTo>
                    <a:pt x="262644" y="57989"/>
                  </a:moveTo>
                  <a:lnTo>
                    <a:pt x="262644" y="64073"/>
                  </a:lnTo>
                  <a:lnTo>
                    <a:pt x="256238" y="64073"/>
                  </a:lnTo>
                  <a:lnTo>
                    <a:pt x="256238" y="57989"/>
                  </a:lnTo>
                  <a:close/>
                  <a:moveTo>
                    <a:pt x="269370" y="57989"/>
                  </a:moveTo>
                  <a:lnTo>
                    <a:pt x="269370" y="64073"/>
                  </a:lnTo>
                  <a:lnTo>
                    <a:pt x="262983" y="64073"/>
                  </a:lnTo>
                  <a:lnTo>
                    <a:pt x="262983" y="57989"/>
                  </a:lnTo>
                  <a:close/>
                  <a:moveTo>
                    <a:pt x="276115" y="57989"/>
                  </a:moveTo>
                  <a:lnTo>
                    <a:pt x="276115" y="64073"/>
                  </a:lnTo>
                  <a:lnTo>
                    <a:pt x="269709" y="64073"/>
                  </a:lnTo>
                  <a:lnTo>
                    <a:pt x="269709" y="57989"/>
                  </a:lnTo>
                  <a:close/>
                  <a:moveTo>
                    <a:pt x="282842" y="57989"/>
                  </a:moveTo>
                  <a:lnTo>
                    <a:pt x="282842" y="64073"/>
                  </a:lnTo>
                  <a:lnTo>
                    <a:pt x="276436" y="64073"/>
                  </a:lnTo>
                  <a:lnTo>
                    <a:pt x="276436" y="57989"/>
                  </a:lnTo>
                  <a:close/>
                  <a:moveTo>
                    <a:pt x="6745" y="64394"/>
                  </a:moveTo>
                  <a:lnTo>
                    <a:pt x="6745" y="70478"/>
                  </a:lnTo>
                  <a:lnTo>
                    <a:pt x="339" y="70478"/>
                  </a:lnTo>
                  <a:lnTo>
                    <a:pt x="339" y="64394"/>
                  </a:lnTo>
                  <a:close/>
                  <a:moveTo>
                    <a:pt x="13471" y="64394"/>
                  </a:moveTo>
                  <a:lnTo>
                    <a:pt x="13471" y="70478"/>
                  </a:lnTo>
                  <a:lnTo>
                    <a:pt x="7066" y="70478"/>
                  </a:lnTo>
                  <a:lnTo>
                    <a:pt x="7066" y="64394"/>
                  </a:lnTo>
                  <a:close/>
                  <a:moveTo>
                    <a:pt x="20198" y="64394"/>
                  </a:moveTo>
                  <a:lnTo>
                    <a:pt x="20198" y="70478"/>
                  </a:lnTo>
                  <a:lnTo>
                    <a:pt x="13810" y="70478"/>
                  </a:lnTo>
                  <a:lnTo>
                    <a:pt x="13810" y="64394"/>
                  </a:lnTo>
                  <a:close/>
                  <a:moveTo>
                    <a:pt x="26942" y="64394"/>
                  </a:moveTo>
                  <a:lnTo>
                    <a:pt x="26942" y="70478"/>
                  </a:lnTo>
                  <a:lnTo>
                    <a:pt x="20537" y="70478"/>
                  </a:lnTo>
                  <a:lnTo>
                    <a:pt x="20537" y="64394"/>
                  </a:lnTo>
                  <a:close/>
                  <a:moveTo>
                    <a:pt x="33669" y="64394"/>
                  </a:moveTo>
                  <a:lnTo>
                    <a:pt x="33669" y="70478"/>
                  </a:lnTo>
                  <a:lnTo>
                    <a:pt x="27281" y="70478"/>
                  </a:lnTo>
                  <a:lnTo>
                    <a:pt x="27281" y="64394"/>
                  </a:lnTo>
                  <a:close/>
                  <a:moveTo>
                    <a:pt x="40414" y="64394"/>
                  </a:moveTo>
                  <a:lnTo>
                    <a:pt x="40414" y="70478"/>
                  </a:lnTo>
                  <a:lnTo>
                    <a:pt x="34008" y="70478"/>
                  </a:lnTo>
                  <a:lnTo>
                    <a:pt x="34008" y="64394"/>
                  </a:lnTo>
                  <a:close/>
                  <a:moveTo>
                    <a:pt x="47140" y="64394"/>
                  </a:moveTo>
                  <a:lnTo>
                    <a:pt x="47140" y="70478"/>
                  </a:lnTo>
                  <a:lnTo>
                    <a:pt x="40753" y="70478"/>
                  </a:lnTo>
                  <a:lnTo>
                    <a:pt x="40753" y="64394"/>
                  </a:lnTo>
                  <a:close/>
                  <a:moveTo>
                    <a:pt x="53885" y="64394"/>
                  </a:moveTo>
                  <a:lnTo>
                    <a:pt x="53885" y="70478"/>
                  </a:lnTo>
                  <a:lnTo>
                    <a:pt x="47479" y="70478"/>
                  </a:lnTo>
                  <a:lnTo>
                    <a:pt x="47479" y="64394"/>
                  </a:lnTo>
                  <a:close/>
                  <a:moveTo>
                    <a:pt x="60611" y="64394"/>
                  </a:moveTo>
                  <a:lnTo>
                    <a:pt x="60611" y="70478"/>
                  </a:lnTo>
                  <a:lnTo>
                    <a:pt x="54206" y="70478"/>
                  </a:lnTo>
                  <a:lnTo>
                    <a:pt x="54206" y="64394"/>
                  </a:lnTo>
                  <a:close/>
                  <a:moveTo>
                    <a:pt x="67338" y="64394"/>
                  </a:moveTo>
                  <a:lnTo>
                    <a:pt x="67338" y="70478"/>
                  </a:lnTo>
                  <a:lnTo>
                    <a:pt x="60950" y="70478"/>
                  </a:lnTo>
                  <a:lnTo>
                    <a:pt x="60950" y="64394"/>
                  </a:lnTo>
                  <a:close/>
                  <a:moveTo>
                    <a:pt x="74083" y="64394"/>
                  </a:moveTo>
                  <a:lnTo>
                    <a:pt x="74083" y="70478"/>
                  </a:lnTo>
                  <a:lnTo>
                    <a:pt x="67677" y="70478"/>
                  </a:lnTo>
                  <a:lnTo>
                    <a:pt x="67677" y="64394"/>
                  </a:lnTo>
                  <a:close/>
                  <a:moveTo>
                    <a:pt x="80809" y="64394"/>
                  </a:moveTo>
                  <a:lnTo>
                    <a:pt x="80809" y="70478"/>
                  </a:lnTo>
                  <a:lnTo>
                    <a:pt x="74422" y="70478"/>
                  </a:lnTo>
                  <a:lnTo>
                    <a:pt x="74422" y="64394"/>
                  </a:lnTo>
                  <a:close/>
                  <a:moveTo>
                    <a:pt x="87554" y="64394"/>
                  </a:moveTo>
                  <a:lnTo>
                    <a:pt x="87554" y="70478"/>
                  </a:lnTo>
                  <a:lnTo>
                    <a:pt x="81148" y="70478"/>
                  </a:lnTo>
                  <a:lnTo>
                    <a:pt x="81148" y="64394"/>
                  </a:lnTo>
                  <a:close/>
                  <a:moveTo>
                    <a:pt x="94281" y="64394"/>
                  </a:moveTo>
                  <a:lnTo>
                    <a:pt x="94281" y="70478"/>
                  </a:lnTo>
                  <a:lnTo>
                    <a:pt x="87893" y="70478"/>
                  </a:lnTo>
                  <a:lnTo>
                    <a:pt x="87893" y="64394"/>
                  </a:lnTo>
                  <a:close/>
                  <a:moveTo>
                    <a:pt x="101007" y="64394"/>
                  </a:moveTo>
                  <a:lnTo>
                    <a:pt x="101007" y="70478"/>
                  </a:lnTo>
                  <a:lnTo>
                    <a:pt x="94620" y="70478"/>
                  </a:lnTo>
                  <a:lnTo>
                    <a:pt x="94620" y="64394"/>
                  </a:lnTo>
                  <a:close/>
                  <a:moveTo>
                    <a:pt x="107752" y="64394"/>
                  </a:moveTo>
                  <a:lnTo>
                    <a:pt x="107752" y="70478"/>
                  </a:lnTo>
                  <a:lnTo>
                    <a:pt x="101346" y="70478"/>
                  </a:lnTo>
                  <a:lnTo>
                    <a:pt x="101346" y="64394"/>
                  </a:lnTo>
                  <a:close/>
                  <a:moveTo>
                    <a:pt x="114478" y="64394"/>
                  </a:moveTo>
                  <a:lnTo>
                    <a:pt x="114478" y="70478"/>
                  </a:lnTo>
                  <a:lnTo>
                    <a:pt x="108091" y="70478"/>
                  </a:lnTo>
                  <a:lnTo>
                    <a:pt x="108091" y="64394"/>
                  </a:lnTo>
                  <a:close/>
                  <a:moveTo>
                    <a:pt x="121223" y="64394"/>
                  </a:moveTo>
                  <a:lnTo>
                    <a:pt x="121223" y="70478"/>
                  </a:lnTo>
                  <a:lnTo>
                    <a:pt x="114817" y="70478"/>
                  </a:lnTo>
                  <a:lnTo>
                    <a:pt x="114817" y="64394"/>
                  </a:lnTo>
                  <a:close/>
                  <a:moveTo>
                    <a:pt x="127950" y="64394"/>
                  </a:moveTo>
                  <a:lnTo>
                    <a:pt x="127950" y="70478"/>
                  </a:lnTo>
                  <a:lnTo>
                    <a:pt x="121562" y="70478"/>
                  </a:lnTo>
                  <a:lnTo>
                    <a:pt x="121562" y="64394"/>
                  </a:lnTo>
                  <a:close/>
                  <a:moveTo>
                    <a:pt x="134694" y="64394"/>
                  </a:moveTo>
                  <a:lnTo>
                    <a:pt x="134694" y="70478"/>
                  </a:lnTo>
                  <a:lnTo>
                    <a:pt x="128289" y="70478"/>
                  </a:lnTo>
                  <a:lnTo>
                    <a:pt x="128289" y="64394"/>
                  </a:lnTo>
                  <a:close/>
                  <a:moveTo>
                    <a:pt x="141421" y="64394"/>
                  </a:moveTo>
                  <a:lnTo>
                    <a:pt x="141421" y="70478"/>
                  </a:lnTo>
                  <a:lnTo>
                    <a:pt x="135033" y="70478"/>
                  </a:lnTo>
                  <a:lnTo>
                    <a:pt x="135033" y="64394"/>
                  </a:lnTo>
                  <a:close/>
                  <a:moveTo>
                    <a:pt x="148148" y="64394"/>
                  </a:moveTo>
                  <a:lnTo>
                    <a:pt x="148148" y="70478"/>
                  </a:lnTo>
                  <a:lnTo>
                    <a:pt x="141760" y="70478"/>
                  </a:lnTo>
                  <a:lnTo>
                    <a:pt x="141760" y="64394"/>
                  </a:lnTo>
                  <a:close/>
                  <a:moveTo>
                    <a:pt x="154892" y="64394"/>
                  </a:moveTo>
                  <a:lnTo>
                    <a:pt x="154892" y="70478"/>
                  </a:lnTo>
                  <a:lnTo>
                    <a:pt x="148487" y="70478"/>
                  </a:lnTo>
                  <a:lnTo>
                    <a:pt x="148487" y="64394"/>
                  </a:lnTo>
                  <a:close/>
                  <a:moveTo>
                    <a:pt x="161619" y="64394"/>
                  </a:moveTo>
                  <a:lnTo>
                    <a:pt x="161619" y="70478"/>
                  </a:lnTo>
                  <a:lnTo>
                    <a:pt x="155231" y="70478"/>
                  </a:lnTo>
                  <a:lnTo>
                    <a:pt x="155231" y="64394"/>
                  </a:lnTo>
                  <a:close/>
                  <a:moveTo>
                    <a:pt x="168363" y="64394"/>
                  </a:moveTo>
                  <a:lnTo>
                    <a:pt x="168363" y="70478"/>
                  </a:lnTo>
                  <a:lnTo>
                    <a:pt x="161958" y="70478"/>
                  </a:lnTo>
                  <a:lnTo>
                    <a:pt x="161958" y="64394"/>
                  </a:lnTo>
                  <a:close/>
                  <a:moveTo>
                    <a:pt x="175090" y="64394"/>
                  </a:moveTo>
                  <a:lnTo>
                    <a:pt x="175090" y="70478"/>
                  </a:lnTo>
                  <a:lnTo>
                    <a:pt x="168702" y="70478"/>
                  </a:lnTo>
                  <a:lnTo>
                    <a:pt x="168702" y="64394"/>
                  </a:lnTo>
                  <a:close/>
                  <a:moveTo>
                    <a:pt x="181834" y="64394"/>
                  </a:moveTo>
                  <a:lnTo>
                    <a:pt x="181834" y="70478"/>
                  </a:lnTo>
                  <a:lnTo>
                    <a:pt x="175429" y="70478"/>
                  </a:lnTo>
                  <a:lnTo>
                    <a:pt x="175429" y="64394"/>
                  </a:lnTo>
                  <a:close/>
                  <a:moveTo>
                    <a:pt x="188561" y="64394"/>
                  </a:moveTo>
                  <a:lnTo>
                    <a:pt x="188561" y="70478"/>
                  </a:lnTo>
                  <a:lnTo>
                    <a:pt x="182173" y="70478"/>
                  </a:lnTo>
                  <a:lnTo>
                    <a:pt x="182173" y="64394"/>
                  </a:lnTo>
                  <a:close/>
                  <a:moveTo>
                    <a:pt x="195288" y="64394"/>
                  </a:moveTo>
                  <a:lnTo>
                    <a:pt x="195288" y="70478"/>
                  </a:lnTo>
                  <a:lnTo>
                    <a:pt x="188900" y="70478"/>
                  </a:lnTo>
                  <a:lnTo>
                    <a:pt x="188900" y="64394"/>
                  </a:lnTo>
                  <a:close/>
                  <a:moveTo>
                    <a:pt x="202032" y="64394"/>
                  </a:moveTo>
                  <a:lnTo>
                    <a:pt x="202032" y="70478"/>
                  </a:lnTo>
                  <a:lnTo>
                    <a:pt x="195627" y="70478"/>
                  </a:lnTo>
                  <a:lnTo>
                    <a:pt x="195627" y="64394"/>
                  </a:lnTo>
                  <a:close/>
                  <a:moveTo>
                    <a:pt x="208759" y="64394"/>
                  </a:moveTo>
                  <a:lnTo>
                    <a:pt x="208759" y="70478"/>
                  </a:lnTo>
                  <a:lnTo>
                    <a:pt x="202371" y="70478"/>
                  </a:lnTo>
                  <a:lnTo>
                    <a:pt x="202371" y="64394"/>
                  </a:lnTo>
                  <a:close/>
                  <a:moveTo>
                    <a:pt x="215504" y="64394"/>
                  </a:moveTo>
                  <a:lnTo>
                    <a:pt x="215504" y="70478"/>
                  </a:lnTo>
                  <a:lnTo>
                    <a:pt x="209098" y="70478"/>
                  </a:lnTo>
                  <a:lnTo>
                    <a:pt x="209098" y="64394"/>
                  </a:lnTo>
                  <a:close/>
                  <a:moveTo>
                    <a:pt x="222230" y="64394"/>
                  </a:moveTo>
                  <a:lnTo>
                    <a:pt x="222230" y="70478"/>
                  </a:lnTo>
                  <a:lnTo>
                    <a:pt x="215843" y="70478"/>
                  </a:lnTo>
                  <a:lnTo>
                    <a:pt x="215843" y="64394"/>
                  </a:lnTo>
                  <a:close/>
                  <a:moveTo>
                    <a:pt x="228975" y="64394"/>
                  </a:moveTo>
                  <a:lnTo>
                    <a:pt x="228975" y="70478"/>
                  </a:lnTo>
                  <a:lnTo>
                    <a:pt x="222569" y="70478"/>
                  </a:lnTo>
                  <a:lnTo>
                    <a:pt x="222569" y="64394"/>
                  </a:lnTo>
                  <a:close/>
                  <a:moveTo>
                    <a:pt x="235701" y="64394"/>
                  </a:moveTo>
                  <a:lnTo>
                    <a:pt x="235701" y="70478"/>
                  </a:lnTo>
                  <a:lnTo>
                    <a:pt x="229296" y="70478"/>
                  </a:lnTo>
                  <a:lnTo>
                    <a:pt x="229296" y="64394"/>
                  </a:lnTo>
                  <a:close/>
                  <a:moveTo>
                    <a:pt x="242428" y="64394"/>
                  </a:moveTo>
                  <a:lnTo>
                    <a:pt x="242428" y="70478"/>
                  </a:lnTo>
                  <a:lnTo>
                    <a:pt x="236040" y="70478"/>
                  </a:lnTo>
                  <a:lnTo>
                    <a:pt x="236040" y="64394"/>
                  </a:lnTo>
                  <a:close/>
                  <a:moveTo>
                    <a:pt x="249173" y="64394"/>
                  </a:moveTo>
                  <a:lnTo>
                    <a:pt x="249173" y="70478"/>
                  </a:lnTo>
                  <a:lnTo>
                    <a:pt x="242767" y="70478"/>
                  </a:lnTo>
                  <a:lnTo>
                    <a:pt x="242767" y="64394"/>
                  </a:lnTo>
                  <a:close/>
                  <a:moveTo>
                    <a:pt x="255899" y="64394"/>
                  </a:moveTo>
                  <a:lnTo>
                    <a:pt x="255899" y="70478"/>
                  </a:lnTo>
                  <a:lnTo>
                    <a:pt x="249512" y="70478"/>
                  </a:lnTo>
                  <a:lnTo>
                    <a:pt x="249512" y="64394"/>
                  </a:lnTo>
                  <a:close/>
                  <a:moveTo>
                    <a:pt x="262644" y="64394"/>
                  </a:moveTo>
                  <a:lnTo>
                    <a:pt x="262644" y="70478"/>
                  </a:lnTo>
                  <a:lnTo>
                    <a:pt x="256238" y="70478"/>
                  </a:lnTo>
                  <a:lnTo>
                    <a:pt x="256238" y="64394"/>
                  </a:lnTo>
                  <a:close/>
                  <a:moveTo>
                    <a:pt x="269370" y="64394"/>
                  </a:moveTo>
                  <a:lnTo>
                    <a:pt x="269370" y="70478"/>
                  </a:lnTo>
                  <a:lnTo>
                    <a:pt x="262983" y="70478"/>
                  </a:lnTo>
                  <a:lnTo>
                    <a:pt x="262983" y="64394"/>
                  </a:lnTo>
                  <a:close/>
                  <a:moveTo>
                    <a:pt x="276115" y="64394"/>
                  </a:moveTo>
                  <a:lnTo>
                    <a:pt x="276115" y="70478"/>
                  </a:lnTo>
                  <a:lnTo>
                    <a:pt x="269709" y="70478"/>
                  </a:lnTo>
                  <a:lnTo>
                    <a:pt x="269709" y="64394"/>
                  </a:lnTo>
                  <a:close/>
                  <a:moveTo>
                    <a:pt x="282842" y="64394"/>
                  </a:moveTo>
                  <a:lnTo>
                    <a:pt x="282842" y="70478"/>
                  </a:lnTo>
                  <a:lnTo>
                    <a:pt x="276436" y="70478"/>
                  </a:lnTo>
                  <a:lnTo>
                    <a:pt x="276436" y="64394"/>
                  </a:lnTo>
                  <a:close/>
                  <a:moveTo>
                    <a:pt x="6745" y="70800"/>
                  </a:moveTo>
                  <a:lnTo>
                    <a:pt x="6745" y="76884"/>
                  </a:lnTo>
                  <a:lnTo>
                    <a:pt x="339" y="76884"/>
                  </a:lnTo>
                  <a:lnTo>
                    <a:pt x="339" y="70800"/>
                  </a:lnTo>
                  <a:close/>
                  <a:moveTo>
                    <a:pt x="13471" y="70800"/>
                  </a:moveTo>
                  <a:lnTo>
                    <a:pt x="13471" y="76884"/>
                  </a:lnTo>
                  <a:lnTo>
                    <a:pt x="7066" y="76884"/>
                  </a:lnTo>
                  <a:lnTo>
                    <a:pt x="7066" y="70800"/>
                  </a:lnTo>
                  <a:close/>
                  <a:moveTo>
                    <a:pt x="20198" y="70800"/>
                  </a:moveTo>
                  <a:lnTo>
                    <a:pt x="20198" y="76884"/>
                  </a:lnTo>
                  <a:lnTo>
                    <a:pt x="13810" y="76884"/>
                  </a:lnTo>
                  <a:lnTo>
                    <a:pt x="13810" y="70800"/>
                  </a:lnTo>
                  <a:close/>
                  <a:moveTo>
                    <a:pt x="26942" y="70800"/>
                  </a:moveTo>
                  <a:lnTo>
                    <a:pt x="26942" y="76884"/>
                  </a:lnTo>
                  <a:lnTo>
                    <a:pt x="20537" y="76884"/>
                  </a:lnTo>
                  <a:lnTo>
                    <a:pt x="20537" y="70800"/>
                  </a:lnTo>
                  <a:close/>
                  <a:moveTo>
                    <a:pt x="33669" y="70800"/>
                  </a:moveTo>
                  <a:lnTo>
                    <a:pt x="33669" y="76884"/>
                  </a:lnTo>
                  <a:lnTo>
                    <a:pt x="27281" y="76884"/>
                  </a:lnTo>
                  <a:lnTo>
                    <a:pt x="27281" y="70800"/>
                  </a:lnTo>
                  <a:close/>
                  <a:moveTo>
                    <a:pt x="40414" y="70800"/>
                  </a:moveTo>
                  <a:lnTo>
                    <a:pt x="40414" y="76884"/>
                  </a:lnTo>
                  <a:lnTo>
                    <a:pt x="34008" y="76884"/>
                  </a:lnTo>
                  <a:lnTo>
                    <a:pt x="34008" y="70800"/>
                  </a:lnTo>
                  <a:close/>
                  <a:moveTo>
                    <a:pt x="47140" y="70800"/>
                  </a:moveTo>
                  <a:lnTo>
                    <a:pt x="47140" y="76884"/>
                  </a:lnTo>
                  <a:lnTo>
                    <a:pt x="40753" y="76884"/>
                  </a:lnTo>
                  <a:lnTo>
                    <a:pt x="40753" y="70800"/>
                  </a:lnTo>
                  <a:close/>
                  <a:moveTo>
                    <a:pt x="53885" y="70800"/>
                  </a:moveTo>
                  <a:lnTo>
                    <a:pt x="53885" y="76884"/>
                  </a:lnTo>
                  <a:lnTo>
                    <a:pt x="47479" y="76884"/>
                  </a:lnTo>
                  <a:lnTo>
                    <a:pt x="47479" y="70800"/>
                  </a:lnTo>
                  <a:close/>
                  <a:moveTo>
                    <a:pt x="60611" y="70800"/>
                  </a:moveTo>
                  <a:lnTo>
                    <a:pt x="60611" y="76884"/>
                  </a:lnTo>
                  <a:lnTo>
                    <a:pt x="54206" y="76884"/>
                  </a:lnTo>
                  <a:lnTo>
                    <a:pt x="54206" y="70800"/>
                  </a:lnTo>
                  <a:close/>
                  <a:moveTo>
                    <a:pt x="67338" y="70800"/>
                  </a:moveTo>
                  <a:lnTo>
                    <a:pt x="67338" y="76884"/>
                  </a:lnTo>
                  <a:lnTo>
                    <a:pt x="60950" y="76884"/>
                  </a:lnTo>
                  <a:lnTo>
                    <a:pt x="60950" y="70800"/>
                  </a:lnTo>
                  <a:close/>
                  <a:moveTo>
                    <a:pt x="74083" y="70800"/>
                  </a:moveTo>
                  <a:lnTo>
                    <a:pt x="74083" y="76884"/>
                  </a:lnTo>
                  <a:lnTo>
                    <a:pt x="67677" y="76884"/>
                  </a:lnTo>
                  <a:lnTo>
                    <a:pt x="67677" y="70800"/>
                  </a:lnTo>
                  <a:close/>
                  <a:moveTo>
                    <a:pt x="80809" y="70800"/>
                  </a:moveTo>
                  <a:lnTo>
                    <a:pt x="80809" y="76884"/>
                  </a:lnTo>
                  <a:lnTo>
                    <a:pt x="74422" y="76884"/>
                  </a:lnTo>
                  <a:lnTo>
                    <a:pt x="74422" y="70800"/>
                  </a:lnTo>
                  <a:close/>
                  <a:moveTo>
                    <a:pt x="87554" y="70800"/>
                  </a:moveTo>
                  <a:lnTo>
                    <a:pt x="87554" y="76884"/>
                  </a:lnTo>
                  <a:lnTo>
                    <a:pt x="81148" y="76884"/>
                  </a:lnTo>
                  <a:lnTo>
                    <a:pt x="81148" y="70800"/>
                  </a:lnTo>
                  <a:close/>
                  <a:moveTo>
                    <a:pt x="94281" y="70800"/>
                  </a:moveTo>
                  <a:lnTo>
                    <a:pt x="94281" y="76884"/>
                  </a:lnTo>
                  <a:lnTo>
                    <a:pt x="87893" y="76884"/>
                  </a:lnTo>
                  <a:lnTo>
                    <a:pt x="87893" y="70800"/>
                  </a:lnTo>
                  <a:close/>
                  <a:moveTo>
                    <a:pt x="101007" y="70800"/>
                  </a:moveTo>
                  <a:lnTo>
                    <a:pt x="101007" y="76884"/>
                  </a:lnTo>
                  <a:lnTo>
                    <a:pt x="94620" y="76884"/>
                  </a:lnTo>
                  <a:lnTo>
                    <a:pt x="94620" y="70800"/>
                  </a:lnTo>
                  <a:close/>
                  <a:moveTo>
                    <a:pt x="107752" y="70800"/>
                  </a:moveTo>
                  <a:lnTo>
                    <a:pt x="107752" y="76884"/>
                  </a:lnTo>
                  <a:lnTo>
                    <a:pt x="101346" y="76884"/>
                  </a:lnTo>
                  <a:lnTo>
                    <a:pt x="101346" y="70800"/>
                  </a:lnTo>
                  <a:close/>
                  <a:moveTo>
                    <a:pt x="114478" y="70800"/>
                  </a:moveTo>
                  <a:lnTo>
                    <a:pt x="114478" y="76884"/>
                  </a:lnTo>
                  <a:lnTo>
                    <a:pt x="108091" y="76884"/>
                  </a:lnTo>
                  <a:lnTo>
                    <a:pt x="108091" y="70800"/>
                  </a:lnTo>
                  <a:close/>
                  <a:moveTo>
                    <a:pt x="121223" y="70800"/>
                  </a:moveTo>
                  <a:lnTo>
                    <a:pt x="121223" y="76884"/>
                  </a:lnTo>
                  <a:lnTo>
                    <a:pt x="114817" y="76884"/>
                  </a:lnTo>
                  <a:lnTo>
                    <a:pt x="114817" y="70800"/>
                  </a:lnTo>
                  <a:close/>
                  <a:moveTo>
                    <a:pt x="127950" y="70800"/>
                  </a:moveTo>
                  <a:lnTo>
                    <a:pt x="127950" y="76884"/>
                  </a:lnTo>
                  <a:lnTo>
                    <a:pt x="121562" y="76884"/>
                  </a:lnTo>
                  <a:lnTo>
                    <a:pt x="121562" y="70800"/>
                  </a:lnTo>
                  <a:close/>
                  <a:moveTo>
                    <a:pt x="134694" y="70800"/>
                  </a:moveTo>
                  <a:lnTo>
                    <a:pt x="134694" y="76884"/>
                  </a:lnTo>
                  <a:lnTo>
                    <a:pt x="128289" y="76884"/>
                  </a:lnTo>
                  <a:lnTo>
                    <a:pt x="128289" y="70800"/>
                  </a:lnTo>
                  <a:close/>
                  <a:moveTo>
                    <a:pt x="141421" y="70800"/>
                  </a:moveTo>
                  <a:lnTo>
                    <a:pt x="141421" y="76884"/>
                  </a:lnTo>
                  <a:lnTo>
                    <a:pt x="135033" y="76884"/>
                  </a:lnTo>
                  <a:lnTo>
                    <a:pt x="135033" y="70800"/>
                  </a:lnTo>
                  <a:close/>
                  <a:moveTo>
                    <a:pt x="148148" y="70800"/>
                  </a:moveTo>
                  <a:lnTo>
                    <a:pt x="148148" y="76884"/>
                  </a:lnTo>
                  <a:lnTo>
                    <a:pt x="141760" y="76884"/>
                  </a:lnTo>
                  <a:lnTo>
                    <a:pt x="141760" y="70800"/>
                  </a:lnTo>
                  <a:close/>
                  <a:moveTo>
                    <a:pt x="154892" y="70800"/>
                  </a:moveTo>
                  <a:lnTo>
                    <a:pt x="154892" y="76884"/>
                  </a:lnTo>
                  <a:lnTo>
                    <a:pt x="148487" y="76884"/>
                  </a:lnTo>
                  <a:lnTo>
                    <a:pt x="148487" y="70800"/>
                  </a:lnTo>
                  <a:close/>
                  <a:moveTo>
                    <a:pt x="161619" y="70800"/>
                  </a:moveTo>
                  <a:lnTo>
                    <a:pt x="161619" y="76884"/>
                  </a:lnTo>
                  <a:lnTo>
                    <a:pt x="155231" y="76884"/>
                  </a:lnTo>
                  <a:lnTo>
                    <a:pt x="155231" y="70800"/>
                  </a:lnTo>
                  <a:close/>
                  <a:moveTo>
                    <a:pt x="168363" y="70800"/>
                  </a:moveTo>
                  <a:lnTo>
                    <a:pt x="168363" y="76884"/>
                  </a:lnTo>
                  <a:lnTo>
                    <a:pt x="161958" y="76884"/>
                  </a:lnTo>
                  <a:lnTo>
                    <a:pt x="161958" y="70800"/>
                  </a:lnTo>
                  <a:close/>
                  <a:moveTo>
                    <a:pt x="175090" y="70800"/>
                  </a:moveTo>
                  <a:lnTo>
                    <a:pt x="175090" y="76884"/>
                  </a:lnTo>
                  <a:lnTo>
                    <a:pt x="168702" y="76884"/>
                  </a:lnTo>
                  <a:lnTo>
                    <a:pt x="168702" y="70800"/>
                  </a:lnTo>
                  <a:close/>
                  <a:moveTo>
                    <a:pt x="181834" y="70800"/>
                  </a:moveTo>
                  <a:lnTo>
                    <a:pt x="181834" y="76884"/>
                  </a:lnTo>
                  <a:lnTo>
                    <a:pt x="175429" y="76884"/>
                  </a:lnTo>
                  <a:lnTo>
                    <a:pt x="175429" y="70800"/>
                  </a:lnTo>
                  <a:close/>
                  <a:moveTo>
                    <a:pt x="188561" y="70800"/>
                  </a:moveTo>
                  <a:lnTo>
                    <a:pt x="188561" y="76884"/>
                  </a:lnTo>
                  <a:lnTo>
                    <a:pt x="182173" y="76884"/>
                  </a:lnTo>
                  <a:lnTo>
                    <a:pt x="182173" y="70800"/>
                  </a:lnTo>
                  <a:close/>
                  <a:moveTo>
                    <a:pt x="195288" y="70800"/>
                  </a:moveTo>
                  <a:lnTo>
                    <a:pt x="195288" y="76884"/>
                  </a:lnTo>
                  <a:lnTo>
                    <a:pt x="188900" y="76884"/>
                  </a:lnTo>
                  <a:lnTo>
                    <a:pt x="188900" y="70800"/>
                  </a:lnTo>
                  <a:close/>
                  <a:moveTo>
                    <a:pt x="202032" y="70800"/>
                  </a:moveTo>
                  <a:lnTo>
                    <a:pt x="202032" y="76884"/>
                  </a:lnTo>
                  <a:lnTo>
                    <a:pt x="195627" y="76884"/>
                  </a:lnTo>
                  <a:lnTo>
                    <a:pt x="195627" y="70800"/>
                  </a:lnTo>
                  <a:close/>
                  <a:moveTo>
                    <a:pt x="208759" y="70800"/>
                  </a:moveTo>
                  <a:lnTo>
                    <a:pt x="208759" y="76884"/>
                  </a:lnTo>
                  <a:lnTo>
                    <a:pt x="202371" y="76884"/>
                  </a:lnTo>
                  <a:lnTo>
                    <a:pt x="202371" y="70800"/>
                  </a:lnTo>
                  <a:close/>
                  <a:moveTo>
                    <a:pt x="215504" y="70800"/>
                  </a:moveTo>
                  <a:lnTo>
                    <a:pt x="215504" y="76884"/>
                  </a:lnTo>
                  <a:lnTo>
                    <a:pt x="209098" y="76884"/>
                  </a:lnTo>
                  <a:lnTo>
                    <a:pt x="209098" y="70800"/>
                  </a:lnTo>
                  <a:close/>
                  <a:moveTo>
                    <a:pt x="222230" y="70800"/>
                  </a:moveTo>
                  <a:lnTo>
                    <a:pt x="222230" y="76884"/>
                  </a:lnTo>
                  <a:lnTo>
                    <a:pt x="215843" y="76884"/>
                  </a:lnTo>
                  <a:lnTo>
                    <a:pt x="215843" y="70800"/>
                  </a:lnTo>
                  <a:close/>
                  <a:moveTo>
                    <a:pt x="228975" y="70800"/>
                  </a:moveTo>
                  <a:lnTo>
                    <a:pt x="228975" y="76884"/>
                  </a:lnTo>
                  <a:lnTo>
                    <a:pt x="222569" y="76884"/>
                  </a:lnTo>
                  <a:lnTo>
                    <a:pt x="222569" y="70800"/>
                  </a:lnTo>
                  <a:close/>
                  <a:moveTo>
                    <a:pt x="235701" y="70800"/>
                  </a:moveTo>
                  <a:lnTo>
                    <a:pt x="235701" y="76884"/>
                  </a:lnTo>
                  <a:lnTo>
                    <a:pt x="229296" y="76884"/>
                  </a:lnTo>
                  <a:lnTo>
                    <a:pt x="229296" y="70800"/>
                  </a:lnTo>
                  <a:close/>
                  <a:moveTo>
                    <a:pt x="242428" y="70800"/>
                  </a:moveTo>
                  <a:lnTo>
                    <a:pt x="242428" y="76884"/>
                  </a:lnTo>
                  <a:lnTo>
                    <a:pt x="236040" y="76884"/>
                  </a:lnTo>
                  <a:lnTo>
                    <a:pt x="236040" y="70800"/>
                  </a:lnTo>
                  <a:close/>
                  <a:moveTo>
                    <a:pt x="249173" y="70800"/>
                  </a:moveTo>
                  <a:lnTo>
                    <a:pt x="249173" y="76884"/>
                  </a:lnTo>
                  <a:lnTo>
                    <a:pt x="242767" y="76884"/>
                  </a:lnTo>
                  <a:lnTo>
                    <a:pt x="242767" y="70800"/>
                  </a:lnTo>
                  <a:close/>
                  <a:moveTo>
                    <a:pt x="255899" y="70800"/>
                  </a:moveTo>
                  <a:lnTo>
                    <a:pt x="255899" y="76884"/>
                  </a:lnTo>
                  <a:lnTo>
                    <a:pt x="249512" y="76884"/>
                  </a:lnTo>
                  <a:lnTo>
                    <a:pt x="249512" y="70800"/>
                  </a:lnTo>
                  <a:close/>
                  <a:moveTo>
                    <a:pt x="262644" y="70800"/>
                  </a:moveTo>
                  <a:lnTo>
                    <a:pt x="262644" y="76884"/>
                  </a:lnTo>
                  <a:lnTo>
                    <a:pt x="256238" y="76884"/>
                  </a:lnTo>
                  <a:lnTo>
                    <a:pt x="256238" y="70800"/>
                  </a:lnTo>
                  <a:close/>
                  <a:moveTo>
                    <a:pt x="269370" y="70800"/>
                  </a:moveTo>
                  <a:lnTo>
                    <a:pt x="269370" y="76884"/>
                  </a:lnTo>
                  <a:lnTo>
                    <a:pt x="262983" y="76884"/>
                  </a:lnTo>
                  <a:lnTo>
                    <a:pt x="262983" y="70800"/>
                  </a:lnTo>
                  <a:close/>
                  <a:moveTo>
                    <a:pt x="276115" y="70800"/>
                  </a:moveTo>
                  <a:lnTo>
                    <a:pt x="276115" y="76884"/>
                  </a:lnTo>
                  <a:lnTo>
                    <a:pt x="269709" y="76884"/>
                  </a:lnTo>
                  <a:lnTo>
                    <a:pt x="269709" y="70800"/>
                  </a:lnTo>
                  <a:close/>
                  <a:moveTo>
                    <a:pt x="282842" y="70800"/>
                  </a:moveTo>
                  <a:lnTo>
                    <a:pt x="282842" y="76884"/>
                  </a:lnTo>
                  <a:lnTo>
                    <a:pt x="276436" y="76884"/>
                  </a:lnTo>
                  <a:lnTo>
                    <a:pt x="276436" y="70800"/>
                  </a:lnTo>
                  <a:close/>
                  <a:moveTo>
                    <a:pt x="6745" y="77205"/>
                  </a:moveTo>
                  <a:lnTo>
                    <a:pt x="6745" y="83289"/>
                  </a:lnTo>
                  <a:lnTo>
                    <a:pt x="339" y="83289"/>
                  </a:lnTo>
                  <a:lnTo>
                    <a:pt x="339" y="77205"/>
                  </a:lnTo>
                  <a:close/>
                  <a:moveTo>
                    <a:pt x="13471" y="77205"/>
                  </a:moveTo>
                  <a:lnTo>
                    <a:pt x="13471" y="83289"/>
                  </a:lnTo>
                  <a:lnTo>
                    <a:pt x="7066" y="83289"/>
                  </a:lnTo>
                  <a:lnTo>
                    <a:pt x="7066" y="77205"/>
                  </a:lnTo>
                  <a:close/>
                  <a:moveTo>
                    <a:pt x="20198" y="77205"/>
                  </a:moveTo>
                  <a:lnTo>
                    <a:pt x="20198" y="83289"/>
                  </a:lnTo>
                  <a:lnTo>
                    <a:pt x="13810" y="83289"/>
                  </a:lnTo>
                  <a:lnTo>
                    <a:pt x="13810" y="77205"/>
                  </a:lnTo>
                  <a:close/>
                  <a:moveTo>
                    <a:pt x="26942" y="77205"/>
                  </a:moveTo>
                  <a:lnTo>
                    <a:pt x="26942" y="83289"/>
                  </a:lnTo>
                  <a:lnTo>
                    <a:pt x="20537" y="83289"/>
                  </a:lnTo>
                  <a:lnTo>
                    <a:pt x="20537" y="77205"/>
                  </a:lnTo>
                  <a:close/>
                  <a:moveTo>
                    <a:pt x="33669" y="77205"/>
                  </a:moveTo>
                  <a:lnTo>
                    <a:pt x="33669" y="83289"/>
                  </a:lnTo>
                  <a:lnTo>
                    <a:pt x="27281" y="83289"/>
                  </a:lnTo>
                  <a:lnTo>
                    <a:pt x="27281" y="77205"/>
                  </a:lnTo>
                  <a:close/>
                  <a:moveTo>
                    <a:pt x="40414" y="77205"/>
                  </a:moveTo>
                  <a:lnTo>
                    <a:pt x="40414" y="83289"/>
                  </a:lnTo>
                  <a:lnTo>
                    <a:pt x="34008" y="83289"/>
                  </a:lnTo>
                  <a:lnTo>
                    <a:pt x="34008" y="77205"/>
                  </a:lnTo>
                  <a:close/>
                  <a:moveTo>
                    <a:pt x="47140" y="77205"/>
                  </a:moveTo>
                  <a:lnTo>
                    <a:pt x="47140" y="83289"/>
                  </a:lnTo>
                  <a:lnTo>
                    <a:pt x="40753" y="83289"/>
                  </a:lnTo>
                  <a:lnTo>
                    <a:pt x="40753" y="77205"/>
                  </a:lnTo>
                  <a:close/>
                  <a:moveTo>
                    <a:pt x="53885" y="77205"/>
                  </a:moveTo>
                  <a:lnTo>
                    <a:pt x="53885" y="83289"/>
                  </a:lnTo>
                  <a:lnTo>
                    <a:pt x="47479" y="83289"/>
                  </a:lnTo>
                  <a:lnTo>
                    <a:pt x="47479" y="77205"/>
                  </a:lnTo>
                  <a:close/>
                  <a:moveTo>
                    <a:pt x="60611" y="77205"/>
                  </a:moveTo>
                  <a:lnTo>
                    <a:pt x="60611" y="83289"/>
                  </a:lnTo>
                  <a:lnTo>
                    <a:pt x="54206" y="83289"/>
                  </a:lnTo>
                  <a:lnTo>
                    <a:pt x="54206" y="77205"/>
                  </a:lnTo>
                  <a:close/>
                  <a:moveTo>
                    <a:pt x="67338" y="77205"/>
                  </a:moveTo>
                  <a:lnTo>
                    <a:pt x="67338" y="83289"/>
                  </a:lnTo>
                  <a:lnTo>
                    <a:pt x="60950" y="83289"/>
                  </a:lnTo>
                  <a:lnTo>
                    <a:pt x="60950" y="77205"/>
                  </a:lnTo>
                  <a:close/>
                  <a:moveTo>
                    <a:pt x="74083" y="77205"/>
                  </a:moveTo>
                  <a:lnTo>
                    <a:pt x="74083" y="83289"/>
                  </a:lnTo>
                  <a:lnTo>
                    <a:pt x="67677" y="83289"/>
                  </a:lnTo>
                  <a:lnTo>
                    <a:pt x="67677" y="77205"/>
                  </a:lnTo>
                  <a:close/>
                  <a:moveTo>
                    <a:pt x="80809" y="77205"/>
                  </a:moveTo>
                  <a:lnTo>
                    <a:pt x="80809" y="83289"/>
                  </a:lnTo>
                  <a:lnTo>
                    <a:pt x="74422" y="83289"/>
                  </a:lnTo>
                  <a:lnTo>
                    <a:pt x="74422" y="77205"/>
                  </a:lnTo>
                  <a:close/>
                  <a:moveTo>
                    <a:pt x="87554" y="77205"/>
                  </a:moveTo>
                  <a:lnTo>
                    <a:pt x="87554" y="83289"/>
                  </a:lnTo>
                  <a:lnTo>
                    <a:pt x="81148" y="83289"/>
                  </a:lnTo>
                  <a:lnTo>
                    <a:pt x="81148" y="77205"/>
                  </a:lnTo>
                  <a:close/>
                  <a:moveTo>
                    <a:pt x="94281" y="77205"/>
                  </a:moveTo>
                  <a:lnTo>
                    <a:pt x="94281" y="83289"/>
                  </a:lnTo>
                  <a:lnTo>
                    <a:pt x="87893" y="83289"/>
                  </a:lnTo>
                  <a:lnTo>
                    <a:pt x="87893" y="77205"/>
                  </a:lnTo>
                  <a:close/>
                  <a:moveTo>
                    <a:pt x="101007" y="77205"/>
                  </a:moveTo>
                  <a:lnTo>
                    <a:pt x="101007" y="83289"/>
                  </a:lnTo>
                  <a:lnTo>
                    <a:pt x="94620" y="83289"/>
                  </a:lnTo>
                  <a:lnTo>
                    <a:pt x="94620" y="77205"/>
                  </a:lnTo>
                  <a:close/>
                  <a:moveTo>
                    <a:pt x="107752" y="77205"/>
                  </a:moveTo>
                  <a:lnTo>
                    <a:pt x="107752" y="83289"/>
                  </a:lnTo>
                  <a:lnTo>
                    <a:pt x="101346" y="83289"/>
                  </a:lnTo>
                  <a:lnTo>
                    <a:pt x="101346" y="77205"/>
                  </a:lnTo>
                  <a:close/>
                  <a:moveTo>
                    <a:pt x="114478" y="77205"/>
                  </a:moveTo>
                  <a:lnTo>
                    <a:pt x="114478" y="83289"/>
                  </a:lnTo>
                  <a:lnTo>
                    <a:pt x="108091" y="83289"/>
                  </a:lnTo>
                  <a:lnTo>
                    <a:pt x="108091" y="77205"/>
                  </a:lnTo>
                  <a:close/>
                  <a:moveTo>
                    <a:pt x="121223" y="77205"/>
                  </a:moveTo>
                  <a:lnTo>
                    <a:pt x="121223" y="83289"/>
                  </a:lnTo>
                  <a:lnTo>
                    <a:pt x="114817" y="83289"/>
                  </a:lnTo>
                  <a:lnTo>
                    <a:pt x="114817" y="77205"/>
                  </a:lnTo>
                  <a:close/>
                  <a:moveTo>
                    <a:pt x="127950" y="77205"/>
                  </a:moveTo>
                  <a:lnTo>
                    <a:pt x="127950" y="83289"/>
                  </a:lnTo>
                  <a:lnTo>
                    <a:pt x="121562" y="83289"/>
                  </a:lnTo>
                  <a:lnTo>
                    <a:pt x="121562" y="77205"/>
                  </a:lnTo>
                  <a:close/>
                  <a:moveTo>
                    <a:pt x="134694" y="77205"/>
                  </a:moveTo>
                  <a:lnTo>
                    <a:pt x="134694" y="83289"/>
                  </a:lnTo>
                  <a:lnTo>
                    <a:pt x="128289" y="83289"/>
                  </a:lnTo>
                  <a:lnTo>
                    <a:pt x="128289" y="77205"/>
                  </a:lnTo>
                  <a:close/>
                  <a:moveTo>
                    <a:pt x="141421" y="77205"/>
                  </a:moveTo>
                  <a:lnTo>
                    <a:pt x="141421" y="83289"/>
                  </a:lnTo>
                  <a:lnTo>
                    <a:pt x="135033" y="83289"/>
                  </a:lnTo>
                  <a:lnTo>
                    <a:pt x="135033" y="77205"/>
                  </a:lnTo>
                  <a:close/>
                  <a:moveTo>
                    <a:pt x="148148" y="77205"/>
                  </a:moveTo>
                  <a:lnTo>
                    <a:pt x="148148" y="83289"/>
                  </a:lnTo>
                  <a:lnTo>
                    <a:pt x="141760" y="83289"/>
                  </a:lnTo>
                  <a:lnTo>
                    <a:pt x="141760" y="77205"/>
                  </a:lnTo>
                  <a:close/>
                  <a:moveTo>
                    <a:pt x="154892" y="77205"/>
                  </a:moveTo>
                  <a:lnTo>
                    <a:pt x="154892" y="83289"/>
                  </a:lnTo>
                  <a:lnTo>
                    <a:pt x="148487" y="83289"/>
                  </a:lnTo>
                  <a:lnTo>
                    <a:pt x="148487" y="77205"/>
                  </a:lnTo>
                  <a:close/>
                  <a:moveTo>
                    <a:pt x="161619" y="77205"/>
                  </a:moveTo>
                  <a:lnTo>
                    <a:pt x="161619" y="83289"/>
                  </a:lnTo>
                  <a:lnTo>
                    <a:pt x="155231" y="83289"/>
                  </a:lnTo>
                  <a:lnTo>
                    <a:pt x="155231" y="77205"/>
                  </a:lnTo>
                  <a:close/>
                  <a:moveTo>
                    <a:pt x="168363" y="77205"/>
                  </a:moveTo>
                  <a:lnTo>
                    <a:pt x="168363" y="83289"/>
                  </a:lnTo>
                  <a:lnTo>
                    <a:pt x="161958" y="83289"/>
                  </a:lnTo>
                  <a:lnTo>
                    <a:pt x="161958" y="77205"/>
                  </a:lnTo>
                  <a:close/>
                  <a:moveTo>
                    <a:pt x="175090" y="77205"/>
                  </a:moveTo>
                  <a:lnTo>
                    <a:pt x="175090" y="83289"/>
                  </a:lnTo>
                  <a:lnTo>
                    <a:pt x="168702" y="83289"/>
                  </a:lnTo>
                  <a:lnTo>
                    <a:pt x="168702" y="77205"/>
                  </a:lnTo>
                  <a:close/>
                  <a:moveTo>
                    <a:pt x="181834" y="77205"/>
                  </a:moveTo>
                  <a:lnTo>
                    <a:pt x="181834" y="83289"/>
                  </a:lnTo>
                  <a:lnTo>
                    <a:pt x="175429" y="83289"/>
                  </a:lnTo>
                  <a:lnTo>
                    <a:pt x="175429" y="77205"/>
                  </a:lnTo>
                  <a:close/>
                  <a:moveTo>
                    <a:pt x="188561" y="77205"/>
                  </a:moveTo>
                  <a:lnTo>
                    <a:pt x="188561" y="83289"/>
                  </a:lnTo>
                  <a:lnTo>
                    <a:pt x="182173" y="83289"/>
                  </a:lnTo>
                  <a:lnTo>
                    <a:pt x="182173" y="77205"/>
                  </a:lnTo>
                  <a:close/>
                  <a:moveTo>
                    <a:pt x="195288" y="77205"/>
                  </a:moveTo>
                  <a:lnTo>
                    <a:pt x="195288" y="83289"/>
                  </a:lnTo>
                  <a:lnTo>
                    <a:pt x="188900" y="83289"/>
                  </a:lnTo>
                  <a:lnTo>
                    <a:pt x="188900" y="77205"/>
                  </a:lnTo>
                  <a:close/>
                  <a:moveTo>
                    <a:pt x="202032" y="77205"/>
                  </a:moveTo>
                  <a:lnTo>
                    <a:pt x="202032" y="83289"/>
                  </a:lnTo>
                  <a:lnTo>
                    <a:pt x="195627" y="83289"/>
                  </a:lnTo>
                  <a:lnTo>
                    <a:pt x="195627" y="77205"/>
                  </a:lnTo>
                  <a:close/>
                  <a:moveTo>
                    <a:pt x="208759" y="77205"/>
                  </a:moveTo>
                  <a:lnTo>
                    <a:pt x="208759" y="83289"/>
                  </a:lnTo>
                  <a:lnTo>
                    <a:pt x="202371" y="83289"/>
                  </a:lnTo>
                  <a:lnTo>
                    <a:pt x="202371" y="77205"/>
                  </a:lnTo>
                  <a:close/>
                  <a:moveTo>
                    <a:pt x="215504" y="77205"/>
                  </a:moveTo>
                  <a:lnTo>
                    <a:pt x="215504" y="83289"/>
                  </a:lnTo>
                  <a:lnTo>
                    <a:pt x="209098" y="83289"/>
                  </a:lnTo>
                  <a:lnTo>
                    <a:pt x="209098" y="77205"/>
                  </a:lnTo>
                  <a:close/>
                  <a:moveTo>
                    <a:pt x="222230" y="77205"/>
                  </a:moveTo>
                  <a:lnTo>
                    <a:pt x="222230" y="83289"/>
                  </a:lnTo>
                  <a:lnTo>
                    <a:pt x="215843" y="83289"/>
                  </a:lnTo>
                  <a:lnTo>
                    <a:pt x="215843" y="77205"/>
                  </a:lnTo>
                  <a:close/>
                  <a:moveTo>
                    <a:pt x="228975" y="77205"/>
                  </a:moveTo>
                  <a:lnTo>
                    <a:pt x="228975" y="83289"/>
                  </a:lnTo>
                  <a:lnTo>
                    <a:pt x="222569" y="83289"/>
                  </a:lnTo>
                  <a:lnTo>
                    <a:pt x="222569" y="77205"/>
                  </a:lnTo>
                  <a:close/>
                  <a:moveTo>
                    <a:pt x="235701" y="77205"/>
                  </a:moveTo>
                  <a:lnTo>
                    <a:pt x="235701" y="83289"/>
                  </a:lnTo>
                  <a:lnTo>
                    <a:pt x="229296" y="83289"/>
                  </a:lnTo>
                  <a:lnTo>
                    <a:pt x="229296" y="77205"/>
                  </a:lnTo>
                  <a:close/>
                  <a:moveTo>
                    <a:pt x="242428" y="77205"/>
                  </a:moveTo>
                  <a:lnTo>
                    <a:pt x="242428" y="83289"/>
                  </a:lnTo>
                  <a:lnTo>
                    <a:pt x="236040" y="83289"/>
                  </a:lnTo>
                  <a:lnTo>
                    <a:pt x="236040" y="77205"/>
                  </a:lnTo>
                  <a:close/>
                  <a:moveTo>
                    <a:pt x="249173" y="77205"/>
                  </a:moveTo>
                  <a:lnTo>
                    <a:pt x="249173" y="83289"/>
                  </a:lnTo>
                  <a:lnTo>
                    <a:pt x="242767" y="83289"/>
                  </a:lnTo>
                  <a:lnTo>
                    <a:pt x="242767" y="77205"/>
                  </a:lnTo>
                  <a:close/>
                  <a:moveTo>
                    <a:pt x="255899" y="77205"/>
                  </a:moveTo>
                  <a:lnTo>
                    <a:pt x="255899" y="83289"/>
                  </a:lnTo>
                  <a:lnTo>
                    <a:pt x="249512" y="83289"/>
                  </a:lnTo>
                  <a:lnTo>
                    <a:pt x="249512" y="77205"/>
                  </a:lnTo>
                  <a:close/>
                  <a:moveTo>
                    <a:pt x="262644" y="77205"/>
                  </a:moveTo>
                  <a:lnTo>
                    <a:pt x="262644" y="83289"/>
                  </a:lnTo>
                  <a:lnTo>
                    <a:pt x="256238" y="83289"/>
                  </a:lnTo>
                  <a:lnTo>
                    <a:pt x="256238" y="77205"/>
                  </a:lnTo>
                  <a:close/>
                  <a:moveTo>
                    <a:pt x="269370" y="77205"/>
                  </a:moveTo>
                  <a:lnTo>
                    <a:pt x="269370" y="83289"/>
                  </a:lnTo>
                  <a:lnTo>
                    <a:pt x="262983" y="83289"/>
                  </a:lnTo>
                  <a:lnTo>
                    <a:pt x="262983" y="77205"/>
                  </a:lnTo>
                  <a:close/>
                  <a:moveTo>
                    <a:pt x="276115" y="77205"/>
                  </a:moveTo>
                  <a:lnTo>
                    <a:pt x="276115" y="83289"/>
                  </a:lnTo>
                  <a:lnTo>
                    <a:pt x="269709" y="83289"/>
                  </a:lnTo>
                  <a:lnTo>
                    <a:pt x="269709" y="77205"/>
                  </a:lnTo>
                  <a:close/>
                  <a:moveTo>
                    <a:pt x="282842" y="77205"/>
                  </a:moveTo>
                  <a:lnTo>
                    <a:pt x="282842" y="83289"/>
                  </a:lnTo>
                  <a:lnTo>
                    <a:pt x="276436" y="83289"/>
                  </a:lnTo>
                  <a:lnTo>
                    <a:pt x="276436" y="77205"/>
                  </a:lnTo>
                  <a:close/>
                  <a:moveTo>
                    <a:pt x="6745" y="83611"/>
                  </a:moveTo>
                  <a:lnTo>
                    <a:pt x="6745" y="89695"/>
                  </a:lnTo>
                  <a:lnTo>
                    <a:pt x="339" y="89695"/>
                  </a:lnTo>
                  <a:lnTo>
                    <a:pt x="339" y="83611"/>
                  </a:lnTo>
                  <a:close/>
                  <a:moveTo>
                    <a:pt x="13471" y="83611"/>
                  </a:moveTo>
                  <a:lnTo>
                    <a:pt x="13471" y="89695"/>
                  </a:lnTo>
                  <a:lnTo>
                    <a:pt x="7066" y="89695"/>
                  </a:lnTo>
                  <a:lnTo>
                    <a:pt x="7066" y="83611"/>
                  </a:lnTo>
                  <a:close/>
                  <a:moveTo>
                    <a:pt x="20198" y="83611"/>
                  </a:moveTo>
                  <a:lnTo>
                    <a:pt x="20198" y="89695"/>
                  </a:lnTo>
                  <a:lnTo>
                    <a:pt x="13810" y="89695"/>
                  </a:lnTo>
                  <a:lnTo>
                    <a:pt x="13810" y="83611"/>
                  </a:lnTo>
                  <a:close/>
                  <a:moveTo>
                    <a:pt x="26942" y="83611"/>
                  </a:moveTo>
                  <a:lnTo>
                    <a:pt x="26942" y="89695"/>
                  </a:lnTo>
                  <a:lnTo>
                    <a:pt x="20537" y="89695"/>
                  </a:lnTo>
                  <a:lnTo>
                    <a:pt x="20537" y="83611"/>
                  </a:lnTo>
                  <a:close/>
                  <a:moveTo>
                    <a:pt x="33669" y="83611"/>
                  </a:moveTo>
                  <a:lnTo>
                    <a:pt x="33669" y="89695"/>
                  </a:lnTo>
                  <a:lnTo>
                    <a:pt x="27281" y="89695"/>
                  </a:lnTo>
                  <a:lnTo>
                    <a:pt x="27281" y="83611"/>
                  </a:lnTo>
                  <a:close/>
                  <a:moveTo>
                    <a:pt x="40414" y="83611"/>
                  </a:moveTo>
                  <a:lnTo>
                    <a:pt x="40414" y="89695"/>
                  </a:lnTo>
                  <a:lnTo>
                    <a:pt x="34008" y="89695"/>
                  </a:lnTo>
                  <a:lnTo>
                    <a:pt x="34008" y="83611"/>
                  </a:lnTo>
                  <a:close/>
                  <a:moveTo>
                    <a:pt x="47140" y="83611"/>
                  </a:moveTo>
                  <a:lnTo>
                    <a:pt x="47140" y="89695"/>
                  </a:lnTo>
                  <a:lnTo>
                    <a:pt x="40753" y="89695"/>
                  </a:lnTo>
                  <a:lnTo>
                    <a:pt x="40753" y="83611"/>
                  </a:lnTo>
                  <a:close/>
                  <a:moveTo>
                    <a:pt x="53885" y="83611"/>
                  </a:moveTo>
                  <a:lnTo>
                    <a:pt x="53885" y="89695"/>
                  </a:lnTo>
                  <a:lnTo>
                    <a:pt x="47479" y="89695"/>
                  </a:lnTo>
                  <a:lnTo>
                    <a:pt x="47479" y="83611"/>
                  </a:lnTo>
                  <a:close/>
                  <a:moveTo>
                    <a:pt x="60611" y="83611"/>
                  </a:moveTo>
                  <a:lnTo>
                    <a:pt x="60611" y="89695"/>
                  </a:lnTo>
                  <a:lnTo>
                    <a:pt x="54206" y="89695"/>
                  </a:lnTo>
                  <a:lnTo>
                    <a:pt x="54206" y="83611"/>
                  </a:lnTo>
                  <a:close/>
                  <a:moveTo>
                    <a:pt x="67338" y="83611"/>
                  </a:moveTo>
                  <a:lnTo>
                    <a:pt x="67338" y="89695"/>
                  </a:lnTo>
                  <a:lnTo>
                    <a:pt x="60950" y="89695"/>
                  </a:lnTo>
                  <a:lnTo>
                    <a:pt x="60950" y="83611"/>
                  </a:lnTo>
                  <a:close/>
                  <a:moveTo>
                    <a:pt x="74083" y="83611"/>
                  </a:moveTo>
                  <a:lnTo>
                    <a:pt x="74083" y="89695"/>
                  </a:lnTo>
                  <a:lnTo>
                    <a:pt x="67677" y="89695"/>
                  </a:lnTo>
                  <a:lnTo>
                    <a:pt x="67677" y="83611"/>
                  </a:lnTo>
                  <a:close/>
                  <a:moveTo>
                    <a:pt x="80809" y="83611"/>
                  </a:moveTo>
                  <a:lnTo>
                    <a:pt x="80809" y="89695"/>
                  </a:lnTo>
                  <a:lnTo>
                    <a:pt x="74422" y="89695"/>
                  </a:lnTo>
                  <a:lnTo>
                    <a:pt x="74422" y="83611"/>
                  </a:lnTo>
                  <a:close/>
                  <a:moveTo>
                    <a:pt x="87554" y="83611"/>
                  </a:moveTo>
                  <a:lnTo>
                    <a:pt x="87554" y="89695"/>
                  </a:lnTo>
                  <a:lnTo>
                    <a:pt x="81148" y="89695"/>
                  </a:lnTo>
                  <a:lnTo>
                    <a:pt x="81148" y="83611"/>
                  </a:lnTo>
                  <a:close/>
                  <a:moveTo>
                    <a:pt x="94281" y="83611"/>
                  </a:moveTo>
                  <a:lnTo>
                    <a:pt x="94281" y="89695"/>
                  </a:lnTo>
                  <a:lnTo>
                    <a:pt x="87893" y="89695"/>
                  </a:lnTo>
                  <a:lnTo>
                    <a:pt x="87893" y="83611"/>
                  </a:lnTo>
                  <a:close/>
                  <a:moveTo>
                    <a:pt x="101007" y="83611"/>
                  </a:moveTo>
                  <a:lnTo>
                    <a:pt x="101007" y="89695"/>
                  </a:lnTo>
                  <a:lnTo>
                    <a:pt x="94620" y="89695"/>
                  </a:lnTo>
                  <a:lnTo>
                    <a:pt x="94620" y="83611"/>
                  </a:lnTo>
                  <a:close/>
                  <a:moveTo>
                    <a:pt x="107752" y="83611"/>
                  </a:moveTo>
                  <a:lnTo>
                    <a:pt x="107752" y="89695"/>
                  </a:lnTo>
                  <a:lnTo>
                    <a:pt x="101346" y="89695"/>
                  </a:lnTo>
                  <a:lnTo>
                    <a:pt x="101346" y="83611"/>
                  </a:lnTo>
                  <a:close/>
                  <a:moveTo>
                    <a:pt x="114478" y="83611"/>
                  </a:moveTo>
                  <a:lnTo>
                    <a:pt x="114478" y="89695"/>
                  </a:lnTo>
                  <a:lnTo>
                    <a:pt x="108091" y="89695"/>
                  </a:lnTo>
                  <a:lnTo>
                    <a:pt x="108091" y="83611"/>
                  </a:lnTo>
                  <a:close/>
                  <a:moveTo>
                    <a:pt x="121223" y="83611"/>
                  </a:moveTo>
                  <a:lnTo>
                    <a:pt x="121223" y="89695"/>
                  </a:lnTo>
                  <a:lnTo>
                    <a:pt x="114817" y="89695"/>
                  </a:lnTo>
                  <a:lnTo>
                    <a:pt x="114817" y="83611"/>
                  </a:lnTo>
                  <a:close/>
                  <a:moveTo>
                    <a:pt x="127950" y="83611"/>
                  </a:moveTo>
                  <a:lnTo>
                    <a:pt x="127950" y="89695"/>
                  </a:lnTo>
                  <a:lnTo>
                    <a:pt x="121562" y="89695"/>
                  </a:lnTo>
                  <a:lnTo>
                    <a:pt x="121562" y="83611"/>
                  </a:lnTo>
                  <a:close/>
                  <a:moveTo>
                    <a:pt x="134694" y="83611"/>
                  </a:moveTo>
                  <a:lnTo>
                    <a:pt x="134694" y="89695"/>
                  </a:lnTo>
                  <a:lnTo>
                    <a:pt x="128289" y="89695"/>
                  </a:lnTo>
                  <a:lnTo>
                    <a:pt x="128289" y="83611"/>
                  </a:lnTo>
                  <a:close/>
                  <a:moveTo>
                    <a:pt x="141421" y="83611"/>
                  </a:moveTo>
                  <a:lnTo>
                    <a:pt x="141421" y="89695"/>
                  </a:lnTo>
                  <a:lnTo>
                    <a:pt x="135033" y="89695"/>
                  </a:lnTo>
                  <a:lnTo>
                    <a:pt x="135033" y="83611"/>
                  </a:lnTo>
                  <a:close/>
                  <a:moveTo>
                    <a:pt x="148148" y="83611"/>
                  </a:moveTo>
                  <a:lnTo>
                    <a:pt x="148148" y="89695"/>
                  </a:lnTo>
                  <a:lnTo>
                    <a:pt x="141760" y="89695"/>
                  </a:lnTo>
                  <a:lnTo>
                    <a:pt x="141760" y="83611"/>
                  </a:lnTo>
                  <a:close/>
                  <a:moveTo>
                    <a:pt x="154892" y="83611"/>
                  </a:moveTo>
                  <a:lnTo>
                    <a:pt x="154892" y="89695"/>
                  </a:lnTo>
                  <a:lnTo>
                    <a:pt x="148487" y="89695"/>
                  </a:lnTo>
                  <a:lnTo>
                    <a:pt x="148487" y="83611"/>
                  </a:lnTo>
                  <a:close/>
                  <a:moveTo>
                    <a:pt x="161619" y="83611"/>
                  </a:moveTo>
                  <a:lnTo>
                    <a:pt x="161619" y="89695"/>
                  </a:lnTo>
                  <a:lnTo>
                    <a:pt x="155231" y="89695"/>
                  </a:lnTo>
                  <a:lnTo>
                    <a:pt x="155231" y="83611"/>
                  </a:lnTo>
                  <a:close/>
                  <a:moveTo>
                    <a:pt x="168363" y="83611"/>
                  </a:moveTo>
                  <a:lnTo>
                    <a:pt x="168363" y="89695"/>
                  </a:lnTo>
                  <a:lnTo>
                    <a:pt x="161958" y="89695"/>
                  </a:lnTo>
                  <a:lnTo>
                    <a:pt x="161958" y="83611"/>
                  </a:lnTo>
                  <a:close/>
                  <a:moveTo>
                    <a:pt x="175090" y="83611"/>
                  </a:moveTo>
                  <a:lnTo>
                    <a:pt x="175090" y="89695"/>
                  </a:lnTo>
                  <a:lnTo>
                    <a:pt x="168702" y="89695"/>
                  </a:lnTo>
                  <a:lnTo>
                    <a:pt x="168702" y="83611"/>
                  </a:lnTo>
                  <a:close/>
                  <a:moveTo>
                    <a:pt x="181834" y="83611"/>
                  </a:moveTo>
                  <a:lnTo>
                    <a:pt x="181834" y="89695"/>
                  </a:lnTo>
                  <a:lnTo>
                    <a:pt x="175429" y="89695"/>
                  </a:lnTo>
                  <a:lnTo>
                    <a:pt x="175429" y="83611"/>
                  </a:lnTo>
                  <a:close/>
                  <a:moveTo>
                    <a:pt x="188561" y="83611"/>
                  </a:moveTo>
                  <a:lnTo>
                    <a:pt x="188561" y="89695"/>
                  </a:lnTo>
                  <a:lnTo>
                    <a:pt x="182173" y="89695"/>
                  </a:lnTo>
                  <a:lnTo>
                    <a:pt x="182173" y="83611"/>
                  </a:lnTo>
                  <a:close/>
                  <a:moveTo>
                    <a:pt x="195288" y="83611"/>
                  </a:moveTo>
                  <a:lnTo>
                    <a:pt x="195288" y="89695"/>
                  </a:lnTo>
                  <a:lnTo>
                    <a:pt x="188900" y="89695"/>
                  </a:lnTo>
                  <a:lnTo>
                    <a:pt x="188900" y="83611"/>
                  </a:lnTo>
                  <a:close/>
                  <a:moveTo>
                    <a:pt x="202032" y="83611"/>
                  </a:moveTo>
                  <a:lnTo>
                    <a:pt x="202032" y="89695"/>
                  </a:lnTo>
                  <a:lnTo>
                    <a:pt x="195627" y="89695"/>
                  </a:lnTo>
                  <a:lnTo>
                    <a:pt x="195627" y="83611"/>
                  </a:lnTo>
                  <a:close/>
                  <a:moveTo>
                    <a:pt x="208759" y="83611"/>
                  </a:moveTo>
                  <a:lnTo>
                    <a:pt x="208759" y="89695"/>
                  </a:lnTo>
                  <a:lnTo>
                    <a:pt x="202371" y="89695"/>
                  </a:lnTo>
                  <a:lnTo>
                    <a:pt x="202371" y="83611"/>
                  </a:lnTo>
                  <a:close/>
                  <a:moveTo>
                    <a:pt x="215504" y="83611"/>
                  </a:moveTo>
                  <a:lnTo>
                    <a:pt x="215504" y="89695"/>
                  </a:lnTo>
                  <a:lnTo>
                    <a:pt x="209098" y="89695"/>
                  </a:lnTo>
                  <a:lnTo>
                    <a:pt x="209098" y="83611"/>
                  </a:lnTo>
                  <a:close/>
                  <a:moveTo>
                    <a:pt x="222230" y="83611"/>
                  </a:moveTo>
                  <a:lnTo>
                    <a:pt x="222230" y="89695"/>
                  </a:lnTo>
                  <a:lnTo>
                    <a:pt x="215843" y="89695"/>
                  </a:lnTo>
                  <a:lnTo>
                    <a:pt x="215843" y="83611"/>
                  </a:lnTo>
                  <a:close/>
                  <a:moveTo>
                    <a:pt x="228975" y="83611"/>
                  </a:moveTo>
                  <a:lnTo>
                    <a:pt x="228975" y="89695"/>
                  </a:lnTo>
                  <a:lnTo>
                    <a:pt x="222569" y="89695"/>
                  </a:lnTo>
                  <a:lnTo>
                    <a:pt x="222569" y="83611"/>
                  </a:lnTo>
                  <a:close/>
                  <a:moveTo>
                    <a:pt x="235701" y="83611"/>
                  </a:moveTo>
                  <a:lnTo>
                    <a:pt x="235701" y="89695"/>
                  </a:lnTo>
                  <a:lnTo>
                    <a:pt x="229296" y="89695"/>
                  </a:lnTo>
                  <a:lnTo>
                    <a:pt x="229296" y="83611"/>
                  </a:lnTo>
                  <a:close/>
                  <a:moveTo>
                    <a:pt x="242428" y="83611"/>
                  </a:moveTo>
                  <a:lnTo>
                    <a:pt x="242428" y="89695"/>
                  </a:lnTo>
                  <a:lnTo>
                    <a:pt x="236040" y="89695"/>
                  </a:lnTo>
                  <a:lnTo>
                    <a:pt x="236040" y="83611"/>
                  </a:lnTo>
                  <a:close/>
                  <a:moveTo>
                    <a:pt x="249173" y="83611"/>
                  </a:moveTo>
                  <a:lnTo>
                    <a:pt x="249173" y="89695"/>
                  </a:lnTo>
                  <a:lnTo>
                    <a:pt x="242767" y="89695"/>
                  </a:lnTo>
                  <a:lnTo>
                    <a:pt x="242767" y="83611"/>
                  </a:lnTo>
                  <a:close/>
                  <a:moveTo>
                    <a:pt x="255899" y="83611"/>
                  </a:moveTo>
                  <a:lnTo>
                    <a:pt x="255899" y="89695"/>
                  </a:lnTo>
                  <a:lnTo>
                    <a:pt x="249512" y="89695"/>
                  </a:lnTo>
                  <a:lnTo>
                    <a:pt x="249512" y="83611"/>
                  </a:lnTo>
                  <a:close/>
                  <a:moveTo>
                    <a:pt x="262644" y="83611"/>
                  </a:moveTo>
                  <a:lnTo>
                    <a:pt x="262644" y="89695"/>
                  </a:lnTo>
                  <a:lnTo>
                    <a:pt x="256238" y="89695"/>
                  </a:lnTo>
                  <a:lnTo>
                    <a:pt x="256238" y="83611"/>
                  </a:lnTo>
                  <a:close/>
                  <a:moveTo>
                    <a:pt x="269370" y="83611"/>
                  </a:moveTo>
                  <a:lnTo>
                    <a:pt x="269370" y="89695"/>
                  </a:lnTo>
                  <a:lnTo>
                    <a:pt x="262983" y="89695"/>
                  </a:lnTo>
                  <a:lnTo>
                    <a:pt x="262983" y="83611"/>
                  </a:lnTo>
                  <a:close/>
                  <a:moveTo>
                    <a:pt x="276115" y="83611"/>
                  </a:moveTo>
                  <a:lnTo>
                    <a:pt x="276115" y="89695"/>
                  </a:lnTo>
                  <a:lnTo>
                    <a:pt x="269709" y="89695"/>
                  </a:lnTo>
                  <a:lnTo>
                    <a:pt x="269709" y="83611"/>
                  </a:lnTo>
                  <a:close/>
                  <a:moveTo>
                    <a:pt x="282842" y="83611"/>
                  </a:moveTo>
                  <a:lnTo>
                    <a:pt x="282842" y="89695"/>
                  </a:lnTo>
                  <a:lnTo>
                    <a:pt x="276436" y="89695"/>
                  </a:lnTo>
                  <a:lnTo>
                    <a:pt x="276436" y="83611"/>
                  </a:lnTo>
                  <a:close/>
                  <a:moveTo>
                    <a:pt x="6745" y="90016"/>
                  </a:moveTo>
                  <a:lnTo>
                    <a:pt x="6745" y="96100"/>
                  </a:lnTo>
                  <a:lnTo>
                    <a:pt x="339" y="96100"/>
                  </a:lnTo>
                  <a:lnTo>
                    <a:pt x="339" y="90016"/>
                  </a:lnTo>
                  <a:close/>
                  <a:moveTo>
                    <a:pt x="13471" y="90016"/>
                  </a:moveTo>
                  <a:lnTo>
                    <a:pt x="13471" y="96100"/>
                  </a:lnTo>
                  <a:lnTo>
                    <a:pt x="7066" y="96100"/>
                  </a:lnTo>
                  <a:lnTo>
                    <a:pt x="7066" y="90016"/>
                  </a:lnTo>
                  <a:close/>
                  <a:moveTo>
                    <a:pt x="20198" y="90016"/>
                  </a:moveTo>
                  <a:lnTo>
                    <a:pt x="20198" y="96100"/>
                  </a:lnTo>
                  <a:lnTo>
                    <a:pt x="13810" y="96100"/>
                  </a:lnTo>
                  <a:lnTo>
                    <a:pt x="13810" y="90016"/>
                  </a:lnTo>
                  <a:close/>
                  <a:moveTo>
                    <a:pt x="26942" y="90016"/>
                  </a:moveTo>
                  <a:lnTo>
                    <a:pt x="26942" y="96100"/>
                  </a:lnTo>
                  <a:lnTo>
                    <a:pt x="20537" y="96100"/>
                  </a:lnTo>
                  <a:lnTo>
                    <a:pt x="20537" y="90016"/>
                  </a:lnTo>
                  <a:close/>
                  <a:moveTo>
                    <a:pt x="33669" y="90016"/>
                  </a:moveTo>
                  <a:lnTo>
                    <a:pt x="33669" y="96100"/>
                  </a:lnTo>
                  <a:lnTo>
                    <a:pt x="27281" y="96100"/>
                  </a:lnTo>
                  <a:lnTo>
                    <a:pt x="27281" y="90016"/>
                  </a:lnTo>
                  <a:close/>
                  <a:moveTo>
                    <a:pt x="40414" y="90016"/>
                  </a:moveTo>
                  <a:lnTo>
                    <a:pt x="40414" y="96100"/>
                  </a:lnTo>
                  <a:lnTo>
                    <a:pt x="34008" y="96100"/>
                  </a:lnTo>
                  <a:lnTo>
                    <a:pt x="34008" y="90016"/>
                  </a:lnTo>
                  <a:close/>
                  <a:moveTo>
                    <a:pt x="47140" y="90016"/>
                  </a:moveTo>
                  <a:lnTo>
                    <a:pt x="47140" y="96100"/>
                  </a:lnTo>
                  <a:lnTo>
                    <a:pt x="40753" y="96100"/>
                  </a:lnTo>
                  <a:lnTo>
                    <a:pt x="40753" y="90016"/>
                  </a:lnTo>
                  <a:close/>
                  <a:moveTo>
                    <a:pt x="53885" y="90016"/>
                  </a:moveTo>
                  <a:lnTo>
                    <a:pt x="53885" y="96100"/>
                  </a:lnTo>
                  <a:lnTo>
                    <a:pt x="47479" y="96100"/>
                  </a:lnTo>
                  <a:lnTo>
                    <a:pt x="47479" y="90016"/>
                  </a:lnTo>
                  <a:close/>
                  <a:moveTo>
                    <a:pt x="60611" y="90016"/>
                  </a:moveTo>
                  <a:lnTo>
                    <a:pt x="60611" y="96100"/>
                  </a:lnTo>
                  <a:lnTo>
                    <a:pt x="54206" y="96100"/>
                  </a:lnTo>
                  <a:lnTo>
                    <a:pt x="54206" y="90016"/>
                  </a:lnTo>
                  <a:close/>
                  <a:moveTo>
                    <a:pt x="67338" y="90016"/>
                  </a:moveTo>
                  <a:lnTo>
                    <a:pt x="67338" y="96100"/>
                  </a:lnTo>
                  <a:lnTo>
                    <a:pt x="60950" y="96100"/>
                  </a:lnTo>
                  <a:lnTo>
                    <a:pt x="60950" y="90016"/>
                  </a:lnTo>
                  <a:close/>
                  <a:moveTo>
                    <a:pt x="74083" y="90016"/>
                  </a:moveTo>
                  <a:lnTo>
                    <a:pt x="74083" y="96100"/>
                  </a:lnTo>
                  <a:lnTo>
                    <a:pt x="67677" y="96100"/>
                  </a:lnTo>
                  <a:lnTo>
                    <a:pt x="67677" y="90016"/>
                  </a:lnTo>
                  <a:close/>
                  <a:moveTo>
                    <a:pt x="80809" y="90016"/>
                  </a:moveTo>
                  <a:lnTo>
                    <a:pt x="80809" y="96100"/>
                  </a:lnTo>
                  <a:lnTo>
                    <a:pt x="74422" y="96100"/>
                  </a:lnTo>
                  <a:lnTo>
                    <a:pt x="74422" y="90016"/>
                  </a:lnTo>
                  <a:close/>
                  <a:moveTo>
                    <a:pt x="87554" y="90016"/>
                  </a:moveTo>
                  <a:lnTo>
                    <a:pt x="87554" y="96100"/>
                  </a:lnTo>
                  <a:lnTo>
                    <a:pt x="81148" y="96100"/>
                  </a:lnTo>
                  <a:lnTo>
                    <a:pt x="81148" y="90016"/>
                  </a:lnTo>
                  <a:close/>
                  <a:moveTo>
                    <a:pt x="94281" y="90016"/>
                  </a:moveTo>
                  <a:lnTo>
                    <a:pt x="94281" y="96100"/>
                  </a:lnTo>
                  <a:lnTo>
                    <a:pt x="87893" y="96100"/>
                  </a:lnTo>
                  <a:lnTo>
                    <a:pt x="87893" y="90016"/>
                  </a:lnTo>
                  <a:close/>
                  <a:moveTo>
                    <a:pt x="101007" y="90016"/>
                  </a:moveTo>
                  <a:lnTo>
                    <a:pt x="101007" y="96100"/>
                  </a:lnTo>
                  <a:lnTo>
                    <a:pt x="94620" y="96100"/>
                  </a:lnTo>
                  <a:lnTo>
                    <a:pt x="94620" y="90016"/>
                  </a:lnTo>
                  <a:close/>
                  <a:moveTo>
                    <a:pt x="107752" y="90016"/>
                  </a:moveTo>
                  <a:lnTo>
                    <a:pt x="107752" y="96100"/>
                  </a:lnTo>
                  <a:lnTo>
                    <a:pt x="101346" y="96100"/>
                  </a:lnTo>
                  <a:lnTo>
                    <a:pt x="101346" y="90016"/>
                  </a:lnTo>
                  <a:close/>
                  <a:moveTo>
                    <a:pt x="114478" y="90016"/>
                  </a:moveTo>
                  <a:lnTo>
                    <a:pt x="114478" y="96100"/>
                  </a:lnTo>
                  <a:lnTo>
                    <a:pt x="108091" y="96100"/>
                  </a:lnTo>
                  <a:lnTo>
                    <a:pt x="108091" y="90016"/>
                  </a:lnTo>
                  <a:close/>
                  <a:moveTo>
                    <a:pt x="121223" y="90016"/>
                  </a:moveTo>
                  <a:lnTo>
                    <a:pt x="121223" y="96100"/>
                  </a:lnTo>
                  <a:lnTo>
                    <a:pt x="114817" y="96100"/>
                  </a:lnTo>
                  <a:lnTo>
                    <a:pt x="114817" y="90016"/>
                  </a:lnTo>
                  <a:close/>
                  <a:moveTo>
                    <a:pt x="127950" y="90016"/>
                  </a:moveTo>
                  <a:lnTo>
                    <a:pt x="127950" y="96100"/>
                  </a:lnTo>
                  <a:lnTo>
                    <a:pt x="121562" y="96100"/>
                  </a:lnTo>
                  <a:lnTo>
                    <a:pt x="121562" y="90016"/>
                  </a:lnTo>
                  <a:close/>
                  <a:moveTo>
                    <a:pt x="134694" y="90016"/>
                  </a:moveTo>
                  <a:lnTo>
                    <a:pt x="134694" y="96100"/>
                  </a:lnTo>
                  <a:lnTo>
                    <a:pt x="128289" y="96100"/>
                  </a:lnTo>
                  <a:lnTo>
                    <a:pt x="128289" y="90016"/>
                  </a:lnTo>
                  <a:close/>
                  <a:moveTo>
                    <a:pt x="141421" y="90016"/>
                  </a:moveTo>
                  <a:lnTo>
                    <a:pt x="141421" y="96100"/>
                  </a:lnTo>
                  <a:lnTo>
                    <a:pt x="135033" y="96100"/>
                  </a:lnTo>
                  <a:lnTo>
                    <a:pt x="135033" y="90016"/>
                  </a:lnTo>
                  <a:close/>
                  <a:moveTo>
                    <a:pt x="148148" y="90016"/>
                  </a:moveTo>
                  <a:lnTo>
                    <a:pt x="148148" y="96100"/>
                  </a:lnTo>
                  <a:lnTo>
                    <a:pt x="141760" y="96100"/>
                  </a:lnTo>
                  <a:lnTo>
                    <a:pt x="141760" y="90016"/>
                  </a:lnTo>
                  <a:close/>
                  <a:moveTo>
                    <a:pt x="154892" y="90016"/>
                  </a:moveTo>
                  <a:lnTo>
                    <a:pt x="154892" y="96100"/>
                  </a:lnTo>
                  <a:lnTo>
                    <a:pt x="148487" y="96100"/>
                  </a:lnTo>
                  <a:lnTo>
                    <a:pt x="148487" y="90016"/>
                  </a:lnTo>
                  <a:close/>
                  <a:moveTo>
                    <a:pt x="161619" y="90016"/>
                  </a:moveTo>
                  <a:lnTo>
                    <a:pt x="161619" y="96100"/>
                  </a:lnTo>
                  <a:lnTo>
                    <a:pt x="155231" y="96100"/>
                  </a:lnTo>
                  <a:lnTo>
                    <a:pt x="155231" y="90016"/>
                  </a:lnTo>
                  <a:close/>
                  <a:moveTo>
                    <a:pt x="168363" y="90016"/>
                  </a:moveTo>
                  <a:lnTo>
                    <a:pt x="168363" y="96100"/>
                  </a:lnTo>
                  <a:lnTo>
                    <a:pt x="161958" y="96100"/>
                  </a:lnTo>
                  <a:lnTo>
                    <a:pt x="161958" y="90016"/>
                  </a:lnTo>
                  <a:close/>
                  <a:moveTo>
                    <a:pt x="175090" y="90016"/>
                  </a:moveTo>
                  <a:lnTo>
                    <a:pt x="175090" y="96100"/>
                  </a:lnTo>
                  <a:lnTo>
                    <a:pt x="168702" y="96100"/>
                  </a:lnTo>
                  <a:lnTo>
                    <a:pt x="168702" y="90016"/>
                  </a:lnTo>
                  <a:close/>
                  <a:moveTo>
                    <a:pt x="181834" y="90016"/>
                  </a:moveTo>
                  <a:lnTo>
                    <a:pt x="181834" y="96100"/>
                  </a:lnTo>
                  <a:lnTo>
                    <a:pt x="175429" y="96100"/>
                  </a:lnTo>
                  <a:lnTo>
                    <a:pt x="175429" y="90016"/>
                  </a:lnTo>
                  <a:close/>
                  <a:moveTo>
                    <a:pt x="188561" y="90016"/>
                  </a:moveTo>
                  <a:lnTo>
                    <a:pt x="188561" y="96100"/>
                  </a:lnTo>
                  <a:lnTo>
                    <a:pt x="182173" y="96100"/>
                  </a:lnTo>
                  <a:lnTo>
                    <a:pt x="182173" y="90016"/>
                  </a:lnTo>
                  <a:close/>
                  <a:moveTo>
                    <a:pt x="195288" y="90016"/>
                  </a:moveTo>
                  <a:lnTo>
                    <a:pt x="195288" y="96100"/>
                  </a:lnTo>
                  <a:lnTo>
                    <a:pt x="188900" y="96100"/>
                  </a:lnTo>
                  <a:lnTo>
                    <a:pt x="188900" y="90016"/>
                  </a:lnTo>
                  <a:close/>
                  <a:moveTo>
                    <a:pt x="202032" y="90016"/>
                  </a:moveTo>
                  <a:lnTo>
                    <a:pt x="202032" y="96100"/>
                  </a:lnTo>
                  <a:lnTo>
                    <a:pt x="195627" y="96100"/>
                  </a:lnTo>
                  <a:lnTo>
                    <a:pt x="195627" y="90016"/>
                  </a:lnTo>
                  <a:close/>
                  <a:moveTo>
                    <a:pt x="208759" y="90016"/>
                  </a:moveTo>
                  <a:lnTo>
                    <a:pt x="208759" y="96100"/>
                  </a:lnTo>
                  <a:lnTo>
                    <a:pt x="202371" y="96100"/>
                  </a:lnTo>
                  <a:lnTo>
                    <a:pt x="202371" y="90016"/>
                  </a:lnTo>
                  <a:close/>
                  <a:moveTo>
                    <a:pt x="215504" y="90016"/>
                  </a:moveTo>
                  <a:lnTo>
                    <a:pt x="215504" y="96100"/>
                  </a:lnTo>
                  <a:lnTo>
                    <a:pt x="209098" y="96100"/>
                  </a:lnTo>
                  <a:lnTo>
                    <a:pt x="209098" y="90016"/>
                  </a:lnTo>
                  <a:close/>
                  <a:moveTo>
                    <a:pt x="222230" y="90016"/>
                  </a:moveTo>
                  <a:lnTo>
                    <a:pt x="222230" y="96100"/>
                  </a:lnTo>
                  <a:lnTo>
                    <a:pt x="215843" y="96100"/>
                  </a:lnTo>
                  <a:lnTo>
                    <a:pt x="215843" y="90016"/>
                  </a:lnTo>
                  <a:close/>
                  <a:moveTo>
                    <a:pt x="228975" y="90016"/>
                  </a:moveTo>
                  <a:lnTo>
                    <a:pt x="228975" y="96100"/>
                  </a:lnTo>
                  <a:lnTo>
                    <a:pt x="222569" y="96100"/>
                  </a:lnTo>
                  <a:lnTo>
                    <a:pt x="222569" y="90016"/>
                  </a:lnTo>
                  <a:close/>
                  <a:moveTo>
                    <a:pt x="235701" y="90016"/>
                  </a:moveTo>
                  <a:lnTo>
                    <a:pt x="235701" y="96100"/>
                  </a:lnTo>
                  <a:lnTo>
                    <a:pt x="229296" y="96100"/>
                  </a:lnTo>
                  <a:lnTo>
                    <a:pt x="229296" y="90016"/>
                  </a:lnTo>
                  <a:close/>
                  <a:moveTo>
                    <a:pt x="242428" y="90016"/>
                  </a:moveTo>
                  <a:lnTo>
                    <a:pt x="242428" y="96100"/>
                  </a:lnTo>
                  <a:lnTo>
                    <a:pt x="236040" y="96100"/>
                  </a:lnTo>
                  <a:lnTo>
                    <a:pt x="236040" y="90016"/>
                  </a:lnTo>
                  <a:close/>
                  <a:moveTo>
                    <a:pt x="249173" y="90016"/>
                  </a:moveTo>
                  <a:lnTo>
                    <a:pt x="249173" y="96100"/>
                  </a:lnTo>
                  <a:lnTo>
                    <a:pt x="242767" y="96100"/>
                  </a:lnTo>
                  <a:lnTo>
                    <a:pt x="242767" y="90016"/>
                  </a:lnTo>
                  <a:close/>
                  <a:moveTo>
                    <a:pt x="255899" y="90016"/>
                  </a:moveTo>
                  <a:lnTo>
                    <a:pt x="255899" y="96100"/>
                  </a:lnTo>
                  <a:lnTo>
                    <a:pt x="249512" y="96100"/>
                  </a:lnTo>
                  <a:lnTo>
                    <a:pt x="249512" y="90016"/>
                  </a:lnTo>
                  <a:close/>
                  <a:moveTo>
                    <a:pt x="262644" y="90016"/>
                  </a:moveTo>
                  <a:lnTo>
                    <a:pt x="262644" y="96100"/>
                  </a:lnTo>
                  <a:lnTo>
                    <a:pt x="256238" y="96100"/>
                  </a:lnTo>
                  <a:lnTo>
                    <a:pt x="256238" y="90016"/>
                  </a:lnTo>
                  <a:close/>
                  <a:moveTo>
                    <a:pt x="269370" y="90016"/>
                  </a:moveTo>
                  <a:lnTo>
                    <a:pt x="269370" y="96100"/>
                  </a:lnTo>
                  <a:lnTo>
                    <a:pt x="262983" y="96100"/>
                  </a:lnTo>
                  <a:lnTo>
                    <a:pt x="262983" y="90016"/>
                  </a:lnTo>
                  <a:close/>
                  <a:moveTo>
                    <a:pt x="276115" y="90016"/>
                  </a:moveTo>
                  <a:lnTo>
                    <a:pt x="276115" y="96100"/>
                  </a:lnTo>
                  <a:lnTo>
                    <a:pt x="269709" y="96100"/>
                  </a:lnTo>
                  <a:lnTo>
                    <a:pt x="269709" y="90016"/>
                  </a:lnTo>
                  <a:close/>
                  <a:moveTo>
                    <a:pt x="282842" y="90016"/>
                  </a:moveTo>
                  <a:lnTo>
                    <a:pt x="282842" y="96100"/>
                  </a:lnTo>
                  <a:lnTo>
                    <a:pt x="276436" y="96100"/>
                  </a:lnTo>
                  <a:lnTo>
                    <a:pt x="276436" y="90016"/>
                  </a:lnTo>
                  <a:close/>
                  <a:moveTo>
                    <a:pt x="6745" y="96422"/>
                  </a:moveTo>
                  <a:lnTo>
                    <a:pt x="6745" y="102524"/>
                  </a:lnTo>
                  <a:lnTo>
                    <a:pt x="339" y="102524"/>
                  </a:lnTo>
                  <a:lnTo>
                    <a:pt x="339" y="96422"/>
                  </a:lnTo>
                  <a:close/>
                  <a:moveTo>
                    <a:pt x="13471" y="96422"/>
                  </a:moveTo>
                  <a:lnTo>
                    <a:pt x="13471" y="102524"/>
                  </a:lnTo>
                  <a:lnTo>
                    <a:pt x="7066" y="102524"/>
                  </a:lnTo>
                  <a:lnTo>
                    <a:pt x="7066" y="96422"/>
                  </a:lnTo>
                  <a:close/>
                  <a:moveTo>
                    <a:pt x="20198" y="96422"/>
                  </a:moveTo>
                  <a:lnTo>
                    <a:pt x="20198" y="102524"/>
                  </a:lnTo>
                  <a:lnTo>
                    <a:pt x="13810" y="102524"/>
                  </a:lnTo>
                  <a:lnTo>
                    <a:pt x="13810" y="96422"/>
                  </a:lnTo>
                  <a:close/>
                  <a:moveTo>
                    <a:pt x="26942" y="96422"/>
                  </a:moveTo>
                  <a:lnTo>
                    <a:pt x="26942" y="102524"/>
                  </a:lnTo>
                  <a:lnTo>
                    <a:pt x="20537" y="102524"/>
                  </a:lnTo>
                  <a:lnTo>
                    <a:pt x="20537" y="96422"/>
                  </a:lnTo>
                  <a:close/>
                  <a:moveTo>
                    <a:pt x="33669" y="96422"/>
                  </a:moveTo>
                  <a:lnTo>
                    <a:pt x="33669" y="102524"/>
                  </a:lnTo>
                  <a:lnTo>
                    <a:pt x="27281" y="102524"/>
                  </a:lnTo>
                  <a:lnTo>
                    <a:pt x="27281" y="96422"/>
                  </a:lnTo>
                  <a:close/>
                  <a:moveTo>
                    <a:pt x="40414" y="96422"/>
                  </a:moveTo>
                  <a:lnTo>
                    <a:pt x="40414" y="102524"/>
                  </a:lnTo>
                  <a:lnTo>
                    <a:pt x="34008" y="102524"/>
                  </a:lnTo>
                  <a:lnTo>
                    <a:pt x="34008" y="96422"/>
                  </a:lnTo>
                  <a:close/>
                  <a:moveTo>
                    <a:pt x="47140" y="96422"/>
                  </a:moveTo>
                  <a:lnTo>
                    <a:pt x="47140" y="102524"/>
                  </a:lnTo>
                  <a:lnTo>
                    <a:pt x="40753" y="102524"/>
                  </a:lnTo>
                  <a:lnTo>
                    <a:pt x="40753" y="96422"/>
                  </a:lnTo>
                  <a:close/>
                  <a:moveTo>
                    <a:pt x="53885" y="96422"/>
                  </a:moveTo>
                  <a:lnTo>
                    <a:pt x="53885" y="102524"/>
                  </a:lnTo>
                  <a:lnTo>
                    <a:pt x="47479" y="102524"/>
                  </a:lnTo>
                  <a:lnTo>
                    <a:pt x="47479" y="96422"/>
                  </a:lnTo>
                  <a:close/>
                  <a:moveTo>
                    <a:pt x="60611" y="96422"/>
                  </a:moveTo>
                  <a:lnTo>
                    <a:pt x="60611" y="102524"/>
                  </a:lnTo>
                  <a:lnTo>
                    <a:pt x="54206" y="102524"/>
                  </a:lnTo>
                  <a:lnTo>
                    <a:pt x="54206" y="96422"/>
                  </a:lnTo>
                  <a:close/>
                  <a:moveTo>
                    <a:pt x="67338" y="96422"/>
                  </a:moveTo>
                  <a:lnTo>
                    <a:pt x="67338" y="102524"/>
                  </a:lnTo>
                  <a:lnTo>
                    <a:pt x="60950" y="102524"/>
                  </a:lnTo>
                  <a:lnTo>
                    <a:pt x="60950" y="96422"/>
                  </a:lnTo>
                  <a:close/>
                  <a:moveTo>
                    <a:pt x="74083" y="96422"/>
                  </a:moveTo>
                  <a:lnTo>
                    <a:pt x="74083" y="102524"/>
                  </a:lnTo>
                  <a:lnTo>
                    <a:pt x="67677" y="102524"/>
                  </a:lnTo>
                  <a:lnTo>
                    <a:pt x="67677" y="96422"/>
                  </a:lnTo>
                  <a:close/>
                  <a:moveTo>
                    <a:pt x="80809" y="96422"/>
                  </a:moveTo>
                  <a:lnTo>
                    <a:pt x="80809" y="102524"/>
                  </a:lnTo>
                  <a:lnTo>
                    <a:pt x="74422" y="102524"/>
                  </a:lnTo>
                  <a:lnTo>
                    <a:pt x="74422" y="96422"/>
                  </a:lnTo>
                  <a:close/>
                  <a:moveTo>
                    <a:pt x="87554" y="96422"/>
                  </a:moveTo>
                  <a:lnTo>
                    <a:pt x="87554" y="102524"/>
                  </a:lnTo>
                  <a:lnTo>
                    <a:pt x="81148" y="102524"/>
                  </a:lnTo>
                  <a:lnTo>
                    <a:pt x="81148" y="96422"/>
                  </a:lnTo>
                  <a:close/>
                  <a:moveTo>
                    <a:pt x="94281" y="96422"/>
                  </a:moveTo>
                  <a:lnTo>
                    <a:pt x="94281" y="102524"/>
                  </a:lnTo>
                  <a:lnTo>
                    <a:pt x="87893" y="102524"/>
                  </a:lnTo>
                  <a:lnTo>
                    <a:pt x="87893" y="96422"/>
                  </a:lnTo>
                  <a:close/>
                  <a:moveTo>
                    <a:pt x="101007" y="96422"/>
                  </a:moveTo>
                  <a:lnTo>
                    <a:pt x="101007" y="102524"/>
                  </a:lnTo>
                  <a:lnTo>
                    <a:pt x="94620" y="102524"/>
                  </a:lnTo>
                  <a:lnTo>
                    <a:pt x="94620" y="96422"/>
                  </a:lnTo>
                  <a:close/>
                  <a:moveTo>
                    <a:pt x="107752" y="96422"/>
                  </a:moveTo>
                  <a:lnTo>
                    <a:pt x="107752" y="102524"/>
                  </a:lnTo>
                  <a:lnTo>
                    <a:pt x="101346" y="102524"/>
                  </a:lnTo>
                  <a:lnTo>
                    <a:pt x="101346" y="96422"/>
                  </a:lnTo>
                  <a:close/>
                  <a:moveTo>
                    <a:pt x="114478" y="96422"/>
                  </a:moveTo>
                  <a:lnTo>
                    <a:pt x="114478" y="102524"/>
                  </a:lnTo>
                  <a:lnTo>
                    <a:pt x="108091" y="102524"/>
                  </a:lnTo>
                  <a:lnTo>
                    <a:pt x="108091" y="96422"/>
                  </a:lnTo>
                  <a:close/>
                  <a:moveTo>
                    <a:pt x="121223" y="96422"/>
                  </a:moveTo>
                  <a:lnTo>
                    <a:pt x="121223" y="102524"/>
                  </a:lnTo>
                  <a:lnTo>
                    <a:pt x="114817" y="102524"/>
                  </a:lnTo>
                  <a:lnTo>
                    <a:pt x="114817" y="96422"/>
                  </a:lnTo>
                  <a:close/>
                  <a:moveTo>
                    <a:pt x="127950" y="96422"/>
                  </a:moveTo>
                  <a:lnTo>
                    <a:pt x="127950" y="102524"/>
                  </a:lnTo>
                  <a:lnTo>
                    <a:pt x="121562" y="102524"/>
                  </a:lnTo>
                  <a:lnTo>
                    <a:pt x="121562" y="96422"/>
                  </a:lnTo>
                  <a:close/>
                  <a:moveTo>
                    <a:pt x="134694" y="96422"/>
                  </a:moveTo>
                  <a:lnTo>
                    <a:pt x="134694" y="102524"/>
                  </a:lnTo>
                  <a:lnTo>
                    <a:pt x="128289" y="102524"/>
                  </a:lnTo>
                  <a:lnTo>
                    <a:pt x="128289" y="96422"/>
                  </a:lnTo>
                  <a:close/>
                  <a:moveTo>
                    <a:pt x="141421" y="96422"/>
                  </a:moveTo>
                  <a:lnTo>
                    <a:pt x="141421" y="102524"/>
                  </a:lnTo>
                  <a:lnTo>
                    <a:pt x="135033" y="102524"/>
                  </a:lnTo>
                  <a:lnTo>
                    <a:pt x="135033" y="96422"/>
                  </a:lnTo>
                  <a:close/>
                  <a:moveTo>
                    <a:pt x="148148" y="96422"/>
                  </a:moveTo>
                  <a:lnTo>
                    <a:pt x="148148" y="102524"/>
                  </a:lnTo>
                  <a:lnTo>
                    <a:pt x="141760" y="102524"/>
                  </a:lnTo>
                  <a:lnTo>
                    <a:pt x="141760" y="96422"/>
                  </a:lnTo>
                  <a:close/>
                  <a:moveTo>
                    <a:pt x="154892" y="96422"/>
                  </a:moveTo>
                  <a:lnTo>
                    <a:pt x="154892" y="102524"/>
                  </a:lnTo>
                  <a:lnTo>
                    <a:pt x="148487" y="102524"/>
                  </a:lnTo>
                  <a:lnTo>
                    <a:pt x="148487" y="96422"/>
                  </a:lnTo>
                  <a:close/>
                  <a:moveTo>
                    <a:pt x="161619" y="96422"/>
                  </a:moveTo>
                  <a:lnTo>
                    <a:pt x="161619" y="102524"/>
                  </a:lnTo>
                  <a:lnTo>
                    <a:pt x="155231" y="102524"/>
                  </a:lnTo>
                  <a:lnTo>
                    <a:pt x="155231" y="96422"/>
                  </a:lnTo>
                  <a:close/>
                  <a:moveTo>
                    <a:pt x="168363" y="96422"/>
                  </a:moveTo>
                  <a:lnTo>
                    <a:pt x="168363" y="102524"/>
                  </a:lnTo>
                  <a:lnTo>
                    <a:pt x="161958" y="102524"/>
                  </a:lnTo>
                  <a:lnTo>
                    <a:pt x="161958" y="96422"/>
                  </a:lnTo>
                  <a:close/>
                  <a:moveTo>
                    <a:pt x="175090" y="96422"/>
                  </a:moveTo>
                  <a:lnTo>
                    <a:pt x="175090" y="102524"/>
                  </a:lnTo>
                  <a:lnTo>
                    <a:pt x="168702" y="102524"/>
                  </a:lnTo>
                  <a:lnTo>
                    <a:pt x="168702" y="96422"/>
                  </a:lnTo>
                  <a:close/>
                  <a:moveTo>
                    <a:pt x="181834" y="96422"/>
                  </a:moveTo>
                  <a:lnTo>
                    <a:pt x="181834" y="102524"/>
                  </a:lnTo>
                  <a:lnTo>
                    <a:pt x="175429" y="102524"/>
                  </a:lnTo>
                  <a:lnTo>
                    <a:pt x="175429" y="96422"/>
                  </a:lnTo>
                  <a:close/>
                  <a:moveTo>
                    <a:pt x="188561" y="96422"/>
                  </a:moveTo>
                  <a:lnTo>
                    <a:pt x="188561" y="102524"/>
                  </a:lnTo>
                  <a:lnTo>
                    <a:pt x="182173" y="102524"/>
                  </a:lnTo>
                  <a:lnTo>
                    <a:pt x="182173" y="96422"/>
                  </a:lnTo>
                  <a:close/>
                  <a:moveTo>
                    <a:pt x="195288" y="96422"/>
                  </a:moveTo>
                  <a:lnTo>
                    <a:pt x="195288" y="102524"/>
                  </a:lnTo>
                  <a:lnTo>
                    <a:pt x="188900" y="102524"/>
                  </a:lnTo>
                  <a:lnTo>
                    <a:pt x="188900" y="96422"/>
                  </a:lnTo>
                  <a:close/>
                  <a:moveTo>
                    <a:pt x="202032" y="96422"/>
                  </a:moveTo>
                  <a:lnTo>
                    <a:pt x="202032" y="102524"/>
                  </a:lnTo>
                  <a:lnTo>
                    <a:pt x="195627" y="102524"/>
                  </a:lnTo>
                  <a:lnTo>
                    <a:pt x="195627" y="96422"/>
                  </a:lnTo>
                  <a:close/>
                  <a:moveTo>
                    <a:pt x="208759" y="96422"/>
                  </a:moveTo>
                  <a:lnTo>
                    <a:pt x="208759" y="102524"/>
                  </a:lnTo>
                  <a:lnTo>
                    <a:pt x="202371" y="102524"/>
                  </a:lnTo>
                  <a:lnTo>
                    <a:pt x="202371" y="96422"/>
                  </a:lnTo>
                  <a:close/>
                  <a:moveTo>
                    <a:pt x="215504" y="96422"/>
                  </a:moveTo>
                  <a:lnTo>
                    <a:pt x="215504" y="102524"/>
                  </a:lnTo>
                  <a:lnTo>
                    <a:pt x="209098" y="102524"/>
                  </a:lnTo>
                  <a:lnTo>
                    <a:pt x="209098" y="96422"/>
                  </a:lnTo>
                  <a:close/>
                  <a:moveTo>
                    <a:pt x="222230" y="96422"/>
                  </a:moveTo>
                  <a:lnTo>
                    <a:pt x="222230" y="102524"/>
                  </a:lnTo>
                  <a:lnTo>
                    <a:pt x="215843" y="102524"/>
                  </a:lnTo>
                  <a:lnTo>
                    <a:pt x="215843" y="96422"/>
                  </a:lnTo>
                  <a:close/>
                  <a:moveTo>
                    <a:pt x="228975" y="96422"/>
                  </a:moveTo>
                  <a:lnTo>
                    <a:pt x="228975" y="102524"/>
                  </a:lnTo>
                  <a:lnTo>
                    <a:pt x="222569" y="102524"/>
                  </a:lnTo>
                  <a:lnTo>
                    <a:pt x="222569" y="96422"/>
                  </a:lnTo>
                  <a:close/>
                  <a:moveTo>
                    <a:pt x="235701" y="96422"/>
                  </a:moveTo>
                  <a:lnTo>
                    <a:pt x="235701" y="102524"/>
                  </a:lnTo>
                  <a:lnTo>
                    <a:pt x="229296" y="102524"/>
                  </a:lnTo>
                  <a:lnTo>
                    <a:pt x="229296" y="96422"/>
                  </a:lnTo>
                  <a:close/>
                  <a:moveTo>
                    <a:pt x="242428" y="96422"/>
                  </a:moveTo>
                  <a:lnTo>
                    <a:pt x="242428" y="102524"/>
                  </a:lnTo>
                  <a:lnTo>
                    <a:pt x="236040" y="102524"/>
                  </a:lnTo>
                  <a:lnTo>
                    <a:pt x="236040" y="96422"/>
                  </a:lnTo>
                  <a:close/>
                  <a:moveTo>
                    <a:pt x="249173" y="96422"/>
                  </a:moveTo>
                  <a:lnTo>
                    <a:pt x="249173" y="102524"/>
                  </a:lnTo>
                  <a:lnTo>
                    <a:pt x="242767" y="102524"/>
                  </a:lnTo>
                  <a:lnTo>
                    <a:pt x="242767" y="96422"/>
                  </a:lnTo>
                  <a:close/>
                  <a:moveTo>
                    <a:pt x="255899" y="96422"/>
                  </a:moveTo>
                  <a:lnTo>
                    <a:pt x="255899" y="102524"/>
                  </a:lnTo>
                  <a:lnTo>
                    <a:pt x="249512" y="102524"/>
                  </a:lnTo>
                  <a:lnTo>
                    <a:pt x="249512" y="96422"/>
                  </a:lnTo>
                  <a:close/>
                  <a:moveTo>
                    <a:pt x="262644" y="96422"/>
                  </a:moveTo>
                  <a:lnTo>
                    <a:pt x="262644" y="102524"/>
                  </a:lnTo>
                  <a:lnTo>
                    <a:pt x="256238" y="102524"/>
                  </a:lnTo>
                  <a:lnTo>
                    <a:pt x="256238" y="96422"/>
                  </a:lnTo>
                  <a:close/>
                  <a:moveTo>
                    <a:pt x="269370" y="96422"/>
                  </a:moveTo>
                  <a:lnTo>
                    <a:pt x="269370" y="102524"/>
                  </a:lnTo>
                  <a:lnTo>
                    <a:pt x="262983" y="102524"/>
                  </a:lnTo>
                  <a:lnTo>
                    <a:pt x="262983" y="96422"/>
                  </a:lnTo>
                  <a:close/>
                  <a:moveTo>
                    <a:pt x="276115" y="96422"/>
                  </a:moveTo>
                  <a:lnTo>
                    <a:pt x="276115" y="102524"/>
                  </a:lnTo>
                  <a:lnTo>
                    <a:pt x="269709" y="102524"/>
                  </a:lnTo>
                  <a:lnTo>
                    <a:pt x="269709" y="96422"/>
                  </a:lnTo>
                  <a:close/>
                  <a:moveTo>
                    <a:pt x="282842" y="96422"/>
                  </a:moveTo>
                  <a:lnTo>
                    <a:pt x="282842" y="102524"/>
                  </a:lnTo>
                  <a:lnTo>
                    <a:pt x="276436" y="102524"/>
                  </a:lnTo>
                  <a:lnTo>
                    <a:pt x="276436" y="96422"/>
                  </a:lnTo>
                  <a:close/>
                  <a:moveTo>
                    <a:pt x="6745" y="102827"/>
                  </a:moveTo>
                  <a:lnTo>
                    <a:pt x="6745" y="108929"/>
                  </a:lnTo>
                  <a:lnTo>
                    <a:pt x="339" y="108929"/>
                  </a:lnTo>
                  <a:lnTo>
                    <a:pt x="339" y="102827"/>
                  </a:lnTo>
                  <a:close/>
                  <a:moveTo>
                    <a:pt x="13471" y="102827"/>
                  </a:moveTo>
                  <a:lnTo>
                    <a:pt x="13471" y="108929"/>
                  </a:lnTo>
                  <a:lnTo>
                    <a:pt x="7066" y="108929"/>
                  </a:lnTo>
                  <a:lnTo>
                    <a:pt x="7066" y="102827"/>
                  </a:lnTo>
                  <a:close/>
                  <a:moveTo>
                    <a:pt x="20198" y="102827"/>
                  </a:moveTo>
                  <a:lnTo>
                    <a:pt x="20198" y="108929"/>
                  </a:lnTo>
                  <a:lnTo>
                    <a:pt x="13810" y="108929"/>
                  </a:lnTo>
                  <a:lnTo>
                    <a:pt x="13810" y="102827"/>
                  </a:lnTo>
                  <a:close/>
                  <a:moveTo>
                    <a:pt x="26942" y="102827"/>
                  </a:moveTo>
                  <a:lnTo>
                    <a:pt x="26942" y="108929"/>
                  </a:lnTo>
                  <a:lnTo>
                    <a:pt x="20537" y="108929"/>
                  </a:lnTo>
                  <a:lnTo>
                    <a:pt x="20537" y="102827"/>
                  </a:lnTo>
                  <a:close/>
                  <a:moveTo>
                    <a:pt x="33669" y="102827"/>
                  </a:moveTo>
                  <a:lnTo>
                    <a:pt x="33669" y="108929"/>
                  </a:lnTo>
                  <a:lnTo>
                    <a:pt x="27281" y="108929"/>
                  </a:lnTo>
                  <a:lnTo>
                    <a:pt x="27281" y="102827"/>
                  </a:lnTo>
                  <a:close/>
                  <a:moveTo>
                    <a:pt x="40414" y="102827"/>
                  </a:moveTo>
                  <a:lnTo>
                    <a:pt x="40414" y="108929"/>
                  </a:lnTo>
                  <a:lnTo>
                    <a:pt x="34008" y="108929"/>
                  </a:lnTo>
                  <a:lnTo>
                    <a:pt x="34008" y="102827"/>
                  </a:lnTo>
                  <a:close/>
                  <a:moveTo>
                    <a:pt x="47140" y="102827"/>
                  </a:moveTo>
                  <a:lnTo>
                    <a:pt x="47140" y="108929"/>
                  </a:lnTo>
                  <a:lnTo>
                    <a:pt x="40753" y="108929"/>
                  </a:lnTo>
                  <a:lnTo>
                    <a:pt x="40753" y="102827"/>
                  </a:lnTo>
                  <a:close/>
                  <a:moveTo>
                    <a:pt x="53885" y="102827"/>
                  </a:moveTo>
                  <a:lnTo>
                    <a:pt x="53885" y="108929"/>
                  </a:lnTo>
                  <a:lnTo>
                    <a:pt x="47479" y="108929"/>
                  </a:lnTo>
                  <a:lnTo>
                    <a:pt x="47479" y="102827"/>
                  </a:lnTo>
                  <a:close/>
                  <a:moveTo>
                    <a:pt x="60611" y="102827"/>
                  </a:moveTo>
                  <a:lnTo>
                    <a:pt x="60611" y="108929"/>
                  </a:lnTo>
                  <a:lnTo>
                    <a:pt x="54206" y="108929"/>
                  </a:lnTo>
                  <a:lnTo>
                    <a:pt x="54206" y="102827"/>
                  </a:lnTo>
                  <a:close/>
                  <a:moveTo>
                    <a:pt x="67338" y="102827"/>
                  </a:moveTo>
                  <a:lnTo>
                    <a:pt x="67338" y="108929"/>
                  </a:lnTo>
                  <a:lnTo>
                    <a:pt x="60950" y="108929"/>
                  </a:lnTo>
                  <a:lnTo>
                    <a:pt x="60950" y="102827"/>
                  </a:lnTo>
                  <a:close/>
                  <a:moveTo>
                    <a:pt x="74083" y="102827"/>
                  </a:moveTo>
                  <a:lnTo>
                    <a:pt x="74083" y="108929"/>
                  </a:lnTo>
                  <a:lnTo>
                    <a:pt x="67677" y="108929"/>
                  </a:lnTo>
                  <a:lnTo>
                    <a:pt x="67677" y="102827"/>
                  </a:lnTo>
                  <a:close/>
                  <a:moveTo>
                    <a:pt x="80809" y="102827"/>
                  </a:moveTo>
                  <a:lnTo>
                    <a:pt x="80809" y="108929"/>
                  </a:lnTo>
                  <a:lnTo>
                    <a:pt x="74422" y="108929"/>
                  </a:lnTo>
                  <a:lnTo>
                    <a:pt x="74422" y="102827"/>
                  </a:lnTo>
                  <a:close/>
                  <a:moveTo>
                    <a:pt x="87554" y="102827"/>
                  </a:moveTo>
                  <a:lnTo>
                    <a:pt x="87554" y="108929"/>
                  </a:lnTo>
                  <a:lnTo>
                    <a:pt x="81148" y="108929"/>
                  </a:lnTo>
                  <a:lnTo>
                    <a:pt x="81148" y="102827"/>
                  </a:lnTo>
                  <a:close/>
                  <a:moveTo>
                    <a:pt x="94281" y="102827"/>
                  </a:moveTo>
                  <a:lnTo>
                    <a:pt x="94281" y="108929"/>
                  </a:lnTo>
                  <a:lnTo>
                    <a:pt x="87893" y="108929"/>
                  </a:lnTo>
                  <a:lnTo>
                    <a:pt x="87893" y="102827"/>
                  </a:lnTo>
                  <a:close/>
                  <a:moveTo>
                    <a:pt x="101007" y="102827"/>
                  </a:moveTo>
                  <a:lnTo>
                    <a:pt x="101007" y="108929"/>
                  </a:lnTo>
                  <a:lnTo>
                    <a:pt x="94620" y="108929"/>
                  </a:lnTo>
                  <a:lnTo>
                    <a:pt x="94620" y="102827"/>
                  </a:lnTo>
                  <a:close/>
                  <a:moveTo>
                    <a:pt x="107752" y="102827"/>
                  </a:moveTo>
                  <a:lnTo>
                    <a:pt x="107752" y="108929"/>
                  </a:lnTo>
                  <a:lnTo>
                    <a:pt x="101346" y="108929"/>
                  </a:lnTo>
                  <a:lnTo>
                    <a:pt x="101346" y="102827"/>
                  </a:lnTo>
                  <a:close/>
                  <a:moveTo>
                    <a:pt x="114478" y="102827"/>
                  </a:moveTo>
                  <a:lnTo>
                    <a:pt x="114478" y="108929"/>
                  </a:lnTo>
                  <a:lnTo>
                    <a:pt x="108091" y="108929"/>
                  </a:lnTo>
                  <a:lnTo>
                    <a:pt x="108091" y="102827"/>
                  </a:lnTo>
                  <a:close/>
                  <a:moveTo>
                    <a:pt x="121223" y="102827"/>
                  </a:moveTo>
                  <a:lnTo>
                    <a:pt x="121223" y="108929"/>
                  </a:lnTo>
                  <a:lnTo>
                    <a:pt x="114817" y="108929"/>
                  </a:lnTo>
                  <a:lnTo>
                    <a:pt x="114817" y="102827"/>
                  </a:lnTo>
                  <a:close/>
                  <a:moveTo>
                    <a:pt x="127950" y="102827"/>
                  </a:moveTo>
                  <a:lnTo>
                    <a:pt x="127950" y="108929"/>
                  </a:lnTo>
                  <a:lnTo>
                    <a:pt x="121562" y="108929"/>
                  </a:lnTo>
                  <a:lnTo>
                    <a:pt x="121562" y="102827"/>
                  </a:lnTo>
                  <a:close/>
                  <a:moveTo>
                    <a:pt x="134694" y="102827"/>
                  </a:moveTo>
                  <a:lnTo>
                    <a:pt x="134694" y="108929"/>
                  </a:lnTo>
                  <a:lnTo>
                    <a:pt x="128289" y="108929"/>
                  </a:lnTo>
                  <a:lnTo>
                    <a:pt x="128289" y="102827"/>
                  </a:lnTo>
                  <a:close/>
                  <a:moveTo>
                    <a:pt x="141421" y="102827"/>
                  </a:moveTo>
                  <a:lnTo>
                    <a:pt x="141421" y="108929"/>
                  </a:lnTo>
                  <a:lnTo>
                    <a:pt x="135033" y="108929"/>
                  </a:lnTo>
                  <a:lnTo>
                    <a:pt x="135033" y="102827"/>
                  </a:lnTo>
                  <a:close/>
                  <a:moveTo>
                    <a:pt x="148148" y="102827"/>
                  </a:moveTo>
                  <a:lnTo>
                    <a:pt x="148148" y="108929"/>
                  </a:lnTo>
                  <a:lnTo>
                    <a:pt x="141760" y="108929"/>
                  </a:lnTo>
                  <a:lnTo>
                    <a:pt x="141760" y="102827"/>
                  </a:lnTo>
                  <a:close/>
                  <a:moveTo>
                    <a:pt x="154892" y="102827"/>
                  </a:moveTo>
                  <a:lnTo>
                    <a:pt x="154892" y="108929"/>
                  </a:lnTo>
                  <a:lnTo>
                    <a:pt x="148487" y="108929"/>
                  </a:lnTo>
                  <a:lnTo>
                    <a:pt x="148487" y="102827"/>
                  </a:lnTo>
                  <a:close/>
                  <a:moveTo>
                    <a:pt x="161619" y="102827"/>
                  </a:moveTo>
                  <a:lnTo>
                    <a:pt x="161619" y="108929"/>
                  </a:lnTo>
                  <a:lnTo>
                    <a:pt x="155231" y="108929"/>
                  </a:lnTo>
                  <a:lnTo>
                    <a:pt x="155231" y="102827"/>
                  </a:lnTo>
                  <a:close/>
                  <a:moveTo>
                    <a:pt x="168363" y="102827"/>
                  </a:moveTo>
                  <a:lnTo>
                    <a:pt x="168363" y="108929"/>
                  </a:lnTo>
                  <a:lnTo>
                    <a:pt x="161958" y="108929"/>
                  </a:lnTo>
                  <a:lnTo>
                    <a:pt x="161958" y="102827"/>
                  </a:lnTo>
                  <a:close/>
                  <a:moveTo>
                    <a:pt x="175090" y="102827"/>
                  </a:moveTo>
                  <a:lnTo>
                    <a:pt x="175090" y="108929"/>
                  </a:lnTo>
                  <a:lnTo>
                    <a:pt x="168702" y="108929"/>
                  </a:lnTo>
                  <a:lnTo>
                    <a:pt x="168702" y="102827"/>
                  </a:lnTo>
                  <a:close/>
                  <a:moveTo>
                    <a:pt x="181834" y="102827"/>
                  </a:moveTo>
                  <a:lnTo>
                    <a:pt x="181834" y="108929"/>
                  </a:lnTo>
                  <a:lnTo>
                    <a:pt x="175429" y="108929"/>
                  </a:lnTo>
                  <a:lnTo>
                    <a:pt x="175429" y="102827"/>
                  </a:lnTo>
                  <a:close/>
                  <a:moveTo>
                    <a:pt x="188561" y="102827"/>
                  </a:moveTo>
                  <a:lnTo>
                    <a:pt x="188561" y="108929"/>
                  </a:lnTo>
                  <a:lnTo>
                    <a:pt x="182173" y="108929"/>
                  </a:lnTo>
                  <a:lnTo>
                    <a:pt x="182173" y="102827"/>
                  </a:lnTo>
                  <a:close/>
                  <a:moveTo>
                    <a:pt x="195288" y="102827"/>
                  </a:moveTo>
                  <a:lnTo>
                    <a:pt x="195288" y="108929"/>
                  </a:lnTo>
                  <a:lnTo>
                    <a:pt x="188900" y="108929"/>
                  </a:lnTo>
                  <a:lnTo>
                    <a:pt x="188900" y="102827"/>
                  </a:lnTo>
                  <a:close/>
                  <a:moveTo>
                    <a:pt x="202032" y="102827"/>
                  </a:moveTo>
                  <a:lnTo>
                    <a:pt x="202032" y="108929"/>
                  </a:lnTo>
                  <a:lnTo>
                    <a:pt x="195627" y="108929"/>
                  </a:lnTo>
                  <a:lnTo>
                    <a:pt x="195627" y="102827"/>
                  </a:lnTo>
                  <a:close/>
                  <a:moveTo>
                    <a:pt x="208759" y="102827"/>
                  </a:moveTo>
                  <a:lnTo>
                    <a:pt x="208759" y="108929"/>
                  </a:lnTo>
                  <a:lnTo>
                    <a:pt x="202371" y="108929"/>
                  </a:lnTo>
                  <a:lnTo>
                    <a:pt x="202371" y="102827"/>
                  </a:lnTo>
                  <a:close/>
                  <a:moveTo>
                    <a:pt x="215504" y="102827"/>
                  </a:moveTo>
                  <a:lnTo>
                    <a:pt x="215504" y="108929"/>
                  </a:lnTo>
                  <a:lnTo>
                    <a:pt x="209098" y="108929"/>
                  </a:lnTo>
                  <a:lnTo>
                    <a:pt x="209098" y="102827"/>
                  </a:lnTo>
                  <a:close/>
                  <a:moveTo>
                    <a:pt x="222230" y="102827"/>
                  </a:moveTo>
                  <a:lnTo>
                    <a:pt x="222230" y="108929"/>
                  </a:lnTo>
                  <a:lnTo>
                    <a:pt x="215843" y="108929"/>
                  </a:lnTo>
                  <a:lnTo>
                    <a:pt x="215843" y="102827"/>
                  </a:lnTo>
                  <a:close/>
                  <a:moveTo>
                    <a:pt x="228975" y="102827"/>
                  </a:moveTo>
                  <a:lnTo>
                    <a:pt x="228975" y="108929"/>
                  </a:lnTo>
                  <a:lnTo>
                    <a:pt x="222569" y="108929"/>
                  </a:lnTo>
                  <a:lnTo>
                    <a:pt x="222569" y="102827"/>
                  </a:lnTo>
                  <a:close/>
                  <a:moveTo>
                    <a:pt x="235701" y="102827"/>
                  </a:moveTo>
                  <a:lnTo>
                    <a:pt x="235701" y="108929"/>
                  </a:lnTo>
                  <a:lnTo>
                    <a:pt x="229296" y="108929"/>
                  </a:lnTo>
                  <a:lnTo>
                    <a:pt x="229296" y="102827"/>
                  </a:lnTo>
                  <a:close/>
                  <a:moveTo>
                    <a:pt x="242428" y="102827"/>
                  </a:moveTo>
                  <a:lnTo>
                    <a:pt x="242428" y="108929"/>
                  </a:lnTo>
                  <a:lnTo>
                    <a:pt x="236040" y="108929"/>
                  </a:lnTo>
                  <a:lnTo>
                    <a:pt x="236040" y="102827"/>
                  </a:lnTo>
                  <a:close/>
                  <a:moveTo>
                    <a:pt x="249173" y="102827"/>
                  </a:moveTo>
                  <a:lnTo>
                    <a:pt x="249173" y="108929"/>
                  </a:lnTo>
                  <a:lnTo>
                    <a:pt x="242767" y="108929"/>
                  </a:lnTo>
                  <a:lnTo>
                    <a:pt x="242767" y="102827"/>
                  </a:lnTo>
                  <a:close/>
                  <a:moveTo>
                    <a:pt x="255899" y="102827"/>
                  </a:moveTo>
                  <a:lnTo>
                    <a:pt x="255899" y="108929"/>
                  </a:lnTo>
                  <a:lnTo>
                    <a:pt x="249512" y="108929"/>
                  </a:lnTo>
                  <a:lnTo>
                    <a:pt x="249512" y="102827"/>
                  </a:lnTo>
                  <a:close/>
                  <a:moveTo>
                    <a:pt x="262644" y="102827"/>
                  </a:moveTo>
                  <a:lnTo>
                    <a:pt x="262644" y="108929"/>
                  </a:lnTo>
                  <a:lnTo>
                    <a:pt x="256238" y="108929"/>
                  </a:lnTo>
                  <a:lnTo>
                    <a:pt x="256238" y="102827"/>
                  </a:lnTo>
                  <a:close/>
                  <a:moveTo>
                    <a:pt x="269370" y="102827"/>
                  </a:moveTo>
                  <a:lnTo>
                    <a:pt x="269370" y="108929"/>
                  </a:lnTo>
                  <a:lnTo>
                    <a:pt x="262983" y="108929"/>
                  </a:lnTo>
                  <a:lnTo>
                    <a:pt x="262983" y="102827"/>
                  </a:lnTo>
                  <a:close/>
                  <a:moveTo>
                    <a:pt x="276115" y="102827"/>
                  </a:moveTo>
                  <a:lnTo>
                    <a:pt x="276115" y="108929"/>
                  </a:lnTo>
                  <a:lnTo>
                    <a:pt x="269709" y="108929"/>
                  </a:lnTo>
                  <a:lnTo>
                    <a:pt x="269709" y="102827"/>
                  </a:lnTo>
                  <a:close/>
                  <a:moveTo>
                    <a:pt x="282842" y="102827"/>
                  </a:moveTo>
                  <a:lnTo>
                    <a:pt x="282842" y="108929"/>
                  </a:lnTo>
                  <a:lnTo>
                    <a:pt x="276436" y="108929"/>
                  </a:lnTo>
                  <a:lnTo>
                    <a:pt x="276436" y="102827"/>
                  </a:lnTo>
                  <a:close/>
                  <a:moveTo>
                    <a:pt x="6745" y="109250"/>
                  </a:moveTo>
                  <a:lnTo>
                    <a:pt x="6745" y="115335"/>
                  </a:lnTo>
                  <a:lnTo>
                    <a:pt x="339" y="115335"/>
                  </a:lnTo>
                  <a:lnTo>
                    <a:pt x="339" y="109250"/>
                  </a:lnTo>
                  <a:close/>
                  <a:moveTo>
                    <a:pt x="13471" y="109250"/>
                  </a:moveTo>
                  <a:lnTo>
                    <a:pt x="13471" y="115335"/>
                  </a:lnTo>
                  <a:lnTo>
                    <a:pt x="7066" y="115335"/>
                  </a:lnTo>
                  <a:lnTo>
                    <a:pt x="7066" y="109250"/>
                  </a:lnTo>
                  <a:close/>
                  <a:moveTo>
                    <a:pt x="20198" y="109250"/>
                  </a:moveTo>
                  <a:lnTo>
                    <a:pt x="20198" y="115335"/>
                  </a:lnTo>
                  <a:lnTo>
                    <a:pt x="13810" y="115335"/>
                  </a:lnTo>
                  <a:lnTo>
                    <a:pt x="13810" y="109250"/>
                  </a:lnTo>
                  <a:close/>
                  <a:moveTo>
                    <a:pt x="26942" y="109250"/>
                  </a:moveTo>
                  <a:lnTo>
                    <a:pt x="26942" y="115335"/>
                  </a:lnTo>
                  <a:lnTo>
                    <a:pt x="20537" y="115335"/>
                  </a:lnTo>
                  <a:lnTo>
                    <a:pt x="20537" y="109250"/>
                  </a:lnTo>
                  <a:close/>
                  <a:moveTo>
                    <a:pt x="33669" y="109250"/>
                  </a:moveTo>
                  <a:lnTo>
                    <a:pt x="33669" y="115335"/>
                  </a:lnTo>
                  <a:lnTo>
                    <a:pt x="27281" y="115335"/>
                  </a:lnTo>
                  <a:lnTo>
                    <a:pt x="27281" y="109250"/>
                  </a:lnTo>
                  <a:close/>
                  <a:moveTo>
                    <a:pt x="40414" y="109250"/>
                  </a:moveTo>
                  <a:lnTo>
                    <a:pt x="40414" y="115335"/>
                  </a:lnTo>
                  <a:lnTo>
                    <a:pt x="34008" y="115335"/>
                  </a:lnTo>
                  <a:lnTo>
                    <a:pt x="34008" y="109250"/>
                  </a:lnTo>
                  <a:close/>
                  <a:moveTo>
                    <a:pt x="47140" y="109250"/>
                  </a:moveTo>
                  <a:lnTo>
                    <a:pt x="47140" y="115335"/>
                  </a:lnTo>
                  <a:lnTo>
                    <a:pt x="40753" y="115335"/>
                  </a:lnTo>
                  <a:lnTo>
                    <a:pt x="40753" y="109250"/>
                  </a:lnTo>
                  <a:close/>
                  <a:moveTo>
                    <a:pt x="53885" y="109250"/>
                  </a:moveTo>
                  <a:lnTo>
                    <a:pt x="53885" y="115335"/>
                  </a:lnTo>
                  <a:lnTo>
                    <a:pt x="47479" y="115335"/>
                  </a:lnTo>
                  <a:lnTo>
                    <a:pt x="47479" y="109250"/>
                  </a:lnTo>
                  <a:close/>
                  <a:moveTo>
                    <a:pt x="60611" y="109250"/>
                  </a:moveTo>
                  <a:lnTo>
                    <a:pt x="60611" y="115335"/>
                  </a:lnTo>
                  <a:lnTo>
                    <a:pt x="54206" y="115335"/>
                  </a:lnTo>
                  <a:lnTo>
                    <a:pt x="54206" y="109250"/>
                  </a:lnTo>
                  <a:close/>
                  <a:moveTo>
                    <a:pt x="67338" y="109250"/>
                  </a:moveTo>
                  <a:lnTo>
                    <a:pt x="67338" y="115335"/>
                  </a:lnTo>
                  <a:lnTo>
                    <a:pt x="60950" y="115335"/>
                  </a:lnTo>
                  <a:lnTo>
                    <a:pt x="60950" y="109250"/>
                  </a:lnTo>
                  <a:close/>
                  <a:moveTo>
                    <a:pt x="74083" y="109250"/>
                  </a:moveTo>
                  <a:lnTo>
                    <a:pt x="74083" y="115335"/>
                  </a:lnTo>
                  <a:lnTo>
                    <a:pt x="67677" y="115335"/>
                  </a:lnTo>
                  <a:lnTo>
                    <a:pt x="67677" y="109250"/>
                  </a:lnTo>
                  <a:close/>
                  <a:moveTo>
                    <a:pt x="80809" y="109250"/>
                  </a:moveTo>
                  <a:lnTo>
                    <a:pt x="80809" y="115335"/>
                  </a:lnTo>
                  <a:lnTo>
                    <a:pt x="74422" y="115335"/>
                  </a:lnTo>
                  <a:lnTo>
                    <a:pt x="74422" y="109250"/>
                  </a:lnTo>
                  <a:close/>
                  <a:moveTo>
                    <a:pt x="87554" y="109250"/>
                  </a:moveTo>
                  <a:lnTo>
                    <a:pt x="87554" y="115335"/>
                  </a:lnTo>
                  <a:lnTo>
                    <a:pt x="81148" y="115335"/>
                  </a:lnTo>
                  <a:lnTo>
                    <a:pt x="81148" y="109250"/>
                  </a:lnTo>
                  <a:close/>
                  <a:moveTo>
                    <a:pt x="94281" y="109250"/>
                  </a:moveTo>
                  <a:lnTo>
                    <a:pt x="94281" y="115335"/>
                  </a:lnTo>
                  <a:lnTo>
                    <a:pt x="87893" y="115335"/>
                  </a:lnTo>
                  <a:lnTo>
                    <a:pt x="87893" y="109250"/>
                  </a:lnTo>
                  <a:close/>
                  <a:moveTo>
                    <a:pt x="101007" y="109250"/>
                  </a:moveTo>
                  <a:lnTo>
                    <a:pt x="101007" y="115335"/>
                  </a:lnTo>
                  <a:lnTo>
                    <a:pt x="94620" y="115335"/>
                  </a:lnTo>
                  <a:lnTo>
                    <a:pt x="94620" y="109250"/>
                  </a:lnTo>
                  <a:close/>
                  <a:moveTo>
                    <a:pt x="107752" y="109250"/>
                  </a:moveTo>
                  <a:lnTo>
                    <a:pt x="107752" y="115335"/>
                  </a:lnTo>
                  <a:lnTo>
                    <a:pt x="101346" y="115335"/>
                  </a:lnTo>
                  <a:lnTo>
                    <a:pt x="101346" y="109250"/>
                  </a:lnTo>
                  <a:close/>
                  <a:moveTo>
                    <a:pt x="114478" y="109250"/>
                  </a:moveTo>
                  <a:lnTo>
                    <a:pt x="114478" y="115335"/>
                  </a:lnTo>
                  <a:lnTo>
                    <a:pt x="108091" y="115335"/>
                  </a:lnTo>
                  <a:lnTo>
                    <a:pt x="108091" y="109250"/>
                  </a:lnTo>
                  <a:close/>
                  <a:moveTo>
                    <a:pt x="121223" y="109250"/>
                  </a:moveTo>
                  <a:lnTo>
                    <a:pt x="121223" y="115335"/>
                  </a:lnTo>
                  <a:lnTo>
                    <a:pt x="114817" y="115335"/>
                  </a:lnTo>
                  <a:lnTo>
                    <a:pt x="114817" y="109250"/>
                  </a:lnTo>
                  <a:close/>
                  <a:moveTo>
                    <a:pt x="127950" y="109250"/>
                  </a:moveTo>
                  <a:lnTo>
                    <a:pt x="127950" y="115335"/>
                  </a:lnTo>
                  <a:lnTo>
                    <a:pt x="121562" y="115335"/>
                  </a:lnTo>
                  <a:lnTo>
                    <a:pt x="121562" y="109250"/>
                  </a:lnTo>
                  <a:close/>
                  <a:moveTo>
                    <a:pt x="134694" y="109250"/>
                  </a:moveTo>
                  <a:lnTo>
                    <a:pt x="134694" y="115335"/>
                  </a:lnTo>
                  <a:lnTo>
                    <a:pt x="128289" y="115335"/>
                  </a:lnTo>
                  <a:lnTo>
                    <a:pt x="128289" y="109250"/>
                  </a:lnTo>
                  <a:close/>
                  <a:moveTo>
                    <a:pt x="141421" y="109250"/>
                  </a:moveTo>
                  <a:lnTo>
                    <a:pt x="141421" y="115335"/>
                  </a:lnTo>
                  <a:lnTo>
                    <a:pt x="135033" y="115335"/>
                  </a:lnTo>
                  <a:lnTo>
                    <a:pt x="135033" y="109250"/>
                  </a:lnTo>
                  <a:close/>
                  <a:moveTo>
                    <a:pt x="148148" y="109250"/>
                  </a:moveTo>
                  <a:lnTo>
                    <a:pt x="148148" y="115335"/>
                  </a:lnTo>
                  <a:lnTo>
                    <a:pt x="141760" y="115335"/>
                  </a:lnTo>
                  <a:lnTo>
                    <a:pt x="141760" y="109250"/>
                  </a:lnTo>
                  <a:close/>
                  <a:moveTo>
                    <a:pt x="154892" y="109250"/>
                  </a:moveTo>
                  <a:lnTo>
                    <a:pt x="154892" y="115335"/>
                  </a:lnTo>
                  <a:lnTo>
                    <a:pt x="148487" y="115335"/>
                  </a:lnTo>
                  <a:lnTo>
                    <a:pt x="148487" y="109250"/>
                  </a:lnTo>
                  <a:close/>
                  <a:moveTo>
                    <a:pt x="161619" y="109250"/>
                  </a:moveTo>
                  <a:lnTo>
                    <a:pt x="161619" y="115335"/>
                  </a:lnTo>
                  <a:lnTo>
                    <a:pt x="155231" y="115335"/>
                  </a:lnTo>
                  <a:lnTo>
                    <a:pt x="155231" y="109250"/>
                  </a:lnTo>
                  <a:close/>
                  <a:moveTo>
                    <a:pt x="168363" y="109250"/>
                  </a:moveTo>
                  <a:lnTo>
                    <a:pt x="168363" y="115335"/>
                  </a:lnTo>
                  <a:lnTo>
                    <a:pt x="161958" y="115335"/>
                  </a:lnTo>
                  <a:lnTo>
                    <a:pt x="161958" y="109250"/>
                  </a:lnTo>
                  <a:close/>
                  <a:moveTo>
                    <a:pt x="175090" y="109250"/>
                  </a:moveTo>
                  <a:lnTo>
                    <a:pt x="175090" y="115335"/>
                  </a:lnTo>
                  <a:lnTo>
                    <a:pt x="168702" y="115335"/>
                  </a:lnTo>
                  <a:lnTo>
                    <a:pt x="168702" y="109250"/>
                  </a:lnTo>
                  <a:close/>
                  <a:moveTo>
                    <a:pt x="181834" y="109250"/>
                  </a:moveTo>
                  <a:lnTo>
                    <a:pt x="181834" y="115335"/>
                  </a:lnTo>
                  <a:lnTo>
                    <a:pt x="175429" y="115335"/>
                  </a:lnTo>
                  <a:lnTo>
                    <a:pt x="175429" y="109250"/>
                  </a:lnTo>
                  <a:close/>
                  <a:moveTo>
                    <a:pt x="188561" y="109250"/>
                  </a:moveTo>
                  <a:lnTo>
                    <a:pt x="188561" y="115335"/>
                  </a:lnTo>
                  <a:lnTo>
                    <a:pt x="182173" y="115335"/>
                  </a:lnTo>
                  <a:lnTo>
                    <a:pt x="182173" y="109250"/>
                  </a:lnTo>
                  <a:close/>
                  <a:moveTo>
                    <a:pt x="195288" y="109250"/>
                  </a:moveTo>
                  <a:lnTo>
                    <a:pt x="195288" y="115335"/>
                  </a:lnTo>
                  <a:lnTo>
                    <a:pt x="188900" y="115335"/>
                  </a:lnTo>
                  <a:lnTo>
                    <a:pt x="188900" y="109250"/>
                  </a:lnTo>
                  <a:close/>
                  <a:moveTo>
                    <a:pt x="202032" y="109250"/>
                  </a:moveTo>
                  <a:lnTo>
                    <a:pt x="202032" y="115335"/>
                  </a:lnTo>
                  <a:lnTo>
                    <a:pt x="195627" y="115335"/>
                  </a:lnTo>
                  <a:lnTo>
                    <a:pt x="195627" y="109250"/>
                  </a:lnTo>
                  <a:close/>
                  <a:moveTo>
                    <a:pt x="208759" y="109250"/>
                  </a:moveTo>
                  <a:lnTo>
                    <a:pt x="208759" y="115335"/>
                  </a:lnTo>
                  <a:lnTo>
                    <a:pt x="202371" y="115335"/>
                  </a:lnTo>
                  <a:lnTo>
                    <a:pt x="202371" y="109250"/>
                  </a:lnTo>
                  <a:close/>
                  <a:moveTo>
                    <a:pt x="215504" y="109250"/>
                  </a:moveTo>
                  <a:lnTo>
                    <a:pt x="215504" y="115335"/>
                  </a:lnTo>
                  <a:lnTo>
                    <a:pt x="209098" y="115335"/>
                  </a:lnTo>
                  <a:lnTo>
                    <a:pt x="209098" y="109250"/>
                  </a:lnTo>
                  <a:close/>
                  <a:moveTo>
                    <a:pt x="222230" y="109250"/>
                  </a:moveTo>
                  <a:lnTo>
                    <a:pt x="222230" y="115335"/>
                  </a:lnTo>
                  <a:lnTo>
                    <a:pt x="215843" y="115335"/>
                  </a:lnTo>
                  <a:lnTo>
                    <a:pt x="215843" y="109250"/>
                  </a:lnTo>
                  <a:close/>
                  <a:moveTo>
                    <a:pt x="228975" y="109250"/>
                  </a:moveTo>
                  <a:lnTo>
                    <a:pt x="228975" y="115335"/>
                  </a:lnTo>
                  <a:lnTo>
                    <a:pt x="222569" y="115335"/>
                  </a:lnTo>
                  <a:lnTo>
                    <a:pt x="222569" y="109250"/>
                  </a:lnTo>
                  <a:close/>
                  <a:moveTo>
                    <a:pt x="235701" y="109250"/>
                  </a:moveTo>
                  <a:lnTo>
                    <a:pt x="235701" y="115335"/>
                  </a:lnTo>
                  <a:lnTo>
                    <a:pt x="229296" y="115335"/>
                  </a:lnTo>
                  <a:lnTo>
                    <a:pt x="229296" y="109250"/>
                  </a:lnTo>
                  <a:close/>
                  <a:moveTo>
                    <a:pt x="242428" y="109250"/>
                  </a:moveTo>
                  <a:lnTo>
                    <a:pt x="242428" y="115335"/>
                  </a:lnTo>
                  <a:lnTo>
                    <a:pt x="236040" y="115335"/>
                  </a:lnTo>
                  <a:lnTo>
                    <a:pt x="236040" y="109250"/>
                  </a:lnTo>
                  <a:close/>
                  <a:moveTo>
                    <a:pt x="249173" y="109250"/>
                  </a:moveTo>
                  <a:lnTo>
                    <a:pt x="249173" y="115335"/>
                  </a:lnTo>
                  <a:lnTo>
                    <a:pt x="242767" y="115335"/>
                  </a:lnTo>
                  <a:lnTo>
                    <a:pt x="242767" y="109250"/>
                  </a:lnTo>
                  <a:close/>
                  <a:moveTo>
                    <a:pt x="255899" y="109250"/>
                  </a:moveTo>
                  <a:lnTo>
                    <a:pt x="255899" y="115335"/>
                  </a:lnTo>
                  <a:lnTo>
                    <a:pt x="249512" y="115335"/>
                  </a:lnTo>
                  <a:lnTo>
                    <a:pt x="249512" y="109250"/>
                  </a:lnTo>
                  <a:close/>
                  <a:moveTo>
                    <a:pt x="262644" y="109250"/>
                  </a:moveTo>
                  <a:lnTo>
                    <a:pt x="262644" y="115335"/>
                  </a:lnTo>
                  <a:lnTo>
                    <a:pt x="256238" y="115335"/>
                  </a:lnTo>
                  <a:lnTo>
                    <a:pt x="256238" y="109250"/>
                  </a:lnTo>
                  <a:close/>
                  <a:moveTo>
                    <a:pt x="269370" y="109250"/>
                  </a:moveTo>
                  <a:lnTo>
                    <a:pt x="269370" y="115335"/>
                  </a:lnTo>
                  <a:lnTo>
                    <a:pt x="262983" y="115335"/>
                  </a:lnTo>
                  <a:lnTo>
                    <a:pt x="262983" y="109250"/>
                  </a:lnTo>
                  <a:close/>
                  <a:moveTo>
                    <a:pt x="276115" y="109250"/>
                  </a:moveTo>
                  <a:lnTo>
                    <a:pt x="276115" y="115335"/>
                  </a:lnTo>
                  <a:lnTo>
                    <a:pt x="269709" y="115335"/>
                  </a:lnTo>
                  <a:lnTo>
                    <a:pt x="269709" y="109250"/>
                  </a:lnTo>
                  <a:close/>
                  <a:moveTo>
                    <a:pt x="282842" y="109250"/>
                  </a:moveTo>
                  <a:lnTo>
                    <a:pt x="282842" y="115335"/>
                  </a:lnTo>
                  <a:lnTo>
                    <a:pt x="276436" y="115335"/>
                  </a:lnTo>
                  <a:lnTo>
                    <a:pt x="276436" y="109250"/>
                  </a:lnTo>
                  <a:close/>
                  <a:moveTo>
                    <a:pt x="6745" y="115656"/>
                  </a:moveTo>
                  <a:lnTo>
                    <a:pt x="6745" y="121740"/>
                  </a:lnTo>
                  <a:lnTo>
                    <a:pt x="339" y="121740"/>
                  </a:lnTo>
                  <a:lnTo>
                    <a:pt x="339" y="115656"/>
                  </a:lnTo>
                  <a:close/>
                  <a:moveTo>
                    <a:pt x="13471" y="115656"/>
                  </a:moveTo>
                  <a:lnTo>
                    <a:pt x="13471" y="121740"/>
                  </a:lnTo>
                  <a:lnTo>
                    <a:pt x="7066" y="121740"/>
                  </a:lnTo>
                  <a:lnTo>
                    <a:pt x="7066" y="115656"/>
                  </a:lnTo>
                  <a:close/>
                  <a:moveTo>
                    <a:pt x="20198" y="115656"/>
                  </a:moveTo>
                  <a:lnTo>
                    <a:pt x="20198" y="121740"/>
                  </a:lnTo>
                  <a:lnTo>
                    <a:pt x="13810" y="121740"/>
                  </a:lnTo>
                  <a:lnTo>
                    <a:pt x="13810" y="115656"/>
                  </a:lnTo>
                  <a:close/>
                  <a:moveTo>
                    <a:pt x="26942" y="115656"/>
                  </a:moveTo>
                  <a:lnTo>
                    <a:pt x="26942" y="121740"/>
                  </a:lnTo>
                  <a:lnTo>
                    <a:pt x="20537" y="121740"/>
                  </a:lnTo>
                  <a:lnTo>
                    <a:pt x="20537" y="115656"/>
                  </a:lnTo>
                  <a:close/>
                  <a:moveTo>
                    <a:pt x="33669" y="115656"/>
                  </a:moveTo>
                  <a:lnTo>
                    <a:pt x="33669" y="121740"/>
                  </a:lnTo>
                  <a:lnTo>
                    <a:pt x="27281" y="121740"/>
                  </a:lnTo>
                  <a:lnTo>
                    <a:pt x="27281" y="115656"/>
                  </a:lnTo>
                  <a:close/>
                  <a:moveTo>
                    <a:pt x="40414" y="115656"/>
                  </a:moveTo>
                  <a:lnTo>
                    <a:pt x="40414" y="121740"/>
                  </a:lnTo>
                  <a:lnTo>
                    <a:pt x="34008" y="121740"/>
                  </a:lnTo>
                  <a:lnTo>
                    <a:pt x="34008" y="115656"/>
                  </a:lnTo>
                  <a:close/>
                  <a:moveTo>
                    <a:pt x="47140" y="115656"/>
                  </a:moveTo>
                  <a:lnTo>
                    <a:pt x="47140" y="121740"/>
                  </a:lnTo>
                  <a:lnTo>
                    <a:pt x="40753" y="121740"/>
                  </a:lnTo>
                  <a:lnTo>
                    <a:pt x="40753" y="115656"/>
                  </a:lnTo>
                  <a:close/>
                  <a:moveTo>
                    <a:pt x="53885" y="115656"/>
                  </a:moveTo>
                  <a:lnTo>
                    <a:pt x="53885" y="121740"/>
                  </a:lnTo>
                  <a:lnTo>
                    <a:pt x="47479" y="121740"/>
                  </a:lnTo>
                  <a:lnTo>
                    <a:pt x="47479" y="115656"/>
                  </a:lnTo>
                  <a:close/>
                  <a:moveTo>
                    <a:pt x="60611" y="115656"/>
                  </a:moveTo>
                  <a:lnTo>
                    <a:pt x="60611" y="121740"/>
                  </a:lnTo>
                  <a:lnTo>
                    <a:pt x="54206" y="121740"/>
                  </a:lnTo>
                  <a:lnTo>
                    <a:pt x="54206" y="115656"/>
                  </a:lnTo>
                  <a:close/>
                  <a:moveTo>
                    <a:pt x="67338" y="115656"/>
                  </a:moveTo>
                  <a:lnTo>
                    <a:pt x="67338" y="121740"/>
                  </a:lnTo>
                  <a:lnTo>
                    <a:pt x="60950" y="121740"/>
                  </a:lnTo>
                  <a:lnTo>
                    <a:pt x="60950" y="115656"/>
                  </a:lnTo>
                  <a:close/>
                  <a:moveTo>
                    <a:pt x="74083" y="115656"/>
                  </a:moveTo>
                  <a:lnTo>
                    <a:pt x="74083" y="121740"/>
                  </a:lnTo>
                  <a:lnTo>
                    <a:pt x="67677" y="121740"/>
                  </a:lnTo>
                  <a:lnTo>
                    <a:pt x="67677" y="115656"/>
                  </a:lnTo>
                  <a:close/>
                  <a:moveTo>
                    <a:pt x="80809" y="115656"/>
                  </a:moveTo>
                  <a:lnTo>
                    <a:pt x="80809" y="121740"/>
                  </a:lnTo>
                  <a:lnTo>
                    <a:pt x="74422" y="121740"/>
                  </a:lnTo>
                  <a:lnTo>
                    <a:pt x="74422" y="115656"/>
                  </a:lnTo>
                  <a:close/>
                  <a:moveTo>
                    <a:pt x="87554" y="115656"/>
                  </a:moveTo>
                  <a:lnTo>
                    <a:pt x="87554" y="121740"/>
                  </a:lnTo>
                  <a:lnTo>
                    <a:pt x="81148" y="121740"/>
                  </a:lnTo>
                  <a:lnTo>
                    <a:pt x="81148" y="115656"/>
                  </a:lnTo>
                  <a:close/>
                  <a:moveTo>
                    <a:pt x="94281" y="115656"/>
                  </a:moveTo>
                  <a:lnTo>
                    <a:pt x="94281" y="121740"/>
                  </a:lnTo>
                  <a:lnTo>
                    <a:pt x="87893" y="121740"/>
                  </a:lnTo>
                  <a:lnTo>
                    <a:pt x="87893" y="115656"/>
                  </a:lnTo>
                  <a:close/>
                  <a:moveTo>
                    <a:pt x="101007" y="115656"/>
                  </a:moveTo>
                  <a:lnTo>
                    <a:pt x="101007" y="121740"/>
                  </a:lnTo>
                  <a:lnTo>
                    <a:pt x="94620" y="121740"/>
                  </a:lnTo>
                  <a:lnTo>
                    <a:pt x="94620" y="115656"/>
                  </a:lnTo>
                  <a:close/>
                  <a:moveTo>
                    <a:pt x="107752" y="115656"/>
                  </a:moveTo>
                  <a:lnTo>
                    <a:pt x="107752" y="121740"/>
                  </a:lnTo>
                  <a:lnTo>
                    <a:pt x="101346" y="121740"/>
                  </a:lnTo>
                  <a:lnTo>
                    <a:pt x="101346" y="115656"/>
                  </a:lnTo>
                  <a:close/>
                  <a:moveTo>
                    <a:pt x="114478" y="115656"/>
                  </a:moveTo>
                  <a:lnTo>
                    <a:pt x="114478" y="121740"/>
                  </a:lnTo>
                  <a:lnTo>
                    <a:pt x="108091" y="121740"/>
                  </a:lnTo>
                  <a:lnTo>
                    <a:pt x="108091" y="115656"/>
                  </a:lnTo>
                  <a:close/>
                  <a:moveTo>
                    <a:pt x="121223" y="115656"/>
                  </a:moveTo>
                  <a:lnTo>
                    <a:pt x="121223" y="121740"/>
                  </a:lnTo>
                  <a:lnTo>
                    <a:pt x="114817" y="121740"/>
                  </a:lnTo>
                  <a:lnTo>
                    <a:pt x="114817" y="115656"/>
                  </a:lnTo>
                  <a:close/>
                  <a:moveTo>
                    <a:pt x="127950" y="115656"/>
                  </a:moveTo>
                  <a:lnTo>
                    <a:pt x="127950" y="121740"/>
                  </a:lnTo>
                  <a:lnTo>
                    <a:pt x="121562" y="121740"/>
                  </a:lnTo>
                  <a:lnTo>
                    <a:pt x="121562" y="115656"/>
                  </a:lnTo>
                  <a:close/>
                  <a:moveTo>
                    <a:pt x="134694" y="115656"/>
                  </a:moveTo>
                  <a:lnTo>
                    <a:pt x="134694" y="121740"/>
                  </a:lnTo>
                  <a:lnTo>
                    <a:pt x="128289" y="121740"/>
                  </a:lnTo>
                  <a:lnTo>
                    <a:pt x="128289" y="115656"/>
                  </a:lnTo>
                  <a:close/>
                  <a:moveTo>
                    <a:pt x="141421" y="115656"/>
                  </a:moveTo>
                  <a:lnTo>
                    <a:pt x="141421" y="121740"/>
                  </a:lnTo>
                  <a:lnTo>
                    <a:pt x="135033" y="121740"/>
                  </a:lnTo>
                  <a:lnTo>
                    <a:pt x="135033" y="115656"/>
                  </a:lnTo>
                  <a:close/>
                  <a:moveTo>
                    <a:pt x="148148" y="115656"/>
                  </a:moveTo>
                  <a:lnTo>
                    <a:pt x="148148" y="121740"/>
                  </a:lnTo>
                  <a:lnTo>
                    <a:pt x="141760" y="121740"/>
                  </a:lnTo>
                  <a:lnTo>
                    <a:pt x="141760" y="115656"/>
                  </a:lnTo>
                  <a:close/>
                  <a:moveTo>
                    <a:pt x="154892" y="115656"/>
                  </a:moveTo>
                  <a:lnTo>
                    <a:pt x="154892" y="121740"/>
                  </a:lnTo>
                  <a:lnTo>
                    <a:pt x="148487" y="121740"/>
                  </a:lnTo>
                  <a:lnTo>
                    <a:pt x="148487" y="115656"/>
                  </a:lnTo>
                  <a:close/>
                  <a:moveTo>
                    <a:pt x="161619" y="115656"/>
                  </a:moveTo>
                  <a:lnTo>
                    <a:pt x="161619" y="121740"/>
                  </a:lnTo>
                  <a:lnTo>
                    <a:pt x="155231" y="121740"/>
                  </a:lnTo>
                  <a:lnTo>
                    <a:pt x="155231" y="115656"/>
                  </a:lnTo>
                  <a:close/>
                  <a:moveTo>
                    <a:pt x="168363" y="115656"/>
                  </a:moveTo>
                  <a:lnTo>
                    <a:pt x="168363" y="121740"/>
                  </a:lnTo>
                  <a:lnTo>
                    <a:pt x="161958" y="121740"/>
                  </a:lnTo>
                  <a:lnTo>
                    <a:pt x="161958" y="115656"/>
                  </a:lnTo>
                  <a:close/>
                  <a:moveTo>
                    <a:pt x="175090" y="115656"/>
                  </a:moveTo>
                  <a:lnTo>
                    <a:pt x="175090" y="121740"/>
                  </a:lnTo>
                  <a:lnTo>
                    <a:pt x="168702" y="121740"/>
                  </a:lnTo>
                  <a:lnTo>
                    <a:pt x="168702" y="115656"/>
                  </a:lnTo>
                  <a:close/>
                  <a:moveTo>
                    <a:pt x="181834" y="115656"/>
                  </a:moveTo>
                  <a:lnTo>
                    <a:pt x="181834" y="121740"/>
                  </a:lnTo>
                  <a:lnTo>
                    <a:pt x="175429" y="121740"/>
                  </a:lnTo>
                  <a:lnTo>
                    <a:pt x="175429" y="115656"/>
                  </a:lnTo>
                  <a:close/>
                  <a:moveTo>
                    <a:pt x="188561" y="115656"/>
                  </a:moveTo>
                  <a:lnTo>
                    <a:pt x="188561" y="121740"/>
                  </a:lnTo>
                  <a:lnTo>
                    <a:pt x="182173" y="121740"/>
                  </a:lnTo>
                  <a:lnTo>
                    <a:pt x="182173" y="115656"/>
                  </a:lnTo>
                  <a:close/>
                  <a:moveTo>
                    <a:pt x="195288" y="115656"/>
                  </a:moveTo>
                  <a:lnTo>
                    <a:pt x="195288" y="121740"/>
                  </a:lnTo>
                  <a:lnTo>
                    <a:pt x="188900" y="121740"/>
                  </a:lnTo>
                  <a:lnTo>
                    <a:pt x="188900" y="115656"/>
                  </a:lnTo>
                  <a:close/>
                  <a:moveTo>
                    <a:pt x="202032" y="115656"/>
                  </a:moveTo>
                  <a:lnTo>
                    <a:pt x="202032" y="121740"/>
                  </a:lnTo>
                  <a:lnTo>
                    <a:pt x="195627" y="121740"/>
                  </a:lnTo>
                  <a:lnTo>
                    <a:pt x="195627" y="115656"/>
                  </a:lnTo>
                  <a:close/>
                  <a:moveTo>
                    <a:pt x="208759" y="115656"/>
                  </a:moveTo>
                  <a:lnTo>
                    <a:pt x="208759" y="121740"/>
                  </a:lnTo>
                  <a:lnTo>
                    <a:pt x="202371" y="121740"/>
                  </a:lnTo>
                  <a:lnTo>
                    <a:pt x="202371" y="115656"/>
                  </a:lnTo>
                  <a:close/>
                  <a:moveTo>
                    <a:pt x="215504" y="115656"/>
                  </a:moveTo>
                  <a:lnTo>
                    <a:pt x="215504" y="121740"/>
                  </a:lnTo>
                  <a:lnTo>
                    <a:pt x="209098" y="121740"/>
                  </a:lnTo>
                  <a:lnTo>
                    <a:pt x="209098" y="115656"/>
                  </a:lnTo>
                  <a:close/>
                  <a:moveTo>
                    <a:pt x="222230" y="115656"/>
                  </a:moveTo>
                  <a:lnTo>
                    <a:pt x="222230" y="121740"/>
                  </a:lnTo>
                  <a:lnTo>
                    <a:pt x="215843" y="121740"/>
                  </a:lnTo>
                  <a:lnTo>
                    <a:pt x="215843" y="115656"/>
                  </a:lnTo>
                  <a:close/>
                  <a:moveTo>
                    <a:pt x="228975" y="115656"/>
                  </a:moveTo>
                  <a:lnTo>
                    <a:pt x="228975" y="121740"/>
                  </a:lnTo>
                  <a:lnTo>
                    <a:pt x="222569" y="121740"/>
                  </a:lnTo>
                  <a:lnTo>
                    <a:pt x="222569" y="115656"/>
                  </a:lnTo>
                  <a:close/>
                  <a:moveTo>
                    <a:pt x="235701" y="115656"/>
                  </a:moveTo>
                  <a:lnTo>
                    <a:pt x="235701" y="121740"/>
                  </a:lnTo>
                  <a:lnTo>
                    <a:pt x="229296" y="121740"/>
                  </a:lnTo>
                  <a:lnTo>
                    <a:pt x="229296" y="115656"/>
                  </a:lnTo>
                  <a:close/>
                  <a:moveTo>
                    <a:pt x="242428" y="115656"/>
                  </a:moveTo>
                  <a:lnTo>
                    <a:pt x="242428" y="121740"/>
                  </a:lnTo>
                  <a:lnTo>
                    <a:pt x="236040" y="121740"/>
                  </a:lnTo>
                  <a:lnTo>
                    <a:pt x="236040" y="115656"/>
                  </a:lnTo>
                  <a:close/>
                  <a:moveTo>
                    <a:pt x="249173" y="115656"/>
                  </a:moveTo>
                  <a:lnTo>
                    <a:pt x="249173" y="121740"/>
                  </a:lnTo>
                  <a:lnTo>
                    <a:pt x="242767" y="121740"/>
                  </a:lnTo>
                  <a:lnTo>
                    <a:pt x="242767" y="115656"/>
                  </a:lnTo>
                  <a:close/>
                  <a:moveTo>
                    <a:pt x="255899" y="115656"/>
                  </a:moveTo>
                  <a:lnTo>
                    <a:pt x="255899" y="121740"/>
                  </a:lnTo>
                  <a:lnTo>
                    <a:pt x="249512" y="121740"/>
                  </a:lnTo>
                  <a:lnTo>
                    <a:pt x="249512" y="115656"/>
                  </a:lnTo>
                  <a:close/>
                  <a:moveTo>
                    <a:pt x="262644" y="115656"/>
                  </a:moveTo>
                  <a:lnTo>
                    <a:pt x="262644" y="121740"/>
                  </a:lnTo>
                  <a:lnTo>
                    <a:pt x="256238" y="121740"/>
                  </a:lnTo>
                  <a:lnTo>
                    <a:pt x="256238" y="115656"/>
                  </a:lnTo>
                  <a:close/>
                  <a:moveTo>
                    <a:pt x="269370" y="115656"/>
                  </a:moveTo>
                  <a:lnTo>
                    <a:pt x="269370" y="121740"/>
                  </a:lnTo>
                  <a:lnTo>
                    <a:pt x="262983" y="121740"/>
                  </a:lnTo>
                  <a:lnTo>
                    <a:pt x="262983" y="115656"/>
                  </a:lnTo>
                  <a:close/>
                  <a:moveTo>
                    <a:pt x="276115" y="115656"/>
                  </a:moveTo>
                  <a:lnTo>
                    <a:pt x="276115" y="121740"/>
                  </a:lnTo>
                  <a:lnTo>
                    <a:pt x="269709" y="121740"/>
                  </a:lnTo>
                  <a:lnTo>
                    <a:pt x="269709" y="115656"/>
                  </a:lnTo>
                  <a:close/>
                  <a:moveTo>
                    <a:pt x="282842" y="115656"/>
                  </a:moveTo>
                  <a:lnTo>
                    <a:pt x="282842" y="121740"/>
                  </a:lnTo>
                  <a:lnTo>
                    <a:pt x="276436" y="121740"/>
                  </a:lnTo>
                  <a:lnTo>
                    <a:pt x="276436" y="115656"/>
                  </a:lnTo>
                  <a:close/>
                  <a:moveTo>
                    <a:pt x="6745" y="122061"/>
                  </a:moveTo>
                  <a:lnTo>
                    <a:pt x="6745" y="128146"/>
                  </a:lnTo>
                  <a:lnTo>
                    <a:pt x="339" y="128146"/>
                  </a:lnTo>
                  <a:lnTo>
                    <a:pt x="339" y="122061"/>
                  </a:lnTo>
                  <a:close/>
                  <a:moveTo>
                    <a:pt x="13471" y="122061"/>
                  </a:moveTo>
                  <a:lnTo>
                    <a:pt x="13471" y="128146"/>
                  </a:lnTo>
                  <a:lnTo>
                    <a:pt x="7066" y="128146"/>
                  </a:lnTo>
                  <a:lnTo>
                    <a:pt x="7066" y="122061"/>
                  </a:lnTo>
                  <a:close/>
                  <a:moveTo>
                    <a:pt x="20198" y="122061"/>
                  </a:moveTo>
                  <a:lnTo>
                    <a:pt x="20198" y="128146"/>
                  </a:lnTo>
                  <a:lnTo>
                    <a:pt x="13810" y="128146"/>
                  </a:lnTo>
                  <a:lnTo>
                    <a:pt x="13810" y="122061"/>
                  </a:lnTo>
                  <a:close/>
                  <a:moveTo>
                    <a:pt x="26942" y="122061"/>
                  </a:moveTo>
                  <a:lnTo>
                    <a:pt x="26942" y="128146"/>
                  </a:lnTo>
                  <a:lnTo>
                    <a:pt x="20537" y="128146"/>
                  </a:lnTo>
                  <a:lnTo>
                    <a:pt x="20537" y="122061"/>
                  </a:lnTo>
                  <a:close/>
                  <a:moveTo>
                    <a:pt x="33669" y="122061"/>
                  </a:moveTo>
                  <a:lnTo>
                    <a:pt x="33669" y="128146"/>
                  </a:lnTo>
                  <a:lnTo>
                    <a:pt x="27281" y="128146"/>
                  </a:lnTo>
                  <a:lnTo>
                    <a:pt x="27281" y="122061"/>
                  </a:lnTo>
                  <a:close/>
                  <a:moveTo>
                    <a:pt x="40414" y="122061"/>
                  </a:moveTo>
                  <a:lnTo>
                    <a:pt x="40414" y="128146"/>
                  </a:lnTo>
                  <a:lnTo>
                    <a:pt x="34008" y="128146"/>
                  </a:lnTo>
                  <a:lnTo>
                    <a:pt x="34008" y="122061"/>
                  </a:lnTo>
                  <a:close/>
                  <a:moveTo>
                    <a:pt x="47140" y="122061"/>
                  </a:moveTo>
                  <a:lnTo>
                    <a:pt x="47140" y="128146"/>
                  </a:lnTo>
                  <a:lnTo>
                    <a:pt x="40753" y="128146"/>
                  </a:lnTo>
                  <a:lnTo>
                    <a:pt x="40753" y="122061"/>
                  </a:lnTo>
                  <a:close/>
                  <a:moveTo>
                    <a:pt x="53885" y="122061"/>
                  </a:moveTo>
                  <a:lnTo>
                    <a:pt x="53885" y="128146"/>
                  </a:lnTo>
                  <a:lnTo>
                    <a:pt x="47479" y="128146"/>
                  </a:lnTo>
                  <a:lnTo>
                    <a:pt x="47479" y="122061"/>
                  </a:lnTo>
                  <a:close/>
                  <a:moveTo>
                    <a:pt x="60611" y="122061"/>
                  </a:moveTo>
                  <a:lnTo>
                    <a:pt x="60611" y="128146"/>
                  </a:lnTo>
                  <a:lnTo>
                    <a:pt x="54206" y="128146"/>
                  </a:lnTo>
                  <a:lnTo>
                    <a:pt x="54206" y="122061"/>
                  </a:lnTo>
                  <a:close/>
                  <a:moveTo>
                    <a:pt x="67338" y="122061"/>
                  </a:moveTo>
                  <a:lnTo>
                    <a:pt x="67338" y="128146"/>
                  </a:lnTo>
                  <a:lnTo>
                    <a:pt x="60950" y="128146"/>
                  </a:lnTo>
                  <a:lnTo>
                    <a:pt x="60950" y="122061"/>
                  </a:lnTo>
                  <a:close/>
                  <a:moveTo>
                    <a:pt x="74083" y="122061"/>
                  </a:moveTo>
                  <a:lnTo>
                    <a:pt x="74083" y="128146"/>
                  </a:lnTo>
                  <a:lnTo>
                    <a:pt x="67677" y="128146"/>
                  </a:lnTo>
                  <a:lnTo>
                    <a:pt x="67677" y="122061"/>
                  </a:lnTo>
                  <a:close/>
                  <a:moveTo>
                    <a:pt x="80809" y="122061"/>
                  </a:moveTo>
                  <a:lnTo>
                    <a:pt x="80809" y="128146"/>
                  </a:lnTo>
                  <a:lnTo>
                    <a:pt x="74422" y="128146"/>
                  </a:lnTo>
                  <a:lnTo>
                    <a:pt x="74422" y="122061"/>
                  </a:lnTo>
                  <a:close/>
                  <a:moveTo>
                    <a:pt x="87554" y="122061"/>
                  </a:moveTo>
                  <a:lnTo>
                    <a:pt x="87554" y="128146"/>
                  </a:lnTo>
                  <a:lnTo>
                    <a:pt x="81148" y="128146"/>
                  </a:lnTo>
                  <a:lnTo>
                    <a:pt x="81148" y="122061"/>
                  </a:lnTo>
                  <a:close/>
                  <a:moveTo>
                    <a:pt x="94281" y="122061"/>
                  </a:moveTo>
                  <a:lnTo>
                    <a:pt x="94281" y="128146"/>
                  </a:lnTo>
                  <a:lnTo>
                    <a:pt x="87893" y="128146"/>
                  </a:lnTo>
                  <a:lnTo>
                    <a:pt x="87893" y="122061"/>
                  </a:lnTo>
                  <a:close/>
                  <a:moveTo>
                    <a:pt x="101007" y="122061"/>
                  </a:moveTo>
                  <a:lnTo>
                    <a:pt x="101007" y="128146"/>
                  </a:lnTo>
                  <a:lnTo>
                    <a:pt x="94620" y="128146"/>
                  </a:lnTo>
                  <a:lnTo>
                    <a:pt x="94620" y="122061"/>
                  </a:lnTo>
                  <a:close/>
                  <a:moveTo>
                    <a:pt x="107752" y="122061"/>
                  </a:moveTo>
                  <a:lnTo>
                    <a:pt x="107752" y="128146"/>
                  </a:lnTo>
                  <a:lnTo>
                    <a:pt x="101346" y="128146"/>
                  </a:lnTo>
                  <a:lnTo>
                    <a:pt x="101346" y="122061"/>
                  </a:lnTo>
                  <a:close/>
                  <a:moveTo>
                    <a:pt x="114478" y="122061"/>
                  </a:moveTo>
                  <a:lnTo>
                    <a:pt x="114478" y="128146"/>
                  </a:lnTo>
                  <a:lnTo>
                    <a:pt x="108091" y="128146"/>
                  </a:lnTo>
                  <a:lnTo>
                    <a:pt x="108091" y="122061"/>
                  </a:lnTo>
                  <a:close/>
                  <a:moveTo>
                    <a:pt x="121223" y="122061"/>
                  </a:moveTo>
                  <a:lnTo>
                    <a:pt x="121223" y="128146"/>
                  </a:lnTo>
                  <a:lnTo>
                    <a:pt x="114817" y="128146"/>
                  </a:lnTo>
                  <a:lnTo>
                    <a:pt x="114817" y="122061"/>
                  </a:lnTo>
                  <a:close/>
                  <a:moveTo>
                    <a:pt x="127950" y="122061"/>
                  </a:moveTo>
                  <a:lnTo>
                    <a:pt x="127950" y="128146"/>
                  </a:lnTo>
                  <a:lnTo>
                    <a:pt x="121562" y="128146"/>
                  </a:lnTo>
                  <a:lnTo>
                    <a:pt x="121562" y="122061"/>
                  </a:lnTo>
                  <a:close/>
                  <a:moveTo>
                    <a:pt x="134694" y="122061"/>
                  </a:moveTo>
                  <a:lnTo>
                    <a:pt x="134694" y="128146"/>
                  </a:lnTo>
                  <a:lnTo>
                    <a:pt x="128289" y="128146"/>
                  </a:lnTo>
                  <a:lnTo>
                    <a:pt x="128289" y="122061"/>
                  </a:lnTo>
                  <a:close/>
                  <a:moveTo>
                    <a:pt x="141421" y="122061"/>
                  </a:moveTo>
                  <a:lnTo>
                    <a:pt x="141421" y="128146"/>
                  </a:lnTo>
                  <a:lnTo>
                    <a:pt x="135033" y="128146"/>
                  </a:lnTo>
                  <a:lnTo>
                    <a:pt x="135033" y="122061"/>
                  </a:lnTo>
                  <a:close/>
                  <a:moveTo>
                    <a:pt x="148148" y="122061"/>
                  </a:moveTo>
                  <a:lnTo>
                    <a:pt x="148148" y="128146"/>
                  </a:lnTo>
                  <a:lnTo>
                    <a:pt x="141760" y="128146"/>
                  </a:lnTo>
                  <a:lnTo>
                    <a:pt x="141760" y="122061"/>
                  </a:lnTo>
                  <a:close/>
                  <a:moveTo>
                    <a:pt x="154892" y="122061"/>
                  </a:moveTo>
                  <a:lnTo>
                    <a:pt x="154892" y="128146"/>
                  </a:lnTo>
                  <a:lnTo>
                    <a:pt x="148487" y="128146"/>
                  </a:lnTo>
                  <a:lnTo>
                    <a:pt x="148487" y="122061"/>
                  </a:lnTo>
                  <a:close/>
                  <a:moveTo>
                    <a:pt x="161619" y="122061"/>
                  </a:moveTo>
                  <a:lnTo>
                    <a:pt x="161619" y="128146"/>
                  </a:lnTo>
                  <a:lnTo>
                    <a:pt x="155231" y="128146"/>
                  </a:lnTo>
                  <a:lnTo>
                    <a:pt x="155231" y="122061"/>
                  </a:lnTo>
                  <a:close/>
                  <a:moveTo>
                    <a:pt x="168363" y="122061"/>
                  </a:moveTo>
                  <a:lnTo>
                    <a:pt x="168363" y="128146"/>
                  </a:lnTo>
                  <a:lnTo>
                    <a:pt x="161958" y="128146"/>
                  </a:lnTo>
                  <a:lnTo>
                    <a:pt x="161958" y="122061"/>
                  </a:lnTo>
                  <a:close/>
                  <a:moveTo>
                    <a:pt x="175090" y="122061"/>
                  </a:moveTo>
                  <a:lnTo>
                    <a:pt x="175090" y="128146"/>
                  </a:lnTo>
                  <a:lnTo>
                    <a:pt x="168702" y="128146"/>
                  </a:lnTo>
                  <a:lnTo>
                    <a:pt x="168702" y="122061"/>
                  </a:lnTo>
                  <a:close/>
                  <a:moveTo>
                    <a:pt x="181834" y="122061"/>
                  </a:moveTo>
                  <a:lnTo>
                    <a:pt x="181834" y="128146"/>
                  </a:lnTo>
                  <a:lnTo>
                    <a:pt x="175429" y="128146"/>
                  </a:lnTo>
                  <a:lnTo>
                    <a:pt x="175429" y="122061"/>
                  </a:lnTo>
                  <a:close/>
                  <a:moveTo>
                    <a:pt x="188561" y="122061"/>
                  </a:moveTo>
                  <a:lnTo>
                    <a:pt x="188561" y="128146"/>
                  </a:lnTo>
                  <a:lnTo>
                    <a:pt x="182173" y="128146"/>
                  </a:lnTo>
                  <a:lnTo>
                    <a:pt x="182173" y="122061"/>
                  </a:lnTo>
                  <a:close/>
                  <a:moveTo>
                    <a:pt x="195288" y="122061"/>
                  </a:moveTo>
                  <a:lnTo>
                    <a:pt x="195288" y="128146"/>
                  </a:lnTo>
                  <a:lnTo>
                    <a:pt x="188900" y="128146"/>
                  </a:lnTo>
                  <a:lnTo>
                    <a:pt x="188900" y="122061"/>
                  </a:lnTo>
                  <a:close/>
                  <a:moveTo>
                    <a:pt x="202032" y="122061"/>
                  </a:moveTo>
                  <a:lnTo>
                    <a:pt x="202032" y="128146"/>
                  </a:lnTo>
                  <a:lnTo>
                    <a:pt x="195627" y="128146"/>
                  </a:lnTo>
                  <a:lnTo>
                    <a:pt x="195627" y="122061"/>
                  </a:lnTo>
                  <a:close/>
                  <a:moveTo>
                    <a:pt x="208759" y="122061"/>
                  </a:moveTo>
                  <a:lnTo>
                    <a:pt x="208759" y="128146"/>
                  </a:lnTo>
                  <a:lnTo>
                    <a:pt x="202371" y="128146"/>
                  </a:lnTo>
                  <a:lnTo>
                    <a:pt x="202371" y="122061"/>
                  </a:lnTo>
                  <a:close/>
                  <a:moveTo>
                    <a:pt x="215504" y="122061"/>
                  </a:moveTo>
                  <a:lnTo>
                    <a:pt x="215504" y="128146"/>
                  </a:lnTo>
                  <a:lnTo>
                    <a:pt x="209098" y="128146"/>
                  </a:lnTo>
                  <a:lnTo>
                    <a:pt x="209098" y="122061"/>
                  </a:lnTo>
                  <a:close/>
                  <a:moveTo>
                    <a:pt x="222230" y="122061"/>
                  </a:moveTo>
                  <a:lnTo>
                    <a:pt x="222230" y="128146"/>
                  </a:lnTo>
                  <a:lnTo>
                    <a:pt x="215843" y="128146"/>
                  </a:lnTo>
                  <a:lnTo>
                    <a:pt x="215843" y="122061"/>
                  </a:lnTo>
                  <a:close/>
                  <a:moveTo>
                    <a:pt x="228975" y="122061"/>
                  </a:moveTo>
                  <a:lnTo>
                    <a:pt x="228975" y="128146"/>
                  </a:lnTo>
                  <a:lnTo>
                    <a:pt x="222569" y="128146"/>
                  </a:lnTo>
                  <a:lnTo>
                    <a:pt x="222569" y="122061"/>
                  </a:lnTo>
                  <a:close/>
                  <a:moveTo>
                    <a:pt x="235701" y="122061"/>
                  </a:moveTo>
                  <a:lnTo>
                    <a:pt x="235701" y="128146"/>
                  </a:lnTo>
                  <a:lnTo>
                    <a:pt x="229296" y="128146"/>
                  </a:lnTo>
                  <a:lnTo>
                    <a:pt x="229296" y="122061"/>
                  </a:lnTo>
                  <a:close/>
                  <a:moveTo>
                    <a:pt x="242428" y="122061"/>
                  </a:moveTo>
                  <a:lnTo>
                    <a:pt x="242428" y="128146"/>
                  </a:lnTo>
                  <a:lnTo>
                    <a:pt x="236040" y="128146"/>
                  </a:lnTo>
                  <a:lnTo>
                    <a:pt x="236040" y="122061"/>
                  </a:lnTo>
                  <a:close/>
                  <a:moveTo>
                    <a:pt x="249173" y="122061"/>
                  </a:moveTo>
                  <a:lnTo>
                    <a:pt x="249173" y="128146"/>
                  </a:lnTo>
                  <a:lnTo>
                    <a:pt x="242767" y="128146"/>
                  </a:lnTo>
                  <a:lnTo>
                    <a:pt x="242767" y="122061"/>
                  </a:lnTo>
                  <a:close/>
                  <a:moveTo>
                    <a:pt x="255899" y="122061"/>
                  </a:moveTo>
                  <a:lnTo>
                    <a:pt x="255899" y="128146"/>
                  </a:lnTo>
                  <a:lnTo>
                    <a:pt x="249512" y="128146"/>
                  </a:lnTo>
                  <a:lnTo>
                    <a:pt x="249512" y="122061"/>
                  </a:lnTo>
                  <a:close/>
                  <a:moveTo>
                    <a:pt x="262644" y="122061"/>
                  </a:moveTo>
                  <a:lnTo>
                    <a:pt x="262644" y="128146"/>
                  </a:lnTo>
                  <a:lnTo>
                    <a:pt x="256238" y="128146"/>
                  </a:lnTo>
                  <a:lnTo>
                    <a:pt x="256238" y="122061"/>
                  </a:lnTo>
                  <a:close/>
                  <a:moveTo>
                    <a:pt x="269370" y="122061"/>
                  </a:moveTo>
                  <a:lnTo>
                    <a:pt x="269370" y="128146"/>
                  </a:lnTo>
                  <a:lnTo>
                    <a:pt x="262983" y="128146"/>
                  </a:lnTo>
                  <a:lnTo>
                    <a:pt x="262983" y="122061"/>
                  </a:lnTo>
                  <a:close/>
                  <a:moveTo>
                    <a:pt x="276115" y="122061"/>
                  </a:moveTo>
                  <a:lnTo>
                    <a:pt x="276115" y="128146"/>
                  </a:lnTo>
                  <a:lnTo>
                    <a:pt x="269709" y="128146"/>
                  </a:lnTo>
                  <a:lnTo>
                    <a:pt x="269709" y="122061"/>
                  </a:lnTo>
                  <a:close/>
                  <a:moveTo>
                    <a:pt x="282842" y="122061"/>
                  </a:moveTo>
                  <a:lnTo>
                    <a:pt x="282842" y="128146"/>
                  </a:lnTo>
                  <a:lnTo>
                    <a:pt x="276436" y="128146"/>
                  </a:lnTo>
                  <a:lnTo>
                    <a:pt x="276436" y="122061"/>
                  </a:lnTo>
                  <a:close/>
                  <a:moveTo>
                    <a:pt x="6745" y="128467"/>
                  </a:moveTo>
                  <a:lnTo>
                    <a:pt x="6745" y="134551"/>
                  </a:lnTo>
                  <a:lnTo>
                    <a:pt x="339" y="134551"/>
                  </a:lnTo>
                  <a:lnTo>
                    <a:pt x="339" y="128467"/>
                  </a:lnTo>
                  <a:close/>
                  <a:moveTo>
                    <a:pt x="13471" y="128467"/>
                  </a:moveTo>
                  <a:lnTo>
                    <a:pt x="13471" y="134551"/>
                  </a:lnTo>
                  <a:lnTo>
                    <a:pt x="7066" y="134551"/>
                  </a:lnTo>
                  <a:lnTo>
                    <a:pt x="7066" y="128467"/>
                  </a:lnTo>
                  <a:close/>
                  <a:moveTo>
                    <a:pt x="20198" y="128467"/>
                  </a:moveTo>
                  <a:lnTo>
                    <a:pt x="20198" y="134551"/>
                  </a:lnTo>
                  <a:lnTo>
                    <a:pt x="13810" y="134551"/>
                  </a:lnTo>
                  <a:lnTo>
                    <a:pt x="13810" y="128467"/>
                  </a:lnTo>
                  <a:close/>
                  <a:moveTo>
                    <a:pt x="26942" y="128467"/>
                  </a:moveTo>
                  <a:lnTo>
                    <a:pt x="26942" y="134551"/>
                  </a:lnTo>
                  <a:lnTo>
                    <a:pt x="20537" y="134551"/>
                  </a:lnTo>
                  <a:lnTo>
                    <a:pt x="20537" y="128467"/>
                  </a:lnTo>
                  <a:close/>
                  <a:moveTo>
                    <a:pt x="33669" y="128467"/>
                  </a:moveTo>
                  <a:lnTo>
                    <a:pt x="33669" y="134551"/>
                  </a:lnTo>
                  <a:lnTo>
                    <a:pt x="27281" y="134551"/>
                  </a:lnTo>
                  <a:lnTo>
                    <a:pt x="27281" y="128467"/>
                  </a:lnTo>
                  <a:close/>
                  <a:moveTo>
                    <a:pt x="40414" y="128467"/>
                  </a:moveTo>
                  <a:lnTo>
                    <a:pt x="40414" y="134551"/>
                  </a:lnTo>
                  <a:lnTo>
                    <a:pt x="34008" y="134551"/>
                  </a:lnTo>
                  <a:lnTo>
                    <a:pt x="34008" y="128467"/>
                  </a:lnTo>
                  <a:close/>
                  <a:moveTo>
                    <a:pt x="47140" y="128467"/>
                  </a:moveTo>
                  <a:lnTo>
                    <a:pt x="47140" y="134551"/>
                  </a:lnTo>
                  <a:lnTo>
                    <a:pt x="40753" y="134551"/>
                  </a:lnTo>
                  <a:lnTo>
                    <a:pt x="40753" y="128467"/>
                  </a:lnTo>
                  <a:close/>
                  <a:moveTo>
                    <a:pt x="53885" y="128467"/>
                  </a:moveTo>
                  <a:lnTo>
                    <a:pt x="53885" y="134551"/>
                  </a:lnTo>
                  <a:lnTo>
                    <a:pt x="47479" y="134551"/>
                  </a:lnTo>
                  <a:lnTo>
                    <a:pt x="47479" y="128467"/>
                  </a:lnTo>
                  <a:close/>
                  <a:moveTo>
                    <a:pt x="60611" y="128467"/>
                  </a:moveTo>
                  <a:lnTo>
                    <a:pt x="60611" y="134551"/>
                  </a:lnTo>
                  <a:lnTo>
                    <a:pt x="54206" y="134551"/>
                  </a:lnTo>
                  <a:lnTo>
                    <a:pt x="54206" y="128467"/>
                  </a:lnTo>
                  <a:close/>
                  <a:moveTo>
                    <a:pt x="67338" y="128467"/>
                  </a:moveTo>
                  <a:lnTo>
                    <a:pt x="67338" y="134551"/>
                  </a:lnTo>
                  <a:lnTo>
                    <a:pt x="60950" y="134551"/>
                  </a:lnTo>
                  <a:lnTo>
                    <a:pt x="60950" y="128467"/>
                  </a:lnTo>
                  <a:close/>
                  <a:moveTo>
                    <a:pt x="74083" y="128467"/>
                  </a:moveTo>
                  <a:lnTo>
                    <a:pt x="74083" y="134551"/>
                  </a:lnTo>
                  <a:lnTo>
                    <a:pt x="67677" y="134551"/>
                  </a:lnTo>
                  <a:lnTo>
                    <a:pt x="67677" y="128467"/>
                  </a:lnTo>
                  <a:close/>
                  <a:moveTo>
                    <a:pt x="80809" y="128467"/>
                  </a:moveTo>
                  <a:lnTo>
                    <a:pt x="80809" y="134551"/>
                  </a:lnTo>
                  <a:lnTo>
                    <a:pt x="74422" y="134551"/>
                  </a:lnTo>
                  <a:lnTo>
                    <a:pt x="74422" y="128467"/>
                  </a:lnTo>
                  <a:close/>
                  <a:moveTo>
                    <a:pt x="87554" y="128467"/>
                  </a:moveTo>
                  <a:lnTo>
                    <a:pt x="87554" y="134551"/>
                  </a:lnTo>
                  <a:lnTo>
                    <a:pt x="81148" y="134551"/>
                  </a:lnTo>
                  <a:lnTo>
                    <a:pt x="81148" y="128467"/>
                  </a:lnTo>
                  <a:close/>
                  <a:moveTo>
                    <a:pt x="94281" y="128467"/>
                  </a:moveTo>
                  <a:lnTo>
                    <a:pt x="94281" y="134551"/>
                  </a:lnTo>
                  <a:lnTo>
                    <a:pt x="87893" y="134551"/>
                  </a:lnTo>
                  <a:lnTo>
                    <a:pt x="87893" y="128467"/>
                  </a:lnTo>
                  <a:close/>
                  <a:moveTo>
                    <a:pt x="101007" y="128467"/>
                  </a:moveTo>
                  <a:lnTo>
                    <a:pt x="101007" y="134551"/>
                  </a:lnTo>
                  <a:lnTo>
                    <a:pt x="94620" y="134551"/>
                  </a:lnTo>
                  <a:lnTo>
                    <a:pt x="94620" y="128467"/>
                  </a:lnTo>
                  <a:close/>
                  <a:moveTo>
                    <a:pt x="107752" y="128467"/>
                  </a:moveTo>
                  <a:lnTo>
                    <a:pt x="107752" y="134551"/>
                  </a:lnTo>
                  <a:lnTo>
                    <a:pt x="101346" y="134551"/>
                  </a:lnTo>
                  <a:lnTo>
                    <a:pt x="101346" y="128467"/>
                  </a:lnTo>
                  <a:close/>
                  <a:moveTo>
                    <a:pt x="114478" y="128467"/>
                  </a:moveTo>
                  <a:lnTo>
                    <a:pt x="114478" y="134551"/>
                  </a:lnTo>
                  <a:lnTo>
                    <a:pt x="108091" y="134551"/>
                  </a:lnTo>
                  <a:lnTo>
                    <a:pt x="108091" y="128467"/>
                  </a:lnTo>
                  <a:close/>
                  <a:moveTo>
                    <a:pt x="121223" y="128467"/>
                  </a:moveTo>
                  <a:lnTo>
                    <a:pt x="121223" y="134551"/>
                  </a:lnTo>
                  <a:lnTo>
                    <a:pt x="114817" y="134551"/>
                  </a:lnTo>
                  <a:lnTo>
                    <a:pt x="114817" y="128467"/>
                  </a:lnTo>
                  <a:close/>
                  <a:moveTo>
                    <a:pt x="127950" y="128467"/>
                  </a:moveTo>
                  <a:lnTo>
                    <a:pt x="127950" y="134551"/>
                  </a:lnTo>
                  <a:lnTo>
                    <a:pt x="121562" y="134551"/>
                  </a:lnTo>
                  <a:lnTo>
                    <a:pt x="121562" y="128467"/>
                  </a:lnTo>
                  <a:close/>
                  <a:moveTo>
                    <a:pt x="134694" y="128467"/>
                  </a:moveTo>
                  <a:lnTo>
                    <a:pt x="134694" y="134551"/>
                  </a:lnTo>
                  <a:lnTo>
                    <a:pt x="128289" y="134551"/>
                  </a:lnTo>
                  <a:lnTo>
                    <a:pt x="128289" y="128467"/>
                  </a:lnTo>
                  <a:close/>
                  <a:moveTo>
                    <a:pt x="141421" y="128467"/>
                  </a:moveTo>
                  <a:lnTo>
                    <a:pt x="141421" y="134551"/>
                  </a:lnTo>
                  <a:lnTo>
                    <a:pt x="135033" y="134551"/>
                  </a:lnTo>
                  <a:lnTo>
                    <a:pt x="135033" y="128467"/>
                  </a:lnTo>
                  <a:close/>
                  <a:moveTo>
                    <a:pt x="148148" y="128467"/>
                  </a:moveTo>
                  <a:lnTo>
                    <a:pt x="148148" y="134551"/>
                  </a:lnTo>
                  <a:lnTo>
                    <a:pt x="141760" y="134551"/>
                  </a:lnTo>
                  <a:lnTo>
                    <a:pt x="141760" y="128467"/>
                  </a:lnTo>
                  <a:close/>
                  <a:moveTo>
                    <a:pt x="154892" y="128467"/>
                  </a:moveTo>
                  <a:lnTo>
                    <a:pt x="154892" y="134551"/>
                  </a:lnTo>
                  <a:lnTo>
                    <a:pt x="148487" y="134551"/>
                  </a:lnTo>
                  <a:lnTo>
                    <a:pt x="148487" y="128467"/>
                  </a:lnTo>
                  <a:close/>
                  <a:moveTo>
                    <a:pt x="161619" y="128467"/>
                  </a:moveTo>
                  <a:lnTo>
                    <a:pt x="161619" y="134551"/>
                  </a:lnTo>
                  <a:lnTo>
                    <a:pt x="155231" y="134551"/>
                  </a:lnTo>
                  <a:lnTo>
                    <a:pt x="155231" y="128467"/>
                  </a:lnTo>
                  <a:close/>
                  <a:moveTo>
                    <a:pt x="168363" y="128467"/>
                  </a:moveTo>
                  <a:lnTo>
                    <a:pt x="168363" y="134551"/>
                  </a:lnTo>
                  <a:lnTo>
                    <a:pt x="161958" y="134551"/>
                  </a:lnTo>
                  <a:lnTo>
                    <a:pt x="161958" y="128467"/>
                  </a:lnTo>
                  <a:close/>
                  <a:moveTo>
                    <a:pt x="175090" y="128467"/>
                  </a:moveTo>
                  <a:lnTo>
                    <a:pt x="175090" y="134551"/>
                  </a:lnTo>
                  <a:lnTo>
                    <a:pt x="168702" y="134551"/>
                  </a:lnTo>
                  <a:lnTo>
                    <a:pt x="168702" y="128467"/>
                  </a:lnTo>
                  <a:close/>
                  <a:moveTo>
                    <a:pt x="181834" y="128467"/>
                  </a:moveTo>
                  <a:lnTo>
                    <a:pt x="181834" y="134551"/>
                  </a:lnTo>
                  <a:lnTo>
                    <a:pt x="175429" y="134551"/>
                  </a:lnTo>
                  <a:lnTo>
                    <a:pt x="175429" y="128467"/>
                  </a:lnTo>
                  <a:close/>
                  <a:moveTo>
                    <a:pt x="188561" y="128467"/>
                  </a:moveTo>
                  <a:lnTo>
                    <a:pt x="188561" y="134551"/>
                  </a:lnTo>
                  <a:lnTo>
                    <a:pt x="182173" y="134551"/>
                  </a:lnTo>
                  <a:lnTo>
                    <a:pt x="182173" y="128467"/>
                  </a:lnTo>
                  <a:close/>
                  <a:moveTo>
                    <a:pt x="195288" y="128467"/>
                  </a:moveTo>
                  <a:lnTo>
                    <a:pt x="195288" y="134551"/>
                  </a:lnTo>
                  <a:lnTo>
                    <a:pt x="188900" y="134551"/>
                  </a:lnTo>
                  <a:lnTo>
                    <a:pt x="188900" y="128467"/>
                  </a:lnTo>
                  <a:close/>
                  <a:moveTo>
                    <a:pt x="202032" y="128467"/>
                  </a:moveTo>
                  <a:lnTo>
                    <a:pt x="202032" y="134551"/>
                  </a:lnTo>
                  <a:lnTo>
                    <a:pt x="195627" y="134551"/>
                  </a:lnTo>
                  <a:lnTo>
                    <a:pt x="195627" y="128467"/>
                  </a:lnTo>
                  <a:close/>
                  <a:moveTo>
                    <a:pt x="208759" y="128467"/>
                  </a:moveTo>
                  <a:lnTo>
                    <a:pt x="208759" y="134551"/>
                  </a:lnTo>
                  <a:lnTo>
                    <a:pt x="202371" y="134551"/>
                  </a:lnTo>
                  <a:lnTo>
                    <a:pt x="202371" y="128467"/>
                  </a:lnTo>
                  <a:close/>
                  <a:moveTo>
                    <a:pt x="215504" y="128467"/>
                  </a:moveTo>
                  <a:lnTo>
                    <a:pt x="215504" y="134551"/>
                  </a:lnTo>
                  <a:lnTo>
                    <a:pt x="209098" y="134551"/>
                  </a:lnTo>
                  <a:lnTo>
                    <a:pt x="209098" y="128467"/>
                  </a:lnTo>
                  <a:close/>
                  <a:moveTo>
                    <a:pt x="222230" y="128467"/>
                  </a:moveTo>
                  <a:lnTo>
                    <a:pt x="222230" y="134551"/>
                  </a:lnTo>
                  <a:lnTo>
                    <a:pt x="215843" y="134551"/>
                  </a:lnTo>
                  <a:lnTo>
                    <a:pt x="215843" y="128467"/>
                  </a:lnTo>
                  <a:close/>
                  <a:moveTo>
                    <a:pt x="228975" y="128467"/>
                  </a:moveTo>
                  <a:lnTo>
                    <a:pt x="228975" y="134551"/>
                  </a:lnTo>
                  <a:lnTo>
                    <a:pt x="222569" y="134551"/>
                  </a:lnTo>
                  <a:lnTo>
                    <a:pt x="222569" y="128467"/>
                  </a:lnTo>
                  <a:close/>
                  <a:moveTo>
                    <a:pt x="235701" y="128467"/>
                  </a:moveTo>
                  <a:lnTo>
                    <a:pt x="235701" y="134551"/>
                  </a:lnTo>
                  <a:lnTo>
                    <a:pt x="229296" y="134551"/>
                  </a:lnTo>
                  <a:lnTo>
                    <a:pt x="229296" y="128467"/>
                  </a:lnTo>
                  <a:close/>
                  <a:moveTo>
                    <a:pt x="242428" y="128467"/>
                  </a:moveTo>
                  <a:lnTo>
                    <a:pt x="242428" y="134551"/>
                  </a:lnTo>
                  <a:lnTo>
                    <a:pt x="236040" y="134551"/>
                  </a:lnTo>
                  <a:lnTo>
                    <a:pt x="236040" y="128467"/>
                  </a:lnTo>
                  <a:close/>
                  <a:moveTo>
                    <a:pt x="249173" y="128467"/>
                  </a:moveTo>
                  <a:lnTo>
                    <a:pt x="249173" y="134551"/>
                  </a:lnTo>
                  <a:lnTo>
                    <a:pt x="242767" y="134551"/>
                  </a:lnTo>
                  <a:lnTo>
                    <a:pt x="242767" y="128467"/>
                  </a:lnTo>
                  <a:close/>
                  <a:moveTo>
                    <a:pt x="255899" y="128467"/>
                  </a:moveTo>
                  <a:lnTo>
                    <a:pt x="255899" y="134551"/>
                  </a:lnTo>
                  <a:lnTo>
                    <a:pt x="249512" y="134551"/>
                  </a:lnTo>
                  <a:lnTo>
                    <a:pt x="249512" y="128467"/>
                  </a:lnTo>
                  <a:close/>
                  <a:moveTo>
                    <a:pt x="262644" y="128467"/>
                  </a:moveTo>
                  <a:lnTo>
                    <a:pt x="262644" y="134551"/>
                  </a:lnTo>
                  <a:lnTo>
                    <a:pt x="256238" y="134551"/>
                  </a:lnTo>
                  <a:lnTo>
                    <a:pt x="256238" y="128467"/>
                  </a:lnTo>
                  <a:close/>
                  <a:moveTo>
                    <a:pt x="269370" y="128467"/>
                  </a:moveTo>
                  <a:lnTo>
                    <a:pt x="269370" y="134551"/>
                  </a:lnTo>
                  <a:lnTo>
                    <a:pt x="262983" y="134551"/>
                  </a:lnTo>
                  <a:lnTo>
                    <a:pt x="262983" y="128467"/>
                  </a:lnTo>
                  <a:close/>
                  <a:moveTo>
                    <a:pt x="276115" y="128467"/>
                  </a:moveTo>
                  <a:lnTo>
                    <a:pt x="276115" y="134551"/>
                  </a:lnTo>
                  <a:lnTo>
                    <a:pt x="269709" y="134551"/>
                  </a:lnTo>
                  <a:lnTo>
                    <a:pt x="269709" y="128467"/>
                  </a:lnTo>
                  <a:close/>
                  <a:moveTo>
                    <a:pt x="282842" y="128467"/>
                  </a:moveTo>
                  <a:lnTo>
                    <a:pt x="282842" y="134551"/>
                  </a:lnTo>
                  <a:lnTo>
                    <a:pt x="276436" y="134551"/>
                  </a:lnTo>
                  <a:lnTo>
                    <a:pt x="276436" y="128467"/>
                  </a:lnTo>
                  <a:close/>
                  <a:moveTo>
                    <a:pt x="6745" y="134872"/>
                  </a:moveTo>
                  <a:lnTo>
                    <a:pt x="6745" y="140957"/>
                  </a:lnTo>
                  <a:lnTo>
                    <a:pt x="339" y="140957"/>
                  </a:lnTo>
                  <a:lnTo>
                    <a:pt x="339" y="134872"/>
                  </a:lnTo>
                  <a:close/>
                  <a:moveTo>
                    <a:pt x="13471" y="134872"/>
                  </a:moveTo>
                  <a:lnTo>
                    <a:pt x="13471" y="140957"/>
                  </a:lnTo>
                  <a:lnTo>
                    <a:pt x="7066" y="140957"/>
                  </a:lnTo>
                  <a:lnTo>
                    <a:pt x="7066" y="134872"/>
                  </a:lnTo>
                  <a:close/>
                  <a:moveTo>
                    <a:pt x="20198" y="134872"/>
                  </a:moveTo>
                  <a:lnTo>
                    <a:pt x="20198" y="140957"/>
                  </a:lnTo>
                  <a:lnTo>
                    <a:pt x="13810" y="140957"/>
                  </a:lnTo>
                  <a:lnTo>
                    <a:pt x="13810" y="134872"/>
                  </a:lnTo>
                  <a:close/>
                  <a:moveTo>
                    <a:pt x="26942" y="134872"/>
                  </a:moveTo>
                  <a:lnTo>
                    <a:pt x="26942" y="140957"/>
                  </a:lnTo>
                  <a:lnTo>
                    <a:pt x="20537" y="140957"/>
                  </a:lnTo>
                  <a:lnTo>
                    <a:pt x="20537" y="134872"/>
                  </a:lnTo>
                  <a:close/>
                  <a:moveTo>
                    <a:pt x="33669" y="134872"/>
                  </a:moveTo>
                  <a:lnTo>
                    <a:pt x="33669" y="140957"/>
                  </a:lnTo>
                  <a:lnTo>
                    <a:pt x="27281" y="140957"/>
                  </a:lnTo>
                  <a:lnTo>
                    <a:pt x="27281" y="134872"/>
                  </a:lnTo>
                  <a:close/>
                  <a:moveTo>
                    <a:pt x="40414" y="134872"/>
                  </a:moveTo>
                  <a:lnTo>
                    <a:pt x="40414" y="140957"/>
                  </a:lnTo>
                  <a:lnTo>
                    <a:pt x="34008" y="140957"/>
                  </a:lnTo>
                  <a:lnTo>
                    <a:pt x="34008" y="134872"/>
                  </a:lnTo>
                  <a:close/>
                  <a:moveTo>
                    <a:pt x="47140" y="134872"/>
                  </a:moveTo>
                  <a:lnTo>
                    <a:pt x="47140" y="140957"/>
                  </a:lnTo>
                  <a:lnTo>
                    <a:pt x="40753" y="140957"/>
                  </a:lnTo>
                  <a:lnTo>
                    <a:pt x="40753" y="134872"/>
                  </a:lnTo>
                  <a:close/>
                  <a:moveTo>
                    <a:pt x="53885" y="134872"/>
                  </a:moveTo>
                  <a:lnTo>
                    <a:pt x="53885" y="140957"/>
                  </a:lnTo>
                  <a:lnTo>
                    <a:pt x="47479" y="140957"/>
                  </a:lnTo>
                  <a:lnTo>
                    <a:pt x="47479" y="134872"/>
                  </a:lnTo>
                  <a:close/>
                  <a:moveTo>
                    <a:pt x="60611" y="134872"/>
                  </a:moveTo>
                  <a:lnTo>
                    <a:pt x="60611" y="140957"/>
                  </a:lnTo>
                  <a:lnTo>
                    <a:pt x="54206" y="140957"/>
                  </a:lnTo>
                  <a:lnTo>
                    <a:pt x="54206" y="134872"/>
                  </a:lnTo>
                  <a:close/>
                  <a:moveTo>
                    <a:pt x="67338" y="134872"/>
                  </a:moveTo>
                  <a:lnTo>
                    <a:pt x="67338" y="140957"/>
                  </a:lnTo>
                  <a:lnTo>
                    <a:pt x="60950" y="140957"/>
                  </a:lnTo>
                  <a:lnTo>
                    <a:pt x="60950" y="134872"/>
                  </a:lnTo>
                  <a:close/>
                  <a:moveTo>
                    <a:pt x="74083" y="134872"/>
                  </a:moveTo>
                  <a:lnTo>
                    <a:pt x="74083" y="140957"/>
                  </a:lnTo>
                  <a:lnTo>
                    <a:pt x="67677" y="140957"/>
                  </a:lnTo>
                  <a:lnTo>
                    <a:pt x="67677" y="134872"/>
                  </a:lnTo>
                  <a:close/>
                  <a:moveTo>
                    <a:pt x="80809" y="134872"/>
                  </a:moveTo>
                  <a:lnTo>
                    <a:pt x="80809" y="140957"/>
                  </a:lnTo>
                  <a:lnTo>
                    <a:pt x="74422" y="140957"/>
                  </a:lnTo>
                  <a:lnTo>
                    <a:pt x="74422" y="134872"/>
                  </a:lnTo>
                  <a:close/>
                  <a:moveTo>
                    <a:pt x="87554" y="134872"/>
                  </a:moveTo>
                  <a:lnTo>
                    <a:pt x="87554" y="140957"/>
                  </a:lnTo>
                  <a:lnTo>
                    <a:pt x="81148" y="140957"/>
                  </a:lnTo>
                  <a:lnTo>
                    <a:pt x="81148" y="134872"/>
                  </a:lnTo>
                  <a:close/>
                  <a:moveTo>
                    <a:pt x="94281" y="134872"/>
                  </a:moveTo>
                  <a:lnTo>
                    <a:pt x="94281" y="140957"/>
                  </a:lnTo>
                  <a:lnTo>
                    <a:pt x="87893" y="140957"/>
                  </a:lnTo>
                  <a:lnTo>
                    <a:pt x="87893" y="134872"/>
                  </a:lnTo>
                  <a:close/>
                  <a:moveTo>
                    <a:pt x="101007" y="134872"/>
                  </a:moveTo>
                  <a:lnTo>
                    <a:pt x="101007" y="140957"/>
                  </a:lnTo>
                  <a:lnTo>
                    <a:pt x="94620" y="140957"/>
                  </a:lnTo>
                  <a:lnTo>
                    <a:pt x="94620" y="134872"/>
                  </a:lnTo>
                  <a:close/>
                  <a:moveTo>
                    <a:pt x="107752" y="134872"/>
                  </a:moveTo>
                  <a:lnTo>
                    <a:pt x="107752" y="140957"/>
                  </a:lnTo>
                  <a:lnTo>
                    <a:pt x="101346" y="140957"/>
                  </a:lnTo>
                  <a:lnTo>
                    <a:pt x="101346" y="134872"/>
                  </a:lnTo>
                  <a:close/>
                  <a:moveTo>
                    <a:pt x="114478" y="134872"/>
                  </a:moveTo>
                  <a:lnTo>
                    <a:pt x="114478" y="140957"/>
                  </a:lnTo>
                  <a:lnTo>
                    <a:pt x="108091" y="140957"/>
                  </a:lnTo>
                  <a:lnTo>
                    <a:pt x="108091" y="134872"/>
                  </a:lnTo>
                  <a:close/>
                  <a:moveTo>
                    <a:pt x="121223" y="134872"/>
                  </a:moveTo>
                  <a:lnTo>
                    <a:pt x="121223" y="140957"/>
                  </a:lnTo>
                  <a:lnTo>
                    <a:pt x="114817" y="140957"/>
                  </a:lnTo>
                  <a:lnTo>
                    <a:pt x="114817" y="134872"/>
                  </a:lnTo>
                  <a:close/>
                  <a:moveTo>
                    <a:pt x="127950" y="134872"/>
                  </a:moveTo>
                  <a:lnTo>
                    <a:pt x="127950" y="140957"/>
                  </a:lnTo>
                  <a:lnTo>
                    <a:pt x="121562" y="140957"/>
                  </a:lnTo>
                  <a:lnTo>
                    <a:pt x="121562" y="134872"/>
                  </a:lnTo>
                  <a:close/>
                  <a:moveTo>
                    <a:pt x="134694" y="134872"/>
                  </a:moveTo>
                  <a:lnTo>
                    <a:pt x="134694" y="140957"/>
                  </a:lnTo>
                  <a:lnTo>
                    <a:pt x="128289" y="140957"/>
                  </a:lnTo>
                  <a:lnTo>
                    <a:pt x="128289" y="134872"/>
                  </a:lnTo>
                  <a:close/>
                  <a:moveTo>
                    <a:pt x="141421" y="134872"/>
                  </a:moveTo>
                  <a:lnTo>
                    <a:pt x="141421" y="140957"/>
                  </a:lnTo>
                  <a:lnTo>
                    <a:pt x="135033" y="140957"/>
                  </a:lnTo>
                  <a:lnTo>
                    <a:pt x="135033" y="134872"/>
                  </a:lnTo>
                  <a:close/>
                  <a:moveTo>
                    <a:pt x="148148" y="134872"/>
                  </a:moveTo>
                  <a:lnTo>
                    <a:pt x="148148" y="140957"/>
                  </a:lnTo>
                  <a:lnTo>
                    <a:pt x="141760" y="140957"/>
                  </a:lnTo>
                  <a:lnTo>
                    <a:pt x="141760" y="134872"/>
                  </a:lnTo>
                  <a:close/>
                  <a:moveTo>
                    <a:pt x="154892" y="134872"/>
                  </a:moveTo>
                  <a:lnTo>
                    <a:pt x="154892" y="140957"/>
                  </a:lnTo>
                  <a:lnTo>
                    <a:pt x="148487" y="140957"/>
                  </a:lnTo>
                  <a:lnTo>
                    <a:pt x="148487" y="134872"/>
                  </a:lnTo>
                  <a:close/>
                  <a:moveTo>
                    <a:pt x="161619" y="134872"/>
                  </a:moveTo>
                  <a:lnTo>
                    <a:pt x="161619" y="140957"/>
                  </a:lnTo>
                  <a:lnTo>
                    <a:pt x="155231" y="140957"/>
                  </a:lnTo>
                  <a:lnTo>
                    <a:pt x="155231" y="134872"/>
                  </a:lnTo>
                  <a:close/>
                  <a:moveTo>
                    <a:pt x="168363" y="134872"/>
                  </a:moveTo>
                  <a:lnTo>
                    <a:pt x="168363" y="140957"/>
                  </a:lnTo>
                  <a:lnTo>
                    <a:pt x="161958" y="140957"/>
                  </a:lnTo>
                  <a:lnTo>
                    <a:pt x="161958" y="134872"/>
                  </a:lnTo>
                  <a:close/>
                  <a:moveTo>
                    <a:pt x="175090" y="134872"/>
                  </a:moveTo>
                  <a:lnTo>
                    <a:pt x="175090" y="140957"/>
                  </a:lnTo>
                  <a:lnTo>
                    <a:pt x="168702" y="140957"/>
                  </a:lnTo>
                  <a:lnTo>
                    <a:pt x="168702" y="134872"/>
                  </a:lnTo>
                  <a:close/>
                  <a:moveTo>
                    <a:pt x="181834" y="134872"/>
                  </a:moveTo>
                  <a:lnTo>
                    <a:pt x="181834" y="140957"/>
                  </a:lnTo>
                  <a:lnTo>
                    <a:pt x="175429" y="140957"/>
                  </a:lnTo>
                  <a:lnTo>
                    <a:pt x="175429" y="134872"/>
                  </a:lnTo>
                  <a:close/>
                  <a:moveTo>
                    <a:pt x="188561" y="134872"/>
                  </a:moveTo>
                  <a:lnTo>
                    <a:pt x="188561" y="140957"/>
                  </a:lnTo>
                  <a:lnTo>
                    <a:pt x="182173" y="140957"/>
                  </a:lnTo>
                  <a:lnTo>
                    <a:pt x="182173" y="134872"/>
                  </a:lnTo>
                  <a:close/>
                  <a:moveTo>
                    <a:pt x="195288" y="134872"/>
                  </a:moveTo>
                  <a:lnTo>
                    <a:pt x="195288" y="140957"/>
                  </a:lnTo>
                  <a:lnTo>
                    <a:pt x="188900" y="140957"/>
                  </a:lnTo>
                  <a:lnTo>
                    <a:pt x="188900" y="134872"/>
                  </a:lnTo>
                  <a:close/>
                  <a:moveTo>
                    <a:pt x="202032" y="134872"/>
                  </a:moveTo>
                  <a:lnTo>
                    <a:pt x="202032" y="140957"/>
                  </a:lnTo>
                  <a:lnTo>
                    <a:pt x="195627" y="140957"/>
                  </a:lnTo>
                  <a:lnTo>
                    <a:pt x="195627" y="134872"/>
                  </a:lnTo>
                  <a:close/>
                  <a:moveTo>
                    <a:pt x="208759" y="134872"/>
                  </a:moveTo>
                  <a:lnTo>
                    <a:pt x="208759" y="140957"/>
                  </a:lnTo>
                  <a:lnTo>
                    <a:pt x="202371" y="140957"/>
                  </a:lnTo>
                  <a:lnTo>
                    <a:pt x="202371" y="134872"/>
                  </a:lnTo>
                  <a:close/>
                  <a:moveTo>
                    <a:pt x="215504" y="134872"/>
                  </a:moveTo>
                  <a:lnTo>
                    <a:pt x="215504" y="140957"/>
                  </a:lnTo>
                  <a:lnTo>
                    <a:pt x="209098" y="140957"/>
                  </a:lnTo>
                  <a:lnTo>
                    <a:pt x="209098" y="134872"/>
                  </a:lnTo>
                  <a:close/>
                  <a:moveTo>
                    <a:pt x="222230" y="134872"/>
                  </a:moveTo>
                  <a:lnTo>
                    <a:pt x="222230" y="140957"/>
                  </a:lnTo>
                  <a:lnTo>
                    <a:pt x="215843" y="140957"/>
                  </a:lnTo>
                  <a:lnTo>
                    <a:pt x="215843" y="134872"/>
                  </a:lnTo>
                  <a:close/>
                  <a:moveTo>
                    <a:pt x="228975" y="134872"/>
                  </a:moveTo>
                  <a:lnTo>
                    <a:pt x="228975" y="140957"/>
                  </a:lnTo>
                  <a:lnTo>
                    <a:pt x="222569" y="140957"/>
                  </a:lnTo>
                  <a:lnTo>
                    <a:pt x="222569" y="134872"/>
                  </a:lnTo>
                  <a:close/>
                  <a:moveTo>
                    <a:pt x="235701" y="134872"/>
                  </a:moveTo>
                  <a:lnTo>
                    <a:pt x="235701" y="140957"/>
                  </a:lnTo>
                  <a:lnTo>
                    <a:pt x="229296" y="140957"/>
                  </a:lnTo>
                  <a:lnTo>
                    <a:pt x="229296" y="134872"/>
                  </a:lnTo>
                  <a:close/>
                  <a:moveTo>
                    <a:pt x="242428" y="134872"/>
                  </a:moveTo>
                  <a:lnTo>
                    <a:pt x="242428" y="140957"/>
                  </a:lnTo>
                  <a:lnTo>
                    <a:pt x="236040" y="140957"/>
                  </a:lnTo>
                  <a:lnTo>
                    <a:pt x="236040" y="134872"/>
                  </a:lnTo>
                  <a:close/>
                  <a:moveTo>
                    <a:pt x="249173" y="134872"/>
                  </a:moveTo>
                  <a:lnTo>
                    <a:pt x="249173" y="140957"/>
                  </a:lnTo>
                  <a:lnTo>
                    <a:pt x="242767" y="140957"/>
                  </a:lnTo>
                  <a:lnTo>
                    <a:pt x="242767" y="134872"/>
                  </a:lnTo>
                  <a:close/>
                  <a:moveTo>
                    <a:pt x="255899" y="134872"/>
                  </a:moveTo>
                  <a:lnTo>
                    <a:pt x="255899" y="140957"/>
                  </a:lnTo>
                  <a:lnTo>
                    <a:pt x="249512" y="140957"/>
                  </a:lnTo>
                  <a:lnTo>
                    <a:pt x="249512" y="134872"/>
                  </a:lnTo>
                  <a:close/>
                  <a:moveTo>
                    <a:pt x="262644" y="134872"/>
                  </a:moveTo>
                  <a:lnTo>
                    <a:pt x="262644" y="140957"/>
                  </a:lnTo>
                  <a:lnTo>
                    <a:pt x="256238" y="140957"/>
                  </a:lnTo>
                  <a:lnTo>
                    <a:pt x="256238" y="134872"/>
                  </a:lnTo>
                  <a:close/>
                  <a:moveTo>
                    <a:pt x="269370" y="134872"/>
                  </a:moveTo>
                  <a:lnTo>
                    <a:pt x="269370" y="140957"/>
                  </a:lnTo>
                  <a:lnTo>
                    <a:pt x="262983" y="140957"/>
                  </a:lnTo>
                  <a:lnTo>
                    <a:pt x="262983" y="134872"/>
                  </a:lnTo>
                  <a:close/>
                  <a:moveTo>
                    <a:pt x="276115" y="134872"/>
                  </a:moveTo>
                  <a:lnTo>
                    <a:pt x="276115" y="140957"/>
                  </a:lnTo>
                  <a:lnTo>
                    <a:pt x="269709" y="140957"/>
                  </a:lnTo>
                  <a:lnTo>
                    <a:pt x="269709" y="134872"/>
                  </a:lnTo>
                  <a:close/>
                  <a:moveTo>
                    <a:pt x="282842" y="134872"/>
                  </a:moveTo>
                  <a:lnTo>
                    <a:pt x="282842" y="140957"/>
                  </a:lnTo>
                  <a:lnTo>
                    <a:pt x="276436" y="140957"/>
                  </a:lnTo>
                  <a:lnTo>
                    <a:pt x="276436" y="134872"/>
                  </a:lnTo>
                  <a:close/>
                  <a:moveTo>
                    <a:pt x="6745" y="141278"/>
                  </a:moveTo>
                  <a:lnTo>
                    <a:pt x="6745" y="147362"/>
                  </a:lnTo>
                  <a:lnTo>
                    <a:pt x="339" y="147362"/>
                  </a:lnTo>
                  <a:lnTo>
                    <a:pt x="339" y="141278"/>
                  </a:lnTo>
                  <a:close/>
                  <a:moveTo>
                    <a:pt x="13471" y="141278"/>
                  </a:moveTo>
                  <a:lnTo>
                    <a:pt x="13471" y="147362"/>
                  </a:lnTo>
                  <a:lnTo>
                    <a:pt x="7066" y="147362"/>
                  </a:lnTo>
                  <a:lnTo>
                    <a:pt x="7066" y="141278"/>
                  </a:lnTo>
                  <a:close/>
                  <a:moveTo>
                    <a:pt x="20198" y="141278"/>
                  </a:moveTo>
                  <a:lnTo>
                    <a:pt x="20198" y="147362"/>
                  </a:lnTo>
                  <a:lnTo>
                    <a:pt x="13810" y="147362"/>
                  </a:lnTo>
                  <a:lnTo>
                    <a:pt x="13810" y="141278"/>
                  </a:lnTo>
                  <a:close/>
                  <a:moveTo>
                    <a:pt x="26942" y="141278"/>
                  </a:moveTo>
                  <a:lnTo>
                    <a:pt x="26942" y="147362"/>
                  </a:lnTo>
                  <a:lnTo>
                    <a:pt x="20537" y="147362"/>
                  </a:lnTo>
                  <a:lnTo>
                    <a:pt x="20537" y="141278"/>
                  </a:lnTo>
                  <a:close/>
                  <a:moveTo>
                    <a:pt x="33669" y="141278"/>
                  </a:moveTo>
                  <a:lnTo>
                    <a:pt x="33669" y="147362"/>
                  </a:lnTo>
                  <a:lnTo>
                    <a:pt x="27281" y="147362"/>
                  </a:lnTo>
                  <a:lnTo>
                    <a:pt x="27281" y="141278"/>
                  </a:lnTo>
                  <a:close/>
                  <a:moveTo>
                    <a:pt x="40414" y="141278"/>
                  </a:moveTo>
                  <a:lnTo>
                    <a:pt x="40414" y="147362"/>
                  </a:lnTo>
                  <a:lnTo>
                    <a:pt x="34008" y="147362"/>
                  </a:lnTo>
                  <a:lnTo>
                    <a:pt x="34008" y="141278"/>
                  </a:lnTo>
                  <a:close/>
                  <a:moveTo>
                    <a:pt x="47140" y="141278"/>
                  </a:moveTo>
                  <a:lnTo>
                    <a:pt x="47140" y="147362"/>
                  </a:lnTo>
                  <a:lnTo>
                    <a:pt x="40753" y="147362"/>
                  </a:lnTo>
                  <a:lnTo>
                    <a:pt x="40753" y="141278"/>
                  </a:lnTo>
                  <a:close/>
                  <a:moveTo>
                    <a:pt x="53885" y="141278"/>
                  </a:moveTo>
                  <a:lnTo>
                    <a:pt x="53885" y="147362"/>
                  </a:lnTo>
                  <a:lnTo>
                    <a:pt x="47479" y="147362"/>
                  </a:lnTo>
                  <a:lnTo>
                    <a:pt x="47479" y="141278"/>
                  </a:lnTo>
                  <a:close/>
                  <a:moveTo>
                    <a:pt x="60611" y="141278"/>
                  </a:moveTo>
                  <a:lnTo>
                    <a:pt x="60611" y="147362"/>
                  </a:lnTo>
                  <a:lnTo>
                    <a:pt x="54206" y="147362"/>
                  </a:lnTo>
                  <a:lnTo>
                    <a:pt x="54206" y="141278"/>
                  </a:lnTo>
                  <a:close/>
                  <a:moveTo>
                    <a:pt x="67338" y="141278"/>
                  </a:moveTo>
                  <a:lnTo>
                    <a:pt x="67338" y="147362"/>
                  </a:lnTo>
                  <a:lnTo>
                    <a:pt x="60950" y="147362"/>
                  </a:lnTo>
                  <a:lnTo>
                    <a:pt x="60950" y="141278"/>
                  </a:lnTo>
                  <a:close/>
                  <a:moveTo>
                    <a:pt x="74083" y="141278"/>
                  </a:moveTo>
                  <a:lnTo>
                    <a:pt x="74083" y="147362"/>
                  </a:lnTo>
                  <a:lnTo>
                    <a:pt x="67677" y="147362"/>
                  </a:lnTo>
                  <a:lnTo>
                    <a:pt x="67677" y="141278"/>
                  </a:lnTo>
                  <a:close/>
                  <a:moveTo>
                    <a:pt x="80809" y="141278"/>
                  </a:moveTo>
                  <a:lnTo>
                    <a:pt x="80809" y="147362"/>
                  </a:lnTo>
                  <a:lnTo>
                    <a:pt x="74422" y="147362"/>
                  </a:lnTo>
                  <a:lnTo>
                    <a:pt x="74422" y="141278"/>
                  </a:lnTo>
                  <a:close/>
                  <a:moveTo>
                    <a:pt x="87554" y="141278"/>
                  </a:moveTo>
                  <a:lnTo>
                    <a:pt x="87554" y="147362"/>
                  </a:lnTo>
                  <a:lnTo>
                    <a:pt x="81148" y="147362"/>
                  </a:lnTo>
                  <a:lnTo>
                    <a:pt x="81148" y="141278"/>
                  </a:lnTo>
                  <a:close/>
                  <a:moveTo>
                    <a:pt x="94281" y="141278"/>
                  </a:moveTo>
                  <a:lnTo>
                    <a:pt x="94281" y="147362"/>
                  </a:lnTo>
                  <a:lnTo>
                    <a:pt x="87893" y="147362"/>
                  </a:lnTo>
                  <a:lnTo>
                    <a:pt x="87893" y="141278"/>
                  </a:lnTo>
                  <a:close/>
                  <a:moveTo>
                    <a:pt x="101007" y="141278"/>
                  </a:moveTo>
                  <a:lnTo>
                    <a:pt x="101007" y="147362"/>
                  </a:lnTo>
                  <a:lnTo>
                    <a:pt x="94620" y="147362"/>
                  </a:lnTo>
                  <a:lnTo>
                    <a:pt x="94620" y="141278"/>
                  </a:lnTo>
                  <a:close/>
                  <a:moveTo>
                    <a:pt x="107752" y="141278"/>
                  </a:moveTo>
                  <a:lnTo>
                    <a:pt x="107752" y="147362"/>
                  </a:lnTo>
                  <a:lnTo>
                    <a:pt x="101346" y="147362"/>
                  </a:lnTo>
                  <a:lnTo>
                    <a:pt x="101346" y="141278"/>
                  </a:lnTo>
                  <a:close/>
                  <a:moveTo>
                    <a:pt x="114478" y="141278"/>
                  </a:moveTo>
                  <a:lnTo>
                    <a:pt x="114478" y="147362"/>
                  </a:lnTo>
                  <a:lnTo>
                    <a:pt x="108091" y="147362"/>
                  </a:lnTo>
                  <a:lnTo>
                    <a:pt x="108091" y="141278"/>
                  </a:lnTo>
                  <a:close/>
                  <a:moveTo>
                    <a:pt x="121223" y="141278"/>
                  </a:moveTo>
                  <a:lnTo>
                    <a:pt x="121223" y="147362"/>
                  </a:lnTo>
                  <a:lnTo>
                    <a:pt x="114817" y="147362"/>
                  </a:lnTo>
                  <a:lnTo>
                    <a:pt x="114817" y="141278"/>
                  </a:lnTo>
                  <a:close/>
                  <a:moveTo>
                    <a:pt x="127950" y="141278"/>
                  </a:moveTo>
                  <a:lnTo>
                    <a:pt x="127950" y="147362"/>
                  </a:lnTo>
                  <a:lnTo>
                    <a:pt x="121562" y="147362"/>
                  </a:lnTo>
                  <a:lnTo>
                    <a:pt x="121562" y="141278"/>
                  </a:lnTo>
                  <a:close/>
                  <a:moveTo>
                    <a:pt x="134694" y="141278"/>
                  </a:moveTo>
                  <a:lnTo>
                    <a:pt x="134694" y="147362"/>
                  </a:lnTo>
                  <a:lnTo>
                    <a:pt x="128289" y="147362"/>
                  </a:lnTo>
                  <a:lnTo>
                    <a:pt x="128289" y="141278"/>
                  </a:lnTo>
                  <a:close/>
                  <a:moveTo>
                    <a:pt x="141421" y="141278"/>
                  </a:moveTo>
                  <a:lnTo>
                    <a:pt x="141421" y="147362"/>
                  </a:lnTo>
                  <a:lnTo>
                    <a:pt x="135033" y="147362"/>
                  </a:lnTo>
                  <a:lnTo>
                    <a:pt x="135033" y="141278"/>
                  </a:lnTo>
                  <a:close/>
                  <a:moveTo>
                    <a:pt x="148148" y="141278"/>
                  </a:moveTo>
                  <a:lnTo>
                    <a:pt x="148148" y="147362"/>
                  </a:lnTo>
                  <a:lnTo>
                    <a:pt x="141760" y="147362"/>
                  </a:lnTo>
                  <a:lnTo>
                    <a:pt x="141760" y="141278"/>
                  </a:lnTo>
                  <a:close/>
                  <a:moveTo>
                    <a:pt x="154892" y="141278"/>
                  </a:moveTo>
                  <a:lnTo>
                    <a:pt x="154892" y="147362"/>
                  </a:lnTo>
                  <a:lnTo>
                    <a:pt x="148487" y="147362"/>
                  </a:lnTo>
                  <a:lnTo>
                    <a:pt x="148487" y="141278"/>
                  </a:lnTo>
                  <a:close/>
                  <a:moveTo>
                    <a:pt x="161619" y="141278"/>
                  </a:moveTo>
                  <a:lnTo>
                    <a:pt x="161619" y="147362"/>
                  </a:lnTo>
                  <a:lnTo>
                    <a:pt x="155231" y="147362"/>
                  </a:lnTo>
                  <a:lnTo>
                    <a:pt x="155231" y="141278"/>
                  </a:lnTo>
                  <a:close/>
                  <a:moveTo>
                    <a:pt x="168363" y="141278"/>
                  </a:moveTo>
                  <a:lnTo>
                    <a:pt x="168363" y="147362"/>
                  </a:lnTo>
                  <a:lnTo>
                    <a:pt x="161958" y="147362"/>
                  </a:lnTo>
                  <a:lnTo>
                    <a:pt x="161958" y="141278"/>
                  </a:lnTo>
                  <a:close/>
                  <a:moveTo>
                    <a:pt x="175090" y="141278"/>
                  </a:moveTo>
                  <a:lnTo>
                    <a:pt x="175090" y="147362"/>
                  </a:lnTo>
                  <a:lnTo>
                    <a:pt x="168702" y="147362"/>
                  </a:lnTo>
                  <a:lnTo>
                    <a:pt x="168702" y="141278"/>
                  </a:lnTo>
                  <a:close/>
                  <a:moveTo>
                    <a:pt x="181834" y="141278"/>
                  </a:moveTo>
                  <a:lnTo>
                    <a:pt x="181834" y="147362"/>
                  </a:lnTo>
                  <a:lnTo>
                    <a:pt x="175429" y="147362"/>
                  </a:lnTo>
                  <a:lnTo>
                    <a:pt x="175429" y="141278"/>
                  </a:lnTo>
                  <a:close/>
                  <a:moveTo>
                    <a:pt x="188561" y="141278"/>
                  </a:moveTo>
                  <a:lnTo>
                    <a:pt x="188561" y="147362"/>
                  </a:lnTo>
                  <a:lnTo>
                    <a:pt x="182173" y="147362"/>
                  </a:lnTo>
                  <a:lnTo>
                    <a:pt x="182173" y="141278"/>
                  </a:lnTo>
                  <a:close/>
                  <a:moveTo>
                    <a:pt x="195288" y="141278"/>
                  </a:moveTo>
                  <a:lnTo>
                    <a:pt x="195288" y="147362"/>
                  </a:lnTo>
                  <a:lnTo>
                    <a:pt x="188900" y="147362"/>
                  </a:lnTo>
                  <a:lnTo>
                    <a:pt x="188900" y="141278"/>
                  </a:lnTo>
                  <a:close/>
                  <a:moveTo>
                    <a:pt x="202032" y="141278"/>
                  </a:moveTo>
                  <a:lnTo>
                    <a:pt x="202032" y="147362"/>
                  </a:lnTo>
                  <a:lnTo>
                    <a:pt x="195627" y="147362"/>
                  </a:lnTo>
                  <a:lnTo>
                    <a:pt x="195627" y="141278"/>
                  </a:lnTo>
                  <a:close/>
                  <a:moveTo>
                    <a:pt x="208759" y="141278"/>
                  </a:moveTo>
                  <a:lnTo>
                    <a:pt x="208759" y="147362"/>
                  </a:lnTo>
                  <a:lnTo>
                    <a:pt x="202371" y="147362"/>
                  </a:lnTo>
                  <a:lnTo>
                    <a:pt x="202371" y="141278"/>
                  </a:lnTo>
                  <a:close/>
                  <a:moveTo>
                    <a:pt x="215504" y="141278"/>
                  </a:moveTo>
                  <a:lnTo>
                    <a:pt x="215504" y="147362"/>
                  </a:lnTo>
                  <a:lnTo>
                    <a:pt x="209098" y="147362"/>
                  </a:lnTo>
                  <a:lnTo>
                    <a:pt x="209098" y="141278"/>
                  </a:lnTo>
                  <a:close/>
                  <a:moveTo>
                    <a:pt x="222230" y="141278"/>
                  </a:moveTo>
                  <a:lnTo>
                    <a:pt x="222230" y="147362"/>
                  </a:lnTo>
                  <a:lnTo>
                    <a:pt x="215843" y="147362"/>
                  </a:lnTo>
                  <a:lnTo>
                    <a:pt x="215843" y="141278"/>
                  </a:lnTo>
                  <a:close/>
                  <a:moveTo>
                    <a:pt x="228975" y="141278"/>
                  </a:moveTo>
                  <a:lnTo>
                    <a:pt x="228975" y="147362"/>
                  </a:lnTo>
                  <a:lnTo>
                    <a:pt x="222569" y="147362"/>
                  </a:lnTo>
                  <a:lnTo>
                    <a:pt x="222569" y="141278"/>
                  </a:lnTo>
                  <a:close/>
                  <a:moveTo>
                    <a:pt x="235701" y="141278"/>
                  </a:moveTo>
                  <a:lnTo>
                    <a:pt x="235701" y="147362"/>
                  </a:lnTo>
                  <a:lnTo>
                    <a:pt x="229296" y="147362"/>
                  </a:lnTo>
                  <a:lnTo>
                    <a:pt x="229296" y="141278"/>
                  </a:lnTo>
                  <a:close/>
                  <a:moveTo>
                    <a:pt x="242428" y="141278"/>
                  </a:moveTo>
                  <a:lnTo>
                    <a:pt x="242428" y="147362"/>
                  </a:lnTo>
                  <a:lnTo>
                    <a:pt x="236040" y="147362"/>
                  </a:lnTo>
                  <a:lnTo>
                    <a:pt x="236040" y="141278"/>
                  </a:lnTo>
                  <a:close/>
                  <a:moveTo>
                    <a:pt x="249173" y="141278"/>
                  </a:moveTo>
                  <a:lnTo>
                    <a:pt x="249173" y="147362"/>
                  </a:lnTo>
                  <a:lnTo>
                    <a:pt x="242767" y="147362"/>
                  </a:lnTo>
                  <a:lnTo>
                    <a:pt x="242767" y="141278"/>
                  </a:lnTo>
                  <a:close/>
                  <a:moveTo>
                    <a:pt x="255899" y="141278"/>
                  </a:moveTo>
                  <a:lnTo>
                    <a:pt x="255899" y="147362"/>
                  </a:lnTo>
                  <a:lnTo>
                    <a:pt x="249512" y="147362"/>
                  </a:lnTo>
                  <a:lnTo>
                    <a:pt x="249512" y="141278"/>
                  </a:lnTo>
                  <a:close/>
                  <a:moveTo>
                    <a:pt x="262644" y="141278"/>
                  </a:moveTo>
                  <a:lnTo>
                    <a:pt x="262644" y="147362"/>
                  </a:lnTo>
                  <a:lnTo>
                    <a:pt x="256238" y="147362"/>
                  </a:lnTo>
                  <a:lnTo>
                    <a:pt x="256238" y="141278"/>
                  </a:lnTo>
                  <a:close/>
                  <a:moveTo>
                    <a:pt x="269370" y="141278"/>
                  </a:moveTo>
                  <a:lnTo>
                    <a:pt x="269370" y="147362"/>
                  </a:lnTo>
                  <a:lnTo>
                    <a:pt x="262983" y="147362"/>
                  </a:lnTo>
                  <a:lnTo>
                    <a:pt x="262983" y="141278"/>
                  </a:lnTo>
                  <a:close/>
                  <a:moveTo>
                    <a:pt x="276115" y="141278"/>
                  </a:moveTo>
                  <a:lnTo>
                    <a:pt x="276115" y="147362"/>
                  </a:lnTo>
                  <a:lnTo>
                    <a:pt x="269709" y="147362"/>
                  </a:lnTo>
                  <a:lnTo>
                    <a:pt x="269709" y="141278"/>
                  </a:lnTo>
                  <a:close/>
                  <a:moveTo>
                    <a:pt x="282842" y="141278"/>
                  </a:moveTo>
                  <a:lnTo>
                    <a:pt x="282842" y="147362"/>
                  </a:lnTo>
                  <a:lnTo>
                    <a:pt x="276436" y="147362"/>
                  </a:lnTo>
                  <a:lnTo>
                    <a:pt x="276436" y="141278"/>
                  </a:lnTo>
                  <a:close/>
                  <a:moveTo>
                    <a:pt x="6745" y="147683"/>
                  </a:moveTo>
                  <a:lnTo>
                    <a:pt x="6745" y="153768"/>
                  </a:lnTo>
                  <a:lnTo>
                    <a:pt x="339" y="153768"/>
                  </a:lnTo>
                  <a:lnTo>
                    <a:pt x="339" y="147683"/>
                  </a:lnTo>
                  <a:close/>
                  <a:moveTo>
                    <a:pt x="13471" y="147683"/>
                  </a:moveTo>
                  <a:lnTo>
                    <a:pt x="13471" y="153768"/>
                  </a:lnTo>
                  <a:lnTo>
                    <a:pt x="7066" y="153768"/>
                  </a:lnTo>
                  <a:lnTo>
                    <a:pt x="7066" y="147683"/>
                  </a:lnTo>
                  <a:close/>
                  <a:moveTo>
                    <a:pt x="20198" y="147683"/>
                  </a:moveTo>
                  <a:lnTo>
                    <a:pt x="20198" y="153768"/>
                  </a:lnTo>
                  <a:lnTo>
                    <a:pt x="13810" y="153768"/>
                  </a:lnTo>
                  <a:lnTo>
                    <a:pt x="13810" y="147683"/>
                  </a:lnTo>
                  <a:close/>
                  <a:moveTo>
                    <a:pt x="26942" y="147683"/>
                  </a:moveTo>
                  <a:lnTo>
                    <a:pt x="26942" y="153768"/>
                  </a:lnTo>
                  <a:lnTo>
                    <a:pt x="20537" y="153768"/>
                  </a:lnTo>
                  <a:lnTo>
                    <a:pt x="20537" y="147683"/>
                  </a:lnTo>
                  <a:close/>
                  <a:moveTo>
                    <a:pt x="33669" y="147683"/>
                  </a:moveTo>
                  <a:lnTo>
                    <a:pt x="33669" y="153768"/>
                  </a:lnTo>
                  <a:lnTo>
                    <a:pt x="27281" y="153768"/>
                  </a:lnTo>
                  <a:lnTo>
                    <a:pt x="27281" y="147683"/>
                  </a:lnTo>
                  <a:close/>
                  <a:moveTo>
                    <a:pt x="40414" y="147683"/>
                  </a:moveTo>
                  <a:lnTo>
                    <a:pt x="40414" y="153768"/>
                  </a:lnTo>
                  <a:lnTo>
                    <a:pt x="34008" y="153768"/>
                  </a:lnTo>
                  <a:lnTo>
                    <a:pt x="34008" y="147683"/>
                  </a:lnTo>
                  <a:close/>
                  <a:moveTo>
                    <a:pt x="47140" y="147683"/>
                  </a:moveTo>
                  <a:lnTo>
                    <a:pt x="47140" y="153768"/>
                  </a:lnTo>
                  <a:lnTo>
                    <a:pt x="40753" y="153768"/>
                  </a:lnTo>
                  <a:lnTo>
                    <a:pt x="40753" y="147683"/>
                  </a:lnTo>
                  <a:close/>
                  <a:moveTo>
                    <a:pt x="53885" y="147683"/>
                  </a:moveTo>
                  <a:lnTo>
                    <a:pt x="53885" y="153768"/>
                  </a:lnTo>
                  <a:lnTo>
                    <a:pt x="47479" y="153768"/>
                  </a:lnTo>
                  <a:lnTo>
                    <a:pt x="47479" y="147683"/>
                  </a:lnTo>
                  <a:close/>
                  <a:moveTo>
                    <a:pt x="60611" y="147683"/>
                  </a:moveTo>
                  <a:lnTo>
                    <a:pt x="60611" y="153768"/>
                  </a:lnTo>
                  <a:lnTo>
                    <a:pt x="54206" y="153768"/>
                  </a:lnTo>
                  <a:lnTo>
                    <a:pt x="54206" y="147683"/>
                  </a:lnTo>
                  <a:close/>
                  <a:moveTo>
                    <a:pt x="67338" y="147683"/>
                  </a:moveTo>
                  <a:lnTo>
                    <a:pt x="67338" y="153768"/>
                  </a:lnTo>
                  <a:lnTo>
                    <a:pt x="60950" y="153768"/>
                  </a:lnTo>
                  <a:lnTo>
                    <a:pt x="60950" y="147683"/>
                  </a:lnTo>
                  <a:close/>
                  <a:moveTo>
                    <a:pt x="74083" y="147683"/>
                  </a:moveTo>
                  <a:lnTo>
                    <a:pt x="74083" y="153768"/>
                  </a:lnTo>
                  <a:lnTo>
                    <a:pt x="67677" y="153768"/>
                  </a:lnTo>
                  <a:lnTo>
                    <a:pt x="67677" y="147683"/>
                  </a:lnTo>
                  <a:close/>
                  <a:moveTo>
                    <a:pt x="80809" y="147683"/>
                  </a:moveTo>
                  <a:lnTo>
                    <a:pt x="80809" y="153768"/>
                  </a:lnTo>
                  <a:lnTo>
                    <a:pt x="74422" y="153768"/>
                  </a:lnTo>
                  <a:lnTo>
                    <a:pt x="74422" y="147683"/>
                  </a:lnTo>
                  <a:close/>
                  <a:moveTo>
                    <a:pt x="87554" y="147683"/>
                  </a:moveTo>
                  <a:lnTo>
                    <a:pt x="87554" y="153768"/>
                  </a:lnTo>
                  <a:lnTo>
                    <a:pt x="81148" y="153768"/>
                  </a:lnTo>
                  <a:lnTo>
                    <a:pt x="81148" y="147683"/>
                  </a:lnTo>
                  <a:close/>
                  <a:moveTo>
                    <a:pt x="94281" y="147683"/>
                  </a:moveTo>
                  <a:lnTo>
                    <a:pt x="94281" y="153768"/>
                  </a:lnTo>
                  <a:lnTo>
                    <a:pt x="87893" y="153768"/>
                  </a:lnTo>
                  <a:lnTo>
                    <a:pt x="87893" y="147683"/>
                  </a:lnTo>
                  <a:close/>
                  <a:moveTo>
                    <a:pt x="101007" y="147683"/>
                  </a:moveTo>
                  <a:lnTo>
                    <a:pt x="101007" y="153768"/>
                  </a:lnTo>
                  <a:lnTo>
                    <a:pt x="94620" y="153768"/>
                  </a:lnTo>
                  <a:lnTo>
                    <a:pt x="94620" y="147683"/>
                  </a:lnTo>
                  <a:close/>
                  <a:moveTo>
                    <a:pt x="107752" y="147683"/>
                  </a:moveTo>
                  <a:lnTo>
                    <a:pt x="107752" y="153768"/>
                  </a:lnTo>
                  <a:lnTo>
                    <a:pt x="101346" y="153768"/>
                  </a:lnTo>
                  <a:lnTo>
                    <a:pt x="101346" y="147683"/>
                  </a:lnTo>
                  <a:close/>
                  <a:moveTo>
                    <a:pt x="114478" y="147683"/>
                  </a:moveTo>
                  <a:lnTo>
                    <a:pt x="114478" y="153768"/>
                  </a:lnTo>
                  <a:lnTo>
                    <a:pt x="108091" y="153768"/>
                  </a:lnTo>
                  <a:lnTo>
                    <a:pt x="108091" y="147683"/>
                  </a:lnTo>
                  <a:close/>
                  <a:moveTo>
                    <a:pt x="121223" y="147683"/>
                  </a:moveTo>
                  <a:lnTo>
                    <a:pt x="121223" y="153768"/>
                  </a:lnTo>
                  <a:lnTo>
                    <a:pt x="114817" y="153768"/>
                  </a:lnTo>
                  <a:lnTo>
                    <a:pt x="114817" y="147683"/>
                  </a:lnTo>
                  <a:close/>
                  <a:moveTo>
                    <a:pt x="127950" y="147683"/>
                  </a:moveTo>
                  <a:lnTo>
                    <a:pt x="127950" y="153768"/>
                  </a:lnTo>
                  <a:lnTo>
                    <a:pt x="121562" y="153768"/>
                  </a:lnTo>
                  <a:lnTo>
                    <a:pt x="121562" y="147683"/>
                  </a:lnTo>
                  <a:close/>
                  <a:moveTo>
                    <a:pt x="134694" y="147683"/>
                  </a:moveTo>
                  <a:lnTo>
                    <a:pt x="134694" y="153768"/>
                  </a:lnTo>
                  <a:lnTo>
                    <a:pt x="128289" y="153768"/>
                  </a:lnTo>
                  <a:lnTo>
                    <a:pt x="128289" y="147683"/>
                  </a:lnTo>
                  <a:close/>
                  <a:moveTo>
                    <a:pt x="141421" y="147683"/>
                  </a:moveTo>
                  <a:lnTo>
                    <a:pt x="141421" y="153768"/>
                  </a:lnTo>
                  <a:lnTo>
                    <a:pt x="135033" y="153768"/>
                  </a:lnTo>
                  <a:lnTo>
                    <a:pt x="135033" y="147683"/>
                  </a:lnTo>
                  <a:close/>
                  <a:moveTo>
                    <a:pt x="148148" y="147683"/>
                  </a:moveTo>
                  <a:lnTo>
                    <a:pt x="148148" y="153768"/>
                  </a:lnTo>
                  <a:lnTo>
                    <a:pt x="141760" y="153768"/>
                  </a:lnTo>
                  <a:lnTo>
                    <a:pt x="141760" y="147683"/>
                  </a:lnTo>
                  <a:close/>
                  <a:moveTo>
                    <a:pt x="154892" y="147683"/>
                  </a:moveTo>
                  <a:lnTo>
                    <a:pt x="154892" y="153768"/>
                  </a:lnTo>
                  <a:lnTo>
                    <a:pt x="148487" y="153768"/>
                  </a:lnTo>
                  <a:lnTo>
                    <a:pt x="148487" y="147683"/>
                  </a:lnTo>
                  <a:close/>
                  <a:moveTo>
                    <a:pt x="161619" y="147683"/>
                  </a:moveTo>
                  <a:lnTo>
                    <a:pt x="161619" y="153768"/>
                  </a:lnTo>
                  <a:lnTo>
                    <a:pt x="155231" y="153768"/>
                  </a:lnTo>
                  <a:lnTo>
                    <a:pt x="155231" y="147683"/>
                  </a:lnTo>
                  <a:close/>
                  <a:moveTo>
                    <a:pt x="168363" y="147683"/>
                  </a:moveTo>
                  <a:lnTo>
                    <a:pt x="168363" y="153768"/>
                  </a:lnTo>
                  <a:lnTo>
                    <a:pt x="161958" y="153768"/>
                  </a:lnTo>
                  <a:lnTo>
                    <a:pt x="161958" y="147683"/>
                  </a:lnTo>
                  <a:close/>
                  <a:moveTo>
                    <a:pt x="175090" y="147683"/>
                  </a:moveTo>
                  <a:lnTo>
                    <a:pt x="175090" y="153768"/>
                  </a:lnTo>
                  <a:lnTo>
                    <a:pt x="168702" y="153768"/>
                  </a:lnTo>
                  <a:lnTo>
                    <a:pt x="168702" y="147683"/>
                  </a:lnTo>
                  <a:close/>
                  <a:moveTo>
                    <a:pt x="181834" y="147683"/>
                  </a:moveTo>
                  <a:lnTo>
                    <a:pt x="181834" y="153768"/>
                  </a:lnTo>
                  <a:lnTo>
                    <a:pt x="175429" y="153768"/>
                  </a:lnTo>
                  <a:lnTo>
                    <a:pt x="175429" y="147683"/>
                  </a:lnTo>
                  <a:close/>
                  <a:moveTo>
                    <a:pt x="188561" y="147683"/>
                  </a:moveTo>
                  <a:lnTo>
                    <a:pt x="188561" y="153768"/>
                  </a:lnTo>
                  <a:lnTo>
                    <a:pt x="182173" y="153768"/>
                  </a:lnTo>
                  <a:lnTo>
                    <a:pt x="182173" y="147683"/>
                  </a:lnTo>
                  <a:close/>
                  <a:moveTo>
                    <a:pt x="195288" y="147683"/>
                  </a:moveTo>
                  <a:lnTo>
                    <a:pt x="195288" y="153768"/>
                  </a:lnTo>
                  <a:lnTo>
                    <a:pt x="188900" y="153768"/>
                  </a:lnTo>
                  <a:lnTo>
                    <a:pt x="188900" y="147683"/>
                  </a:lnTo>
                  <a:close/>
                  <a:moveTo>
                    <a:pt x="202032" y="147683"/>
                  </a:moveTo>
                  <a:lnTo>
                    <a:pt x="202032" y="153768"/>
                  </a:lnTo>
                  <a:lnTo>
                    <a:pt x="195627" y="153768"/>
                  </a:lnTo>
                  <a:lnTo>
                    <a:pt x="195627" y="147683"/>
                  </a:lnTo>
                  <a:close/>
                  <a:moveTo>
                    <a:pt x="208759" y="147683"/>
                  </a:moveTo>
                  <a:lnTo>
                    <a:pt x="208759" y="153768"/>
                  </a:lnTo>
                  <a:lnTo>
                    <a:pt x="202371" y="153768"/>
                  </a:lnTo>
                  <a:lnTo>
                    <a:pt x="202371" y="147683"/>
                  </a:lnTo>
                  <a:close/>
                  <a:moveTo>
                    <a:pt x="215504" y="147683"/>
                  </a:moveTo>
                  <a:lnTo>
                    <a:pt x="215504" y="153768"/>
                  </a:lnTo>
                  <a:lnTo>
                    <a:pt x="209098" y="153768"/>
                  </a:lnTo>
                  <a:lnTo>
                    <a:pt x="209098" y="147683"/>
                  </a:lnTo>
                  <a:close/>
                  <a:moveTo>
                    <a:pt x="222230" y="147683"/>
                  </a:moveTo>
                  <a:lnTo>
                    <a:pt x="222230" y="153768"/>
                  </a:lnTo>
                  <a:lnTo>
                    <a:pt x="215843" y="153768"/>
                  </a:lnTo>
                  <a:lnTo>
                    <a:pt x="215843" y="147683"/>
                  </a:lnTo>
                  <a:close/>
                  <a:moveTo>
                    <a:pt x="228975" y="147683"/>
                  </a:moveTo>
                  <a:lnTo>
                    <a:pt x="228975" y="153768"/>
                  </a:lnTo>
                  <a:lnTo>
                    <a:pt x="222569" y="153768"/>
                  </a:lnTo>
                  <a:lnTo>
                    <a:pt x="222569" y="147683"/>
                  </a:lnTo>
                  <a:close/>
                  <a:moveTo>
                    <a:pt x="235701" y="147683"/>
                  </a:moveTo>
                  <a:lnTo>
                    <a:pt x="235701" y="153768"/>
                  </a:lnTo>
                  <a:lnTo>
                    <a:pt x="229296" y="153768"/>
                  </a:lnTo>
                  <a:lnTo>
                    <a:pt x="229296" y="147683"/>
                  </a:lnTo>
                  <a:close/>
                  <a:moveTo>
                    <a:pt x="242428" y="147683"/>
                  </a:moveTo>
                  <a:lnTo>
                    <a:pt x="242428" y="153768"/>
                  </a:lnTo>
                  <a:lnTo>
                    <a:pt x="236040" y="153768"/>
                  </a:lnTo>
                  <a:lnTo>
                    <a:pt x="236040" y="147683"/>
                  </a:lnTo>
                  <a:close/>
                  <a:moveTo>
                    <a:pt x="249173" y="147683"/>
                  </a:moveTo>
                  <a:lnTo>
                    <a:pt x="249173" y="153768"/>
                  </a:lnTo>
                  <a:lnTo>
                    <a:pt x="242767" y="153768"/>
                  </a:lnTo>
                  <a:lnTo>
                    <a:pt x="242767" y="147683"/>
                  </a:lnTo>
                  <a:close/>
                  <a:moveTo>
                    <a:pt x="255899" y="147683"/>
                  </a:moveTo>
                  <a:lnTo>
                    <a:pt x="255899" y="153768"/>
                  </a:lnTo>
                  <a:lnTo>
                    <a:pt x="249512" y="153768"/>
                  </a:lnTo>
                  <a:lnTo>
                    <a:pt x="249512" y="147683"/>
                  </a:lnTo>
                  <a:close/>
                  <a:moveTo>
                    <a:pt x="262644" y="147683"/>
                  </a:moveTo>
                  <a:lnTo>
                    <a:pt x="262644" y="153768"/>
                  </a:lnTo>
                  <a:lnTo>
                    <a:pt x="256238" y="153768"/>
                  </a:lnTo>
                  <a:lnTo>
                    <a:pt x="256238" y="147683"/>
                  </a:lnTo>
                  <a:close/>
                  <a:moveTo>
                    <a:pt x="269370" y="147683"/>
                  </a:moveTo>
                  <a:lnTo>
                    <a:pt x="269370" y="153768"/>
                  </a:lnTo>
                  <a:lnTo>
                    <a:pt x="262983" y="153768"/>
                  </a:lnTo>
                  <a:lnTo>
                    <a:pt x="262983" y="147683"/>
                  </a:lnTo>
                  <a:close/>
                  <a:moveTo>
                    <a:pt x="276115" y="147683"/>
                  </a:moveTo>
                  <a:lnTo>
                    <a:pt x="276115" y="153768"/>
                  </a:lnTo>
                  <a:lnTo>
                    <a:pt x="269709" y="153768"/>
                  </a:lnTo>
                  <a:lnTo>
                    <a:pt x="269709" y="147683"/>
                  </a:lnTo>
                  <a:close/>
                  <a:moveTo>
                    <a:pt x="282842" y="147683"/>
                  </a:moveTo>
                  <a:lnTo>
                    <a:pt x="282842" y="153768"/>
                  </a:lnTo>
                  <a:lnTo>
                    <a:pt x="276436" y="153768"/>
                  </a:lnTo>
                  <a:lnTo>
                    <a:pt x="276436" y="147683"/>
                  </a:lnTo>
                  <a:close/>
                  <a:moveTo>
                    <a:pt x="6745" y="154089"/>
                  </a:moveTo>
                  <a:lnTo>
                    <a:pt x="6745" y="160173"/>
                  </a:lnTo>
                  <a:lnTo>
                    <a:pt x="339" y="160173"/>
                  </a:lnTo>
                  <a:lnTo>
                    <a:pt x="339" y="154089"/>
                  </a:lnTo>
                  <a:close/>
                  <a:moveTo>
                    <a:pt x="13471" y="154089"/>
                  </a:moveTo>
                  <a:lnTo>
                    <a:pt x="13471" y="160173"/>
                  </a:lnTo>
                  <a:lnTo>
                    <a:pt x="7066" y="160173"/>
                  </a:lnTo>
                  <a:lnTo>
                    <a:pt x="7066" y="154089"/>
                  </a:lnTo>
                  <a:close/>
                  <a:moveTo>
                    <a:pt x="20198" y="154089"/>
                  </a:moveTo>
                  <a:lnTo>
                    <a:pt x="20198" y="160173"/>
                  </a:lnTo>
                  <a:lnTo>
                    <a:pt x="13810" y="160173"/>
                  </a:lnTo>
                  <a:lnTo>
                    <a:pt x="13810" y="154089"/>
                  </a:lnTo>
                  <a:close/>
                  <a:moveTo>
                    <a:pt x="26942" y="154089"/>
                  </a:moveTo>
                  <a:lnTo>
                    <a:pt x="26942" y="160173"/>
                  </a:lnTo>
                  <a:lnTo>
                    <a:pt x="20537" y="160173"/>
                  </a:lnTo>
                  <a:lnTo>
                    <a:pt x="20537" y="154089"/>
                  </a:lnTo>
                  <a:close/>
                  <a:moveTo>
                    <a:pt x="33669" y="154089"/>
                  </a:moveTo>
                  <a:lnTo>
                    <a:pt x="33669" y="160173"/>
                  </a:lnTo>
                  <a:lnTo>
                    <a:pt x="27281" y="160173"/>
                  </a:lnTo>
                  <a:lnTo>
                    <a:pt x="27281" y="154089"/>
                  </a:lnTo>
                  <a:close/>
                  <a:moveTo>
                    <a:pt x="40414" y="154089"/>
                  </a:moveTo>
                  <a:lnTo>
                    <a:pt x="40414" y="160173"/>
                  </a:lnTo>
                  <a:lnTo>
                    <a:pt x="34008" y="160173"/>
                  </a:lnTo>
                  <a:lnTo>
                    <a:pt x="34008" y="154089"/>
                  </a:lnTo>
                  <a:close/>
                  <a:moveTo>
                    <a:pt x="47140" y="154089"/>
                  </a:moveTo>
                  <a:lnTo>
                    <a:pt x="47140" y="160173"/>
                  </a:lnTo>
                  <a:lnTo>
                    <a:pt x="40753" y="160173"/>
                  </a:lnTo>
                  <a:lnTo>
                    <a:pt x="40753" y="154089"/>
                  </a:lnTo>
                  <a:close/>
                  <a:moveTo>
                    <a:pt x="53885" y="154089"/>
                  </a:moveTo>
                  <a:lnTo>
                    <a:pt x="53885" y="160173"/>
                  </a:lnTo>
                  <a:lnTo>
                    <a:pt x="47479" y="160173"/>
                  </a:lnTo>
                  <a:lnTo>
                    <a:pt x="47479" y="154089"/>
                  </a:lnTo>
                  <a:close/>
                  <a:moveTo>
                    <a:pt x="60611" y="154089"/>
                  </a:moveTo>
                  <a:lnTo>
                    <a:pt x="60611" y="160173"/>
                  </a:lnTo>
                  <a:lnTo>
                    <a:pt x="54206" y="160173"/>
                  </a:lnTo>
                  <a:lnTo>
                    <a:pt x="54206" y="154089"/>
                  </a:lnTo>
                  <a:close/>
                  <a:moveTo>
                    <a:pt x="67338" y="154089"/>
                  </a:moveTo>
                  <a:lnTo>
                    <a:pt x="67338" y="160173"/>
                  </a:lnTo>
                  <a:lnTo>
                    <a:pt x="60950" y="160173"/>
                  </a:lnTo>
                  <a:lnTo>
                    <a:pt x="60950" y="154089"/>
                  </a:lnTo>
                  <a:close/>
                  <a:moveTo>
                    <a:pt x="74083" y="154089"/>
                  </a:moveTo>
                  <a:lnTo>
                    <a:pt x="74083" y="160173"/>
                  </a:lnTo>
                  <a:lnTo>
                    <a:pt x="67677" y="160173"/>
                  </a:lnTo>
                  <a:lnTo>
                    <a:pt x="67677" y="154089"/>
                  </a:lnTo>
                  <a:close/>
                  <a:moveTo>
                    <a:pt x="80809" y="154089"/>
                  </a:moveTo>
                  <a:lnTo>
                    <a:pt x="80809" y="160173"/>
                  </a:lnTo>
                  <a:lnTo>
                    <a:pt x="74422" y="160173"/>
                  </a:lnTo>
                  <a:lnTo>
                    <a:pt x="74422" y="154089"/>
                  </a:lnTo>
                  <a:close/>
                  <a:moveTo>
                    <a:pt x="87554" y="154089"/>
                  </a:moveTo>
                  <a:lnTo>
                    <a:pt x="87554" y="160173"/>
                  </a:lnTo>
                  <a:lnTo>
                    <a:pt x="81148" y="160173"/>
                  </a:lnTo>
                  <a:lnTo>
                    <a:pt x="81148" y="154089"/>
                  </a:lnTo>
                  <a:close/>
                  <a:moveTo>
                    <a:pt x="94281" y="154089"/>
                  </a:moveTo>
                  <a:lnTo>
                    <a:pt x="94281" y="160173"/>
                  </a:lnTo>
                  <a:lnTo>
                    <a:pt x="87893" y="160173"/>
                  </a:lnTo>
                  <a:lnTo>
                    <a:pt x="87893" y="154089"/>
                  </a:lnTo>
                  <a:close/>
                  <a:moveTo>
                    <a:pt x="101007" y="154089"/>
                  </a:moveTo>
                  <a:lnTo>
                    <a:pt x="101007" y="160173"/>
                  </a:lnTo>
                  <a:lnTo>
                    <a:pt x="94620" y="160173"/>
                  </a:lnTo>
                  <a:lnTo>
                    <a:pt x="94620" y="154089"/>
                  </a:lnTo>
                  <a:close/>
                  <a:moveTo>
                    <a:pt x="107752" y="154089"/>
                  </a:moveTo>
                  <a:lnTo>
                    <a:pt x="107752" y="160173"/>
                  </a:lnTo>
                  <a:lnTo>
                    <a:pt x="101346" y="160173"/>
                  </a:lnTo>
                  <a:lnTo>
                    <a:pt x="101346" y="154089"/>
                  </a:lnTo>
                  <a:close/>
                  <a:moveTo>
                    <a:pt x="114478" y="154089"/>
                  </a:moveTo>
                  <a:lnTo>
                    <a:pt x="114478" y="160173"/>
                  </a:lnTo>
                  <a:lnTo>
                    <a:pt x="108091" y="160173"/>
                  </a:lnTo>
                  <a:lnTo>
                    <a:pt x="108091" y="154089"/>
                  </a:lnTo>
                  <a:close/>
                  <a:moveTo>
                    <a:pt x="121223" y="154089"/>
                  </a:moveTo>
                  <a:lnTo>
                    <a:pt x="121223" y="160173"/>
                  </a:lnTo>
                  <a:lnTo>
                    <a:pt x="114817" y="160173"/>
                  </a:lnTo>
                  <a:lnTo>
                    <a:pt x="114817" y="154089"/>
                  </a:lnTo>
                  <a:close/>
                  <a:moveTo>
                    <a:pt x="127950" y="154089"/>
                  </a:moveTo>
                  <a:lnTo>
                    <a:pt x="127950" y="160173"/>
                  </a:lnTo>
                  <a:lnTo>
                    <a:pt x="121562" y="160173"/>
                  </a:lnTo>
                  <a:lnTo>
                    <a:pt x="121562" y="154089"/>
                  </a:lnTo>
                  <a:close/>
                  <a:moveTo>
                    <a:pt x="134694" y="154089"/>
                  </a:moveTo>
                  <a:lnTo>
                    <a:pt x="134694" y="160173"/>
                  </a:lnTo>
                  <a:lnTo>
                    <a:pt x="128289" y="160173"/>
                  </a:lnTo>
                  <a:lnTo>
                    <a:pt x="128289" y="154089"/>
                  </a:lnTo>
                  <a:close/>
                  <a:moveTo>
                    <a:pt x="141421" y="154089"/>
                  </a:moveTo>
                  <a:lnTo>
                    <a:pt x="141421" y="160173"/>
                  </a:lnTo>
                  <a:lnTo>
                    <a:pt x="135033" y="160173"/>
                  </a:lnTo>
                  <a:lnTo>
                    <a:pt x="135033" y="154089"/>
                  </a:lnTo>
                  <a:close/>
                  <a:moveTo>
                    <a:pt x="148148" y="154089"/>
                  </a:moveTo>
                  <a:lnTo>
                    <a:pt x="148148" y="160173"/>
                  </a:lnTo>
                  <a:lnTo>
                    <a:pt x="141760" y="160173"/>
                  </a:lnTo>
                  <a:lnTo>
                    <a:pt x="141760" y="154089"/>
                  </a:lnTo>
                  <a:close/>
                  <a:moveTo>
                    <a:pt x="154892" y="154089"/>
                  </a:moveTo>
                  <a:lnTo>
                    <a:pt x="154892" y="160173"/>
                  </a:lnTo>
                  <a:lnTo>
                    <a:pt x="148487" y="160173"/>
                  </a:lnTo>
                  <a:lnTo>
                    <a:pt x="148487" y="154089"/>
                  </a:lnTo>
                  <a:close/>
                  <a:moveTo>
                    <a:pt x="161619" y="154089"/>
                  </a:moveTo>
                  <a:lnTo>
                    <a:pt x="161619" y="160173"/>
                  </a:lnTo>
                  <a:lnTo>
                    <a:pt x="155231" y="160173"/>
                  </a:lnTo>
                  <a:lnTo>
                    <a:pt x="155231" y="154089"/>
                  </a:lnTo>
                  <a:close/>
                  <a:moveTo>
                    <a:pt x="168363" y="154089"/>
                  </a:moveTo>
                  <a:lnTo>
                    <a:pt x="168363" y="160173"/>
                  </a:lnTo>
                  <a:lnTo>
                    <a:pt x="161958" y="160173"/>
                  </a:lnTo>
                  <a:lnTo>
                    <a:pt x="161958" y="154089"/>
                  </a:lnTo>
                  <a:close/>
                  <a:moveTo>
                    <a:pt x="175090" y="154089"/>
                  </a:moveTo>
                  <a:lnTo>
                    <a:pt x="175090" y="160173"/>
                  </a:lnTo>
                  <a:lnTo>
                    <a:pt x="168702" y="160173"/>
                  </a:lnTo>
                  <a:lnTo>
                    <a:pt x="168702" y="154089"/>
                  </a:lnTo>
                  <a:close/>
                  <a:moveTo>
                    <a:pt x="181834" y="154089"/>
                  </a:moveTo>
                  <a:lnTo>
                    <a:pt x="181834" y="160173"/>
                  </a:lnTo>
                  <a:lnTo>
                    <a:pt x="175429" y="160173"/>
                  </a:lnTo>
                  <a:lnTo>
                    <a:pt x="175429" y="154089"/>
                  </a:lnTo>
                  <a:close/>
                  <a:moveTo>
                    <a:pt x="188561" y="154089"/>
                  </a:moveTo>
                  <a:lnTo>
                    <a:pt x="188561" y="160173"/>
                  </a:lnTo>
                  <a:lnTo>
                    <a:pt x="182173" y="160173"/>
                  </a:lnTo>
                  <a:lnTo>
                    <a:pt x="182173" y="154089"/>
                  </a:lnTo>
                  <a:close/>
                  <a:moveTo>
                    <a:pt x="195288" y="154089"/>
                  </a:moveTo>
                  <a:lnTo>
                    <a:pt x="195288" y="160173"/>
                  </a:lnTo>
                  <a:lnTo>
                    <a:pt x="188900" y="160173"/>
                  </a:lnTo>
                  <a:lnTo>
                    <a:pt x="188900" y="154089"/>
                  </a:lnTo>
                  <a:close/>
                  <a:moveTo>
                    <a:pt x="202032" y="154089"/>
                  </a:moveTo>
                  <a:lnTo>
                    <a:pt x="202032" y="160173"/>
                  </a:lnTo>
                  <a:lnTo>
                    <a:pt x="195627" y="160173"/>
                  </a:lnTo>
                  <a:lnTo>
                    <a:pt x="195627" y="154089"/>
                  </a:lnTo>
                  <a:close/>
                  <a:moveTo>
                    <a:pt x="208759" y="154089"/>
                  </a:moveTo>
                  <a:lnTo>
                    <a:pt x="208759" y="160173"/>
                  </a:lnTo>
                  <a:lnTo>
                    <a:pt x="202371" y="160173"/>
                  </a:lnTo>
                  <a:lnTo>
                    <a:pt x="202371" y="154089"/>
                  </a:lnTo>
                  <a:close/>
                  <a:moveTo>
                    <a:pt x="215504" y="154089"/>
                  </a:moveTo>
                  <a:lnTo>
                    <a:pt x="215504" y="160173"/>
                  </a:lnTo>
                  <a:lnTo>
                    <a:pt x="209098" y="160173"/>
                  </a:lnTo>
                  <a:lnTo>
                    <a:pt x="209098" y="154089"/>
                  </a:lnTo>
                  <a:close/>
                  <a:moveTo>
                    <a:pt x="222230" y="154089"/>
                  </a:moveTo>
                  <a:lnTo>
                    <a:pt x="222230" y="160173"/>
                  </a:lnTo>
                  <a:lnTo>
                    <a:pt x="215843" y="160173"/>
                  </a:lnTo>
                  <a:lnTo>
                    <a:pt x="215843" y="154089"/>
                  </a:lnTo>
                  <a:close/>
                  <a:moveTo>
                    <a:pt x="228975" y="154089"/>
                  </a:moveTo>
                  <a:lnTo>
                    <a:pt x="228975" y="160173"/>
                  </a:lnTo>
                  <a:lnTo>
                    <a:pt x="222569" y="160173"/>
                  </a:lnTo>
                  <a:lnTo>
                    <a:pt x="222569" y="154089"/>
                  </a:lnTo>
                  <a:close/>
                  <a:moveTo>
                    <a:pt x="235701" y="154089"/>
                  </a:moveTo>
                  <a:lnTo>
                    <a:pt x="235701" y="160173"/>
                  </a:lnTo>
                  <a:lnTo>
                    <a:pt x="229296" y="160173"/>
                  </a:lnTo>
                  <a:lnTo>
                    <a:pt x="229296" y="154089"/>
                  </a:lnTo>
                  <a:close/>
                  <a:moveTo>
                    <a:pt x="242428" y="154089"/>
                  </a:moveTo>
                  <a:lnTo>
                    <a:pt x="242428" y="160173"/>
                  </a:lnTo>
                  <a:lnTo>
                    <a:pt x="236040" y="160173"/>
                  </a:lnTo>
                  <a:lnTo>
                    <a:pt x="236040" y="154089"/>
                  </a:lnTo>
                  <a:close/>
                  <a:moveTo>
                    <a:pt x="249173" y="154089"/>
                  </a:moveTo>
                  <a:lnTo>
                    <a:pt x="249173" y="160173"/>
                  </a:lnTo>
                  <a:lnTo>
                    <a:pt x="242767" y="160173"/>
                  </a:lnTo>
                  <a:lnTo>
                    <a:pt x="242767" y="154089"/>
                  </a:lnTo>
                  <a:close/>
                  <a:moveTo>
                    <a:pt x="255899" y="154089"/>
                  </a:moveTo>
                  <a:lnTo>
                    <a:pt x="255899" y="160173"/>
                  </a:lnTo>
                  <a:lnTo>
                    <a:pt x="249512" y="160173"/>
                  </a:lnTo>
                  <a:lnTo>
                    <a:pt x="249512" y="154089"/>
                  </a:lnTo>
                  <a:close/>
                  <a:moveTo>
                    <a:pt x="262644" y="154089"/>
                  </a:moveTo>
                  <a:lnTo>
                    <a:pt x="262644" y="160173"/>
                  </a:lnTo>
                  <a:lnTo>
                    <a:pt x="256238" y="160173"/>
                  </a:lnTo>
                  <a:lnTo>
                    <a:pt x="256238" y="154089"/>
                  </a:lnTo>
                  <a:close/>
                  <a:moveTo>
                    <a:pt x="269370" y="154089"/>
                  </a:moveTo>
                  <a:lnTo>
                    <a:pt x="269370" y="160173"/>
                  </a:lnTo>
                  <a:lnTo>
                    <a:pt x="262983" y="160173"/>
                  </a:lnTo>
                  <a:lnTo>
                    <a:pt x="262983" y="154089"/>
                  </a:lnTo>
                  <a:close/>
                  <a:moveTo>
                    <a:pt x="276115" y="154089"/>
                  </a:moveTo>
                  <a:lnTo>
                    <a:pt x="276115" y="160173"/>
                  </a:lnTo>
                  <a:lnTo>
                    <a:pt x="269709" y="160173"/>
                  </a:lnTo>
                  <a:lnTo>
                    <a:pt x="269709" y="154089"/>
                  </a:lnTo>
                  <a:close/>
                  <a:moveTo>
                    <a:pt x="282842" y="154089"/>
                  </a:moveTo>
                  <a:lnTo>
                    <a:pt x="282842" y="160173"/>
                  </a:lnTo>
                  <a:lnTo>
                    <a:pt x="276436" y="160173"/>
                  </a:lnTo>
                  <a:lnTo>
                    <a:pt x="276436" y="154089"/>
                  </a:lnTo>
                  <a:close/>
                  <a:moveTo>
                    <a:pt x="178" y="0"/>
                  </a:moveTo>
                  <a:lnTo>
                    <a:pt x="178" y="161"/>
                  </a:lnTo>
                  <a:lnTo>
                    <a:pt x="0" y="161"/>
                  </a:lnTo>
                  <a:lnTo>
                    <a:pt x="0" y="160334"/>
                  </a:lnTo>
                  <a:lnTo>
                    <a:pt x="178" y="160334"/>
                  </a:lnTo>
                  <a:lnTo>
                    <a:pt x="178" y="160494"/>
                  </a:lnTo>
                  <a:lnTo>
                    <a:pt x="285482" y="160494"/>
                  </a:lnTo>
                  <a:lnTo>
                    <a:pt x="285482" y="160173"/>
                  </a:lnTo>
                  <a:lnTo>
                    <a:pt x="283181" y="160173"/>
                  </a:lnTo>
                  <a:lnTo>
                    <a:pt x="283181" y="154089"/>
                  </a:lnTo>
                  <a:lnTo>
                    <a:pt x="285482" y="154089"/>
                  </a:lnTo>
                  <a:lnTo>
                    <a:pt x="285482" y="153768"/>
                  </a:lnTo>
                  <a:lnTo>
                    <a:pt x="283181" y="153768"/>
                  </a:lnTo>
                  <a:lnTo>
                    <a:pt x="283181" y="147683"/>
                  </a:lnTo>
                  <a:lnTo>
                    <a:pt x="285482" y="147683"/>
                  </a:lnTo>
                  <a:lnTo>
                    <a:pt x="285482" y="147362"/>
                  </a:lnTo>
                  <a:lnTo>
                    <a:pt x="283181" y="147362"/>
                  </a:lnTo>
                  <a:lnTo>
                    <a:pt x="283181" y="141278"/>
                  </a:lnTo>
                  <a:lnTo>
                    <a:pt x="285482" y="141278"/>
                  </a:lnTo>
                  <a:lnTo>
                    <a:pt x="285482" y="140957"/>
                  </a:lnTo>
                  <a:lnTo>
                    <a:pt x="283181" y="140957"/>
                  </a:lnTo>
                  <a:lnTo>
                    <a:pt x="283181" y="134872"/>
                  </a:lnTo>
                  <a:lnTo>
                    <a:pt x="285482" y="134872"/>
                  </a:lnTo>
                  <a:lnTo>
                    <a:pt x="285482" y="134551"/>
                  </a:lnTo>
                  <a:lnTo>
                    <a:pt x="283181" y="134551"/>
                  </a:lnTo>
                  <a:lnTo>
                    <a:pt x="283181" y="128467"/>
                  </a:lnTo>
                  <a:lnTo>
                    <a:pt x="285482" y="128467"/>
                  </a:lnTo>
                  <a:lnTo>
                    <a:pt x="285482" y="128146"/>
                  </a:lnTo>
                  <a:lnTo>
                    <a:pt x="283181" y="128146"/>
                  </a:lnTo>
                  <a:lnTo>
                    <a:pt x="283181" y="122061"/>
                  </a:lnTo>
                  <a:lnTo>
                    <a:pt x="285482" y="122061"/>
                  </a:lnTo>
                  <a:lnTo>
                    <a:pt x="285482" y="121740"/>
                  </a:lnTo>
                  <a:lnTo>
                    <a:pt x="283181" y="121740"/>
                  </a:lnTo>
                  <a:lnTo>
                    <a:pt x="283181" y="115656"/>
                  </a:lnTo>
                  <a:lnTo>
                    <a:pt x="285482" y="115656"/>
                  </a:lnTo>
                  <a:lnTo>
                    <a:pt x="285482" y="115335"/>
                  </a:lnTo>
                  <a:lnTo>
                    <a:pt x="283181" y="115335"/>
                  </a:lnTo>
                  <a:lnTo>
                    <a:pt x="283181" y="109250"/>
                  </a:lnTo>
                  <a:lnTo>
                    <a:pt x="285482" y="109250"/>
                  </a:lnTo>
                  <a:lnTo>
                    <a:pt x="285482" y="108929"/>
                  </a:lnTo>
                  <a:lnTo>
                    <a:pt x="283181" y="108929"/>
                  </a:lnTo>
                  <a:lnTo>
                    <a:pt x="283181" y="102827"/>
                  </a:lnTo>
                  <a:lnTo>
                    <a:pt x="285482" y="102827"/>
                  </a:lnTo>
                  <a:lnTo>
                    <a:pt x="285482" y="102524"/>
                  </a:lnTo>
                  <a:lnTo>
                    <a:pt x="283181" y="102524"/>
                  </a:lnTo>
                  <a:lnTo>
                    <a:pt x="283181" y="96422"/>
                  </a:lnTo>
                  <a:lnTo>
                    <a:pt x="285482" y="96422"/>
                  </a:lnTo>
                  <a:lnTo>
                    <a:pt x="285482" y="96100"/>
                  </a:lnTo>
                  <a:lnTo>
                    <a:pt x="283181" y="96100"/>
                  </a:lnTo>
                  <a:lnTo>
                    <a:pt x="283181" y="90016"/>
                  </a:lnTo>
                  <a:lnTo>
                    <a:pt x="285482" y="90016"/>
                  </a:lnTo>
                  <a:lnTo>
                    <a:pt x="285482" y="89695"/>
                  </a:lnTo>
                  <a:lnTo>
                    <a:pt x="283181" y="89695"/>
                  </a:lnTo>
                  <a:lnTo>
                    <a:pt x="283181" y="83611"/>
                  </a:lnTo>
                  <a:lnTo>
                    <a:pt x="285482" y="83611"/>
                  </a:lnTo>
                  <a:lnTo>
                    <a:pt x="285482" y="83289"/>
                  </a:lnTo>
                  <a:lnTo>
                    <a:pt x="283181" y="83289"/>
                  </a:lnTo>
                  <a:lnTo>
                    <a:pt x="283181" y="77205"/>
                  </a:lnTo>
                  <a:lnTo>
                    <a:pt x="285482" y="77205"/>
                  </a:lnTo>
                  <a:lnTo>
                    <a:pt x="285482" y="76884"/>
                  </a:lnTo>
                  <a:lnTo>
                    <a:pt x="283181" y="76884"/>
                  </a:lnTo>
                  <a:lnTo>
                    <a:pt x="283181" y="70800"/>
                  </a:lnTo>
                  <a:lnTo>
                    <a:pt x="285482" y="70800"/>
                  </a:lnTo>
                  <a:lnTo>
                    <a:pt x="285482" y="70478"/>
                  </a:lnTo>
                  <a:lnTo>
                    <a:pt x="283181" y="70478"/>
                  </a:lnTo>
                  <a:lnTo>
                    <a:pt x="283181" y="64394"/>
                  </a:lnTo>
                  <a:lnTo>
                    <a:pt x="285482" y="64394"/>
                  </a:lnTo>
                  <a:lnTo>
                    <a:pt x="285482" y="64073"/>
                  </a:lnTo>
                  <a:lnTo>
                    <a:pt x="283181" y="64073"/>
                  </a:lnTo>
                  <a:lnTo>
                    <a:pt x="283181" y="57989"/>
                  </a:lnTo>
                  <a:lnTo>
                    <a:pt x="285482" y="57989"/>
                  </a:lnTo>
                  <a:lnTo>
                    <a:pt x="285482" y="57667"/>
                  </a:lnTo>
                  <a:lnTo>
                    <a:pt x="283181" y="57667"/>
                  </a:lnTo>
                  <a:lnTo>
                    <a:pt x="283181" y="51583"/>
                  </a:lnTo>
                  <a:lnTo>
                    <a:pt x="285482" y="51583"/>
                  </a:lnTo>
                  <a:lnTo>
                    <a:pt x="285482" y="51262"/>
                  </a:lnTo>
                  <a:lnTo>
                    <a:pt x="283181" y="51262"/>
                  </a:lnTo>
                  <a:lnTo>
                    <a:pt x="283181" y="45178"/>
                  </a:lnTo>
                  <a:lnTo>
                    <a:pt x="285482" y="45178"/>
                  </a:lnTo>
                  <a:lnTo>
                    <a:pt x="285482" y="44856"/>
                  </a:lnTo>
                  <a:lnTo>
                    <a:pt x="283181" y="44856"/>
                  </a:lnTo>
                  <a:lnTo>
                    <a:pt x="283181" y="38772"/>
                  </a:lnTo>
                  <a:lnTo>
                    <a:pt x="285482" y="38772"/>
                  </a:lnTo>
                  <a:lnTo>
                    <a:pt x="285482" y="38451"/>
                  </a:lnTo>
                  <a:lnTo>
                    <a:pt x="283181" y="38451"/>
                  </a:lnTo>
                  <a:lnTo>
                    <a:pt x="283181" y="32367"/>
                  </a:lnTo>
                  <a:lnTo>
                    <a:pt x="285482" y="32367"/>
                  </a:lnTo>
                  <a:lnTo>
                    <a:pt x="285482" y="32028"/>
                  </a:lnTo>
                  <a:lnTo>
                    <a:pt x="283181" y="32028"/>
                  </a:lnTo>
                  <a:lnTo>
                    <a:pt x="283181" y="25943"/>
                  </a:lnTo>
                  <a:lnTo>
                    <a:pt x="285482" y="25943"/>
                  </a:lnTo>
                  <a:lnTo>
                    <a:pt x="285482" y="25622"/>
                  </a:lnTo>
                  <a:lnTo>
                    <a:pt x="283181" y="25622"/>
                  </a:lnTo>
                  <a:lnTo>
                    <a:pt x="283181" y="19538"/>
                  </a:lnTo>
                  <a:lnTo>
                    <a:pt x="285482" y="19538"/>
                  </a:lnTo>
                  <a:lnTo>
                    <a:pt x="285482" y="19217"/>
                  </a:lnTo>
                  <a:lnTo>
                    <a:pt x="283181" y="19217"/>
                  </a:lnTo>
                  <a:lnTo>
                    <a:pt x="283181" y="13132"/>
                  </a:lnTo>
                  <a:lnTo>
                    <a:pt x="285482" y="13132"/>
                  </a:lnTo>
                  <a:lnTo>
                    <a:pt x="285482" y="12811"/>
                  </a:lnTo>
                  <a:lnTo>
                    <a:pt x="283181" y="12811"/>
                  </a:lnTo>
                  <a:lnTo>
                    <a:pt x="283181" y="6727"/>
                  </a:lnTo>
                  <a:lnTo>
                    <a:pt x="285482" y="6727"/>
                  </a:lnTo>
                  <a:lnTo>
                    <a:pt x="285482" y="6406"/>
                  </a:lnTo>
                  <a:lnTo>
                    <a:pt x="283181" y="6406"/>
                  </a:lnTo>
                  <a:lnTo>
                    <a:pt x="283181" y="321"/>
                  </a:lnTo>
                  <a:lnTo>
                    <a:pt x="285482" y="321"/>
                  </a:lnTo>
                  <a:lnTo>
                    <a:pt x="285482"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576225" y="847300"/>
              <a:ext cx="25" cy="4012375"/>
            </a:xfrm>
            <a:custGeom>
              <a:avLst/>
              <a:gdLst/>
              <a:ahLst/>
              <a:cxnLst/>
              <a:rect l="l" t="t" r="r" b="b"/>
              <a:pathLst>
                <a:path w="1" h="160495" extrusionOk="0">
                  <a:moveTo>
                    <a:pt x="1" y="0"/>
                  </a:moveTo>
                  <a:lnTo>
                    <a:pt x="1" y="160495"/>
                  </a:lnTo>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7375175" y="4529125"/>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7375175" y="2767150"/>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7375175" y="4368975"/>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7375175" y="4208850"/>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7375175" y="3248025"/>
              <a:ext cx="3150" cy="7600"/>
            </a:xfrm>
            <a:custGeom>
              <a:avLst/>
              <a:gdLst/>
              <a:ahLst/>
              <a:cxnLst/>
              <a:rect l="l" t="t" r="r" b="b"/>
              <a:pathLst>
                <a:path w="126" h="304" extrusionOk="0">
                  <a:moveTo>
                    <a:pt x="0" y="0"/>
                  </a:moveTo>
                  <a:lnTo>
                    <a:pt x="0" y="304"/>
                  </a:lnTo>
                  <a:lnTo>
                    <a:pt x="125" y="304"/>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7375175" y="3728425"/>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7375175" y="3568300"/>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7375175" y="3888575"/>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7375175" y="3087425"/>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7375175" y="4849400"/>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7375175" y="2927300"/>
              <a:ext cx="3150" cy="8050"/>
            </a:xfrm>
            <a:custGeom>
              <a:avLst/>
              <a:gdLst/>
              <a:ahLst/>
              <a:cxnLst/>
              <a:rect l="l" t="t" r="r" b="b"/>
              <a:pathLst>
                <a:path w="126" h="322" extrusionOk="0">
                  <a:moveTo>
                    <a:pt x="0" y="0"/>
                  </a:moveTo>
                  <a:lnTo>
                    <a:pt x="0" y="322"/>
                  </a:lnTo>
                  <a:lnTo>
                    <a:pt x="125" y="322"/>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7375175" y="4048700"/>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7375175" y="2446875"/>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7375175" y="1005200"/>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7375175" y="1645750"/>
              <a:ext cx="3150" cy="8500"/>
            </a:xfrm>
            <a:custGeom>
              <a:avLst/>
              <a:gdLst/>
              <a:ahLst/>
              <a:cxnLst/>
              <a:rect l="l" t="t" r="r" b="b"/>
              <a:pathLst>
                <a:path w="126" h="340" extrusionOk="0">
                  <a:moveTo>
                    <a:pt x="0" y="1"/>
                  </a:moveTo>
                  <a:lnTo>
                    <a:pt x="0" y="340"/>
                  </a:lnTo>
                  <a:lnTo>
                    <a:pt x="125" y="340"/>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7375175" y="845075"/>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7375175" y="1806325"/>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7375175" y="2607025"/>
              <a:ext cx="3150" cy="8050"/>
            </a:xfrm>
            <a:custGeom>
              <a:avLst/>
              <a:gdLst/>
              <a:ahLst/>
              <a:cxnLst/>
              <a:rect l="l" t="t" r="r" b="b"/>
              <a:pathLst>
                <a:path w="126" h="322" extrusionOk="0">
                  <a:moveTo>
                    <a:pt x="0" y="0"/>
                  </a:moveTo>
                  <a:lnTo>
                    <a:pt x="0" y="322"/>
                  </a:lnTo>
                  <a:lnTo>
                    <a:pt x="125" y="322"/>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7375175" y="1325475"/>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7375175" y="1485625"/>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7375175" y="2286750"/>
              <a:ext cx="3150" cy="8050"/>
            </a:xfrm>
            <a:custGeom>
              <a:avLst/>
              <a:gdLst/>
              <a:ahLst/>
              <a:cxnLst/>
              <a:rect l="l" t="t" r="r" b="b"/>
              <a:pathLst>
                <a:path w="126" h="322" extrusionOk="0">
                  <a:moveTo>
                    <a:pt x="0" y="0"/>
                  </a:moveTo>
                  <a:lnTo>
                    <a:pt x="0" y="322"/>
                  </a:lnTo>
                  <a:lnTo>
                    <a:pt x="125" y="322"/>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7375175" y="1165350"/>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7375175" y="4689250"/>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7375175" y="3408150"/>
              <a:ext cx="3150" cy="7625"/>
            </a:xfrm>
            <a:custGeom>
              <a:avLst/>
              <a:gdLst/>
              <a:ahLst/>
              <a:cxnLst/>
              <a:rect l="l" t="t" r="r" b="b"/>
              <a:pathLst>
                <a:path w="126" h="305" extrusionOk="0">
                  <a:moveTo>
                    <a:pt x="0" y="1"/>
                  </a:moveTo>
                  <a:lnTo>
                    <a:pt x="0" y="304"/>
                  </a:lnTo>
                  <a:lnTo>
                    <a:pt x="125" y="304"/>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7375175" y="1966475"/>
              <a:ext cx="3150" cy="8050"/>
            </a:xfrm>
            <a:custGeom>
              <a:avLst/>
              <a:gdLst/>
              <a:ahLst/>
              <a:cxnLst/>
              <a:rect l="l" t="t" r="r" b="b"/>
              <a:pathLst>
                <a:path w="126" h="322" extrusionOk="0">
                  <a:moveTo>
                    <a:pt x="0" y="0"/>
                  </a:moveTo>
                  <a:lnTo>
                    <a:pt x="0" y="322"/>
                  </a:lnTo>
                  <a:lnTo>
                    <a:pt x="125" y="322"/>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7375175" y="2126600"/>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 name="Google Shape;38;p2"/>
          <p:cNvSpPr txBox="1">
            <a:spLocks noGrp="1"/>
          </p:cNvSpPr>
          <p:nvPr>
            <p:ph type="ctrTitle"/>
          </p:nvPr>
        </p:nvSpPr>
        <p:spPr>
          <a:xfrm rot="-190654">
            <a:off x="2090239" y="1173408"/>
            <a:ext cx="5060380" cy="232167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5200"/>
              <a:buNone/>
              <a:defRPr sz="64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39" name="Google Shape;39;p2"/>
          <p:cNvSpPr txBox="1">
            <a:spLocks noGrp="1"/>
          </p:cNvSpPr>
          <p:nvPr>
            <p:ph type="subTitle" idx="1"/>
          </p:nvPr>
        </p:nvSpPr>
        <p:spPr>
          <a:xfrm rot="-190701">
            <a:off x="2433618" y="3492996"/>
            <a:ext cx="4528866" cy="475933"/>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grpSp>
        <p:nvGrpSpPr>
          <p:cNvPr id="40" name="Google Shape;40;p2"/>
          <p:cNvGrpSpPr/>
          <p:nvPr/>
        </p:nvGrpSpPr>
        <p:grpSpPr>
          <a:xfrm>
            <a:off x="-526246" y="128858"/>
            <a:ext cx="1940335" cy="1644971"/>
            <a:chOff x="-526246" y="128858"/>
            <a:chExt cx="1940335" cy="1644971"/>
          </a:xfrm>
        </p:grpSpPr>
        <p:grpSp>
          <p:nvGrpSpPr>
            <p:cNvPr id="41" name="Google Shape;41;p2"/>
            <p:cNvGrpSpPr/>
            <p:nvPr/>
          </p:nvGrpSpPr>
          <p:grpSpPr>
            <a:xfrm rot="-1788659">
              <a:off x="1029677" y="201277"/>
              <a:ext cx="351497" cy="225982"/>
              <a:chOff x="2671300" y="2198700"/>
              <a:chExt cx="351525" cy="226000"/>
            </a:xfrm>
          </p:grpSpPr>
          <p:sp>
            <p:nvSpPr>
              <p:cNvPr id="42" name="Google Shape;42;p2"/>
              <p:cNvSpPr/>
              <p:nvPr/>
            </p:nvSpPr>
            <p:spPr>
              <a:xfrm>
                <a:off x="2671300" y="2198700"/>
                <a:ext cx="351525" cy="225425"/>
              </a:xfrm>
              <a:custGeom>
                <a:avLst/>
                <a:gdLst/>
                <a:ahLst/>
                <a:cxnLst/>
                <a:rect l="l" t="t" r="r" b="b"/>
                <a:pathLst>
                  <a:path w="14061" h="9017" fill="none" extrusionOk="0">
                    <a:moveTo>
                      <a:pt x="2351" y="0"/>
                    </a:moveTo>
                    <a:cubicBezTo>
                      <a:pt x="5547" y="2694"/>
                      <a:pt x="10865" y="6323"/>
                      <a:pt x="14060" y="9016"/>
                    </a:cubicBezTo>
                    <a:cubicBezTo>
                      <a:pt x="9199" y="8605"/>
                      <a:pt x="5250" y="8309"/>
                      <a:pt x="0" y="7601"/>
                    </a:cubicBezTo>
                    <a:cubicBezTo>
                      <a:pt x="297" y="6734"/>
                      <a:pt x="1027" y="4291"/>
                      <a:pt x="1164" y="4246"/>
                    </a:cubicBezTo>
                    <a:cubicBezTo>
                      <a:pt x="1255" y="4223"/>
                      <a:pt x="5364" y="5592"/>
                      <a:pt x="7350" y="6254"/>
                    </a:cubicBezTo>
                    <a:cubicBezTo>
                      <a:pt x="5159" y="5067"/>
                      <a:pt x="3447" y="4451"/>
                      <a:pt x="1415" y="3424"/>
                    </a:cubicBezTo>
                    <a:cubicBezTo>
                      <a:pt x="1712" y="2488"/>
                      <a:pt x="2077" y="936"/>
                      <a:pt x="2351" y="0"/>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2706675" y="2283725"/>
                <a:ext cx="4575" cy="23425"/>
              </a:xfrm>
              <a:custGeom>
                <a:avLst/>
                <a:gdLst/>
                <a:ahLst/>
                <a:cxnLst/>
                <a:rect l="l" t="t" r="r" b="b"/>
                <a:pathLst>
                  <a:path w="183" h="937" fill="none" extrusionOk="0">
                    <a:moveTo>
                      <a:pt x="0" y="0"/>
                    </a:moveTo>
                    <a:cubicBezTo>
                      <a:pt x="69" y="343"/>
                      <a:pt x="114" y="594"/>
                      <a:pt x="183" y="936"/>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2718650" y="2397850"/>
                <a:ext cx="301900" cy="26850"/>
              </a:xfrm>
              <a:custGeom>
                <a:avLst/>
                <a:gdLst/>
                <a:ahLst/>
                <a:cxnLst/>
                <a:rect l="l" t="t" r="r" b="b"/>
                <a:pathLst>
                  <a:path w="12076" h="1074" fill="none" extrusionOk="0">
                    <a:moveTo>
                      <a:pt x="12075" y="1073"/>
                    </a:moveTo>
                    <a:cubicBezTo>
                      <a:pt x="6666" y="1005"/>
                      <a:pt x="3949" y="982"/>
                      <a:pt x="138" y="822"/>
                    </a:cubicBezTo>
                    <a:cubicBezTo>
                      <a:pt x="92" y="548"/>
                      <a:pt x="46" y="274"/>
                      <a:pt x="1"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 name="Google Shape;45;p2"/>
            <p:cNvSpPr/>
            <p:nvPr/>
          </p:nvSpPr>
          <p:spPr>
            <a:xfrm rot="-1788659">
              <a:off x="-451083" y="658040"/>
              <a:ext cx="1676414" cy="748614"/>
            </a:xfrm>
            <a:custGeom>
              <a:avLst/>
              <a:gdLst/>
              <a:ahLst/>
              <a:cxnLst/>
              <a:rect l="l" t="t" r="r" b="b"/>
              <a:pathLst>
                <a:path w="67062" h="29947" fill="none" extrusionOk="0">
                  <a:moveTo>
                    <a:pt x="67061" y="4542"/>
                  </a:moveTo>
                  <a:cubicBezTo>
                    <a:pt x="54850" y="0"/>
                    <a:pt x="40972" y="23"/>
                    <a:pt x="28760" y="4656"/>
                  </a:cubicBezTo>
                  <a:cubicBezTo>
                    <a:pt x="16572" y="9267"/>
                    <a:pt x="6141" y="18420"/>
                    <a:pt x="1" y="29947"/>
                  </a:cubicBezTo>
                </a:path>
              </a:pathLst>
            </a:custGeom>
            <a:noFill/>
            <a:ln w="19050" cap="rnd" cmpd="sng">
              <a:solidFill>
                <a:schemeClr val="lt2"/>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 name="Google Shape;46;p2"/>
          <p:cNvSpPr/>
          <p:nvPr/>
        </p:nvSpPr>
        <p:spPr>
          <a:xfrm>
            <a:off x="3162963" y="4820200"/>
            <a:ext cx="122125" cy="135850"/>
          </a:xfrm>
          <a:custGeom>
            <a:avLst/>
            <a:gdLst/>
            <a:ahLst/>
            <a:cxnLst/>
            <a:rect l="l" t="t" r="r" b="b"/>
            <a:pathLst>
              <a:path w="4885" h="5434" fill="none" extrusionOk="0">
                <a:moveTo>
                  <a:pt x="274" y="3493"/>
                </a:moveTo>
                <a:cubicBezTo>
                  <a:pt x="411" y="4452"/>
                  <a:pt x="1370" y="5273"/>
                  <a:pt x="2351" y="5319"/>
                </a:cubicBezTo>
                <a:cubicBezTo>
                  <a:pt x="3903" y="5433"/>
                  <a:pt x="4702" y="4315"/>
                  <a:pt x="4816" y="3151"/>
                </a:cubicBezTo>
                <a:cubicBezTo>
                  <a:pt x="4885" y="2420"/>
                  <a:pt x="4519" y="1507"/>
                  <a:pt x="3903" y="1119"/>
                </a:cubicBezTo>
                <a:cubicBezTo>
                  <a:pt x="2191" y="1"/>
                  <a:pt x="0" y="1530"/>
                  <a:pt x="274" y="3493"/>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 name="Google Shape;47;p2"/>
          <p:cNvGrpSpPr/>
          <p:nvPr/>
        </p:nvGrpSpPr>
        <p:grpSpPr>
          <a:xfrm>
            <a:off x="6525500" y="4704313"/>
            <a:ext cx="103900" cy="115875"/>
            <a:chOff x="1385075" y="3682325"/>
            <a:chExt cx="103900" cy="115875"/>
          </a:xfrm>
        </p:grpSpPr>
        <p:sp>
          <p:nvSpPr>
            <p:cNvPr id="48" name="Google Shape;48;p2"/>
            <p:cNvSpPr/>
            <p:nvPr/>
          </p:nvSpPr>
          <p:spPr>
            <a:xfrm>
              <a:off x="1399350" y="3682325"/>
              <a:ext cx="86200" cy="115875"/>
            </a:xfrm>
            <a:custGeom>
              <a:avLst/>
              <a:gdLst/>
              <a:ahLst/>
              <a:cxnLst/>
              <a:rect l="l" t="t" r="r" b="b"/>
              <a:pathLst>
                <a:path w="3448" h="4635" fill="none" extrusionOk="0">
                  <a:moveTo>
                    <a:pt x="0" y="1"/>
                  </a:moveTo>
                  <a:cubicBezTo>
                    <a:pt x="1073" y="1599"/>
                    <a:pt x="2215" y="3128"/>
                    <a:pt x="3447" y="4634"/>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1385075" y="3685200"/>
              <a:ext cx="103900" cy="110725"/>
            </a:xfrm>
            <a:custGeom>
              <a:avLst/>
              <a:gdLst/>
              <a:ahLst/>
              <a:cxnLst/>
              <a:rect l="l" t="t" r="r" b="b"/>
              <a:pathLst>
                <a:path w="4156" h="4429" fill="none" extrusionOk="0">
                  <a:moveTo>
                    <a:pt x="1" y="4428"/>
                  </a:moveTo>
                  <a:cubicBezTo>
                    <a:pt x="1644" y="2785"/>
                    <a:pt x="2534" y="1666"/>
                    <a:pt x="4155"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0" name="Google Shape;50;p2"/>
          <p:cNvSpPr/>
          <p:nvPr/>
        </p:nvSpPr>
        <p:spPr>
          <a:xfrm>
            <a:off x="8601213" y="433650"/>
            <a:ext cx="195075" cy="211500"/>
          </a:xfrm>
          <a:custGeom>
            <a:avLst/>
            <a:gdLst/>
            <a:ahLst/>
            <a:cxnLst/>
            <a:rect l="l" t="t" r="r" b="b"/>
            <a:pathLst>
              <a:path w="7803" h="8460" extrusionOk="0">
                <a:moveTo>
                  <a:pt x="5958" y="1015"/>
                </a:moveTo>
                <a:lnTo>
                  <a:pt x="5270" y="3433"/>
                </a:lnTo>
                <a:lnTo>
                  <a:pt x="3993" y="2794"/>
                </a:lnTo>
                <a:lnTo>
                  <a:pt x="5958" y="1015"/>
                </a:lnTo>
                <a:close/>
                <a:moveTo>
                  <a:pt x="1414" y="2059"/>
                </a:moveTo>
                <a:lnTo>
                  <a:pt x="3117" y="2912"/>
                </a:lnTo>
                <a:lnTo>
                  <a:pt x="2229" y="3716"/>
                </a:lnTo>
                <a:lnTo>
                  <a:pt x="1414" y="2059"/>
                </a:lnTo>
                <a:close/>
                <a:moveTo>
                  <a:pt x="5584" y="4146"/>
                </a:moveTo>
                <a:lnTo>
                  <a:pt x="6706" y="4710"/>
                </a:lnTo>
                <a:lnTo>
                  <a:pt x="5373" y="4888"/>
                </a:lnTo>
                <a:lnTo>
                  <a:pt x="5584" y="4146"/>
                </a:lnTo>
                <a:close/>
                <a:moveTo>
                  <a:pt x="3595" y="3151"/>
                </a:moveTo>
                <a:lnTo>
                  <a:pt x="5130" y="3919"/>
                </a:lnTo>
                <a:lnTo>
                  <a:pt x="4834" y="4958"/>
                </a:lnTo>
                <a:lnTo>
                  <a:pt x="2964" y="5208"/>
                </a:lnTo>
                <a:lnTo>
                  <a:pt x="2457" y="4179"/>
                </a:lnTo>
                <a:lnTo>
                  <a:pt x="3595" y="3151"/>
                </a:lnTo>
                <a:close/>
                <a:moveTo>
                  <a:pt x="2074" y="4528"/>
                </a:moveTo>
                <a:lnTo>
                  <a:pt x="2445" y="5280"/>
                </a:lnTo>
                <a:lnTo>
                  <a:pt x="1034" y="5469"/>
                </a:lnTo>
                <a:lnTo>
                  <a:pt x="2074" y="4528"/>
                </a:lnTo>
                <a:close/>
                <a:moveTo>
                  <a:pt x="4686" y="5480"/>
                </a:moveTo>
                <a:lnTo>
                  <a:pt x="4104" y="7522"/>
                </a:lnTo>
                <a:lnTo>
                  <a:pt x="3197" y="5680"/>
                </a:lnTo>
                <a:lnTo>
                  <a:pt x="4686" y="5480"/>
                </a:lnTo>
                <a:close/>
                <a:moveTo>
                  <a:pt x="6436" y="1"/>
                </a:moveTo>
                <a:cubicBezTo>
                  <a:pt x="6376" y="1"/>
                  <a:pt x="6316" y="23"/>
                  <a:pt x="6269" y="65"/>
                </a:cubicBezTo>
                <a:lnTo>
                  <a:pt x="3515" y="2555"/>
                </a:lnTo>
                <a:lnTo>
                  <a:pt x="975" y="1283"/>
                </a:lnTo>
                <a:cubicBezTo>
                  <a:pt x="940" y="1266"/>
                  <a:pt x="901" y="1257"/>
                  <a:pt x="863" y="1257"/>
                </a:cubicBezTo>
                <a:cubicBezTo>
                  <a:pt x="799" y="1257"/>
                  <a:pt x="736" y="1282"/>
                  <a:pt x="688" y="1329"/>
                </a:cubicBezTo>
                <a:cubicBezTo>
                  <a:pt x="613" y="1405"/>
                  <a:pt x="593" y="1520"/>
                  <a:pt x="640" y="1616"/>
                </a:cubicBezTo>
                <a:lnTo>
                  <a:pt x="1845" y="4063"/>
                </a:lnTo>
                <a:lnTo>
                  <a:pt x="105" y="5636"/>
                </a:lnTo>
                <a:cubicBezTo>
                  <a:pt x="23" y="5709"/>
                  <a:pt x="0" y="5827"/>
                  <a:pt x="46" y="5925"/>
                </a:cubicBezTo>
                <a:cubicBezTo>
                  <a:pt x="86" y="6011"/>
                  <a:pt x="170" y="6070"/>
                  <a:pt x="263" y="6070"/>
                </a:cubicBezTo>
                <a:cubicBezTo>
                  <a:pt x="277" y="6070"/>
                  <a:pt x="291" y="6069"/>
                  <a:pt x="305" y="6066"/>
                </a:cubicBezTo>
                <a:lnTo>
                  <a:pt x="2676" y="5749"/>
                </a:lnTo>
                <a:lnTo>
                  <a:pt x="3943" y="8321"/>
                </a:lnTo>
                <a:cubicBezTo>
                  <a:pt x="3986" y="8406"/>
                  <a:pt x="4073" y="8460"/>
                  <a:pt x="4167" y="8460"/>
                </a:cubicBezTo>
                <a:lnTo>
                  <a:pt x="4189" y="8460"/>
                </a:lnTo>
                <a:cubicBezTo>
                  <a:pt x="4292" y="8450"/>
                  <a:pt x="4377" y="8380"/>
                  <a:pt x="4405" y="8281"/>
                </a:cubicBezTo>
                <a:lnTo>
                  <a:pt x="5224" y="5409"/>
                </a:lnTo>
                <a:lnTo>
                  <a:pt x="7574" y="5095"/>
                </a:lnTo>
                <a:cubicBezTo>
                  <a:pt x="7681" y="5081"/>
                  <a:pt x="7768" y="4998"/>
                  <a:pt x="7786" y="4890"/>
                </a:cubicBezTo>
                <a:cubicBezTo>
                  <a:pt x="7802" y="4783"/>
                  <a:pt x="7749" y="4676"/>
                  <a:pt x="7651" y="4627"/>
                </a:cubicBezTo>
                <a:lnTo>
                  <a:pt x="5722" y="3661"/>
                </a:lnTo>
                <a:lnTo>
                  <a:pt x="6675" y="319"/>
                </a:lnTo>
                <a:cubicBezTo>
                  <a:pt x="6706" y="211"/>
                  <a:pt x="6661" y="98"/>
                  <a:pt x="6567" y="39"/>
                </a:cubicBezTo>
                <a:cubicBezTo>
                  <a:pt x="6527" y="13"/>
                  <a:pt x="6482" y="1"/>
                  <a:pt x="64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1" name="Google Shape;51;p2"/>
          <p:cNvGrpSpPr/>
          <p:nvPr/>
        </p:nvGrpSpPr>
        <p:grpSpPr>
          <a:xfrm>
            <a:off x="5053060" y="128839"/>
            <a:ext cx="195076" cy="215146"/>
            <a:chOff x="3080000" y="3727500"/>
            <a:chExt cx="99625" cy="109875"/>
          </a:xfrm>
        </p:grpSpPr>
        <p:sp>
          <p:nvSpPr>
            <p:cNvPr id="52" name="Google Shape;52;p2"/>
            <p:cNvSpPr/>
            <p:nvPr/>
          </p:nvSpPr>
          <p:spPr>
            <a:xfrm>
              <a:off x="3096775" y="3751800"/>
              <a:ext cx="60225" cy="59975"/>
            </a:xfrm>
            <a:custGeom>
              <a:avLst/>
              <a:gdLst/>
              <a:ahLst/>
              <a:cxnLst/>
              <a:rect l="l" t="t" r="r" b="b"/>
              <a:pathLst>
                <a:path w="2409" h="2399" extrusionOk="0">
                  <a:moveTo>
                    <a:pt x="187" y="0"/>
                  </a:moveTo>
                  <a:cubicBezTo>
                    <a:pt x="137" y="0"/>
                    <a:pt x="88" y="23"/>
                    <a:pt x="56" y="66"/>
                  </a:cubicBezTo>
                  <a:cubicBezTo>
                    <a:pt x="1" y="139"/>
                    <a:pt x="15" y="243"/>
                    <a:pt x="89" y="298"/>
                  </a:cubicBezTo>
                  <a:cubicBezTo>
                    <a:pt x="853" y="875"/>
                    <a:pt x="1524" y="1560"/>
                    <a:pt x="2089" y="2331"/>
                  </a:cubicBezTo>
                  <a:cubicBezTo>
                    <a:pt x="2121" y="2376"/>
                    <a:pt x="2171" y="2399"/>
                    <a:pt x="2223" y="2399"/>
                  </a:cubicBezTo>
                  <a:cubicBezTo>
                    <a:pt x="2256" y="2399"/>
                    <a:pt x="2291" y="2388"/>
                    <a:pt x="2319" y="2369"/>
                  </a:cubicBezTo>
                  <a:cubicBezTo>
                    <a:pt x="2393" y="2315"/>
                    <a:pt x="2409" y="2211"/>
                    <a:pt x="2355" y="2137"/>
                  </a:cubicBezTo>
                  <a:cubicBezTo>
                    <a:pt x="1773" y="1340"/>
                    <a:pt x="1077" y="631"/>
                    <a:pt x="287" y="35"/>
                  </a:cubicBezTo>
                  <a:cubicBezTo>
                    <a:pt x="257" y="11"/>
                    <a:pt x="222" y="0"/>
                    <a:pt x="1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3106225" y="3744750"/>
              <a:ext cx="45925" cy="73150"/>
            </a:xfrm>
            <a:custGeom>
              <a:avLst/>
              <a:gdLst/>
              <a:ahLst/>
              <a:cxnLst/>
              <a:rect l="l" t="t" r="r" b="b"/>
              <a:pathLst>
                <a:path w="1837" h="2926" extrusionOk="0">
                  <a:moveTo>
                    <a:pt x="1648" y="1"/>
                  </a:moveTo>
                  <a:cubicBezTo>
                    <a:pt x="1590" y="1"/>
                    <a:pt x="1534" y="31"/>
                    <a:pt x="1504" y="85"/>
                  </a:cubicBezTo>
                  <a:lnTo>
                    <a:pt x="45" y="2680"/>
                  </a:lnTo>
                  <a:cubicBezTo>
                    <a:pt x="0" y="2759"/>
                    <a:pt x="29" y="2860"/>
                    <a:pt x="108" y="2905"/>
                  </a:cubicBezTo>
                  <a:cubicBezTo>
                    <a:pt x="134" y="2920"/>
                    <a:pt x="162" y="2926"/>
                    <a:pt x="189" y="2926"/>
                  </a:cubicBezTo>
                  <a:cubicBezTo>
                    <a:pt x="246" y="2926"/>
                    <a:pt x="303" y="2895"/>
                    <a:pt x="333" y="2842"/>
                  </a:cubicBezTo>
                  <a:lnTo>
                    <a:pt x="1792" y="248"/>
                  </a:lnTo>
                  <a:cubicBezTo>
                    <a:pt x="1836" y="168"/>
                    <a:pt x="1809" y="68"/>
                    <a:pt x="1729" y="23"/>
                  </a:cubicBezTo>
                  <a:cubicBezTo>
                    <a:pt x="1703" y="8"/>
                    <a:pt x="1675" y="1"/>
                    <a:pt x="16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3080000" y="3775125"/>
              <a:ext cx="99625" cy="14400"/>
            </a:xfrm>
            <a:custGeom>
              <a:avLst/>
              <a:gdLst/>
              <a:ahLst/>
              <a:cxnLst/>
              <a:rect l="l" t="t" r="r" b="b"/>
              <a:pathLst>
                <a:path w="3985" h="576" extrusionOk="0">
                  <a:moveTo>
                    <a:pt x="3405" y="1"/>
                  </a:moveTo>
                  <a:cubicBezTo>
                    <a:pt x="2317" y="1"/>
                    <a:pt x="1225" y="84"/>
                    <a:pt x="152" y="247"/>
                  </a:cubicBezTo>
                  <a:cubicBezTo>
                    <a:pt x="62" y="260"/>
                    <a:pt x="1" y="345"/>
                    <a:pt x="13" y="435"/>
                  </a:cubicBezTo>
                  <a:cubicBezTo>
                    <a:pt x="27" y="517"/>
                    <a:pt x="97" y="575"/>
                    <a:pt x="178" y="575"/>
                  </a:cubicBezTo>
                  <a:cubicBezTo>
                    <a:pt x="185" y="575"/>
                    <a:pt x="194" y="574"/>
                    <a:pt x="202" y="574"/>
                  </a:cubicBezTo>
                  <a:cubicBezTo>
                    <a:pt x="1260" y="413"/>
                    <a:pt x="2338" y="332"/>
                    <a:pt x="3411" y="332"/>
                  </a:cubicBezTo>
                  <a:cubicBezTo>
                    <a:pt x="3546" y="332"/>
                    <a:pt x="3680" y="333"/>
                    <a:pt x="3815" y="336"/>
                  </a:cubicBezTo>
                  <a:cubicBezTo>
                    <a:pt x="3904" y="331"/>
                    <a:pt x="3982" y="264"/>
                    <a:pt x="3983" y="173"/>
                  </a:cubicBezTo>
                  <a:cubicBezTo>
                    <a:pt x="3984" y="81"/>
                    <a:pt x="3912" y="6"/>
                    <a:pt x="3821" y="5"/>
                  </a:cubicBezTo>
                  <a:cubicBezTo>
                    <a:pt x="3682" y="2"/>
                    <a:pt x="3543" y="1"/>
                    <a:pt x="34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3124475" y="3727500"/>
              <a:ext cx="10275" cy="109875"/>
            </a:xfrm>
            <a:custGeom>
              <a:avLst/>
              <a:gdLst/>
              <a:ahLst/>
              <a:cxnLst/>
              <a:rect l="l" t="t" r="r" b="b"/>
              <a:pathLst>
                <a:path w="411" h="4395" extrusionOk="0">
                  <a:moveTo>
                    <a:pt x="174" y="0"/>
                  </a:moveTo>
                  <a:cubicBezTo>
                    <a:pt x="171" y="0"/>
                    <a:pt x="167" y="1"/>
                    <a:pt x="164" y="1"/>
                  </a:cubicBezTo>
                  <a:cubicBezTo>
                    <a:pt x="73" y="4"/>
                    <a:pt x="1" y="78"/>
                    <a:pt x="2" y="169"/>
                  </a:cubicBezTo>
                  <a:lnTo>
                    <a:pt x="78" y="4232"/>
                  </a:lnTo>
                  <a:cubicBezTo>
                    <a:pt x="79" y="4322"/>
                    <a:pt x="153" y="4394"/>
                    <a:pt x="243" y="4394"/>
                  </a:cubicBezTo>
                  <a:cubicBezTo>
                    <a:pt x="243" y="4394"/>
                    <a:pt x="244" y="4394"/>
                    <a:pt x="247" y="4392"/>
                  </a:cubicBezTo>
                  <a:cubicBezTo>
                    <a:pt x="338" y="4391"/>
                    <a:pt x="410" y="4316"/>
                    <a:pt x="409" y="4224"/>
                  </a:cubicBezTo>
                  <a:lnTo>
                    <a:pt x="333" y="163"/>
                  </a:lnTo>
                  <a:cubicBezTo>
                    <a:pt x="331" y="75"/>
                    <a:pt x="254" y="0"/>
                    <a:pt x="1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6" name="Google Shape;56;p2"/>
          <p:cNvSpPr/>
          <p:nvPr/>
        </p:nvSpPr>
        <p:spPr>
          <a:xfrm>
            <a:off x="8918413" y="1773825"/>
            <a:ext cx="122125" cy="135850"/>
          </a:xfrm>
          <a:custGeom>
            <a:avLst/>
            <a:gdLst/>
            <a:ahLst/>
            <a:cxnLst/>
            <a:rect l="l" t="t" r="r" b="b"/>
            <a:pathLst>
              <a:path w="4885" h="5434" fill="none" extrusionOk="0">
                <a:moveTo>
                  <a:pt x="274" y="3493"/>
                </a:moveTo>
                <a:cubicBezTo>
                  <a:pt x="411" y="4452"/>
                  <a:pt x="1370" y="5273"/>
                  <a:pt x="2351" y="5319"/>
                </a:cubicBezTo>
                <a:cubicBezTo>
                  <a:pt x="3903" y="5433"/>
                  <a:pt x="4702" y="4315"/>
                  <a:pt x="4816" y="3151"/>
                </a:cubicBezTo>
                <a:cubicBezTo>
                  <a:pt x="4885" y="2420"/>
                  <a:pt x="4519" y="1507"/>
                  <a:pt x="3903" y="1119"/>
                </a:cubicBezTo>
                <a:cubicBezTo>
                  <a:pt x="2191" y="1"/>
                  <a:pt x="0" y="1530"/>
                  <a:pt x="274" y="3493"/>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7" name="Google Shape;57;p2"/>
          <p:cNvGrpSpPr/>
          <p:nvPr/>
        </p:nvGrpSpPr>
        <p:grpSpPr>
          <a:xfrm>
            <a:off x="3383800" y="422913"/>
            <a:ext cx="103900" cy="115875"/>
            <a:chOff x="1385075" y="3682325"/>
            <a:chExt cx="103900" cy="115875"/>
          </a:xfrm>
        </p:grpSpPr>
        <p:sp>
          <p:nvSpPr>
            <p:cNvPr id="58" name="Google Shape;58;p2"/>
            <p:cNvSpPr/>
            <p:nvPr/>
          </p:nvSpPr>
          <p:spPr>
            <a:xfrm>
              <a:off x="1399350" y="3682325"/>
              <a:ext cx="86200" cy="115875"/>
            </a:xfrm>
            <a:custGeom>
              <a:avLst/>
              <a:gdLst/>
              <a:ahLst/>
              <a:cxnLst/>
              <a:rect l="l" t="t" r="r" b="b"/>
              <a:pathLst>
                <a:path w="3448" h="4635" fill="none" extrusionOk="0">
                  <a:moveTo>
                    <a:pt x="0" y="1"/>
                  </a:moveTo>
                  <a:cubicBezTo>
                    <a:pt x="1073" y="1599"/>
                    <a:pt x="2215" y="3128"/>
                    <a:pt x="3447" y="4634"/>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1385075" y="3685200"/>
              <a:ext cx="103900" cy="110725"/>
            </a:xfrm>
            <a:custGeom>
              <a:avLst/>
              <a:gdLst/>
              <a:ahLst/>
              <a:cxnLst/>
              <a:rect l="l" t="t" r="r" b="b"/>
              <a:pathLst>
                <a:path w="4156" h="4429" fill="none" extrusionOk="0">
                  <a:moveTo>
                    <a:pt x="1" y="4428"/>
                  </a:moveTo>
                  <a:cubicBezTo>
                    <a:pt x="1644" y="2785"/>
                    <a:pt x="2534" y="1666"/>
                    <a:pt x="4155"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 name="Google Shape;60;p2"/>
          <p:cNvGrpSpPr/>
          <p:nvPr/>
        </p:nvGrpSpPr>
        <p:grpSpPr>
          <a:xfrm rot="3544474" flipH="1">
            <a:off x="4794348" y="4734470"/>
            <a:ext cx="351510" cy="225990"/>
            <a:chOff x="2671300" y="2198700"/>
            <a:chExt cx="351525" cy="226000"/>
          </a:xfrm>
        </p:grpSpPr>
        <p:sp>
          <p:nvSpPr>
            <p:cNvPr id="61" name="Google Shape;61;p2"/>
            <p:cNvSpPr/>
            <p:nvPr/>
          </p:nvSpPr>
          <p:spPr>
            <a:xfrm>
              <a:off x="2671300" y="2198700"/>
              <a:ext cx="351525" cy="225425"/>
            </a:xfrm>
            <a:custGeom>
              <a:avLst/>
              <a:gdLst/>
              <a:ahLst/>
              <a:cxnLst/>
              <a:rect l="l" t="t" r="r" b="b"/>
              <a:pathLst>
                <a:path w="14061" h="9017" fill="none" extrusionOk="0">
                  <a:moveTo>
                    <a:pt x="2351" y="0"/>
                  </a:moveTo>
                  <a:cubicBezTo>
                    <a:pt x="5547" y="2694"/>
                    <a:pt x="10865" y="6323"/>
                    <a:pt x="14060" y="9016"/>
                  </a:cubicBezTo>
                  <a:cubicBezTo>
                    <a:pt x="9199" y="8605"/>
                    <a:pt x="5250" y="8309"/>
                    <a:pt x="0" y="7601"/>
                  </a:cubicBezTo>
                  <a:cubicBezTo>
                    <a:pt x="297" y="6734"/>
                    <a:pt x="1027" y="4291"/>
                    <a:pt x="1164" y="4246"/>
                  </a:cubicBezTo>
                  <a:cubicBezTo>
                    <a:pt x="1255" y="4223"/>
                    <a:pt x="5364" y="5592"/>
                    <a:pt x="7350" y="6254"/>
                  </a:cubicBezTo>
                  <a:cubicBezTo>
                    <a:pt x="5159" y="5067"/>
                    <a:pt x="3447" y="4451"/>
                    <a:pt x="1415" y="3424"/>
                  </a:cubicBezTo>
                  <a:cubicBezTo>
                    <a:pt x="1712" y="2488"/>
                    <a:pt x="2077" y="936"/>
                    <a:pt x="2351" y="0"/>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2706675" y="2283725"/>
              <a:ext cx="4575" cy="23425"/>
            </a:xfrm>
            <a:custGeom>
              <a:avLst/>
              <a:gdLst/>
              <a:ahLst/>
              <a:cxnLst/>
              <a:rect l="l" t="t" r="r" b="b"/>
              <a:pathLst>
                <a:path w="183" h="937" fill="none" extrusionOk="0">
                  <a:moveTo>
                    <a:pt x="0" y="0"/>
                  </a:moveTo>
                  <a:cubicBezTo>
                    <a:pt x="69" y="343"/>
                    <a:pt x="114" y="594"/>
                    <a:pt x="183" y="936"/>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2718650" y="2397850"/>
              <a:ext cx="301900" cy="26850"/>
            </a:xfrm>
            <a:custGeom>
              <a:avLst/>
              <a:gdLst/>
              <a:ahLst/>
              <a:cxnLst/>
              <a:rect l="l" t="t" r="r" b="b"/>
              <a:pathLst>
                <a:path w="12076" h="1074" fill="none" extrusionOk="0">
                  <a:moveTo>
                    <a:pt x="12075" y="1073"/>
                  </a:moveTo>
                  <a:cubicBezTo>
                    <a:pt x="6666" y="1005"/>
                    <a:pt x="3949" y="982"/>
                    <a:pt x="138" y="822"/>
                  </a:cubicBezTo>
                  <a:cubicBezTo>
                    <a:pt x="92" y="548"/>
                    <a:pt x="46" y="274"/>
                    <a:pt x="1"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 name="Google Shape;64;p2"/>
          <p:cNvGrpSpPr/>
          <p:nvPr/>
        </p:nvGrpSpPr>
        <p:grpSpPr>
          <a:xfrm>
            <a:off x="134350" y="3932988"/>
            <a:ext cx="103900" cy="115875"/>
            <a:chOff x="1385075" y="3682325"/>
            <a:chExt cx="103900" cy="115875"/>
          </a:xfrm>
        </p:grpSpPr>
        <p:sp>
          <p:nvSpPr>
            <p:cNvPr id="65" name="Google Shape;65;p2"/>
            <p:cNvSpPr/>
            <p:nvPr/>
          </p:nvSpPr>
          <p:spPr>
            <a:xfrm>
              <a:off x="1399350" y="3682325"/>
              <a:ext cx="86200" cy="115875"/>
            </a:xfrm>
            <a:custGeom>
              <a:avLst/>
              <a:gdLst/>
              <a:ahLst/>
              <a:cxnLst/>
              <a:rect l="l" t="t" r="r" b="b"/>
              <a:pathLst>
                <a:path w="3448" h="4635" fill="none" extrusionOk="0">
                  <a:moveTo>
                    <a:pt x="0" y="1"/>
                  </a:moveTo>
                  <a:cubicBezTo>
                    <a:pt x="1073" y="1599"/>
                    <a:pt x="2215" y="3128"/>
                    <a:pt x="3447" y="4634"/>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1385075" y="3685200"/>
              <a:ext cx="103900" cy="110725"/>
            </a:xfrm>
            <a:custGeom>
              <a:avLst/>
              <a:gdLst/>
              <a:ahLst/>
              <a:cxnLst/>
              <a:rect l="l" t="t" r="r" b="b"/>
              <a:pathLst>
                <a:path w="4156" h="4429" fill="none" extrusionOk="0">
                  <a:moveTo>
                    <a:pt x="1" y="4428"/>
                  </a:moveTo>
                  <a:cubicBezTo>
                    <a:pt x="1644" y="2785"/>
                    <a:pt x="2534" y="1666"/>
                    <a:pt x="4155"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p14:dur="400">
        <p:push/>
      </p:transition>
    </mc:Choice>
    <mc:Fallback xmlns="">
      <p:transition>
        <p:push/>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hree Columns">
  <p:cSld name="CUSTOM_6">
    <p:spTree>
      <p:nvGrpSpPr>
        <p:cNvPr id="1" name="Shape 982"/>
        <p:cNvGrpSpPr/>
        <p:nvPr/>
      </p:nvGrpSpPr>
      <p:grpSpPr>
        <a:xfrm>
          <a:off x="0" y="0"/>
          <a:ext cx="0" cy="0"/>
          <a:chOff x="0" y="0"/>
          <a:chExt cx="0" cy="0"/>
        </a:xfrm>
      </p:grpSpPr>
      <p:grpSp>
        <p:nvGrpSpPr>
          <p:cNvPr id="983" name="Google Shape;983;p18"/>
          <p:cNvGrpSpPr/>
          <p:nvPr/>
        </p:nvGrpSpPr>
        <p:grpSpPr>
          <a:xfrm>
            <a:off x="-9" y="-31"/>
            <a:ext cx="9143740" cy="5141097"/>
            <a:chOff x="238125" y="845075"/>
            <a:chExt cx="7140200" cy="4014600"/>
          </a:xfrm>
        </p:grpSpPr>
        <p:sp>
          <p:nvSpPr>
            <p:cNvPr id="984" name="Google Shape;984;p18"/>
            <p:cNvSpPr/>
            <p:nvPr/>
          </p:nvSpPr>
          <p:spPr>
            <a:xfrm>
              <a:off x="238125" y="845075"/>
              <a:ext cx="7137075" cy="4012375"/>
            </a:xfrm>
            <a:custGeom>
              <a:avLst/>
              <a:gdLst/>
              <a:ahLst/>
              <a:cxnLst/>
              <a:rect l="l" t="t" r="r" b="b"/>
              <a:pathLst>
                <a:path w="285483" h="160495" extrusionOk="0">
                  <a:moveTo>
                    <a:pt x="6745" y="321"/>
                  </a:moveTo>
                  <a:lnTo>
                    <a:pt x="6745" y="6406"/>
                  </a:lnTo>
                  <a:lnTo>
                    <a:pt x="339" y="6406"/>
                  </a:lnTo>
                  <a:lnTo>
                    <a:pt x="339" y="321"/>
                  </a:lnTo>
                  <a:close/>
                  <a:moveTo>
                    <a:pt x="13471" y="321"/>
                  </a:moveTo>
                  <a:lnTo>
                    <a:pt x="13471" y="6406"/>
                  </a:lnTo>
                  <a:lnTo>
                    <a:pt x="7066" y="6406"/>
                  </a:lnTo>
                  <a:lnTo>
                    <a:pt x="7066" y="321"/>
                  </a:lnTo>
                  <a:close/>
                  <a:moveTo>
                    <a:pt x="20198" y="321"/>
                  </a:moveTo>
                  <a:lnTo>
                    <a:pt x="20198" y="6406"/>
                  </a:lnTo>
                  <a:lnTo>
                    <a:pt x="13810" y="6406"/>
                  </a:lnTo>
                  <a:lnTo>
                    <a:pt x="13810" y="321"/>
                  </a:lnTo>
                  <a:close/>
                  <a:moveTo>
                    <a:pt x="26942" y="321"/>
                  </a:moveTo>
                  <a:lnTo>
                    <a:pt x="26942" y="6406"/>
                  </a:lnTo>
                  <a:lnTo>
                    <a:pt x="20537" y="6406"/>
                  </a:lnTo>
                  <a:lnTo>
                    <a:pt x="20537" y="321"/>
                  </a:lnTo>
                  <a:close/>
                  <a:moveTo>
                    <a:pt x="33669" y="321"/>
                  </a:moveTo>
                  <a:lnTo>
                    <a:pt x="33669" y="6406"/>
                  </a:lnTo>
                  <a:lnTo>
                    <a:pt x="27281" y="6406"/>
                  </a:lnTo>
                  <a:lnTo>
                    <a:pt x="27281" y="321"/>
                  </a:lnTo>
                  <a:close/>
                  <a:moveTo>
                    <a:pt x="40414" y="321"/>
                  </a:moveTo>
                  <a:lnTo>
                    <a:pt x="40414" y="6406"/>
                  </a:lnTo>
                  <a:lnTo>
                    <a:pt x="34008" y="6406"/>
                  </a:lnTo>
                  <a:lnTo>
                    <a:pt x="34008" y="321"/>
                  </a:lnTo>
                  <a:close/>
                  <a:moveTo>
                    <a:pt x="47140" y="321"/>
                  </a:moveTo>
                  <a:lnTo>
                    <a:pt x="47140" y="6406"/>
                  </a:lnTo>
                  <a:lnTo>
                    <a:pt x="40753" y="6406"/>
                  </a:lnTo>
                  <a:lnTo>
                    <a:pt x="40753" y="321"/>
                  </a:lnTo>
                  <a:close/>
                  <a:moveTo>
                    <a:pt x="53885" y="321"/>
                  </a:moveTo>
                  <a:lnTo>
                    <a:pt x="53885" y="6406"/>
                  </a:lnTo>
                  <a:lnTo>
                    <a:pt x="47479" y="6406"/>
                  </a:lnTo>
                  <a:lnTo>
                    <a:pt x="47479" y="321"/>
                  </a:lnTo>
                  <a:close/>
                  <a:moveTo>
                    <a:pt x="60611" y="321"/>
                  </a:moveTo>
                  <a:lnTo>
                    <a:pt x="60611" y="6406"/>
                  </a:lnTo>
                  <a:lnTo>
                    <a:pt x="54206" y="6406"/>
                  </a:lnTo>
                  <a:lnTo>
                    <a:pt x="54206" y="321"/>
                  </a:lnTo>
                  <a:close/>
                  <a:moveTo>
                    <a:pt x="67338" y="321"/>
                  </a:moveTo>
                  <a:lnTo>
                    <a:pt x="67338" y="6406"/>
                  </a:lnTo>
                  <a:lnTo>
                    <a:pt x="60950" y="6406"/>
                  </a:lnTo>
                  <a:lnTo>
                    <a:pt x="60950" y="321"/>
                  </a:lnTo>
                  <a:close/>
                  <a:moveTo>
                    <a:pt x="74083" y="321"/>
                  </a:moveTo>
                  <a:lnTo>
                    <a:pt x="74083" y="6406"/>
                  </a:lnTo>
                  <a:lnTo>
                    <a:pt x="67677" y="6406"/>
                  </a:lnTo>
                  <a:lnTo>
                    <a:pt x="67677" y="321"/>
                  </a:lnTo>
                  <a:close/>
                  <a:moveTo>
                    <a:pt x="80809" y="321"/>
                  </a:moveTo>
                  <a:lnTo>
                    <a:pt x="80809" y="6406"/>
                  </a:lnTo>
                  <a:lnTo>
                    <a:pt x="74422" y="6406"/>
                  </a:lnTo>
                  <a:lnTo>
                    <a:pt x="74422" y="321"/>
                  </a:lnTo>
                  <a:close/>
                  <a:moveTo>
                    <a:pt x="87554" y="321"/>
                  </a:moveTo>
                  <a:lnTo>
                    <a:pt x="87554" y="6406"/>
                  </a:lnTo>
                  <a:lnTo>
                    <a:pt x="81148" y="6406"/>
                  </a:lnTo>
                  <a:lnTo>
                    <a:pt x="81148" y="321"/>
                  </a:lnTo>
                  <a:close/>
                  <a:moveTo>
                    <a:pt x="94281" y="321"/>
                  </a:moveTo>
                  <a:lnTo>
                    <a:pt x="94281" y="6406"/>
                  </a:lnTo>
                  <a:lnTo>
                    <a:pt x="87893" y="6406"/>
                  </a:lnTo>
                  <a:lnTo>
                    <a:pt x="87893" y="321"/>
                  </a:lnTo>
                  <a:close/>
                  <a:moveTo>
                    <a:pt x="101025" y="321"/>
                  </a:moveTo>
                  <a:lnTo>
                    <a:pt x="101025" y="6406"/>
                  </a:lnTo>
                  <a:lnTo>
                    <a:pt x="94620" y="6406"/>
                  </a:lnTo>
                  <a:lnTo>
                    <a:pt x="94620" y="321"/>
                  </a:lnTo>
                  <a:close/>
                  <a:moveTo>
                    <a:pt x="107752" y="321"/>
                  </a:moveTo>
                  <a:lnTo>
                    <a:pt x="107752" y="6406"/>
                  </a:lnTo>
                  <a:lnTo>
                    <a:pt x="101346" y="6406"/>
                  </a:lnTo>
                  <a:lnTo>
                    <a:pt x="101346" y="321"/>
                  </a:lnTo>
                  <a:close/>
                  <a:moveTo>
                    <a:pt x="114478" y="321"/>
                  </a:moveTo>
                  <a:lnTo>
                    <a:pt x="114478" y="6406"/>
                  </a:lnTo>
                  <a:lnTo>
                    <a:pt x="108091" y="6406"/>
                  </a:lnTo>
                  <a:lnTo>
                    <a:pt x="108091" y="321"/>
                  </a:lnTo>
                  <a:close/>
                  <a:moveTo>
                    <a:pt x="121223" y="321"/>
                  </a:moveTo>
                  <a:lnTo>
                    <a:pt x="121223" y="6406"/>
                  </a:lnTo>
                  <a:lnTo>
                    <a:pt x="114817" y="6406"/>
                  </a:lnTo>
                  <a:lnTo>
                    <a:pt x="114817" y="321"/>
                  </a:lnTo>
                  <a:close/>
                  <a:moveTo>
                    <a:pt x="127950" y="321"/>
                  </a:moveTo>
                  <a:lnTo>
                    <a:pt x="127950" y="6406"/>
                  </a:lnTo>
                  <a:lnTo>
                    <a:pt x="121562" y="6406"/>
                  </a:lnTo>
                  <a:lnTo>
                    <a:pt x="121562" y="321"/>
                  </a:lnTo>
                  <a:close/>
                  <a:moveTo>
                    <a:pt x="134694" y="321"/>
                  </a:moveTo>
                  <a:lnTo>
                    <a:pt x="134694" y="6406"/>
                  </a:lnTo>
                  <a:lnTo>
                    <a:pt x="128289" y="6406"/>
                  </a:lnTo>
                  <a:lnTo>
                    <a:pt x="128289" y="321"/>
                  </a:lnTo>
                  <a:close/>
                  <a:moveTo>
                    <a:pt x="141421" y="321"/>
                  </a:moveTo>
                  <a:lnTo>
                    <a:pt x="141421" y="6406"/>
                  </a:lnTo>
                  <a:lnTo>
                    <a:pt x="135033" y="6406"/>
                  </a:lnTo>
                  <a:lnTo>
                    <a:pt x="135033" y="321"/>
                  </a:lnTo>
                  <a:close/>
                  <a:moveTo>
                    <a:pt x="148148" y="321"/>
                  </a:moveTo>
                  <a:lnTo>
                    <a:pt x="148148" y="6406"/>
                  </a:lnTo>
                  <a:lnTo>
                    <a:pt x="141760" y="6406"/>
                  </a:lnTo>
                  <a:lnTo>
                    <a:pt x="141760" y="321"/>
                  </a:lnTo>
                  <a:close/>
                  <a:moveTo>
                    <a:pt x="154892" y="321"/>
                  </a:moveTo>
                  <a:lnTo>
                    <a:pt x="154892" y="6406"/>
                  </a:lnTo>
                  <a:lnTo>
                    <a:pt x="148487" y="6406"/>
                  </a:lnTo>
                  <a:lnTo>
                    <a:pt x="148487" y="321"/>
                  </a:lnTo>
                  <a:close/>
                  <a:moveTo>
                    <a:pt x="161619" y="321"/>
                  </a:moveTo>
                  <a:lnTo>
                    <a:pt x="161619" y="6406"/>
                  </a:lnTo>
                  <a:lnTo>
                    <a:pt x="155231" y="6406"/>
                  </a:lnTo>
                  <a:lnTo>
                    <a:pt x="155231" y="321"/>
                  </a:lnTo>
                  <a:close/>
                  <a:moveTo>
                    <a:pt x="168363" y="321"/>
                  </a:moveTo>
                  <a:lnTo>
                    <a:pt x="168363" y="6406"/>
                  </a:lnTo>
                  <a:lnTo>
                    <a:pt x="161958" y="6406"/>
                  </a:lnTo>
                  <a:lnTo>
                    <a:pt x="161958" y="321"/>
                  </a:lnTo>
                  <a:close/>
                  <a:moveTo>
                    <a:pt x="175090" y="321"/>
                  </a:moveTo>
                  <a:lnTo>
                    <a:pt x="175090" y="6406"/>
                  </a:lnTo>
                  <a:lnTo>
                    <a:pt x="168702" y="6406"/>
                  </a:lnTo>
                  <a:lnTo>
                    <a:pt x="168702" y="321"/>
                  </a:lnTo>
                  <a:close/>
                  <a:moveTo>
                    <a:pt x="181834" y="321"/>
                  </a:moveTo>
                  <a:lnTo>
                    <a:pt x="181834" y="6406"/>
                  </a:lnTo>
                  <a:lnTo>
                    <a:pt x="175429" y="6406"/>
                  </a:lnTo>
                  <a:lnTo>
                    <a:pt x="175429" y="321"/>
                  </a:lnTo>
                  <a:close/>
                  <a:moveTo>
                    <a:pt x="188561" y="321"/>
                  </a:moveTo>
                  <a:lnTo>
                    <a:pt x="188561" y="6406"/>
                  </a:lnTo>
                  <a:lnTo>
                    <a:pt x="182173" y="6406"/>
                  </a:lnTo>
                  <a:lnTo>
                    <a:pt x="182173" y="321"/>
                  </a:lnTo>
                  <a:close/>
                  <a:moveTo>
                    <a:pt x="195288" y="321"/>
                  </a:moveTo>
                  <a:lnTo>
                    <a:pt x="195288" y="6406"/>
                  </a:lnTo>
                  <a:lnTo>
                    <a:pt x="188900" y="6406"/>
                  </a:lnTo>
                  <a:lnTo>
                    <a:pt x="188900" y="321"/>
                  </a:lnTo>
                  <a:close/>
                  <a:moveTo>
                    <a:pt x="202032" y="321"/>
                  </a:moveTo>
                  <a:lnTo>
                    <a:pt x="202032" y="6406"/>
                  </a:lnTo>
                  <a:lnTo>
                    <a:pt x="195627" y="6406"/>
                  </a:lnTo>
                  <a:lnTo>
                    <a:pt x="195627" y="321"/>
                  </a:lnTo>
                  <a:close/>
                  <a:moveTo>
                    <a:pt x="208759" y="321"/>
                  </a:moveTo>
                  <a:lnTo>
                    <a:pt x="208759" y="6406"/>
                  </a:lnTo>
                  <a:lnTo>
                    <a:pt x="202371" y="6406"/>
                  </a:lnTo>
                  <a:lnTo>
                    <a:pt x="202371" y="321"/>
                  </a:lnTo>
                  <a:close/>
                  <a:moveTo>
                    <a:pt x="215504" y="321"/>
                  </a:moveTo>
                  <a:lnTo>
                    <a:pt x="215504" y="6406"/>
                  </a:lnTo>
                  <a:lnTo>
                    <a:pt x="209098" y="6406"/>
                  </a:lnTo>
                  <a:lnTo>
                    <a:pt x="209098" y="321"/>
                  </a:lnTo>
                  <a:close/>
                  <a:moveTo>
                    <a:pt x="222230" y="321"/>
                  </a:moveTo>
                  <a:lnTo>
                    <a:pt x="222230" y="6406"/>
                  </a:lnTo>
                  <a:lnTo>
                    <a:pt x="215843" y="6406"/>
                  </a:lnTo>
                  <a:lnTo>
                    <a:pt x="215843" y="321"/>
                  </a:lnTo>
                  <a:close/>
                  <a:moveTo>
                    <a:pt x="228975" y="321"/>
                  </a:moveTo>
                  <a:lnTo>
                    <a:pt x="228975" y="6406"/>
                  </a:lnTo>
                  <a:lnTo>
                    <a:pt x="222569" y="6406"/>
                  </a:lnTo>
                  <a:lnTo>
                    <a:pt x="222569" y="321"/>
                  </a:lnTo>
                  <a:close/>
                  <a:moveTo>
                    <a:pt x="235701" y="321"/>
                  </a:moveTo>
                  <a:lnTo>
                    <a:pt x="235701" y="6406"/>
                  </a:lnTo>
                  <a:lnTo>
                    <a:pt x="229296" y="6406"/>
                  </a:lnTo>
                  <a:lnTo>
                    <a:pt x="229296" y="321"/>
                  </a:lnTo>
                  <a:close/>
                  <a:moveTo>
                    <a:pt x="242428" y="321"/>
                  </a:moveTo>
                  <a:lnTo>
                    <a:pt x="242428" y="6406"/>
                  </a:lnTo>
                  <a:lnTo>
                    <a:pt x="236040" y="6406"/>
                  </a:lnTo>
                  <a:lnTo>
                    <a:pt x="236040" y="321"/>
                  </a:lnTo>
                  <a:close/>
                  <a:moveTo>
                    <a:pt x="249173" y="321"/>
                  </a:moveTo>
                  <a:lnTo>
                    <a:pt x="249173" y="6406"/>
                  </a:lnTo>
                  <a:lnTo>
                    <a:pt x="242767" y="6406"/>
                  </a:lnTo>
                  <a:lnTo>
                    <a:pt x="242767" y="321"/>
                  </a:lnTo>
                  <a:close/>
                  <a:moveTo>
                    <a:pt x="255899" y="321"/>
                  </a:moveTo>
                  <a:lnTo>
                    <a:pt x="255899" y="6406"/>
                  </a:lnTo>
                  <a:lnTo>
                    <a:pt x="249512" y="6406"/>
                  </a:lnTo>
                  <a:lnTo>
                    <a:pt x="249512" y="321"/>
                  </a:lnTo>
                  <a:close/>
                  <a:moveTo>
                    <a:pt x="262644" y="321"/>
                  </a:moveTo>
                  <a:lnTo>
                    <a:pt x="262644" y="6406"/>
                  </a:lnTo>
                  <a:lnTo>
                    <a:pt x="256238" y="6406"/>
                  </a:lnTo>
                  <a:lnTo>
                    <a:pt x="256238" y="321"/>
                  </a:lnTo>
                  <a:close/>
                  <a:moveTo>
                    <a:pt x="269370" y="321"/>
                  </a:moveTo>
                  <a:lnTo>
                    <a:pt x="269370" y="6406"/>
                  </a:lnTo>
                  <a:lnTo>
                    <a:pt x="262983" y="6406"/>
                  </a:lnTo>
                  <a:lnTo>
                    <a:pt x="262983" y="321"/>
                  </a:lnTo>
                  <a:close/>
                  <a:moveTo>
                    <a:pt x="276115" y="321"/>
                  </a:moveTo>
                  <a:lnTo>
                    <a:pt x="276115" y="6406"/>
                  </a:lnTo>
                  <a:lnTo>
                    <a:pt x="269709" y="6406"/>
                  </a:lnTo>
                  <a:lnTo>
                    <a:pt x="269709" y="321"/>
                  </a:lnTo>
                  <a:close/>
                  <a:moveTo>
                    <a:pt x="282842" y="321"/>
                  </a:moveTo>
                  <a:lnTo>
                    <a:pt x="282842" y="6406"/>
                  </a:lnTo>
                  <a:lnTo>
                    <a:pt x="276436" y="6406"/>
                  </a:lnTo>
                  <a:lnTo>
                    <a:pt x="276436" y="321"/>
                  </a:lnTo>
                  <a:close/>
                  <a:moveTo>
                    <a:pt x="6745" y="6727"/>
                  </a:moveTo>
                  <a:lnTo>
                    <a:pt x="6745" y="12811"/>
                  </a:lnTo>
                  <a:lnTo>
                    <a:pt x="339" y="12811"/>
                  </a:lnTo>
                  <a:lnTo>
                    <a:pt x="339" y="6727"/>
                  </a:lnTo>
                  <a:close/>
                  <a:moveTo>
                    <a:pt x="13471" y="6727"/>
                  </a:moveTo>
                  <a:lnTo>
                    <a:pt x="13471" y="12811"/>
                  </a:lnTo>
                  <a:lnTo>
                    <a:pt x="7066" y="12811"/>
                  </a:lnTo>
                  <a:lnTo>
                    <a:pt x="7066" y="6727"/>
                  </a:lnTo>
                  <a:close/>
                  <a:moveTo>
                    <a:pt x="20198" y="6727"/>
                  </a:moveTo>
                  <a:lnTo>
                    <a:pt x="20198" y="12811"/>
                  </a:lnTo>
                  <a:lnTo>
                    <a:pt x="13810" y="12811"/>
                  </a:lnTo>
                  <a:lnTo>
                    <a:pt x="13810" y="6727"/>
                  </a:lnTo>
                  <a:close/>
                  <a:moveTo>
                    <a:pt x="26942" y="6727"/>
                  </a:moveTo>
                  <a:lnTo>
                    <a:pt x="26942" y="12811"/>
                  </a:lnTo>
                  <a:lnTo>
                    <a:pt x="20537" y="12811"/>
                  </a:lnTo>
                  <a:lnTo>
                    <a:pt x="20537" y="6727"/>
                  </a:lnTo>
                  <a:close/>
                  <a:moveTo>
                    <a:pt x="33669" y="6727"/>
                  </a:moveTo>
                  <a:lnTo>
                    <a:pt x="33669" y="12811"/>
                  </a:lnTo>
                  <a:lnTo>
                    <a:pt x="27281" y="12811"/>
                  </a:lnTo>
                  <a:lnTo>
                    <a:pt x="27281" y="6727"/>
                  </a:lnTo>
                  <a:close/>
                  <a:moveTo>
                    <a:pt x="40414" y="6727"/>
                  </a:moveTo>
                  <a:lnTo>
                    <a:pt x="40414" y="12811"/>
                  </a:lnTo>
                  <a:lnTo>
                    <a:pt x="34008" y="12811"/>
                  </a:lnTo>
                  <a:lnTo>
                    <a:pt x="34008" y="6727"/>
                  </a:lnTo>
                  <a:close/>
                  <a:moveTo>
                    <a:pt x="47140" y="6727"/>
                  </a:moveTo>
                  <a:lnTo>
                    <a:pt x="47140" y="12811"/>
                  </a:lnTo>
                  <a:lnTo>
                    <a:pt x="40753" y="12811"/>
                  </a:lnTo>
                  <a:lnTo>
                    <a:pt x="40753" y="6727"/>
                  </a:lnTo>
                  <a:close/>
                  <a:moveTo>
                    <a:pt x="53885" y="6727"/>
                  </a:moveTo>
                  <a:lnTo>
                    <a:pt x="53885" y="12811"/>
                  </a:lnTo>
                  <a:lnTo>
                    <a:pt x="47479" y="12811"/>
                  </a:lnTo>
                  <a:lnTo>
                    <a:pt x="47479" y="6727"/>
                  </a:lnTo>
                  <a:close/>
                  <a:moveTo>
                    <a:pt x="60611" y="6727"/>
                  </a:moveTo>
                  <a:lnTo>
                    <a:pt x="60611" y="12811"/>
                  </a:lnTo>
                  <a:lnTo>
                    <a:pt x="54206" y="12811"/>
                  </a:lnTo>
                  <a:lnTo>
                    <a:pt x="54206" y="6727"/>
                  </a:lnTo>
                  <a:close/>
                  <a:moveTo>
                    <a:pt x="67338" y="6727"/>
                  </a:moveTo>
                  <a:lnTo>
                    <a:pt x="67338" y="12811"/>
                  </a:lnTo>
                  <a:lnTo>
                    <a:pt x="60950" y="12811"/>
                  </a:lnTo>
                  <a:lnTo>
                    <a:pt x="60950" y="6727"/>
                  </a:lnTo>
                  <a:close/>
                  <a:moveTo>
                    <a:pt x="74083" y="6727"/>
                  </a:moveTo>
                  <a:lnTo>
                    <a:pt x="74083" y="12811"/>
                  </a:lnTo>
                  <a:lnTo>
                    <a:pt x="67677" y="12811"/>
                  </a:lnTo>
                  <a:lnTo>
                    <a:pt x="67677" y="6727"/>
                  </a:lnTo>
                  <a:close/>
                  <a:moveTo>
                    <a:pt x="80809" y="6727"/>
                  </a:moveTo>
                  <a:lnTo>
                    <a:pt x="80809" y="12811"/>
                  </a:lnTo>
                  <a:lnTo>
                    <a:pt x="74422" y="12811"/>
                  </a:lnTo>
                  <a:lnTo>
                    <a:pt x="74422" y="6727"/>
                  </a:lnTo>
                  <a:close/>
                  <a:moveTo>
                    <a:pt x="87554" y="6727"/>
                  </a:moveTo>
                  <a:lnTo>
                    <a:pt x="87554" y="12811"/>
                  </a:lnTo>
                  <a:lnTo>
                    <a:pt x="81148" y="12811"/>
                  </a:lnTo>
                  <a:lnTo>
                    <a:pt x="81148" y="6727"/>
                  </a:lnTo>
                  <a:close/>
                  <a:moveTo>
                    <a:pt x="94281" y="6727"/>
                  </a:moveTo>
                  <a:lnTo>
                    <a:pt x="94281" y="12811"/>
                  </a:lnTo>
                  <a:lnTo>
                    <a:pt x="87893" y="12811"/>
                  </a:lnTo>
                  <a:lnTo>
                    <a:pt x="87893" y="6727"/>
                  </a:lnTo>
                  <a:close/>
                  <a:moveTo>
                    <a:pt x="101025" y="6727"/>
                  </a:moveTo>
                  <a:lnTo>
                    <a:pt x="101025" y="12811"/>
                  </a:lnTo>
                  <a:lnTo>
                    <a:pt x="94620" y="12811"/>
                  </a:lnTo>
                  <a:lnTo>
                    <a:pt x="94620" y="6727"/>
                  </a:lnTo>
                  <a:close/>
                  <a:moveTo>
                    <a:pt x="107752" y="6727"/>
                  </a:moveTo>
                  <a:lnTo>
                    <a:pt x="107752" y="12811"/>
                  </a:lnTo>
                  <a:lnTo>
                    <a:pt x="101346" y="12811"/>
                  </a:lnTo>
                  <a:lnTo>
                    <a:pt x="101346" y="6727"/>
                  </a:lnTo>
                  <a:close/>
                  <a:moveTo>
                    <a:pt x="114478" y="6727"/>
                  </a:moveTo>
                  <a:lnTo>
                    <a:pt x="114478" y="12811"/>
                  </a:lnTo>
                  <a:lnTo>
                    <a:pt x="108091" y="12811"/>
                  </a:lnTo>
                  <a:lnTo>
                    <a:pt x="108091" y="6727"/>
                  </a:lnTo>
                  <a:close/>
                  <a:moveTo>
                    <a:pt x="121223" y="6727"/>
                  </a:moveTo>
                  <a:lnTo>
                    <a:pt x="121223" y="12811"/>
                  </a:lnTo>
                  <a:lnTo>
                    <a:pt x="114817" y="12811"/>
                  </a:lnTo>
                  <a:lnTo>
                    <a:pt x="114817" y="6727"/>
                  </a:lnTo>
                  <a:close/>
                  <a:moveTo>
                    <a:pt x="127950" y="6727"/>
                  </a:moveTo>
                  <a:lnTo>
                    <a:pt x="127950" y="12811"/>
                  </a:lnTo>
                  <a:lnTo>
                    <a:pt x="121562" y="12811"/>
                  </a:lnTo>
                  <a:lnTo>
                    <a:pt x="121562" y="6727"/>
                  </a:lnTo>
                  <a:close/>
                  <a:moveTo>
                    <a:pt x="134694" y="6727"/>
                  </a:moveTo>
                  <a:lnTo>
                    <a:pt x="134694" y="12811"/>
                  </a:lnTo>
                  <a:lnTo>
                    <a:pt x="128289" y="12811"/>
                  </a:lnTo>
                  <a:lnTo>
                    <a:pt x="128289" y="6727"/>
                  </a:lnTo>
                  <a:close/>
                  <a:moveTo>
                    <a:pt x="141421" y="6727"/>
                  </a:moveTo>
                  <a:lnTo>
                    <a:pt x="141421" y="12811"/>
                  </a:lnTo>
                  <a:lnTo>
                    <a:pt x="135033" y="12811"/>
                  </a:lnTo>
                  <a:lnTo>
                    <a:pt x="135033" y="6727"/>
                  </a:lnTo>
                  <a:close/>
                  <a:moveTo>
                    <a:pt x="148148" y="6727"/>
                  </a:moveTo>
                  <a:lnTo>
                    <a:pt x="148148" y="12811"/>
                  </a:lnTo>
                  <a:lnTo>
                    <a:pt x="141760" y="12811"/>
                  </a:lnTo>
                  <a:lnTo>
                    <a:pt x="141760" y="6727"/>
                  </a:lnTo>
                  <a:close/>
                  <a:moveTo>
                    <a:pt x="154892" y="6727"/>
                  </a:moveTo>
                  <a:lnTo>
                    <a:pt x="154892" y="12811"/>
                  </a:lnTo>
                  <a:lnTo>
                    <a:pt x="148487" y="12811"/>
                  </a:lnTo>
                  <a:lnTo>
                    <a:pt x="148487" y="6727"/>
                  </a:lnTo>
                  <a:close/>
                  <a:moveTo>
                    <a:pt x="161619" y="6727"/>
                  </a:moveTo>
                  <a:lnTo>
                    <a:pt x="161619" y="12811"/>
                  </a:lnTo>
                  <a:lnTo>
                    <a:pt x="155231" y="12811"/>
                  </a:lnTo>
                  <a:lnTo>
                    <a:pt x="155231" y="6727"/>
                  </a:lnTo>
                  <a:close/>
                  <a:moveTo>
                    <a:pt x="168363" y="6727"/>
                  </a:moveTo>
                  <a:lnTo>
                    <a:pt x="168363" y="12811"/>
                  </a:lnTo>
                  <a:lnTo>
                    <a:pt x="161958" y="12811"/>
                  </a:lnTo>
                  <a:lnTo>
                    <a:pt x="161958" y="6727"/>
                  </a:lnTo>
                  <a:close/>
                  <a:moveTo>
                    <a:pt x="175090" y="6727"/>
                  </a:moveTo>
                  <a:lnTo>
                    <a:pt x="175090" y="12811"/>
                  </a:lnTo>
                  <a:lnTo>
                    <a:pt x="168702" y="12811"/>
                  </a:lnTo>
                  <a:lnTo>
                    <a:pt x="168702" y="6727"/>
                  </a:lnTo>
                  <a:close/>
                  <a:moveTo>
                    <a:pt x="181834" y="6727"/>
                  </a:moveTo>
                  <a:lnTo>
                    <a:pt x="181834" y="12811"/>
                  </a:lnTo>
                  <a:lnTo>
                    <a:pt x="175429" y="12811"/>
                  </a:lnTo>
                  <a:lnTo>
                    <a:pt x="175429" y="6727"/>
                  </a:lnTo>
                  <a:close/>
                  <a:moveTo>
                    <a:pt x="188561" y="6727"/>
                  </a:moveTo>
                  <a:lnTo>
                    <a:pt x="188561" y="12811"/>
                  </a:lnTo>
                  <a:lnTo>
                    <a:pt x="182173" y="12811"/>
                  </a:lnTo>
                  <a:lnTo>
                    <a:pt x="182173" y="6727"/>
                  </a:lnTo>
                  <a:close/>
                  <a:moveTo>
                    <a:pt x="195288" y="6727"/>
                  </a:moveTo>
                  <a:lnTo>
                    <a:pt x="195288" y="12811"/>
                  </a:lnTo>
                  <a:lnTo>
                    <a:pt x="188900" y="12811"/>
                  </a:lnTo>
                  <a:lnTo>
                    <a:pt x="188900" y="6727"/>
                  </a:lnTo>
                  <a:close/>
                  <a:moveTo>
                    <a:pt x="202032" y="6727"/>
                  </a:moveTo>
                  <a:lnTo>
                    <a:pt x="202032" y="12811"/>
                  </a:lnTo>
                  <a:lnTo>
                    <a:pt x="195627" y="12811"/>
                  </a:lnTo>
                  <a:lnTo>
                    <a:pt x="195627" y="6727"/>
                  </a:lnTo>
                  <a:close/>
                  <a:moveTo>
                    <a:pt x="208759" y="6727"/>
                  </a:moveTo>
                  <a:lnTo>
                    <a:pt x="208759" y="12811"/>
                  </a:lnTo>
                  <a:lnTo>
                    <a:pt x="202371" y="12811"/>
                  </a:lnTo>
                  <a:lnTo>
                    <a:pt x="202371" y="6727"/>
                  </a:lnTo>
                  <a:close/>
                  <a:moveTo>
                    <a:pt x="215504" y="6727"/>
                  </a:moveTo>
                  <a:lnTo>
                    <a:pt x="215504" y="12811"/>
                  </a:lnTo>
                  <a:lnTo>
                    <a:pt x="209098" y="12811"/>
                  </a:lnTo>
                  <a:lnTo>
                    <a:pt x="209098" y="6727"/>
                  </a:lnTo>
                  <a:close/>
                  <a:moveTo>
                    <a:pt x="222230" y="6727"/>
                  </a:moveTo>
                  <a:lnTo>
                    <a:pt x="222230" y="12811"/>
                  </a:lnTo>
                  <a:lnTo>
                    <a:pt x="215843" y="12811"/>
                  </a:lnTo>
                  <a:lnTo>
                    <a:pt x="215843" y="6727"/>
                  </a:lnTo>
                  <a:close/>
                  <a:moveTo>
                    <a:pt x="228975" y="6727"/>
                  </a:moveTo>
                  <a:lnTo>
                    <a:pt x="228975" y="12811"/>
                  </a:lnTo>
                  <a:lnTo>
                    <a:pt x="222569" y="12811"/>
                  </a:lnTo>
                  <a:lnTo>
                    <a:pt x="222569" y="6727"/>
                  </a:lnTo>
                  <a:close/>
                  <a:moveTo>
                    <a:pt x="235701" y="6727"/>
                  </a:moveTo>
                  <a:lnTo>
                    <a:pt x="235701" y="12811"/>
                  </a:lnTo>
                  <a:lnTo>
                    <a:pt x="229296" y="12811"/>
                  </a:lnTo>
                  <a:lnTo>
                    <a:pt x="229296" y="6727"/>
                  </a:lnTo>
                  <a:close/>
                  <a:moveTo>
                    <a:pt x="242428" y="6727"/>
                  </a:moveTo>
                  <a:lnTo>
                    <a:pt x="242428" y="12811"/>
                  </a:lnTo>
                  <a:lnTo>
                    <a:pt x="236040" y="12811"/>
                  </a:lnTo>
                  <a:lnTo>
                    <a:pt x="236040" y="6727"/>
                  </a:lnTo>
                  <a:close/>
                  <a:moveTo>
                    <a:pt x="249173" y="6727"/>
                  </a:moveTo>
                  <a:lnTo>
                    <a:pt x="249173" y="12811"/>
                  </a:lnTo>
                  <a:lnTo>
                    <a:pt x="242767" y="12811"/>
                  </a:lnTo>
                  <a:lnTo>
                    <a:pt x="242767" y="6727"/>
                  </a:lnTo>
                  <a:close/>
                  <a:moveTo>
                    <a:pt x="255899" y="6727"/>
                  </a:moveTo>
                  <a:lnTo>
                    <a:pt x="255899" y="12811"/>
                  </a:lnTo>
                  <a:lnTo>
                    <a:pt x="249512" y="12811"/>
                  </a:lnTo>
                  <a:lnTo>
                    <a:pt x="249512" y="6727"/>
                  </a:lnTo>
                  <a:close/>
                  <a:moveTo>
                    <a:pt x="262644" y="6727"/>
                  </a:moveTo>
                  <a:lnTo>
                    <a:pt x="262644" y="12811"/>
                  </a:lnTo>
                  <a:lnTo>
                    <a:pt x="256238" y="12811"/>
                  </a:lnTo>
                  <a:lnTo>
                    <a:pt x="256238" y="6727"/>
                  </a:lnTo>
                  <a:close/>
                  <a:moveTo>
                    <a:pt x="269370" y="6727"/>
                  </a:moveTo>
                  <a:lnTo>
                    <a:pt x="269370" y="12811"/>
                  </a:lnTo>
                  <a:lnTo>
                    <a:pt x="262983" y="12811"/>
                  </a:lnTo>
                  <a:lnTo>
                    <a:pt x="262983" y="6727"/>
                  </a:lnTo>
                  <a:close/>
                  <a:moveTo>
                    <a:pt x="276115" y="6727"/>
                  </a:moveTo>
                  <a:lnTo>
                    <a:pt x="276115" y="12811"/>
                  </a:lnTo>
                  <a:lnTo>
                    <a:pt x="269709" y="12811"/>
                  </a:lnTo>
                  <a:lnTo>
                    <a:pt x="269709" y="6727"/>
                  </a:lnTo>
                  <a:close/>
                  <a:moveTo>
                    <a:pt x="282842" y="6727"/>
                  </a:moveTo>
                  <a:lnTo>
                    <a:pt x="282842" y="12811"/>
                  </a:lnTo>
                  <a:lnTo>
                    <a:pt x="276436" y="12811"/>
                  </a:lnTo>
                  <a:lnTo>
                    <a:pt x="276436" y="6727"/>
                  </a:lnTo>
                  <a:close/>
                  <a:moveTo>
                    <a:pt x="6745" y="13132"/>
                  </a:moveTo>
                  <a:lnTo>
                    <a:pt x="6745" y="19217"/>
                  </a:lnTo>
                  <a:lnTo>
                    <a:pt x="339" y="19217"/>
                  </a:lnTo>
                  <a:lnTo>
                    <a:pt x="339" y="13132"/>
                  </a:lnTo>
                  <a:close/>
                  <a:moveTo>
                    <a:pt x="13471" y="13132"/>
                  </a:moveTo>
                  <a:lnTo>
                    <a:pt x="13471" y="19217"/>
                  </a:lnTo>
                  <a:lnTo>
                    <a:pt x="7066" y="19217"/>
                  </a:lnTo>
                  <a:lnTo>
                    <a:pt x="7066" y="13132"/>
                  </a:lnTo>
                  <a:close/>
                  <a:moveTo>
                    <a:pt x="20198" y="13132"/>
                  </a:moveTo>
                  <a:lnTo>
                    <a:pt x="20198" y="19217"/>
                  </a:lnTo>
                  <a:lnTo>
                    <a:pt x="13810" y="19217"/>
                  </a:lnTo>
                  <a:lnTo>
                    <a:pt x="13810" y="13132"/>
                  </a:lnTo>
                  <a:close/>
                  <a:moveTo>
                    <a:pt x="26942" y="13132"/>
                  </a:moveTo>
                  <a:lnTo>
                    <a:pt x="26942" y="19217"/>
                  </a:lnTo>
                  <a:lnTo>
                    <a:pt x="20537" y="19217"/>
                  </a:lnTo>
                  <a:lnTo>
                    <a:pt x="20537" y="13132"/>
                  </a:lnTo>
                  <a:close/>
                  <a:moveTo>
                    <a:pt x="33669" y="13132"/>
                  </a:moveTo>
                  <a:lnTo>
                    <a:pt x="33669" y="19217"/>
                  </a:lnTo>
                  <a:lnTo>
                    <a:pt x="27281" y="19217"/>
                  </a:lnTo>
                  <a:lnTo>
                    <a:pt x="27281" y="13132"/>
                  </a:lnTo>
                  <a:close/>
                  <a:moveTo>
                    <a:pt x="40414" y="13132"/>
                  </a:moveTo>
                  <a:lnTo>
                    <a:pt x="40414" y="19217"/>
                  </a:lnTo>
                  <a:lnTo>
                    <a:pt x="34008" y="19217"/>
                  </a:lnTo>
                  <a:lnTo>
                    <a:pt x="34008" y="13132"/>
                  </a:lnTo>
                  <a:close/>
                  <a:moveTo>
                    <a:pt x="47140" y="13132"/>
                  </a:moveTo>
                  <a:lnTo>
                    <a:pt x="47140" y="19217"/>
                  </a:lnTo>
                  <a:lnTo>
                    <a:pt x="40753" y="19217"/>
                  </a:lnTo>
                  <a:lnTo>
                    <a:pt x="40753" y="13132"/>
                  </a:lnTo>
                  <a:close/>
                  <a:moveTo>
                    <a:pt x="53885" y="13132"/>
                  </a:moveTo>
                  <a:lnTo>
                    <a:pt x="53885" y="19217"/>
                  </a:lnTo>
                  <a:lnTo>
                    <a:pt x="47479" y="19217"/>
                  </a:lnTo>
                  <a:lnTo>
                    <a:pt x="47479" y="13132"/>
                  </a:lnTo>
                  <a:close/>
                  <a:moveTo>
                    <a:pt x="60611" y="13132"/>
                  </a:moveTo>
                  <a:lnTo>
                    <a:pt x="60611" y="19217"/>
                  </a:lnTo>
                  <a:lnTo>
                    <a:pt x="54206" y="19217"/>
                  </a:lnTo>
                  <a:lnTo>
                    <a:pt x="54206" y="13132"/>
                  </a:lnTo>
                  <a:close/>
                  <a:moveTo>
                    <a:pt x="67338" y="13132"/>
                  </a:moveTo>
                  <a:lnTo>
                    <a:pt x="67338" y="19217"/>
                  </a:lnTo>
                  <a:lnTo>
                    <a:pt x="60950" y="19217"/>
                  </a:lnTo>
                  <a:lnTo>
                    <a:pt x="60950" y="13132"/>
                  </a:lnTo>
                  <a:close/>
                  <a:moveTo>
                    <a:pt x="74083" y="13132"/>
                  </a:moveTo>
                  <a:lnTo>
                    <a:pt x="74083" y="19217"/>
                  </a:lnTo>
                  <a:lnTo>
                    <a:pt x="67677" y="19217"/>
                  </a:lnTo>
                  <a:lnTo>
                    <a:pt x="67677" y="13132"/>
                  </a:lnTo>
                  <a:close/>
                  <a:moveTo>
                    <a:pt x="80809" y="13132"/>
                  </a:moveTo>
                  <a:lnTo>
                    <a:pt x="80809" y="19217"/>
                  </a:lnTo>
                  <a:lnTo>
                    <a:pt x="74422" y="19217"/>
                  </a:lnTo>
                  <a:lnTo>
                    <a:pt x="74422" y="13132"/>
                  </a:lnTo>
                  <a:close/>
                  <a:moveTo>
                    <a:pt x="87554" y="13132"/>
                  </a:moveTo>
                  <a:lnTo>
                    <a:pt x="87554" y="19217"/>
                  </a:lnTo>
                  <a:lnTo>
                    <a:pt x="81148" y="19217"/>
                  </a:lnTo>
                  <a:lnTo>
                    <a:pt x="81148" y="13132"/>
                  </a:lnTo>
                  <a:close/>
                  <a:moveTo>
                    <a:pt x="94281" y="13132"/>
                  </a:moveTo>
                  <a:lnTo>
                    <a:pt x="94281" y="19217"/>
                  </a:lnTo>
                  <a:lnTo>
                    <a:pt x="87893" y="19217"/>
                  </a:lnTo>
                  <a:lnTo>
                    <a:pt x="87893" y="13132"/>
                  </a:lnTo>
                  <a:close/>
                  <a:moveTo>
                    <a:pt x="101025" y="13132"/>
                  </a:moveTo>
                  <a:lnTo>
                    <a:pt x="101025" y="19217"/>
                  </a:lnTo>
                  <a:lnTo>
                    <a:pt x="94620" y="19217"/>
                  </a:lnTo>
                  <a:lnTo>
                    <a:pt x="94620" y="13132"/>
                  </a:lnTo>
                  <a:close/>
                  <a:moveTo>
                    <a:pt x="107752" y="13132"/>
                  </a:moveTo>
                  <a:lnTo>
                    <a:pt x="107752" y="19217"/>
                  </a:lnTo>
                  <a:lnTo>
                    <a:pt x="101346" y="19217"/>
                  </a:lnTo>
                  <a:lnTo>
                    <a:pt x="101346" y="13132"/>
                  </a:lnTo>
                  <a:close/>
                  <a:moveTo>
                    <a:pt x="114478" y="13132"/>
                  </a:moveTo>
                  <a:lnTo>
                    <a:pt x="114478" y="19217"/>
                  </a:lnTo>
                  <a:lnTo>
                    <a:pt x="108091" y="19217"/>
                  </a:lnTo>
                  <a:lnTo>
                    <a:pt x="108091" y="13132"/>
                  </a:lnTo>
                  <a:close/>
                  <a:moveTo>
                    <a:pt x="121223" y="13132"/>
                  </a:moveTo>
                  <a:lnTo>
                    <a:pt x="121223" y="19217"/>
                  </a:lnTo>
                  <a:lnTo>
                    <a:pt x="114817" y="19217"/>
                  </a:lnTo>
                  <a:lnTo>
                    <a:pt x="114817" y="13132"/>
                  </a:lnTo>
                  <a:close/>
                  <a:moveTo>
                    <a:pt x="127950" y="13132"/>
                  </a:moveTo>
                  <a:lnTo>
                    <a:pt x="127950" y="19217"/>
                  </a:lnTo>
                  <a:lnTo>
                    <a:pt x="121562" y="19217"/>
                  </a:lnTo>
                  <a:lnTo>
                    <a:pt x="121562" y="13132"/>
                  </a:lnTo>
                  <a:close/>
                  <a:moveTo>
                    <a:pt x="134694" y="13132"/>
                  </a:moveTo>
                  <a:lnTo>
                    <a:pt x="134694" y="19217"/>
                  </a:lnTo>
                  <a:lnTo>
                    <a:pt x="128289" y="19217"/>
                  </a:lnTo>
                  <a:lnTo>
                    <a:pt x="128289" y="13132"/>
                  </a:lnTo>
                  <a:close/>
                  <a:moveTo>
                    <a:pt x="141421" y="13132"/>
                  </a:moveTo>
                  <a:lnTo>
                    <a:pt x="141421" y="19217"/>
                  </a:lnTo>
                  <a:lnTo>
                    <a:pt x="135033" y="19217"/>
                  </a:lnTo>
                  <a:lnTo>
                    <a:pt x="135033" y="13132"/>
                  </a:lnTo>
                  <a:close/>
                  <a:moveTo>
                    <a:pt x="148148" y="13132"/>
                  </a:moveTo>
                  <a:lnTo>
                    <a:pt x="148148" y="19217"/>
                  </a:lnTo>
                  <a:lnTo>
                    <a:pt x="141760" y="19217"/>
                  </a:lnTo>
                  <a:lnTo>
                    <a:pt x="141760" y="13132"/>
                  </a:lnTo>
                  <a:close/>
                  <a:moveTo>
                    <a:pt x="154892" y="13132"/>
                  </a:moveTo>
                  <a:lnTo>
                    <a:pt x="154892" y="19217"/>
                  </a:lnTo>
                  <a:lnTo>
                    <a:pt x="148487" y="19217"/>
                  </a:lnTo>
                  <a:lnTo>
                    <a:pt x="148487" y="13132"/>
                  </a:lnTo>
                  <a:close/>
                  <a:moveTo>
                    <a:pt x="161619" y="13132"/>
                  </a:moveTo>
                  <a:lnTo>
                    <a:pt x="161619" y="19217"/>
                  </a:lnTo>
                  <a:lnTo>
                    <a:pt x="155231" y="19217"/>
                  </a:lnTo>
                  <a:lnTo>
                    <a:pt x="155231" y="13132"/>
                  </a:lnTo>
                  <a:close/>
                  <a:moveTo>
                    <a:pt x="168363" y="13132"/>
                  </a:moveTo>
                  <a:lnTo>
                    <a:pt x="168363" y="19217"/>
                  </a:lnTo>
                  <a:lnTo>
                    <a:pt x="161958" y="19217"/>
                  </a:lnTo>
                  <a:lnTo>
                    <a:pt x="161958" y="13132"/>
                  </a:lnTo>
                  <a:close/>
                  <a:moveTo>
                    <a:pt x="175090" y="13132"/>
                  </a:moveTo>
                  <a:lnTo>
                    <a:pt x="175090" y="19217"/>
                  </a:lnTo>
                  <a:lnTo>
                    <a:pt x="168702" y="19217"/>
                  </a:lnTo>
                  <a:lnTo>
                    <a:pt x="168702" y="13132"/>
                  </a:lnTo>
                  <a:close/>
                  <a:moveTo>
                    <a:pt x="181834" y="13132"/>
                  </a:moveTo>
                  <a:lnTo>
                    <a:pt x="181834" y="19217"/>
                  </a:lnTo>
                  <a:lnTo>
                    <a:pt x="175429" y="19217"/>
                  </a:lnTo>
                  <a:lnTo>
                    <a:pt x="175429" y="13132"/>
                  </a:lnTo>
                  <a:close/>
                  <a:moveTo>
                    <a:pt x="188561" y="13132"/>
                  </a:moveTo>
                  <a:lnTo>
                    <a:pt x="188561" y="19217"/>
                  </a:lnTo>
                  <a:lnTo>
                    <a:pt x="182173" y="19217"/>
                  </a:lnTo>
                  <a:lnTo>
                    <a:pt x="182173" y="13132"/>
                  </a:lnTo>
                  <a:close/>
                  <a:moveTo>
                    <a:pt x="195288" y="13132"/>
                  </a:moveTo>
                  <a:lnTo>
                    <a:pt x="195288" y="19217"/>
                  </a:lnTo>
                  <a:lnTo>
                    <a:pt x="188900" y="19217"/>
                  </a:lnTo>
                  <a:lnTo>
                    <a:pt x="188900" y="13132"/>
                  </a:lnTo>
                  <a:close/>
                  <a:moveTo>
                    <a:pt x="202032" y="13132"/>
                  </a:moveTo>
                  <a:lnTo>
                    <a:pt x="202032" y="19217"/>
                  </a:lnTo>
                  <a:lnTo>
                    <a:pt x="195627" y="19217"/>
                  </a:lnTo>
                  <a:lnTo>
                    <a:pt x="195627" y="13132"/>
                  </a:lnTo>
                  <a:close/>
                  <a:moveTo>
                    <a:pt x="208759" y="13132"/>
                  </a:moveTo>
                  <a:lnTo>
                    <a:pt x="208759" y="19217"/>
                  </a:lnTo>
                  <a:lnTo>
                    <a:pt x="202371" y="19217"/>
                  </a:lnTo>
                  <a:lnTo>
                    <a:pt x="202371" y="13132"/>
                  </a:lnTo>
                  <a:close/>
                  <a:moveTo>
                    <a:pt x="215504" y="13132"/>
                  </a:moveTo>
                  <a:lnTo>
                    <a:pt x="215504" y="19217"/>
                  </a:lnTo>
                  <a:lnTo>
                    <a:pt x="209098" y="19217"/>
                  </a:lnTo>
                  <a:lnTo>
                    <a:pt x="209098" y="13132"/>
                  </a:lnTo>
                  <a:close/>
                  <a:moveTo>
                    <a:pt x="222230" y="13132"/>
                  </a:moveTo>
                  <a:lnTo>
                    <a:pt x="222230" y="19217"/>
                  </a:lnTo>
                  <a:lnTo>
                    <a:pt x="215843" y="19217"/>
                  </a:lnTo>
                  <a:lnTo>
                    <a:pt x="215843" y="13132"/>
                  </a:lnTo>
                  <a:close/>
                  <a:moveTo>
                    <a:pt x="228975" y="13132"/>
                  </a:moveTo>
                  <a:lnTo>
                    <a:pt x="228975" y="19217"/>
                  </a:lnTo>
                  <a:lnTo>
                    <a:pt x="222569" y="19217"/>
                  </a:lnTo>
                  <a:lnTo>
                    <a:pt x="222569" y="13132"/>
                  </a:lnTo>
                  <a:close/>
                  <a:moveTo>
                    <a:pt x="235701" y="13132"/>
                  </a:moveTo>
                  <a:lnTo>
                    <a:pt x="235701" y="19217"/>
                  </a:lnTo>
                  <a:lnTo>
                    <a:pt x="229296" y="19217"/>
                  </a:lnTo>
                  <a:lnTo>
                    <a:pt x="229296" y="13132"/>
                  </a:lnTo>
                  <a:close/>
                  <a:moveTo>
                    <a:pt x="242428" y="13132"/>
                  </a:moveTo>
                  <a:lnTo>
                    <a:pt x="242428" y="19217"/>
                  </a:lnTo>
                  <a:lnTo>
                    <a:pt x="236040" y="19217"/>
                  </a:lnTo>
                  <a:lnTo>
                    <a:pt x="236040" y="13132"/>
                  </a:lnTo>
                  <a:close/>
                  <a:moveTo>
                    <a:pt x="249173" y="13132"/>
                  </a:moveTo>
                  <a:lnTo>
                    <a:pt x="249173" y="19217"/>
                  </a:lnTo>
                  <a:lnTo>
                    <a:pt x="242767" y="19217"/>
                  </a:lnTo>
                  <a:lnTo>
                    <a:pt x="242767" y="13132"/>
                  </a:lnTo>
                  <a:close/>
                  <a:moveTo>
                    <a:pt x="255899" y="13132"/>
                  </a:moveTo>
                  <a:lnTo>
                    <a:pt x="255899" y="19217"/>
                  </a:lnTo>
                  <a:lnTo>
                    <a:pt x="249512" y="19217"/>
                  </a:lnTo>
                  <a:lnTo>
                    <a:pt x="249512" y="13132"/>
                  </a:lnTo>
                  <a:close/>
                  <a:moveTo>
                    <a:pt x="262644" y="13132"/>
                  </a:moveTo>
                  <a:lnTo>
                    <a:pt x="262644" y="19217"/>
                  </a:lnTo>
                  <a:lnTo>
                    <a:pt x="256238" y="19217"/>
                  </a:lnTo>
                  <a:lnTo>
                    <a:pt x="256238" y="13132"/>
                  </a:lnTo>
                  <a:close/>
                  <a:moveTo>
                    <a:pt x="269370" y="13132"/>
                  </a:moveTo>
                  <a:lnTo>
                    <a:pt x="269370" y="19217"/>
                  </a:lnTo>
                  <a:lnTo>
                    <a:pt x="262983" y="19217"/>
                  </a:lnTo>
                  <a:lnTo>
                    <a:pt x="262983" y="13132"/>
                  </a:lnTo>
                  <a:close/>
                  <a:moveTo>
                    <a:pt x="276115" y="13132"/>
                  </a:moveTo>
                  <a:lnTo>
                    <a:pt x="276115" y="19217"/>
                  </a:lnTo>
                  <a:lnTo>
                    <a:pt x="269709" y="19217"/>
                  </a:lnTo>
                  <a:lnTo>
                    <a:pt x="269709" y="13132"/>
                  </a:lnTo>
                  <a:close/>
                  <a:moveTo>
                    <a:pt x="282842" y="13132"/>
                  </a:moveTo>
                  <a:lnTo>
                    <a:pt x="282842" y="19217"/>
                  </a:lnTo>
                  <a:lnTo>
                    <a:pt x="276436" y="19217"/>
                  </a:lnTo>
                  <a:lnTo>
                    <a:pt x="276436" y="13132"/>
                  </a:lnTo>
                  <a:close/>
                  <a:moveTo>
                    <a:pt x="6745" y="19538"/>
                  </a:moveTo>
                  <a:lnTo>
                    <a:pt x="6745" y="25622"/>
                  </a:lnTo>
                  <a:lnTo>
                    <a:pt x="339" y="25622"/>
                  </a:lnTo>
                  <a:lnTo>
                    <a:pt x="339" y="19538"/>
                  </a:lnTo>
                  <a:close/>
                  <a:moveTo>
                    <a:pt x="13471" y="19538"/>
                  </a:moveTo>
                  <a:lnTo>
                    <a:pt x="13471" y="25622"/>
                  </a:lnTo>
                  <a:lnTo>
                    <a:pt x="7066" y="25622"/>
                  </a:lnTo>
                  <a:lnTo>
                    <a:pt x="7066" y="19538"/>
                  </a:lnTo>
                  <a:close/>
                  <a:moveTo>
                    <a:pt x="20198" y="19538"/>
                  </a:moveTo>
                  <a:lnTo>
                    <a:pt x="20198" y="25622"/>
                  </a:lnTo>
                  <a:lnTo>
                    <a:pt x="13810" y="25622"/>
                  </a:lnTo>
                  <a:lnTo>
                    <a:pt x="13810" y="19538"/>
                  </a:lnTo>
                  <a:close/>
                  <a:moveTo>
                    <a:pt x="26942" y="19538"/>
                  </a:moveTo>
                  <a:lnTo>
                    <a:pt x="26942" y="25622"/>
                  </a:lnTo>
                  <a:lnTo>
                    <a:pt x="20537" y="25622"/>
                  </a:lnTo>
                  <a:lnTo>
                    <a:pt x="20537" y="19538"/>
                  </a:lnTo>
                  <a:close/>
                  <a:moveTo>
                    <a:pt x="33669" y="19538"/>
                  </a:moveTo>
                  <a:lnTo>
                    <a:pt x="33669" y="25622"/>
                  </a:lnTo>
                  <a:lnTo>
                    <a:pt x="27281" y="25622"/>
                  </a:lnTo>
                  <a:lnTo>
                    <a:pt x="27281" y="19538"/>
                  </a:lnTo>
                  <a:close/>
                  <a:moveTo>
                    <a:pt x="40414" y="19538"/>
                  </a:moveTo>
                  <a:lnTo>
                    <a:pt x="40414" y="25622"/>
                  </a:lnTo>
                  <a:lnTo>
                    <a:pt x="34008" y="25622"/>
                  </a:lnTo>
                  <a:lnTo>
                    <a:pt x="34008" y="19538"/>
                  </a:lnTo>
                  <a:close/>
                  <a:moveTo>
                    <a:pt x="47140" y="19538"/>
                  </a:moveTo>
                  <a:lnTo>
                    <a:pt x="47140" y="25622"/>
                  </a:lnTo>
                  <a:lnTo>
                    <a:pt x="40753" y="25622"/>
                  </a:lnTo>
                  <a:lnTo>
                    <a:pt x="40753" y="19538"/>
                  </a:lnTo>
                  <a:close/>
                  <a:moveTo>
                    <a:pt x="53885" y="19538"/>
                  </a:moveTo>
                  <a:lnTo>
                    <a:pt x="53885" y="25622"/>
                  </a:lnTo>
                  <a:lnTo>
                    <a:pt x="47479" y="25622"/>
                  </a:lnTo>
                  <a:lnTo>
                    <a:pt x="47479" y="19538"/>
                  </a:lnTo>
                  <a:close/>
                  <a:moveTo>
                    <a:pt x="60611" y="19538"/>
                  </a:moveTo>
                  <a:lnTo>
                    <a:pt x="60611" y="25622"/>
                  </a:lnTo>
                  <a:lnTo>
                    <a:pt x="54206" y="25622"/>
                  </a:lnTo>
                  <a:lnTo>
                    <a:pt x="54206" y="19538"/>
                  </a:lnTo>
                  <a:close/>
                  <a:moveTo>
                    <a:pt x="67338" y="19538"/>
                  </a:moveTo>
                  <a:lnTo>
                    <a:pt x="67338" y="25622"/>
                  </a:lnTo>
                  <a:lnTo>
                    <a:pt x="60950" y="25622"/>
                  </a:lnTo>
                  <a:lnTo>
                    <a:pt x="60950" y="19538"/>
                  </a:lnTo>
                  <a:close/>
                  <a:moveTo>
                    <a:pt x="74083" y="19538"/>
                  </a:moveTo>
                  <a:lnTo>
                    <a:pt x="74083" y="25622"/>
                  </a:lnTo>
                  <a:lnTo>
                    <a:pt x="67677" y="25622"/>
                  </a:lnTo>
                  <a:lnTo>
                    <a:pt x="67677" y="19538"/>
                  </a:lnTo>
                  <a:close/>
                  <a:moveTo>
                    <a:pt x="80809" y="19538"/>
                  </a:moveTo>
                  <a:lnTo>
                    <a:pt x="80809" y="25622"/>
                  </a:lnTo>
                  <a:lnTo>
                    <a:pt x="74422" y="25622"/>
                  </a:lnTo>
                  <a:lnTo>
                    <a:pt x="74422" y="19538"/>
                  </a:lnTo>
                  <a:close/>
                  <a:moveTo>
                    <a:pt x="87554" y="19538"/>
                  </a:moveTo>
                  <a:lnTo>
                    <a:pt x="87554" y="25622"/>
                  </a:lnTo>
                  <a:lnTo>
                    <a:pt x="81148" y="25622"/>
                  </a:lnTo>
                  <a:lnTo>
                    <a:pt x="81148" y="19538"/>
                  </a:lnTo>
                  <a:close/>
                  <a:moveTo>
                    <a:pt x="94281" y="19538"/>
                  </a:moveTo>
                  <a:lnTo>
                    <a:pt x="94281" y="25622"/>
                  </a:lnTo>
                  <a:lnTo>
                    <a:pt x="87893" y="25622"/>
                  </a:lnTo>
                  <a:lnTo>
                    <a:pt x="87893" y="19538"/>
                  </a:lnTo>
                  <a:close/>
                  <a:moveTo>
                    <a:pt x="101025" y="19538"/>
                  </a:moveTo>
                  <a:lnTo>
                    <a:pt x="101025" y="25622"/>
                  </a:lnTo>
                  <a:lnTo>
                    <a:pt x="94620" y="25622"/>
                  </a:lnTo>
                  <a:lnTo>
                    <a:pt x="94620" y="19538"/>
                  </a:lnTo>
                  <a:close/>
                  <a:moveTo>
                    <a:pt x="107752" y="19538"/>
                  </a:moveTo>
                  <a:lnTo>
                    <a:pt x="107752" y="25622"/>
                  </a:lnTo>
                  <a:lnTo>
                    <a:pt x="101346" y="25622"/>
                  </a:lnTo>
                  <a:lnTo>
                    <a:pt x="101346" y="19538"/>
                  </a:lnTo>
                  <a:close/>
                  <a:moveTo>
                    <a:pt x="114478" y="19538"/>
                  </a:moveTo>
                  <a:lnTo>
                    <a:pt x="114478" y="25622"/>
                  </a:lnTo>
                  <a:lnTo>
                    <a:pt x="108091" y="25622"/>
                  </a:lnTo>
                  <a:lnTo>
                    <a:pt x="108091" y="19538"/>
                  </a:lnTo>
                  <a:close/>
                  <a:moveTo>
                    <a:pt x="121223" y="19538"/>
                  </a:moveTo>
                  <a:lnTo>
                    <a:pt x="121223" y="25622"/>
                  </a:lnTo>
                  <a:lnTo>
                    <a:pt x="114817" y="25622"/>
                  </a:lnTo>
                  <a:lnTo>
                    <a:pt x="114817" y="19538"/>
                  </a:lnTo>
                  <a:close/>
                  <a:moveTo>
                    <a:pt x="127950" y="19538"/>
                  </a:moveTo>
                  <a:lnTo>
                    <a:pt x="127950" y="25622"/>
                  </a:lnTo>
                  <a:lnTo>
                    <a:pt x="121562" y="25622"/>
                  </a:lnTo>
                  <a:lnTo>
                    <a:pt x="121562" y="19538"/>
                  </a:lnTo>
                  <a:close/>
                  <a:moveTo>
                    <a:pt x="134694" y="19538"/>
                  </a:moveTo>
                  <a:lnTo>
                    <a:pt x="134694" y="25622"/>
                  </a:lnTo>
                  <a:lnTo>
                    <a:pt x="128289" y="25622"/>
                  </a:lnTo>
                  <a:lnTo>
                    <a:pt x="128289" y="19538"/>
                  </a:lnTo>
                  <a:close/>
                  <a:moveTo>
                    <a:pt x="141421" y="19538"/>
                  </a:moveTo>
                  <a:lnTo>
                    <a:pt x="141421" y="25622"/>
                  </a:lnTo>
                  <a:lnTo>
                    <a:pt x="135033" y="25622"/>
                  </a:lnTo>
                  <a:lnTo>
                    <a:pt x="135033" y="19538"/>
                  </a:lnTo>
                  <a:close/>
                  <a:moveTo>
                    <a:pt x="148148" y="19538"/>
                  </a:moveTo>
                  <a:lnTo>
                    <a:pt x="148148" y="25622"/>
                  </a:lnTo>
                  <a:lnTo>
                    <a:pt x="141760" y="25622"/>
                  </a:lnTo>
                  <a:lnTo>
                    <a:pt x="141760" y="19538"/>
                  </a:lnTo>
                  <a:close/>
                  <a:moveTo>
                    <a:pt x="154892" y="19538"/>
                  </a:moveTo>
                  <a:lnTo>
                    <a:pt x="154892" y="25622"/>
                  </a:lnTo>
                  <a:lnTo>
                    <a:pt x="148487" y="25622"/>
                  </a:lnTo>
                  <a:lnTo>
                    <a:pt x="148487" y="19538"/>
                  </a:lnTo>
                  <a:close/>
                  <a:moveTo>
                    <a:pt x="161619" y="19538"/>
                  </a:moveTo>
                  <a:lnTo>
                    <a:pt x="161619" y="25622"/>
                  </a:lnTo>
                  <a:lnTo>
                    <a:pt x="155231" y="25622"/>
                  </a:lnTo>
                  <a:lnTo>
                    <a:pt x="155231" y="19538"/>
                  </a:lnTo>
                  <a:close/>
                  <a:moveTo>
                    <a:pt x="168363" y="19538"/>
                  </a:moveTo>
                  <a:lnTo>
                    <a:pt x="168363" y="25622"/>
                  </a:lnTo>
                  <a:lnTo>
                    <a:pt x="161958" y="25622"/>
                  </a:lnTo>
                  <a:lnTo>
                    <a:pt x="161958" y="19538"/>
                  </a:lnTo>
                  <a:close/>
                  <a:moveTo>
                    <a:pt x="175090" y="19538"/>
                  </a:moveTo>
                  <a:lnTo>
                    <a:pt x="175090" y="25622"/>
                  </a:lnTo>
                  <a:lnTo>
                    <a:pt x="168702" y="25622"/>
                  </a:lnTo>
                  <a:lnTo>
                    <a:pt x="168702" y="19538"/>
                  </a:lnTo>
                  <a:close/>
                  <a:moveTo>
                    <a:pt x="181834" y="19538"/>
                  </a:moveTo>
                  <a:lnTo>
                    <a:pt x="181834" y="25622"/>
                  </a:lnTo>
                  <a:lnTo>
                    <a:pt x="175429" y="25622"/>
                  </a:lnTo>
                  <a:lnTo>
                    <a:pt x="175429" y="19538"/>
                  </a:lnTo>
                  <a:close/>
                  <a:moveTo>
                    <a:pt x="188561" y="19538"/>
                  </a:moveTo>
                  <a:lnTo>
                    <a:pt x="188561" y="25622"/>
                  </a:lnTo>
                  <a:lnTo>
                    <a:pt x="182173" y="25622"/>
                  </a:lnTo>
                  <a:lnTo>
                    <a:pt x="182173" y="19538"/>
                  </a:lnTo>
                  <a:close/>
                  <a:moveTo>
                    <a:pt x="195288" y="19538"/>
                  </a:moveTo>
                  <a:lnTo>
                    <a:pt x="195288" y="25622"/>
                  </a:lnTo>
                  <a:lnTo>
                    <a:pt x="188900" y="25622"/>
                  </a:lnTo>
                  <a:lnTo>
                    <a:pt x="188900" y="19538"/>
                  </a:lnTo>
                  <a:close/>
                  <a:moveTo>
                    <a:pt x="202032" y="19538"/>
                  </a:moveTo>
                  <a:lnTo>
                    <a:pt x="202032" y="25622"/>
                  </a:lnTo>
                  <a:lnTo>
                    <a:pt x="195627" y="25622"/>
                  </a:lnTo>
                  <a:lnTo>
                    <a:pt x="195627" y="19538"/>
                  </a:lnTo>
                  <a:close/>
                  <a:moveTo>
                    <a:pt x="208759" y="19538"/>
                  </a:moveTo>
                  <a:lnTo>
                    <a:pt x="208759" y="25622"/>
                  </a:lnTo>
                  <a:lnTo>
                    <a:pt x="202371" y="25622"/>
                  </a:lnTo>
                  <a:lnTo>
                    <a:pt x="202371" y="19538"/>
                  </a:lnTo>
                  <a:close/>
                  <a:moveTo>
                    <a:pt x="215504" y="19538"/>
                  </a:moveTo>
                  <a:lnTo>
                    <a:pt x="215504" y="25622"/>
                  </a:lnTo>
                  <a:lnTo>
                    <a:pt x="209098" y="25622"/>
                  </a:lnTo>
                  <a:lnTo>
                    <a:pt x="209098" y="19538"/>
                  </a:lnTo>
                  <a:close/>
                  <a:moveTo>
                    <a:pt x="222230" y="19538"/>
                  </a:moveTo>
                  <a:lnTo>
                    <a:pt x="222230" y="25622"/>
                  </a:lnTo>
                  <a:lnTo>
                    <a:pt x="215843" y="25622"/>
                  </a:lnTo>
                  <a:lnTo>
                    <a:pt x="215843" y="19538"/>
                  </a:lnTo>
                  <a:close/>
                  <a:moveTo>
                    <a:pt x="228975" y="19538"/>
                  </a:moveTo>
                  <a:lnTo>
                    <a:pt x="228975" y="25622"/>
                  </a:lnTo>
                  <a:lnTo>
                    <a:pt x="222569" y="25622"/>
                  </a:lnTo>
                  <a:lnTo>
                    <a:pt x="222569" y="19538"/>
                  </a:lnTo>
                  <a:close/>
                  <a:moveTo>
                    <a:pt x="235701" y="19538"/>
                  </a:moveTo>
                  <a:lnTo>
                    <a:pt x="235701" y="25622"/>
                  </a:lnTo>
                  <a:lnTo>
                    <a:pt x="229296" y="25622"/>
                  </a:lnTo>
                  <a:lnTo>
                    <a:pt x="229296" y="19538"/>
                  </a:lnTo>
                  <a:close/>
                  <a:moveTo>
                    <a:pt x="242428" y="19538"/>
                  </a:moveTo>
                  <a:lnTo>
                    <a:pt x="242428" y="25622"/>
                  </a:lnTo>
                  <a:lnTo>
                    <a:pt x="236040" y="25622"/>
                  </a:lnTo>
                  <a:lnTo>
                    <a:pt x="236040" y="19538"/>
                  </a:lnTo>
                  <a:close/>
                  <a:moveTo>
                    <a:pt x="249173" y="19538"/>
                  </a:moveTo>
                  <a:lnTo>
                    <a:pt x="249173" y="25622"/>
                  </a:lnTo>
                  <a:lnTo>
                    <a:pt x="242767" y="25622"/>
                  </a:lnTo>
                  <a:lnTo>
                    <a:pt x="242767" y="19538"/>
                  </a:lnTo>
                  <a:close/>
                  <a:moveTo>
                    <a:pt x="255899" y="19538"/>
                  </a:moveTo>
                  <a:lnTo>
                    <a:pt x="255899" y="25622"/>
                  </a:lnTo>
                  <a:lnTo>
                    <a:pt x="249512" y="25622"/>
                  </a:lnTo>
                  <a:lnTo>
                    <a:pt x="249512" y="19538"/>
                  </a:lnTo>
                  <a:close/>
                  <a:moveTo>
                    <a:pt x="262644" y="19538"/>
                  </a:moveTo>
                  <a:lnTo>
                    <a:pt x="262644" y="25622"/>
                  </a:lnTo>
                  <a:lnTo>
                    <a:pt x="256238" y="25622"/>
                  </a:lnTo>
                  <a:lnTo>
                    <a:pt x="256238" y="19538"/>
                  </a:lnTo>
                  <a:close/>
                  <a:moveTo>
                    <a:pt x="269370" y="19538"/>
                  </a:moveTo>
                  <a:lnTo>
                    <a:pt x="269370" y="25622"/>
                  </a:lnTo>
                  <a:lnTo>
                    <a:pt x="262983" y="25622"/>
                  </a:lnTo>
                  <a:lnTo>
                    <a:pt x="262983" y="19538"/>
                  </a:lnTo>
                  <a:close/>
                  <a:moveTo>
                    <a:pt x="276115" y="19538"/>
                  </a:moveTo>
                  <a:lnTo>
                    <a:pt x="276115" y="25622"/>
                  </a:lnTo>
                  <a:lnTo>
                    <a:pt x="269709" y="25622"/>
                  </a:lnTo>
                  <a:lnTo>
                    <a:pt x="269709" y="19538"/>
                  </a:lnTo>
                  <a:close/>
                  <a:moveTo>
                    <a:pt x="282842" y="19538"/>
                  </a:moveTo>
                  <a:lnTo>
                    <a:pt x="282842" y="25622"/>
                  </a:lnTo>
                  <a:lnTo>
                    <a:pt x="276436" y="25622"/>
                  </a:lnTo>
                  <a:lnTo>
                    <a:pt x="276436" y="19538"/>
                  </a:lnTo>
                  <a:close/>
                  <a:moveTo>
                    <a:pt x="6745" y="25943"/>
                  </a:moveTo>
                  <a:lnTo>
                    <a:pt x="6745" y="32028"/>
                  </a:lnTo>
                  <a:lnTo>
                    <a:pt x="339" y="32028"/>
                  </a:lnTo>
                  <a:lnTo>
                    <a:pt x="339" y="25943"/>
                  </a:lnTo>
                  <a:close/>
                  <a:moveTo>
                    <a:pt x="13471" y="25943"/>
                  </a:moveTo>
                  <a:lnTo>
                    <a:pt x="13471" y="32028"/>
                  </a:lnTo>
                  <a:lnTo>
                    <a:pt x="7066" y="32028"/>
                  </a:lnTo>
                  <a:lnTo>
                    <a:pt x="7066" y="25943"/>
                  </a:lnTo>
                  <a:close/>
                  <a:moveTo>
                    <a:pt x="20198" y="25943"/>
                  </a:moveTo>
                  <a:lnTo>
                    <a:pt x="20198" y="32028"/>
                  </a:lnTo>
                  <a:lnTo>
                    <a:pt x="13810" y="32028"/>
                  </a:lnTo>
                  <a:lnTo>
                    <a:pt x="13810" y="25943"/>
                  </a:lnTo>
                  <a:close/>
                  <a:moveTo>
                    <a:pt x="26942" y="25943"/>
                  </a:moveTo>
                  <a:lnTo>
                    <a:pt x="26942" y="32028"/>
                  </a:lnTo>
                  <a:lnTo>
                    <a:pt x="20537" y="32028"/>
                  </a:lnTo>
                  <a:lnTo>
                    <a:pt x="20537" y="25943"/>
                  </a:lnTo>
                  <a:close/>
                  <a:moveTo>
                    <a:pt x="33669" y="25943"/>
                  </a:moveTo>
                  <a:lnTo>
                    <a:pt x="33669" y="32028"/>
                  </a:lnTo>
                  <a:lnTo>
                    <a:pt x="27281" y="32028"/>
                  </a:lnTo>
                  <a:lnTo>
                    <a:pt x="27281" y="25943"/>
                  </a:lnTo>
                  <a:close/>
                  <a:moveTo>
                    <a:pt x="40414" y="25943"/>
                  </a:moveTo>
                  <a:lnTo>
                    <a:pt x="40414" y="32028"/>
                  </a:lnTo>
                  <a:lnTo>
                    <a:pt x="34008" y="32028"/>
                  </a:lnTo>
                  <a:lnTo>
                    <a:pt x="34008" y="25943"/>
                  </a:lnTo>
                  <a:close/>
                  <a:moveTo>
                    <a:pt x="47140" y="25943"/>
                  </a:moveTo>
                  <a:lnTo>
                    <a:pt x="47140" y="32028"/>
                  </a:lnTo>
                  <a:lnTo>
                    <a:pt x="40753" y="32028"/>
                  </a:lnTo>
                  <a:lnTo>
                    <a:pt x="40753" y="25943"/>
                  </a:lnTo>
                  <a:close/>
                  <a:moveTo>
                    <a:pt x="53885" y="25943"/>
                  </a:moveTo>
                  <a:lnTo>
                    <a:pt x="53885" y="32028"/>
                  </a:lnTo>
                  <a:lnTo>
                    <a:pt x="47479" y="32028"/>
                  </a:lnTo>
                  <a:lnTo>
                    <a:pt x="47479" y="25943"/>
                  </a:lnTo>
                  <a:close/>
                  <a:moveTo>
                    <a:pt x="60611" y="25943"/>
                  </a:moveTo>
                  <a:lnTo>
                    <a:pt x="60611" y="32028"/>
                  </a:lnTo>
                  <a:lnTo>
                    <a:pt x="54206" y="32028"/>
                  </a:lnTo>
                  <a:lnTo>
                    <a:pt x="54206" y="25943"/>
                  </a:lnTo>
                  <a:close/>
                  <a:moveTo>
                    <a:pt x="67338" y="25943"/>
                  </a:moveTo>
                  <a:lnTo>
                    <a:pt x="67338" y="32028"/>
                  </a:lnTo>
                  <a:lnTo>
                    <a:pt x="60950" y="32028"/>
                  </a:lnTo>
                  <a:lnTo>
                    <a:pt x="60950" y="25943"/>
                  </a:lnTo>
                  <a:close/>
                  <a:moveTo>
                    <a:pt x="74083" y="25943"/>
                  </a:moveTo>
                  <a:lnTo>
                    <a:pt x="74083" y="32028"/>
                  </a:lnTo>
                  <a:lnTo>
                    <a:pt x="67677" y="32028"/>
                  </a:lnTo>
                  <a:lnTo>
                    <a:pt x="67677" y="25943"/>
                  </a:lnTo>
                  <a:close/>
                  <a:moveTo>
                    <a:pt x="80809" y="25943"/>
                  </a:moveTo>
                  <a:lnTo>
                    <a:pt x="80809" y="32028"/>
                  </a:lnTo>
                  <a:lnTo>
                    <a:pt x="74422" y="32028"/>
                  </a:lnTo>
                  <a:lnTo>
                    <a:pt x="74422" y="25943"/>
                  </a:lnTo>
                  <a:close/>
                  <a:moveTo>
                    <a:pt x="87554" y="25943"/>
                  </a:moveTo>
                  <a:lnTo>
                    <a:pt x="87554" y="32028"/>
                  </a:lnTo>
                  <a:lnTo>
                    <a:pt x="81148" y="32028"/>
                  </a:lnTo>
                  <a:lnTo>
                    <a:pt x="81148" y="25943"/>
                  </a:lnTo>
                  <a:close/>
                  <a:moveTo>
                    <a:pt x="94281" y="25943"/>
                  </a:moveTo>
                  <a:lnTo>
                    <a:pt x="94281" y="32028"/>
                  </a:lnTo>
                  <a:lnTo>
                    <a:pt x="87893" y="32028"/>
                  </a:lnTo>
                  <a:lnTo>
                    <a:pt x="87893" y="25943"/>
                  </a:lnTo>
                  <a:close/>
                  <a:moveTo>
                    <a:pt x="101025" y="25943"/>
                  </a:moveTo>
                  <a:lnTo>
                    <a:pt x="101025" y="32028"/>
                  </a:lnTo>
                  <a:lnTo>
                    <a:pt x="94620" y="32028"/>
                  </a:lnTo>
                  <a:lnTo>
                    <a:pt x="94620" y="25943"/>
                  </a:lnTo>
                  <a:close/>
                  <a:moveTo>
                    <a:pt x="107752" y="25943"/>
                  </a:moveTo>
                  <a:lnTo>
                    <a:pt x="107752" y="32028"/>
                  </a:lnTo>
                  <a:lnTo>
                    <a:pt x="101346" y="32028"/>
                  </a:lnTo>
                  <a:lnTo>
                    <a:pt x="101346" y="25943"/>
                  </a:lnTo>
                  <a:close/>
                  <a:moveTo>
                    <a:pt x="114478" y="25943"/>
                  </a:moveTo>
                  <a:lnTo>
                    <a:pt x="114478" y="32028"/>
                  </a:lnTo>
                  <a:lnTo>
                    <a:pt x="108091" y="32028"/>
                  </a:lnTo>
                  <a:lnTo>
                    <a:pt x="108091" y="25943"/>
                  </a:lnTo>
                  <a:close/>
                  <a:moveTo>
                    <a:pt x="121223" y="25943"/>
                  </a:moveTo>
                  <a:lnTo>
                    <a:pt x="121223" y="32028"/>
                  </a:lnTo>
                  <a:lnTo>
                    <a:pt x="114817" y="32028"/>
                  </a:lnTo>
                  <a:lnTo>
                    <a:pt x="114817" y="25943"/>
                  </a:lnTo>
                  <a:close/>
                  <a:moveTo>
                    <a:pt x="127950" y="25943"/>
                  </a:moveTo>
                  <a:lnTo>
                    <a:pt x="127950" y="32028"/>
                  </a:lnTo>
                  <a:lnTo>
                    <a:pt x="121562" y="32028"/>
                  </a:lnTo>
                  <a:lnTo>
                    <a:pt x="121562" y="25943"/>
                  </a:lnTo>
                  <a:close/>
                  <a:moveTo>
                    <a:pt x="134694" y="25943"/>
                  </a:moveTo>
                  <a:lnTo>
                    <a:pt x="134694" y="32028"/>
                  </a:lnTo>
                  <a:lnTo>
                    <a:pt x="128289" y="32028"/>
                  </a:lnTo>
                  <a:lnTo>
                    <a:pt x="128289" y="25943"/>
                  </a:lnTo>
                  <a:close/>
                  <a:moveTo>
                    <a:pt x="141421" y="25943"/>
                  </a:moveTo>
                  <a:lnTo>
                    <a:pt x="141421" y="32028"/>
                  </a:lnTo>
                  <a:lnTo>
                    <a:pt x="135033" y="32028"/>
                  </a:lnTo>
                  <a:lnTo>
                    <a:pt x="135033" y="25943"/>
                  </a:lnTo>
                  <a:close/>
                  <a:moveTo>
                    <a:pt x="148148" y="25943"/>
                  </a:moveTo>
                  <a:lnTo>
                    <a:pt x="148148" y="32028"/>
                  </a:lnTo>
                  <a:lnTo>
                    <a:pt x="141760" y="32028"/>
                  </a:lnTo>
                  <a:lnTo>
                    <a:pt x="141760" y="25943"/>
                  </a:lnTo>
                  <a:close/>
                  <a:moveTo>
                    <a:pt x="154892" y="25943"/>
                  </a:moveTo>
                  <a:lnTo>
                    <a:pt x="154892" y="32028"/>
                  </a:lnTo>
                  <a:lnTo>
                    <a:pt x="148487" y="32028"/>
                  </a:lnTo>
                  <a:lnTo>
                    <a:pt x="148487" y="25943"/>
                  </a:lnTo>
                  <a:close/>
                  <a:moveTo>
                    <a:pt x="161619" y="25943"/>
                  </a:moveTo>
                  <a:lnTo>
                    <a:pt x="161619" y="32028"/>
                  </a:lnTo>
                  <a:lnTo>
                    <a:pt x="155231" y="32028"/>
                  </a:lnTo>
                  <a:lnTo>
                    <a:pt x="155231" y="25943"/>
                  </a:lnTo>
                  <a:close/>
                  <a:moveTo>
                    <a:pt x="168363" y="25943"/>
                  </a:moveTo>
                  <a:lnTo>
                    <a:pt x="168363" y="32028"/>
                  </a:lnTo>
                  <a:lnTo>
                    <a:pt x="161958" y="32028"/>
                  </a:lnTo>
                  <a:lnTo>
                    <a:pt x="161958" y="25943"/>
                  </a:lnTo>
                  <a:close/>
                  <a:moveTo>
                    <a:pt x="175090" y="25943"/>
                  </a:moveTo>
                  <a:lnTo>
                    <a:pt x="175090" y="32028"/>
                  </a:lnTo>
                  <a:lnTo>
                    <a:pt x="168702" y="32028"/>
                  </a:lnTo>
                  <a:lnTo>
                    <a:pt x="168702" y="25943"/>
                  </a:lnTo>
                  <a:close/>
                  <a:moveTo>
                    <a:pt x="181834" y="25943"/>
                  </a:moveTo>
                  <a:lnTo>
                    <a:pt x="181834" y="32028"/>
                  </a:lnTo>
                  <a:lnTo>
                    <a:pt x="175429" y="32028"/>
                  </a:lnTo>
                  <a:lnTo>
                    <a:pt x="175429" y="25943"/>
                  </a:lnTo>
                  <a:close/>
                  <a:moveTo>
                    <a:pt x="188561" y="25943"/>
                  </a:moveTo>
                  <a:lnTo>
                    <a:pt x="188561" y="32028"/>
                  </a:lnTo>
                  <a:lnTo>
                    <a:pt x="182173" y="32028"/>
                  </a:lnTo>
                  <a:lnTo>
                    <a:pt x="182173" y="25943"/>
                  </a:lnTo>
                  <a:close/>
                  <a:moveTo>
                    <a:pt x="195288" y="25943"/>
                  </a:moveTo>
                  <a:lnTo>
                    <a:pt x="195288" y="32028"/>
                  </a:lnTo>
                  <a:lnTo>
                    <a:pt x="188900" y="32028"/>
                  </a:lnTo>
                  <a:lnTo>
                    <a:pt x="188900" y="25943"/>
                  </a:lnTo>
                  <a:close/>
                  <a:moveTo>
                    <a:pt x="202032" y="25943"/>
                  </a:moveTo>
                  <a:lnTo>
                    <a:pt x="202032" y="32028"/>
                  </a:lnTo>
                  <a:lnTo>
                    <a:pt x="195627" y="32028"/>
                  </a:lnTo>
                  <a:lnTo>
                    <a:pt x="195627" y="25943"/>
                  </a:lnTo>
                  <a:close/>
                  <a:moveTo>
                    <a:pt x="208759" y="25943"/>
                  </a:moveTo>
                  <a:lnTo>
                    <a:pt x="208759" y="32028"/>
                  </a:lnTo>
                  <a:lnTo>
                    <a:pt x="202371" y="32028"/>
                  </a:lnTo>
                  <a:lnTo>
                    <a:pt x="202371" y="25943"/>
                  </a:lnTo>
                  <a:close/>
                  <a:moveTo>
                    <a:pt x="215504" y="25943"/>
                  </a:moveTo>
                  <a:lnTo>
                    <a:pt x="215504" y="32028"/>
                  </a:lnTo>
                  <a:lnTo>
                    <a:pt x="209098" y="32028"/>
                  </a:lnTo>
                  <a:lnTo>
                    <a:pt x="209098" y="25943"/>
                  </a:lnTo>
                  <a:close/>
                  <a:moveTo>
                    <a:pt x="222230" y="25943"/>
                  </a:moveTo>
                  <a:lnTo>
                    <a:pt x="222230" y="32028"/>
                  </a:lnTo>
                  <a:lnTo>
                    <a:pt x="215843" y="32028"/>
                  </a:lnTo>
                  <a:lnTo>
                    <a:pt x="215843" y="25943"/>
                  </a:lnTo>
                  <a:close/>
                  <a:moveTo>
                    <a:pt x="228975" y="25943"/>
                  </a:moveTo>
                  <a:lnTo>
                    <a:pt x="228975" y="32028"/>
                  </a:lnTo>
                  <a:lnTo>
                    <a:pt x="222569" y="32028"/>
                  </a:lnTo>
                  <a:lnTo>
                    <a:pt x="222569" y="25943"/>
                  </a:lnTo>
                  <a:close/>
                  <a:moveTo>
                    <a:pt x="235701" y="25943"/>
                  </a:moveTo>
                  <a:lnTo>
                    <a:pt x="235701" y="32028"/>
                  </a:lnTo>
                  <a:lnTo>
                    <a:pt x="229296" y="32028"/>
                  </a:lnTo>
                  <a:lnTo>
                    <a:pt x="229296" y="25943"/>
                  </a:lnTo>
                  <a:close/>
                  <a:moveTo>
                    <a:pt x="242428" y="25943"/>
                  </a:moveTo>
                  <a:lnTo>
                    <a:pt x="242428" y="32028"/>
                  </a:lnTo>
                  <a:lnTo>
                    <a:pt x="236040" y="32028"/>
                  </a:lnTo>
                  <a:lnTo>
                    <a:pt x="236040" y="25943"/>
                  </a:lnTo>
                  <a:close/>
                  <a:moveTo>
                    <a:pt x="249173" y="25943"/>
                  </a:moveTo>
                  <a:lnTo>
                    <a:pt x="249173" y="32028"/>
                  </a:lnTo>
                  <a:lnTo>
                    <a:pt x="242767" y="32028"/>
                  </a:lnTo>
                  <a:lnTo>
                    <a:pt x="242767" y="25943"/>
                  </a:lnTo>
                  <a:close/>
                  <a:moveTo>
                    <a:pt x="255899" y="25943"/>
                  </a:moveTo>
                  <a:lnTo>
                    <a:pt x="255899" y="32028"/>
                  </a:lnTo>
                  <a:lnTo>
                    <a:pt x="249512" y="32028"/>
                  </a:lnTo>
                  <a:lnTo>
                    <a:pt x="249512" y="25943"/>
                  </a:lnTo>
                  <a:close/>
                  <a:moveTo>
                    <a:pt x="262644" y="25943"/>
                  </a:moveTo>
                  <a:lnTo>
                    <a:pt x="262644" y="32028"/>
                  </a:lnTo>
                  <a:lnTo>
                    <a:pt x="256238" y="32028"/>
                  </a:lnTo>
                  <a:lnTo>
                    <a:pt x="256238" y="25943"/>
                  </a:lnTo>
                  <a:close/>
                  <a:moveTo>
                    <a:pt x="269370" y="25943"/>
                  </a:moveTo>
                  <a:lnTo>
                    <a:pt x="269370" y="32028"/>
                  </a:lnTo>
                  <a:lnTo>
                    <a:pt x="262983" y="32028"/>
                  </a:lnTo>
                  <a:lnTo>
                    <a:pt x="262983" y="25943"/>
                  </a:lnTo>
                  <a:close/>
                  <a:moveTo>
                    <a:pt x="276115" y="25943"/>
                  </a:moveTo>
                  <a:lnTo>
                    <a:pt x="276115" y="32028"/>
                  </a:lnTo>
                  <a:lnTo>
                    <a:pt x="269709" y="32028"/>
                  </a:lnTo>
                  <a:lnTo>
                    <a:pt x="269709" y="25943"/>
                  </a:lnTo>
                  <a:close/>
                  <a:moveTo>
                    <a:pt x="282842" y="25943"/>
                  </a:moveTo>
                  <a:lnTo>
                    <a:pt x="282842" y="32028"/>
                  </a:lnTo>
                  <a:lnTo>
                    <a:pt x="276436" y="32028"/>
                  </a:lnTo>
                  <a:lnTo>
                    <a:pt x="276436" y="25943"/>
                  </a:lnTo>
                  <a:close/>
                  <a:moveTo>
                    <a:pt x="6745" y="32349"/>
                  </a:moveTo>
                  <a:lnTo>
                    <a:pt x="6745" y="38451"/>
                  </a:lnTo>
                  <a:lnTo>
                    <a:pt x="339" y="38451"/>
                  </a:lnTo>
                  <a:lnTo>
                    <a:pt x="339" y="32349"/>
                  </a:lnTo>
                  <a:close/>
                  <a:moveTo>
                    <a:pt x="13471" y="32349"/>
                  </a:moveTo>
                  <a:lnTo>
                    <a:pt x="13471" y="38451"/>
                  </a:lnTo>
                  <a:lnTo>
                    <a:pt x="7066" y="38451"/>
                  </a:lnTo>
                  <a:lnTo>
                    <a:pt x="7066" y="32349"/>
                  </a:lnTo>
                  <a:close/>
                  <a:moveTo>
                    <a:pt x="20198" y="32349"/>
                  </a:moveTo>
                  <a:lnTo>
                    <a:pt x="20198" y="38451"/>
                  </a:lnTo>
                  <a:lnTo>
                    <a:pt x="13810" y="38451"/>
                  </a:lnTo>
                  <a:lnTo>
                    <a:pt x="13810" y="32349"/>
                  </a:lnTo>
                  <a:close/>
                  <a:moveTo>
                    <a:pt x="26942" y="32349"/>
                  </a:moveTo>
                  <a:lnTo>
                    <a:pt x="26942" y="38451"/>
                  </a:lnTo>
                  <a:lnTo>
                    <a:pt x="20537" y="38451"/>
                  </a:lnTo>
                  <a:lnTo>
                    <a:pt x="20537" y="32349"/>
                  </a:lnTo>
                  <a:close/>
                  <a:moveTo>
                    <a:pt x="33669" y="32349"/>
                  </a:moveTo>
                  <a:lnTo>
                    <a:pt x="33669" y="38451"/>
                  </a:lnTo>
                  <a:lnTo>
                    <a:pt x="27281" y="38451"/>
                  </a:lnTo>
                  <a:lnTo>
                    <a:pt x="27281" y="32349"/>
                  </a:lnTo>
                  <a:close/>
                  <a:moveTo>
                    <a:pt x="40414" y="32367"/>
                  </a:moveTo>
                  <a:lnTo>
                    <a:pt x="40414" y="38451"/>
                  </a:lnTo>
                  <a:lnTo>
                    <a:pt x="34008" y="38451"/>
                  </a:lnTo>
                  <a:lnTo>
                    <a:pt x="34008" y="32367"/>
                  </a:lnTo>
                  <a:close/>
                  <a:moveTo>
                    <a:pt x="47140" y="32367"/>
                  </a:moveTo>
                  <a:lnTo>
                    <a:pt x="47140" y="38451"/>
                  </a:lnTo>
                  <a:lnTo>
                    <a:pt x="40753" y="38451"/>
                  </a:lnTo>
                  <a:lnTo>
                    <a:pt x="40753" y="32367"/>
                  </a:lnTo>
                  <a:close/>
                  <a:moveTo>
                    <a:pt x="53885" y="32367"/>
                  </a:moveTo>
                  <a:lnTo>
                    <a:pt x="53885" y="38451"/>
                  </a:lnTo>
                  <a:lnTo>
                    <a:pt x="47479" y="38451"/>
                  </a:lnTo>
                  <a:lnTo>
                    <a:pt x="47479" y="32367"/>
                  </a:lnTo>
                  <a:close/>
                  <a:moveTo>
                    <a:pt x="60611" y="32367"/>
                  </a:moveTo>
                  <a:lnTo>
                    <a:pt x="60611" y="38451"/>
                  </a:lnTo>
                  <a:lnTo>
                    <a:pt x="54206" y="38451"/>
                  </a:lnTo>
                  <a:lnTo>
                    <a:pt x="54206" y="32367"/>
                  </a:lnTo>
                  <a:close/>
                  <a:moveTo>
                    <a:pt x="67338" y="32367"/>
                  </a:moveTo>
                  <a:lnTo>
                    <a:pt x="67338" y="38451"/>
                  </a:lnTo>
                  <a:lnTo>
                    <a:pt x="60950" y="38451"/>
                  </a:lnTo>
                  <a:lnTo>
                    <a:pt x="60950" y="32367"/>
                  </a:lnTo>
                  <a:close/>
                  <a:moveTo>
                    <a:pt x="74083" y="32367"/>
                  </a:moveTo>
                  <a:lnTo>
                    <a:pt x="74083" y="38451"/>
                  </a:lnTo>
                  <a:lnTo>
                    <a:pt x="67677" y="38451"/>
                  </a:lnTo>
                  <a:lnTo>
                    <a:pt x="67677" y="32367"/>
                  </a:lnTo>
                  <a:close/>
                  <a:moveTo>
                    <a:pt x="80809" y="32367"/>
                  </a:moveTo>
                  <a:lnTo>
                    <a:pt x="80809" y="38451"/>
                  </a:lnTo>
                  <a:lnTo>
                    <a:pt x="74422" y="38451"/>
                  </a:lnTo>
                  <a:lnTo>
                    <a:pt x="74422" y="32367"/>
                  </a:lnTo>
                  <a:close/>
                  <a:moveTo>
                    <a:pt x="87554" y="32367"/>
                  </a:moveTo>
                  <a:lnTo>
                    <a:pt x="87554" y="38451"/>
                  </a:lnTo>
                  <a:lnTo>
                    <a:pt x="81148" y="38451"/>
                  </a:lnTo>
                  <a:lnTo>
                    <a:pt x="81148" y="32367"/>
                  </a:lnTo>
                  <a:close/>
                  <a:moveTo>
                    <a:pt x="94281" y="32367"/>
                  </a:moveTo>
                  <a:lnTo>
                    <a:pt x="94281" y="38451"/>
                  </a:lnTo>
                  <a:lnTo>
                    <a:pt x="87893" y="38451"/>
                  </a:lnTo>
                  <a:lnTo>
                    <a:pt x="87893" y="32367"/>
                  </a:lnTo>
                  <a:close/>
                  <a:moveTo>
                    <a:pt x="101025" y="32367"/>
                  </a:moveTo>
                  <a:lnTo>
                    <a:pt x="101025" y="38451"/>
                  </a:lnTo>
                  <a:lnTo>
                    <a:pt x="94620" y="38451"/>
                  </a:lnTo>
                  <a:lnTo>
                    <a:pt x="94620" y="32367"/>
                  </a:lnTo>
                  <a:close/>
                  <a:moveTo>
                    <a:pt x="107752" y="32367"/>
                  </a:moveTo>
                  <a:lnTo>
                    <a:pt x="107752" y="38451"/>
                  </a:lnTo>
                  <a:lnTo>
                    <a:pt x="101346" y="38451"/>
                  </a:lnTo>
                  <a:lnTo>
                    <a:pt x="101346" y="32367"/>
                  </a:lnTo>
                  <a:close/>
                  <a:moveTo>
                    <a:pt x="114478" y="32367"/>
                  </a:moveTo>
                  <a:lnTo>
                    <a:pt x="114478" y="38451"/>
                  </a:lnTo>
                  <a:lnTo>
                    <a:pt x="108091" y="38451"/>
                  </a:lnTo>
                  <a:lnTo>
                    <a:pt x="108091" y="32367"/>
                  </a:lnTo>
                  <a:close/>
                  <a:moveTo>
                    <a:pt x="121223" y="32367"/>
                  </a:moveTo>
                  <a:lnTo>
                    <a:pt x="121223" y="38451"/>
                  </a:lnTo>
                  <a:lnTo>
                    <a:pt x="114817" y="38451"/>
                  </a:lnTo>
                  <a:lnTo>
                    <a:pt x="114817" y="32367"/>
                  </a:lnTo>
                  <a:close/>
                  <a:moveTo>
                    <a:pt x="127950" y="32367"/>
                  </a:moveTo>
                  <a:lnTo>
                    <a:pt x="127950" y="38451"/>
                  </a:lnTo>
                  <a:lnTo>
                    <a:pt x="121562" y="38451"/>
                  </a:lnTo>
                  <a:lnTo>
                    <a:pt x="121562" y="32367"/>
                  </a:lnTo>
                  <a:close/>
                  <a:moveTo>
                    <a:pt x="134694" y="32367"/>
                  </a:moveTo>
                  <a:lnTo>
                    <a:pt x="134694" y="38451"/>
                  </a:lnTo>
                  <a:lnTo>
                    <a:pt x="128289" y="38451"/>
                  </a:lnTo>
                  <a:lnTo>
                    <a:pt x="128289" y="32367"/>
                  </a:lnTo>
                  <a:close/>
                  <a:moveTo>
                    <a:pt x="141421" y="32367"/>
                  </a:moveTo>
                  <a:lnTo>
                    <a:pt x="141421" y="38451"/>
                  </a:lnTo>
                  <a:lnTo>
                    <a:pt x="135033" y="38451"/>
                  </a:lnTo>
                  <a:lnTo>
                    <a:pt x="135033" y="32367"/>
                  </a:lnTo>
                  <a:close/>
                  <a:moveTo>
                    <a:pt x="148148" y="32367"/>
                  </a:moveTo>
                  <a:lnTo>
                    <a:pt x="148148" y="38451"/>
                  </a:lnTo>
                  <a:lnTo>
                    <a:pt x="141760" y="38451"/>
                  </a:lnTo>
                  <a:lnTo>
                    <a:pt x="141760" y="32367"/>
                  </a:lnTo>
                  <a:close/>
                  <a:moveTo>
                    <a:pt x="154892" y="32367"/>
                  </a:moveTo>
                  <a:lnTo>
                    <a:pt x="154892" y="38451"/>
                  </a:lnTo>
                  <a:lnTo>
                    <a:pt x="148487" y="38451"/>
                  </a:lnTo>
                  <a:lnTo>
                    <a:pt x="148487" y="32367"/>
                  </a:lnTo>
                  <a:close/>
                  <a:moveTo>
                    <a:pt x="161619" y="32367"/>
                  </a:moveTo>
                  <a:lnTo>
                    <a:pt x="161619" y="38451"/>
                  </a:lnTo>
                  <a:lnTo>
                    <a:pt x="155231" y="38451"/>
                  </a:lnTo>
                  <a:lnTo>
                    <a:pt x="155231" y="32367"/>
                  </a:lnTo>
                  <a:close/>
                  <a:moveTo>
                    <a:pt x="168363" y="32367"/>
                  </a:moveTo>
                  <a:lnTo>
                    <a:pt x="168363" y="38451"/>
                  </a:lnTo>
                  <a:lnTo>
                    <a:pt x="161958" y="38451"/>
                  </a:lnTo>
                  <a:lnTo>
                    <a:pt x="161958" y="32367"/>
                  </a:lnTo>
                  <a:close/>
                  <a:moveTo>
                    <a:pt x="175090" y="32349"/>
                  </a:moveTo>
                  <a:lnTo>
                    <a:pt x="175090" y="38451"/>
                  </a:lnTo>
                  <a:lnTo>
                    <a:pt x="168702" y="38451"/>
                  </a:lnTo>
                  <a:lnTo>
                    <a:pt x="168702" y="32349"/>
                  </a:lnTo>
                  <a:close/>
                  <a:moveTo>
                    <a:pt x="181834" y="32349"/>
                  </a:moveTo>
                  <a:lnTo>
                    <a:pt x="181834" y="38451"/>
                  </a:lnTo>
                  <a:lnTo>
                    <a:pt x="175429" y="38451"/>
                  </a:lnTo>
                  <a:lnTo>
                    <a:pt x="175429" y="32349"/>
                  </a:lnTo>
                  <a:close/>
                  <a:moveTo>
                    <a:pt x="188561" y="32349"/>
                  </a:moveTo>
                  <a:lnTo>
                    <a:pt x="188561" y="38451"/>
                  </a:lnTo>
                  <a:lnTo>
                    <a:pt x="182173" y="38451"/>
                  </a:lnTo>
                  <a:lnTo>
                    <a:pt x="182173" y="32349"/>
                  </a:lnTo>
                  <a:close/>
                  <a:moveTo>
                    <a:pt x="195288" y="32349"/>
                  </a:moveTo>
                  <a:lnTo>
                    <a:pt x="195288" y="38451"/>
                  </a:lnTo>
                  <a:lnTo>
                    <a:pt x="188900" y="38451"/>
                  </a:lnTo>
                  <a:lnTo>
                    <a:pt x="188900" y="32349"/>
                  </a:lnTo>
                  <a:close/>
                  <a:moveTo>
                    <a:pt x="202032" y="32349"/>
                  </a:moveTo>
                  <a:lnTo>
                    <a:pt x="202032" y="38451"/>
                  </a:lnTo>
                  <a:lnTo>
                    <a:pt x="195627" y="38451"/>
                  </a:lnTo>
                  <a:lnTo>
                    <a:pt x="195627" y="32349"/>
                  </a:lnTo>
                  <a:close/>
                  <a:moveTo>
                    <a:pt x="208759" y="32367"/>
                  </a:moveTo>
                  <a:lnTo>
                    <a:pt x="208759" y="38451"/>
                  </a:lnTo>
                  <a:lnTo>
                    <a:pt x="202371" y="38451"/>
                  </a:lnTo>
                  <a:lnTo>
                    <a:pt x="202371" y="32367"/>
                  </a:lnTo>
                  <a:close/>
                  <a:moveTo>
                    <a:pt x="215504" y="32367"/>
                  </a:moveTo>
                  <a:lnTo>
                    <a:pt x="215504" y="38451"/>
                  </a:lnTo>
                  <a:lnTo>
                    <a:pt x="209098" y="38451"/>
                  </a:lnTo>
                  <a:lnTo>
                    <a:pt x="209098" y="32367"/>
                  </a:lnTo>
                  <a:close/>
                  <a:moveTo>
                    <a:pt x="222230" y="32367"/>
                  </a:moveTo>
                  <a:lnTo>
                    <a:pt x="222230" y="38451"/>
                  </a:lnTo>
                  <a:lnTo>
                    <a:pt x="215843" y="38451"/>
                  </a:lnTo>
                  <a:lnTo>
                    <a:pt x="215843" y="32367"/>
                  </a:lnTo>
                  <a:close/>
                  <a:moveTo>
                    <a:pt x="228975" y="32367"/>
                  </a:moveTo>
                  <a:lnTo>
                    <a:pt x="228975" y="38451"/>
                  </a:lnTo>
                  <a:lnTo>
                    <a:pt x="222569" y="38451"/>
                  </a:lnTo>
                  <a:lnTo>
                    <a:pt x="222569" y="32367"/>
                  </a:lnTo>
                  <a:close/>
                  <a:moveTo>
                    <a:pt x="235701" y="32367"/>
                  </a:moveTo>
                  <a:lnTo>
                    <a:pt x="235701" y="38451"/>
                  </a:lnTo>
                  <a:lnTo>
                    <a:pt x="229296" y="38451"/>
                  </a:lnTo>
                  <a:lnTo>
                    <a:pt x="229296" y="32367"/>
                  </a:lnTo>
                  <a:close/>
                  <a:moveTo>
                    <a:pt x="242428" y="32367"/>
                  </a:moveTo>
                  <a:lnTo>
                    <a:pt x="242428" y="38451"/>
                  </a:lnTo>
                  <a:lnTo>
                    <a:pt x="236040" y="38451"/>
                  </a:lnTo>
                  <a:lnTo>
                    <a:pt x="236040" y="32367"/>
                  </a:lnTo>
                  <a:close/>
                  <a:moveTo>
                    <a:pt x="249173" y="32367"/>
                  </a:moveTo>
                  <a:lnTo>
                    <a:pt x="249173" y="38451"/>
                  </a:lnTo>
                  <a:lnTo>
                    <a:pt x="242767" y="38451"/>
                  </a:lnTo>
                  <a:lnTo>
                    <a:pt x="242767" y="32367"/>
                  </a:lnTo>
                  <a:close/>
                  <a:moveTo>
                    <a:pt x="255899" y="32367"/>
                  </a:moveTo>
                  <a:lnTo>
                    <a:pt x="255899" y="38451"/>
                  </a:lnTo>
                  <a:lnTo>
                    <a:pt x="249512" y="38451"/>
                  </a:lnTo>
                  <a:lnTo>
                    <a:pt x="249512" y="32367"/>
                  </a:lnTo>
                  <a:close/>
                  <a:moveTo>
                    <a:pt x="262644" y="32367"/>
                  </a:moveTo>
                  <a:lnTo>
                    <a:pt x="262644" y="38451"/>
                  </a:lnTo>
                  <a:lnTo>
                    <a:pt x="256238" y="38451"/>
                  </a:lnTo>
                  <a:lnTo>
                    <a:pt x="256238" y="32367"/>
                  </a:lnTo>
                  <a:close/>
                  <a:moveTo>
                    <a:pt x="269370" y="32367"/>
                  </a:moveTo>
                  <a:lnTo>
                    <a:pt x="269370" y="38451"/>
                  </a:lnTo>
                  <a:lnTo>
                    <a:pt x="262983" y="38451"/>
                  </a:lnTo>
                  <a:lnTo>
                    <a:pt x="262983" y="32367"/>
                  </a:lnTo>
                  <a:close/>
                  <a:moveTo>
                    <a:pt x="276115" y="32367"/>
                  </a:moveTo>
                  <a:lnTo>
                    <a:pt x="276115" y="38451"/>
                  </a:lnTo>
                  <a:lnTo>
                    <a:pt x="269709" y="38451"/>
                  </a:lnTo>
                  <a:lnTo>
                    <a:pt x="269709" y="32367"/>
                  </a:lnTo>
                  <a:close/>
                  <a:moveTo>
                    <a:pt x="282842" y="32367"/>
                  </a:moveTo>
                  <a:lnTo>
                    <a:pt x="282842" y="38451"/>
                  </a:lnTo>
                  <a:lnTo>
                    <a:pt x="276436" y="38451"/>
                  </a:lnTo>
                  <a:lnTo>
                    <a:pt x="276436" y="32367"/>
                  </a:lnTo>
                  <a:close/>
                  <a:moveTo>
                    <a:pt x="6745" y="38772"/>
                  </a:moveTo>
                  <a:lnTo>
                    <a:pt x="6745" y="44856"/>
                  </a:lnTo>
                  <a:lnTo>
                    <a:pt x="339" y="44856"/>
                  </a:lnTo>
                  <a:lnTo>
                    <a:pt x="339" y="38772"/>
                  </a:lnTo>
                  <a:close/>
                  <a:moveTo>
                    <a:pt x="13471" y="38772"/>
                  </a:moveTo>
                  <a:lnTo>
                    <a:pt x="13471" y="44856"/>
                  </a:lnTo>
                  <a:lnTo>
                    <a:pt x="7066" y="44856"/>
                  </a:lnTo>
                  <a:lnTo>
                    <a:pt x="7066" y="38772"/>
                  </a:lnTo>
                  <a:close/>
                  <a:moveTo>
                    <a:pt x="20198" y="38772"/>
                  </a:moveTo>
                  <a:lnTo>
                    <a:pt x="20198" y="44856"/>
                  </a:lnTo>
                  <a:lnTo>
                    <a:pt x="13810" y="44856"/>
                  </a:lnTo>
                  <a:lnTo>
                    <a:pt x="13810" y="38772"/>
                  </a:lnTo>
                  <a:close/>
                  <a:moveTo>
                    <a:pt x="26942" y="38772"/>
                  </a:moveTo>
                  <a:lnTo>
                    <a:pt x="26942" y="44856"/>
                  </a:lnTo>
                  <a:lnTo>
                    <a:pt x="20537" y="44856"/>
                  </a:lnTo>
                  <a:lnTo>
                    <a:pt x="20537" y="38772"/>
                  </a:lnTo>
                  <a:close/>
                  <a:moveTo>
                    <a:pt x="33669" y="38772"/>
                  </a:moveTo>
                  <a:lnTo>
                    <a:pt x="33669" y="44856"/>
                  </a:lnTo>
                  <a:lnTo>
                    <a:pt x="27281" y="44856"/>
                  </a:lnTo>
                  <a:lnTo>
                    <a:pt x="27281" y="38772"/>
                  </a:lnTo>
                  <a:close/>
                  <a:moveTo>
                    <a:pt x="40414" y="38772"/>
                  </a:moveTo>
                  <a:lnTo>
                    <a:pt x="40414" y="44856"/>
                  </a:lnTo>
                  <a:lnTo>
                    <a:pt x="34008" y="44856"/>
                  </a:lnTo>
                  <a:lnTo>
                    <a:pt x="34008" y="38772"/>
                  </a:lnTo>
                  <a:close/>
                  <a:moveTo>
                    <a:pt x="47140" y="38772"/>
                  </a:moveTo>
                  <a:lnTo>
                    <a:pt x="47140" y="44856"/>
                  </a:lnTo>
                  <a:lnTo>
                    <a:pt x="40753" y="44856"/>
                  </a:lnTo>
                  <a:lnTo>
                    <a:pt x="40753" y="38772"/>
                  </a:lnTo>
                  <a:close/>
                  <a:moveTo>
                    <a:pt x="53885" y="38772"/>
                  </a:moveTo>
                  <a:lnTo>
                    <a:pt x="53885" y="44856"/>
                  </a:lnTo>
                  <a:lnTo>
                    <a:pt x="47479" y="44856"/>
                  </a:lnTo>
                  <a:lnTo>
                    <a:pt x="47479" y="38772"/>
                  </a:lnTo>
                  <a:close/>
                  <a:moveTo>
                    <a:pt x="60611" y="38772"/>
                  </a:moveTo>
                  <a:lnTo>
                    <a:pt x="60611" y="44856"/>
                  </a:lnTo>
                  <a:lnTo>
                    <a:pt x="54206" y="44856"/>
                  </a:lnTo>
                  <a:lnTo>
                    <a:pt x="54206" y="38772"/>
                  </a:lnTo>
                  <a:close/>
                  <a:moveTo>
                    <a:pt x="67338" y="38772"/>
                  </a:moveTo>
                  <a:lnTo>
                    <a:pt x="67338" y="44856"/>
                  </a:lnTo>
                  <a:lnTo>
                    <a:pt x="60950" y="44856"/>
                  </a:lnTo>
                  <a:lnTo>
                    <a:pt x="60950" y="38772"/>
                  </a:lnTo>
                  <a:close/>
                  <a:moveTo>
                    <a:pt x="74083" y="38772"/>
                  </a:moveTo>
                  <a:lnTo>
                    <a:pt x="74083" y="44856"/>
                  </a:lnTo>
                  <a:lnTo>
                    <a:pt x="67677" y="44856"/>
                  </a:lnTo>
                  <a:lnTo>
                    <a:pt x="67677" y="38772"/>
                  </a:lnTo>
                  <a:close/>
                  <a:moveTo>
                    <a:pt x="80809" y="38772"/>
                  </a:moveTo>
                  <a:lnTo>
                    <a:pt x="80809" y="44856"/>
                  </a:lnTo>
                  <a:lnTo>
                    <a:pt x="74422" y="44856"/>
                  </a:lnTo>
                  <a:lnTo>
                    <a:pt x="74422" y="38772"/>
                  </a:lnTo>
                  <a:close/>
                  <a:moveTo>
                    <a:pt x="87554" y="38772"/>
                  </a:moveTo>
                  <a:lnTo>
                    <a:pt x="87554" y="44856"/>
                  </a:lnTo>
                  <a:lnTo>
                    <a:pt x="81148" y="44856"/>
                  </a:lnTo>
                  <a:lnTo>
                    <a:pt x="81148" y="38772"/>
                  </a:lnTo>
                  <a:close/>
                  <a:moveTo>
                    <a:pt x="94281" y="38772"/>
                  </a:moveTo>
                  <a:lnTo>
                    <a:pt x="94281" y="44856"/>
                  </a:lnTo>
                  <a:lnTo>
                    <a:pt x="87893" y="44856"/>
                  </a:lnTo>
                  <a:lnTo>
                    <a:pt x="87893" y="38772"/>
                  </a:lnTo>
                  <a:close/>
                  <a:moveTo>
                    <a:pt x="101025" y="38772"/>
                  </a:moveTo>
                  <a:lnTo>
                    <a:pt x="101025" y="44856"/>
                  </a:lnTo>
                  <a:lnTo>
                    <a:pt x="94620" y="44856"/>
                  </a:lnTo>
                  <a:lnTo>
                    <a:pt x="94620" y="38772"/>
                  </a:lnTo>
                  <a:close/>
                  <a:moveTo>
                    <a:pt x="107752" y="38772"/>
                  </a:moveTo>
                  <a:lnTo>
                    <a:pt x="107752" y="44856"/>
                  </a:lnTo>
                  <a:lnTo>
                    <a:pt x="101346" y="44856"/>
                  </a:lnTo>
                  <a:lnTo>
                    <a:pt x="101346" y="38772"/>
                  </a:lnTo>
                  <a:close/>
                  <a:moveTo>
                    <a:pt x="114478" y="38772"/>
                  </a:moveTo>
                  <a:lnTo>
                    <a:pt x="114478" y="44856"/>
                  </a:lnTo>
                  <a:lnTo>
                    <a:pt x="108091" y="44856"/>
                  </a:lnTo>
                  <a:lnTo>
                    <a:pt x="108091" y="38772"/>
                  </a:lnTo>
                  <a:close/>
                  <a:moveTo>
                    <a:pt x="121223" y="38772"/>
                  </a:moveTo>
                  <a:lnTo>
                    <a:pt x="121223" y="44856"/>
                  </a:lnTo>
                  <a:lnTo>
                    <a:pt x="114817" y="44856"/>
                  </a:lnTo>
                  <a:lnTo>
                    <a:pt x="114817" y="38772"/>
                  </a:lnTo>
                  <a:close/>
                  <a:moveTo>
                    <a:pt x="127950" y="38772"/>
                  </a:moveTo>
                  <a:lnTo>
                    <a:pt x="127950" y="44856"/>
                  </a:lnTo>
                  <a:lnTo>
                    <a:pt x="121562" y="44856"/>
                  </a:lnTo>
                  <a:lnTo>
                    <a:pt x="121562" y="38772"/>
                  </a:lnTo>
                  <a:close/>
                  <a:moveTo>
                    <a:pt x="134694" y="38772"/>
                  </a:moveTo>
                  <a:lnTo>
                    <a:pt x="134694" y="44856"/>
                  </a:lnTo>
                  <a:lnTo>
                    <a:pt x="128289" y="44856"/>
                  </a:lnTo>
                  <a:lnTo>
                    <a:pt x="128289" y="38772"/>
                  </a:lnTo>
                  <a:close/>
                  <a:moveTo>
                    <a:pt x="141421" y="38772"/>
                  </a:moveTo>
                  <a:lnTo>
                    <a:pt x="141421" y="44856"/>
                  </a:lnTo>
                  <a:lnTo>
                    <a:pt x="135033" y="44856"/>
                  </a:lnTo>
                  <a:lnTo>
                    <a:pt x="135033" y="38772"/>
                  </a:lnTo>
                  <a:close/>
                  <a:moveTo>
                    <a:pt x="148148" y="38772"/>
                  </a:moveTo>
                  <a:lnTo>
                    <a:pt x="148148" y="44856"/>
                  </a:lnTo>
                  <a:lnTo>
                    <a:pt x="141760" y="44856"/>
                  </a:lnTo>
                  <a:lnTo>
                    <a:pt x="141760" y="38772"/>
                  </a:lnTo>
                  <a:close/>
                  <a:moveTo>
                    <a:pt x="154892" y="38772"/>
                  </a:moveTo>
                  <a:lnTo>
                    <a:pt x="154892" y="44856"/>
                  </a:lnTo>
                  <a:lnTo>
                    <a:pt x="148487" y="44856"/>
                  </a:lnTo>
                  <a:lnTo>
                    <a:pt x="148487" y="38772"/>
                  </a:lnTo>
                  <a:close/>
                  <a:moveTo>
                    <a:pt x="161619" y="38772"/>
                  </a:moveTo>
                  <a:lnTo>
                    <a:pt x="161619" y="44856"/>
                  </a:lnTo>
                  <a:lnTo>
                    <a:pt x="155231" y="44856"/>
                  </a:lnTo>
                  <a:lnTo>
                    <a:pt x="155231" y="38772"/>
                  </a:lnTo>
                  <a:close/>
                  <a:moveTo>
                    <a:pt x="168363" y="38772"/>
                  </a:moveTo>
                  <a:lnTo>
                    <a:pt x="168363" y="44856"/>
                  </a:lnTo>
                  <a:lnTo>
                    <a:pt x="161958" y="44856"/>
                  </a:lnTo>
                  <a:lnTo>
                    <a:pt x="161958" y="38772"/>
                  </a:lnTo>
                  <a:close/>
                  <a:moveTo>
                    <a:pt x="175090" y="38772"/>
                  </a:moveTo>
                  <a:lnTo>
                    <a:pt x="175090" y="44856"/>
                  </a:lnTo>
                  <a:lnTo>
                    <a:pt x="168702" y="44856"/>
                  </a:lnTo>
                  <a:lnTo>
                    <a:pt x="168702" y="38772"/>
                  </a:lnTo>
                  <a:close/>
                  <a:moveTo>
                    <a:pt x="181834" y="38772"/>
                  </a:moveTo>
                  <a:lnTo>
                    <a:pt x="181834" y="44856"/>
                  </a:lnTo>
                  <a:lnTo>
                    <a:pt x="175429" y="44856"/>
                  </a:lnTo>
                  <a:lnTo>
                    <a:pt x="175429" y="38772"/>
                  </a:lnTo>
                  <a:close/>
                  <a:moveTo>
                    <a:pt x="188561" y="38772"/>
                  </a:moveTo>
                  <a:lnTo>
                    <a:pt x="188561" y="44856"/>
                  </a:lnTo>
                  <a:lnTo>
                    <a:pt x="182173" y="44856"/>
                  </a:lnTo>
                  <a:lnTo>
                    <a:pt x="182173" y="38772"/>
                  </a:lnTo>
                  <a:close/>
                  <a:moveTo>
                    <a:pt x="195288" y="38772"/>
                  </a:moveTo>
                  <a:lnTo>
                    <a:pt x="195288" y="44856"/>
                  </a:lnTo>
                  <a:lnTo>
                    <a:pt x="188900" y="44856"/>
                  </a:lnTo>
                  <a:lnTo>
                    <a:pt x="188900" y="38772"/>
                  </a:lnTo>
                  <a:close/>
                  <a:moveTo>
                    <a:pt x="202032" y="38772"/>
                  </a:moveTo>
                  <a:lnTo>
                    <a:pt x="202032" y="44856"/>
                  </a:lnTo>
                  <a:lnTo>
                    <a:pt x="195627" y="44856"/>
                  </a:lnTo>
                  <a:lnTo>
                    <a:pt x="195627" y="38772"/>
                  </a:lnTo>
                  <a:close/>
                  <a:moveTo>
                    <a:pt x="208759" y="38772"/>
                  </a:moveTo>
                  <a:lnTo>
                    <a:pt x="208759" y="44856"/>
                  </a:lnTo>
                  <a:lnTo>
                    <a:pt x="202371" y="44856"/>
                  </a:lnTo>
                  <a:lnTo>
                    <a:pt x="202371" y="38772"/>
                  </a:lnTo>
                  <a:close/>
                  <a:moveTo>
                    <a:pt x="215504" y="38772"/>
                  </a:moveTo>
                  <a:lnTo>
                    <a:pt x="215504" y="44856"/>
                  </a:lnTo>
                  <a:lnTo>
                    <a:pt x="209098" y="44856"/>
                  </a:lnTo>
                  <a:lnTo>
                    <a:pt x="209098" y="38772"/>
                  </a:lnTo>
                  <a:close/>
                  <a:moveTo>
                    <a:pt x="222230" y="38772"/>
                  </a:moveTo>
                  <a:lnTo>
                    <a:pt x="222230" y="44856"/>
                  </a:lnTo>
                  <a:lnTo>
                    <a:pt x="215843" y="44856"/>
                  </a:lnTo>
                  <a:lnTo>
                    <a:pt x="215843" y="38772"/>
                  </a:lnTo>
                  <a:close/>
                  <a:moveTo>
                    <a:pt x="228975" y="38772"/>
                  </a:moveTo>
                  <a:lnTo>
                    <a:pt x="228975" y="44856"/>
                  </a:lnTo>
                  <a:lnTo>
                    <a:pt x="222569" y="44856"/>
                  </a:lnTo>
                  <a:lnTo>
                    <a:pt x="222569" y="38772"/>
                  </a:lnTo>
                  <a:close/>
                  <a:moveTo>
                    <a:pt x="235701" y="38772"/>
                  </a:moveTo>
                  <a:lnTo>
                    <a:pt x="235701" y="44856"/>
                  </a:lnTo>
                  <a:lnTo>
                    <a:pt x="229296" y="44856"/>
                  </a:lnTo>
                  <a:lnTo>
                    <a:pt x="229296" y="38772"/>
                  </a:lnTo>
                  <a:close/>
                  <a:moveTo>
                    <a:pt x="242428" y="38772"/>
                  </a:moveTo>
                  <a:lnTo>
                    <a:pt x="242428" y="44856"/>
                  </a:lnTo>
                  <a:lnTo>
                    <a:pt x="236040" y="44856"/>
                  </a:lnTo>
                  <a:lnTo>
                    <a:pt x="236040" y="38772"/>
                  </a:lnTo>
                  <a:close/>
                  <a:moveTo>
                    <a:pt x="249173" y="38772"/>
                  </a:moveTo>
                  <a:lnTo>
                    <a:pt x="249173" y="44856"/>
                  </a:lnTo>
                  <a:lnTo>
                    <a:pt x="242767" y="44856"/>
                  </a:lnTo>
                  <a:lnTo>
                    <a:pt x="242767" y="38772"/>
                  </a:lnTo>
                  <a:close/>
                  <a:moveTo>
                    <a:pt x="255899" y="38772"/>
                  </a:moveTo>
                  <a:lnTo>
                    <a:pt x="255899" y="44856"/>
                  </a:lnTo>
                  <a:lnTo>
                    <a:pt x="249512" y="44856"/>
                  </a:lnTo>
                  <a:lnTo>
                    <a:pt x="249512" y="38772"/>
                  </a:lnTo>
                  <a:close/>
                  <a:moveTo>
                    <a:pt x="262644" y="38772"/>
                  </a:moveTo>
                  <a:lnTo>
                    <a:pt x="262644" y="44856"/>
                  </a:lnTo>
                  <a:lnTo>
                    <a:pt x="256238" y="44856"/>
                  </a:lnTo>
                  <a:lnTo>
                    <a:pt x="256238" y="38772"/>
                  </a:lnTo>
                  <a:close/>
                  <a:moveTo>
                    <a:pt x="269370" y="38772"/>
                  </a:moveTo>
                  <a:lnTo>
                    <a:pt x="269370" y="44856"/>
                  </a:lnTo>
                  <a:lnTo>
                    <a:pt x="262983" y="44856"/>
                  </a:lnTo>
                  <a:lnTo>
                    <a:pt x="262983" y="38772"/>
                  </a:lnTo>
                  <a:close/>
                  <a:moveTo>
                    <a:pt x="276115" y="38772"/>
                  </a:moveTo>
                  <a:lnTo>
                    <a:pt x="276115" y="44856"/>
                  </a:lnTo>
                  <a:lnTo>
                    <a:pt x="269709" y="44856"/>
                  </a:lnTo>
                  <a:lnTo>
                    <a:pt x="269709" y="38772"/>
                  </a:lnTo>
                  <a:close/>
                  <a:moveTo>
                    <a:pt x="282842" y="38772"/>
                  </a:moveTo>
                  <a:lnTo>
                    <a:pt x="282842" y="44856"/>
                  </a:lnTo>
                  <a:lnTo>
                    <a:pt x="276436" y="44856"/>
                  </a:lnTo>
                  <a:lnTo>
                    <a:pt x="276436" y="38772"/>
                  </a:lnTo>
                  <a:close/>
                  <a:moveTo>
                    <a:pt x="6745" y="45178"/>
                  </a:moveTo>
                  <a:lnTo>
                    <a:pt x="6745" y="51262"/>
                  </a:lnTo>
                  <a:lnTo>
                    <a:pt x="339" y="51262"/>
                  </a:lnTo>
                  <a:lnTo>
                    <a:pt x="339" y="45178"/>
                  </a:lnTo>
                  <a:close/>
                  <a:moveTo>
                    <a:pt x="13471" y="45178"/>
                  </a:moveTo>
                  <a:lnTo>
                    <a:pt x="13471" y="51262"/>
                  </a:lnTo>
                  <a:lnTo>
                    <a:pt x="7066" y="51262"/>
                  </a:lnTo>
                  <a:lnTo>
                    <a:pt x="7066" y="45178"/>
                  </a:lnTo>
                  <a:close/>
                  <a:moveTo>
                    <a:pt x="20198" y="45178"/>
                  </a:moveTo>
                  <a:lnTo>
                    <a:pt x="20198" y="51262"/>
                  </a:lnTo>
                  <a:lnTo>
                    <a:pt x="13810" y="51262"/>
                  </a:lnTo>
                  <a:lnTo>
                    <a:pt x="13810" y="45178"/>
                  </a:lnTo>
                  <a:close/>
                  <a:moveTo>
                    <a:pt x="26942" y="45178"/>
                  </a:moveTo>
                  <a:lnTo>
                    <a:pt x="26942" y="51262"/>
                  </a:lnTo>
                  <a:lnTo>
                    <a:pt x="20537" y="51262"/>
                  </a:lnTo>
                  <a:lnTo>
                    <a:pt x="20537" y="45178"/>
                  </a:lnTo>
                  <a:close/>
                  <a:moveTo>
                    <a:pt x="33669" y="45178"/>
                  </a:moveTo>
                  <a:lnTo>
                    <a:pt x="33669" y="51262"/>
                  </a:lnTo>
                  <a:lnTo>
                    <a:pt x="27281" y="51262"/>
                  </a:lnTo>
                  <a:lnTo>
                    <a:pt x="27281" y="45178"/>
                  </a:lnTo>
                  <a:close/>
                  <a:moveTo>
                    <a:pt x="40414" y="45178"/>
                  </a:moveTo>
                  <a:lnTo>
                    <a:pt x="40414" y="51262"/>
                  </a:lnTo>
                  <a:lnTo>
                    <a:pt x="34008" y="51262"/>
                  </a:lnTo>
                  <a:lnTo>
                    <a:pt x="34008" y="45178"/>
                  </a:lnTo>
                  <a:close/>
                  <a:moveTo>
                    <a:pt x="47140" y="45178"/>
                  </a:moveTo>
                  <a:lnTo>
                    <a:pt x="47140" y="51262"/>
                  </a:lnTo>
                  <a:lnTo>
                    <a:pt x="40753" y="51262"/>
                  </a:lnTo>
                  <a:lnTo>
                    <a:pt x="40753" y="45178"/>
                  </a:lnTo>
                  <a:close/>
                  <a:moveTo>
                    <a:pt x="53885" y="45178"/>
                  </a:moveTo>
                  <a:lnTo>
                    <a:pt x="53885" y="51262"/>
                  </a:lnTo>
                  <a:lnTo>
                    <a:pt x="47479" y="51262"/>
                  </a:lnTo>
                  <a:lnTo>
                    <a:pt x="47479" y="45178"/>
                  </a:lnTo>
                  <a:close/>
                  <a:moveTo>
                    <a:pt x="60611" y="45178"/>
                  </a:moveTo>
                  <a:lnTo>
                    <a:pt x="60611" y="51262"/>
                  </a:lnTo>
                  <a:lnTo>
                    <a:pt x="54206" y="51262"/>
                  </a:lnTo>
                  <a:lnTo>
                    <a:pt x="54206" y="45178"/>
                  </a:lnTo>
                  <a:close/>
                  <a:moveTo>
                    <a:pt x="67338" y="45178"/>
                  </a:moveTo>
                  <a:lnTo>
                    <a:pt x="67338" y="51262"/>
                  </a:lnTo>
                  <a:lnTo>
                    <a:pt x="60950" y="51262"/>
                  </a:lnTo>
                  <a:lnTo>
                    <a:pt x="60950" y="45178"/>
                  </a:lnTo>
                  <a:close/>
                  <a:moveTo>
                    <a:pt x="74083" y="45178"/>
                  </a:moveTo>
                  <a:lnTo>
                    <a:pt x="74083" y="51262"/>
                  </a:lnTo>
                  <a:lnTo>
                    <a:pt x="67677" y="51262"/>
                  </a:lnTo>
                  <a:lnTo>
                    <a:pt x="67677" y="45178"/>
                  </a:lnTo>
                  <a:close/>
                  <a:moveTo>
                    <a:pt x="80809" y="45178"/>
                  </a:moveTo>
                  <a:lnTo>
                    <a:pt x="80809" y="51262"/>
                  </a:lnTo>
                  <a:lnTo>
                    <a:pt x="74422" y="51262"/>
                  </a:lnTo>
                  <a:lnTo>
                    <a:pt x="74422" y="45178"/>
                  </a:lnTo>
                  <a:close/>
                  <a:moveTo>
                    <a:pt x="87554" y="45178"/>
                  </a:moveTo>
                  <a:lnTo>
                    <a:pt x="87554" y="51262"/>
                  </a:lnTo>
                  <a:lnTo>
                    <a:pt x="81148" y="51262"/>
                  </a:lnTo>
                  <a:lnTo>
                    <a:pt x="81148" y="45178"/>
                  </a:lnTo>
                  <a:close/>
                  <a:moveTo>
                    <a:pt x="94281" y="45178"/>
                  </a:moveTo>
                  <a:lnTo>
                    <a:pt x="94281" y="51262"/>
                  </a:lnTo>
                  <a:lnTo>
                    <a:pt x="87893" y="51262"/>
                  </a:lnTo>
                  <a:lnTo>
                    <a:pt x="87893" y="45178"/>
                  </a:lnTo>
                  <a:close/>
                  <a:moveTo>
                    <a:pt x="101025" y="45178"/>
                  </a:moveTo>
                  <a:lnTo>
                    <a:pt x="101025" y="51262"/>
                  </a:lnTo>
                  <a:lnTo>
                    <a:pt x="94620" y="51262"/>
                  </a:lnTo>
                  <a:lnTo>
                    <a:pt x="94620" y="45178"/>
                  </a:lnTo>
                  <a:close/>
                  <a:moveTo>
                    <a:pt x="107752" y="45178"/>
                  </a:moveTo>
                  <a:lnTo>
                    <a:pt x="107752" y="51262"/>
                  </a:lnTo>
                  <a:lnTo>
                    <a:pt x="101346" y="51262"/>
                  </a:lnTo>
                  <a:lnTo>
                    <a:pt x="101346" y="45178"/>
                  </a:lnTo>
                  <a:close/>
                  <a:moveTo>
                    <a:pt x="114478" y="45178"/>
                  </a:moveTo>
                  <a:lnTo>
                    <a:pt x="114478" y="51262"/>
                  </a:lnTo>
                  <a:lnTo>
                    <a:pt x="108091" y="51262"/>
                  </a:lnTo>
                  <a:lnTo>
                    <a:pt x="108091" y="45178"/>
                  </a:lnTo>
                  <a:close/>
                  <a:moveTo>
                    <a:pt x="121223" y="45178"/>
                  </a:moveTo>
                  <a:lnTo>
                    <a:pt x="121223" y="51262"/>
                  </a:lnTo>
                  <a:lnTo>
                    <a:pt x="114817" y="51262"/>
                  </a:lnTo>
                  <a:lnTo>
                    <a:pt x="114817" y="45178"/>
                  </a:lnTo>
                  <a:close/>
                  <a:moveTo>
                    <a:pt x="127950" y="45178"/>
                  </a:moveTo>
                  <a:lnTo>
                    <a:pt x="127950" y="51262"/>
                  </a:lnTo>
                  <a:lnTo>
                    <a:pt x="121562" y="51262"/>
                  </a:lnTo>
                  <a:lnTo>
                    <a:pt x="121562" y="45178"/>
                  </a:lnTo>
                  <a:close/>
                  <a:moveTo>
                    <a:pt x="134694" y="45178"/>
                  </a:moveTo>
                  <a:lnTo>
                    <a:pt x="134694" y="51262"/>
                  </a:lnTo>
                  <a:lnTo>
                    <a:pt x="128289" y="51262"/>
                  </a:lnTo>
                  <a:lnTo>
                    <a:pt x="128289" y="45178"/>
                  </a:lnTo>
                  <a:close/>
                  <a:moveTo>
                    <a:pt x="141421" y="45178"/>
                  </a:moveTo>
                  <a:lnTo>
                    <a:pt x="141421" y="51262"/>
                  </a:lnTo>
                  <a:lnTo>
                    <a:pt x="135033" y="51262"/>
                  </a:lnTo>
                  <a:lnTo>
                    <a:pt x="135033" y="45178"/>
                  </a:lnTo>
                  <a:close/>
                  <a:moveTo>
                    <a:pt x="148148" y="45178"/>
                  </a:moveTo>
                  <a:lnTo>
                    <a:pt x="148148" y="51262"/>
                  </a:lnTo>
                  <a:lnTo>
                    <a:pt x="141760" y="51262"/>
                  </a:lnTo>
                  <a:lnTo>
                    <a:pt x="141760" y="45178"/>
                  </a:lnTo>
                  <a:close/>
                  <a:moveTo>
                    <a:pt x="154892" y="45178"/>
                  </a:moveTo>
                  <a:lnTo>
                    <a:pt x="154892" y="51262"/>
                  </a:lnTo>
                  <a:lnTo>
                    <a:pt x="148487" y="51262"/>
                  </a:lnTo>
                  <a:lnTo>
                    <a:pt x="148487" y="45178"/>
                  </a:lnTo>
                  <a:close/>
                  <a:moveTo>
                    <a:pt x="161619" y="45178"/>
                  </a:moveTo>
                  <a:lnTo>
                    <a:pt x="161619" y="51262"/>
                  </a:lnTo>
                  <a:lnTo>
                    <a:pt x="155231" y="51262"/>
                  </a:lnTo>
                  <a:lnTo>
                    <a:pt x="155231" y="45178"/>
                  </a:lnTo>
                  <a:close/>
                  <a:moveTo>
                    <a:pt x="168363" y="45178"/>
                  </a:moveTo>
                  <a:lnTo>
                    <a:pt x="168363" y="51262"/>
                  </a:lnTo>
                  <a:lnTo>
                    <a:pt x="161958" y="51262"/>
                  </a:lnTo>
                  <a:lnTo>
                    <a:pt x="161958" y="45178"/>
                  </a:lnTo>
                  <a:close/>
                  <a:moveTo>
                    <a:pt x="175090" y="45178"/>
                  </a:moveTo>
                  <a:lnTo>
                    <a:pt x="175090" y="51262"/>
                  </a:lnTo>
                  <a:lnTo>
                    <a:pt x="168702" y="51262"/>
                  </a:lnTo>
                  <a:lnTo>
                    <a:pt x="168702" y="45178"/>
                  </a:lnTo>
                  <a:close/>
                  <a:moveTo>
                    <a:pt x="181834" y="45178"/>
                  </a:moveTo>
                  <a:lnTo>
                    <a:pt x="181834" y="51262"/>
                  </a:lnTo>
                  <a:lnTo>
                    <a:pt x="175429" y="51262"/>
                  </a:lnTo>
                  <a:lnTo>
                    <a:pt x="175429" y="45178"/>
                  </a:lnTo>
                  <a:close/>
                  <a:moveTo>
                    <a:pt x="188561" y="45178"/>
                  </a:moveTo>
                  <a:lnTo>
                    <a:pt x="188561" y="51262"/>
                  </a:lnTo>
                  <a:lnTo>
                    <a:pt x="182173" y="51262"/>
                  </a:lnTo>
                  <a:lnTo>
                    <a:pt x="182173" y="45178"/>
                  </a:lnTo>
                  <a:close/>
                  <a:moveTo>
                    <a:pt x="195288" y="45178"/>
                  </a:moveTo>
                  <a:lnTo>
                    <a:pt x="195288" y="51262"/>
                  </a:lnTo>
                  <a:lnTo>
                    <a:pt x="188900" y="51262"/>
                  </a:lnTo>
                  <a:lnTo>
                    <a:pt x="188900" y="45178"/>
                  </a:lnTo>
                  <a:close/>
                  <a:moveTo>
                    <a:pt x="202032" y="45178"/>
                  </a:moveTo>
                  <a:lnTo>
                    <a:pt x="202032" y="51262"/>
                  </a:lnTo>
                  <a:lnTo>
                    <a:pt x="195627" y="51262"/>
                  </a:lnTo>
                  <a:lnTo>
                    <a:pt x="195627" y="45178"/>
                  </a:lnTo>
                  <a:close/>
                  <a:moveTo>
                    <a:pt x="208759" y="45178"/>
                  </a:moveTo>
                  <a:lnTo>
                    <a:pt x="208759" y="51262"/>
                  </a:lnTo>
                  <a:lnTo>
                    <a:pt x="202371" y="51262"/>
                  </a:lnTo>
                  <a:lnTo>
                    <a:pt x="202371" y="45178"/>
                  </a:lnTo>
                  <a:close/>
                  <a:moveTo>
                    <a:pt x="215504" y="45178"/>
                  </a:moveTo>
                  <a:lnTo>
                    <a:pt x="215504" y="51262"/>
                  </a:lnTo>
                  <a:lnTo>
                    <a:pt x="209098" y="51262"/>
                  </a:lnTo>
                  <a:lnTo>
                    <a:pt x="209098" y="45178"/>
                  </a:lnTo>
                  <a:close/>
                  <a:moveTo>
                    <a:pt x="222230" y="45178"/>
                  </a:moveTo>
                  <a:lnTo>
                    <a:pt x="222230" y="51262"/>
                  </a:lnTo>
                  <a:lnTo>
                    <a:pt x="215843" y="51262"/>
                  </a:lnTo>
                  <a:lnTo>
                    <a:pt x="215843" y="45178"/>
                  </a:lnTo>
                  <a:close/>
                  <a:moveTo>
                    <a:pt x="228975" y="45178"/>
                  </a:moveTo>
                  <a:lnTo>
                    <a:pt x="228975" y="51262"/>
                  </a:lnTo>
                  <a:lnTo>
                    <a:pt x="222569" y="51262"/>
                  </a:lnTo>
                  <a:lnTo>
                    <a:pt x="222569" y="45178"/>
                  </a:lnTo>
                  <a:close/>
                  <a:moveTo>
                    <a:pt x="235701" y="45178"/>
                  </a:moveTo>
                  <a:lnTo>
                    <a:pt x="235701" y="51262"/>
                  </a:lnTo>
                  <a:lnTo>
                    <a:pt x="229296" y="51262"/>
                  </a:lnTo>
                  <a:lnTo>
                    <a:pt x="229296" y="45178"/>
                  </a:lnTo>
                  <a:close/>
                  <a:moveTo>
                    <a:pt x="242428" y="45178"/>
                  </a:moveTo>
                  <a:lnTo>
                    <a:pt x="242428" y="51262"/>
                  </a:lnTo>
                  <a:lnTo>
                    <a:pt x="236040" y="51262"/>
                  </a:lnTo>
                  <a:lnTo>
                    <a:pt x="236040" y="45178"/>
                  </a:lnTo>
                  <a:close/>
                  <a:moveTo>
                    <a:pt x="249173" y="45178"/>
                  </a:moveTo>
                  <a:lnTo>
                    <a:pt x="249173" y="51262"/>
                  </a:lnTo>
                  <a:lnTo>
                    <a:pt x="242767" y="51262"/>
                  </a:lnTo>
                  <a:lnTo>
                    <a:pt x="242767" y="45178"/>
                  </a:lnTo>
                  <a:close/>
                  <a:moveTo>
                    <a:pt x="255899" y="45178"/>
                  </a:moveTo>
                  <a:lnTo>
                    <a:pt x="255899" y="51262"/>
                  </a:lnTo>
                  <a:lnTo>
                    <a:pt x="249512" y="51262"/>
                  </a:lnTo>
                  <a:lnTo>
                    <a:pt x="249512" y="45178"/>
                  </a:lnTo>
                  <a:close/>
                  <a:moveTo>
                    <a:pt x="262644" y="45178"/>
                  </a:moveTo>
                  <a:lnTo>
                    <a:pt x="262644" y="51262"/>
                  </a:lnTo>
                  <a:lnTo>
                    <a:pt x="256238" y="51262"/>
                  </a:lnTo>
                  <a:lnTo>
                    <a:pt x="256238" y="45178"/>
                  </a:lnTo>
                  <a:close/>
                  <a:moveTo>
                    <a:pt x="269370" y="45178"/>
                  </a:moveTo>
                  <a:lnTo>
                    <a:pt x="269370" y="51262"/>
                  </a:lnTo>
                  <a:lnTo>
                    <a:pt x="262983" y="51262"/>
                  </a:lnTo>
                  <a:lnTo>
                    <a:pt x="262983" y="45178"/>
                  </a:lnTo>
                  <a:close/>
                  <a:moveTo>
                    <a:pt x="276115" y="45178"/>
                  </a:moveTo>
                  <a:lnTo>
                    <a:pt x="276115" y="51262"/>
                  </a:lnTo>
                  <a:lnTo>
                    <a:pt x="269709" y="51262"/>
                  </a:lnTo>
                  <a:lnTo>
                    <a:pt x="269709" y="45178"/>
                  </a:lnTo>
                  <a:close/>
                  <a:moveTo>
                    <a:pt x="282842" y="45178"/>
                  </a:moveTo>
                  <a:lnTo>
                    <a:pt x="282842" y="51262"/>
                  </a:lnTo>
                  <a:lnTo>
                    <a:pt x="276436" y="51262"/>
                  </a:lnTo>
                  <a:lnTo>
                    <a:pt x="276436" y="45178"/>
                  </a:lnTo>
                  <a:close/>
                  <a:moveTo>
                    <a:pt x="6745" y="51583"/>
                  </a:moveTo>
                  <a:lnTo>
                    <a:pt x="6745" y="57667"/>
                  </a:lnTo>
                  <a:lnTo>
                    <a:pt x="339" y="57667"/>
                  </a:lnTo>
                  <a:lnTo>
                    <a:pt x="339" y="51583"/>
                  </a:lnTo>
                  <a:close/>
                  <a:moveTo>
                    <a:pt x="13471" y="51583"/>
                  </a:moveTo>
                  <a:lnTo>
                    <a:pt x="13471" y="57667"/>
                  </a:lnTo>
                  <a:lnTo>
                    <a:pt x="7066" y="57667"/>
                  </a:lnTo>
                  <a:lnTo>
                    <a:pt x="7066" y="51583"/>
                  </a:lnTo>
                  <a:close/>
                  <a:moveTo>
                    <a:pt x="20198" y="51583"/>
                  </a:moveTo>
                  <a:lnTo>
                    <a:pt x="20198" y="57667"/>
                  </a:lnTo>
                  <a:lnTo>
                    <a:pt x="13810" y="57667"/>
                  </a:lnTo>
                  <a:lnTo>
                    <a:pt x="13810" y="51583"/>
                  </a:lnTo>
                  <a:close/>
                  <a:moveTo>
                    <a:pt x="26942" y="51583"/>
                  </a:moveTo>
                  <a:lnTo>
                    <a:pt x="26942" y="57667"/>
                  </a:lnTo>
                  <a:lnTo>
                    <a:pt x="20537" y="57667"/>
                  </a:lnTo>
                  <a:lnTo>
                    <a:pt x="20537" y="51583"/>
                  </a:lnTo>
                  <a:close/>
                  <a:moveTo>
                    <a:pt x="33669" y="51583"/>
                  </a:moveTo>
                  <a:lnTo>
                    <a:pt x="33669" y="57667"/>
                  </a:lnTo>
                  <a:lnTo>
                    <a:pt x="27281" y="57667"/>
                  </a:lnTo>
                  <a:lnTo>
                    <a:pt x="27281" y="51583"/>
                  </a:lnTo>
                  <a:close/>
                  <a:moveTo>
                    <a:pt x="40414" y="51583"/>
                  </a:moveTo>
                  <a:lnTo>
                    <a:pt x="40414" y="57667"/>
                  </a:lnTo>
                  <a:lnTo>
                    <a:pt x="34008" y="57667"/>
                  </a:lnTo>
                  <a:lnTo>
                    <a:pt x="34008" y="51583"/>
                  </a:lnTo>
                  <a:close/>
                  <a:moveTo>
                    <a:pt x="47140" y="51583"/>
                  </a:moveTo>
                  <a:lnTo>
                    <a:pt x="47140" y="57667"/>
                  </a:lnTo>
                  <a:lnTo>
                    <a:pt x="40753" y="57667"/>
                  </a:lnTo>
                  <a:lnTo>
                    <a:pt x="40753" y="51583"/>
                  </a:lnTo>
                  <a:close/>
                  <a:moveTo>
                    <a:pt x="53885" y="51583"/>
                  </a:moveTo>
                  <a:lnTo>
                    <a:pt x="53885" y="57667"/>
                  </a:lnTo>
                  <a:lnTo>
                    <a:pt x="47479" y="57667"/>
                  </a:lnTo>
                  <a:lnTo>
                    <a:pt x="47479" y="51583"/>
                  </a:lnTo>
                  <a:close/>
                  <a:moveTo>
                    <a:pt x="60611" y="51583"/>
                  </a:moveTo>
                  <a:lnTo>
                    <a:pt x="60611" y="57667"/>
                  </a:lnTo>
                  <a:lnTo>
                    <a:pt x="54206" y="57667"/>
                  </a:lnTo>
                  <a:lnTo>
                    <a:pt x="54206" y="51583"/>
                  </a:lnTo>
                  <a:close/>
                  <a:moveTo>
                    <a:pt x="67338" y="51583"/>
                  </a:moveTo>
                  <a:lnTo>
                    <a:pt x="67338" y="57667"/>
                  </a:lnTo>
                  <a:lnTo>
                    <a:pt x="60950" y="57667"/>
                  </a:lnTo>
                  <a:lnTo>
                    <a:pt x="60950" y="51583"/>
                  </a:lnTo>
                  <a:close/>
                  <a:moveTo>
                    <a:pt x="74083" y="51583"/>
                  </a:moveTo>
                  <a:lnTo>
                    <a:pt x="74083" y="57667"/>
                  </a:lnTo>
                  <a:lnTo>
                    <a:pt x="67677" y="57667"/>
                  </a:lnTo>
                  <a:lnTo>
                    <a:pt x="67677" y="51583"/>
                  </a:lnTo>
                  <a:close/>
                  <a:moveTo>
                    <a:pt x="80809" y="51583"/>
                  </a:moveTo>
                  <a:lnTo>
                    <a:pt x="80809" y="57667"/>
                  </a:lnTo>
                  <a:lnTo>
                    <a:pt x="74422" y="57667"/>
                  </a:lnTo>
                  <a:lnTo>
                    <a:pt x="74422" y="51583"/>
                  </a:lnTo>
                  <a:close/>
                  <a:moveTo>
                    <a:pt x="87554" y="51583"/>
                  </a:moveTo>
                  <a:lnTo>
                    <a:pt x="87554" y="57667"/>
                  </a:lnTo>
                  <a:lnTo>
                    <a:pt x="81148" y="57667"/>
                  </a:lnTo>
                  <a:lnTo>
                    <a:pt x="81148" y="51583"/>
                  </a:lnTo>
                  <a:close/>
                  <a:moveTo>
                    <a:pt x="94281" y="51583"/>
                  </a:moveTo>
                  <a:lnTo>
                    <a:pt x="94281" y="57667"/>
                  </a:lnTo>
                  <a:lnTo>
                    <a:pt x="87893" y="57667"/>
                  </a:lnTo>
                  <a:lnTo>
                    <a:pt x="87893" y="51583"/>
                  </a:lnTo>
                  <a:close/>
                  <a:moveTo>
                    <a:pt x="101025" y="51583"/>
                  </a:moveTo>
                  <a:lnTo>
                    <a:pt x="101025" y="57667"/>
                  </a:lnTo>
                  <a:lnTo>
                    <a:pt x="94620" y="57667"/>
                  </a:lnTo>
                  <a:lnTo>
                    <a:pt x="94620" y="51583"/>
                  </a:lnTo>
                  <a:close/>
                  <a:moveTo>
                    <a:pt x="107752" y="51583"/>
                  </a:moveTo>
                  <a:lnTo>
                    <a:pt x="107752" y="57667"/>
                  </a:lnTo>
                  <a:lnTo>
                    <a:pt x="101346" y="57667"/>
                  </a:lnTo>
                  <a:lnTo>
                    <a:pt x="101346" y="51583"/>
                  </a:lnTo>
                  <a:close/>
                  <a:moveTo>
                    <a:pt x="114478" y="51583"/>
                  </a:moveTo>
                  <a:lnTo>
                    <a:pt x="114478" y="57667"/>
                  </a:lnTo>
                  <a:lnTo>
                    <a:pt x="108091" y="57667"/>
                  </a:lnTo>
                  <a:lnTo>
                    <a:pt x="108091" y="51583"/>
                  </a:lnTo>
                  <a:close/>
                  <a:moveTo>
                    <a:pt x="121223" y="51583"/>
                  </a:moveTo>
                  <a:lnTo>
                    <a:pt x="121223" y="57667"/>
                  </a:lnTo>
                  <a:lnTo>
                    <a:pt x="114817" y="57667"/>
                  </a:lnTo>
                  <a:lnTo>
                    <a:pt x="114817" y="51583"/>
                  </a:lnTo>
                  <a:close/>
                  <a:moveTo>
                    <a:pt x="127950" y="51583"/>
                  </a:moveTo>
                  <a:lnTo>
                    <a:pt x="127950" y="57667"/>
                  </a:lnTo>
                  <a:lnTo>
                    <a:pt x="121562" y="57667"/>
                  </a:lnTo>
                  <a:lnTo>
                    <a:pt x="121562" y="51583"/>
                  </a:lnTo>
                  <a:close/>
                  <a:moveTo>
                    <a:pt x="134694" y="51583"/>
                  </a:moveTo>
                  <a:lnTo>
                    <a:pt x="134694" y="57667"/>
                  </a:lnTo>
                  <a:lnTo>
                    <a:pt x="128289" y="57667"/>
                  </a:lnTo>
                  <a:lnTo>
                    <a:pt x="128289" y="51583"/>
                  </a:lnTo>
                  <a:close/>
                  <a:moveTo>
                    <a:pt x="141421" y="51583"/>
                  </a:moveTo>
                  <a:lnTo>
                    <a:pt x="141421" y="57667"/>
                  </a:lnTo>
                  <a:lnTo>
                    <a:pt x="135033" y="57667"/>
                  </a:lnTo>
                  <a:lnTo>
                    <a:pt x="135033" y="51583"/>
                  </a:lnTo>
                  <a:close/>
                  <a:moveTo>
                    <a:pt x="148148" y="51583"/>
                  </a:moveTo>
                  <a:lnTo>
                    <a:pt x="148148" y="57667"/>
                  </a:lnTo>
                  <a:lnTo>
                    <a:pt x="141760" y="57667"/>
                  </a:lnTo>
                  <a:lnTo>
                    <a:pt x="141760" y="51583"/>
                  </a:lnTo>
                  <a:close/>
                  <a:moveTo>
                    <a:pt x="154892" y="51583"/>
                  </a:moveTo>
                  <a:lnTo>
                    <a:pt x="154892" y="57667"/>
                  </a:lnTo>
                  <a:lnTo>
                    <a:pt x="148487" y="57667"/>
                  </a:lnTo>
                  <a:lnTo>
                    <a:pt x="148487" y="51583"/>
                  </a:lnTo>
                  <a:close/>
                  <a:moveTo>
                    <a:pt x="161619" y="51583"/>
                  </a:moveTo>
                  <a:lnTo>
                    <a:pt x="161619" y="57667"/>
                  </a:lnTo>
                  <a:lnTo>
                    <a:pt x="155231" y="57667"/>
                  </a:lnTo>
                  <a:lnTo>
                    <a:pt x="155231" y="51583"/>
                  </a:lnTo>
                  <a:close/>
                  <a:moveTo>
                    <a:pt x="168363" y="51583"/>
                  </a:moveTo>
                  <a:lnTo>
                    <a:pt x="168363" y="57667"/>
                  </a:lnTo>
                  <a:lnTo>
                    <a:pt x="161958" y="57667"/>
                  </a:lnTo>
                  <a:lnTo>
                    <a:pt x="161958" y="51583"/>
                  </a:lnTo>
                  <a:close/>
                  <a:moveTo>
                    <a:pt x="175090" y="51583"/>
                  </a:moveTo>
                  <a:lnTo>
                    <a:pt x="175090" y="57667"/>
                  </a:lnTo>
                  <a:lnTo>
                    <a:pt x="168702" y="57667"/>
                  </a:lnTo>
                  <a:lnTo>
                    <a:pt x="168702" y="51583"/>
                  </a:lnTo>
                  <a:close/>
                  <a:moveTo>
                    <a:pt x="181834" y="51583"/>
                  </a:moveTo>
                  <a:lnTo>
                    <a:pt x="181834" y="57667"/>
                  </a:lnTo>
                  <a:lnTo>
                    <a:pt x="175429" y="57667"/>
                  </a:lnTo>
                  <a:lnTo>
                    <a:pt x="175429" y="51583"/>
                  </a:lnTo>
                  <a:close/>
                  <a:moveTo>
                    <a:pt x="188561" y="51583"/>
                  </a:moveTo>
                  <a:lnTo>
                    <a:pt x="188561" y="57667"/>
                  </a:lnTo>
                  <a:lnTo>
                    <a:pt x="182173" y="57667"/>
                  </a:lnTo>
                  <a:lnTo>
                    <a:pt x="182173" y="51583"/>
                  </a:lnTo>
                  <a:close/>
                  <a:moveTo>
                    <a:pt x="195288" y="51583"/>
                  </a:moveTo>
                  <a:lnTo>
                    <a:pt x="195288" y="57667"/>
                  </a:lnTo>
                  <a:lnTo>
                    <a:pt x="188900" y="57667"/>
                  </a:lnTo>
                  <a:lnTo>
                    <a:pt x="188900" y="51583"/>
                  </a:lnTo>
                  <a:close/>
                  <a:moveTo>
                    <a:pt x="202032" y="51583"/>
                  </a:moveTo>
                  <a:lnTo>
                    <a:pt x="202032" y="57667"/>
                  </a:lnTo>
                  <a:lnTo>
                    <a:pt x="195627" y="57667"/>
                  </a:lnTo>
                  <a:lnTo>
                    <a:pt x="195627" y="51583"/>
                  </a:lnTo>
                  <a:close/>
                  <a:moveTo>
                    <a:pt x="208759" y="51583"/>
                  </a:moveTo>
                  <a:lnTo>
                    <a:pt x="208759" y="57667"/>
                  </a:lnTo>
                  <a:lnTo>
                    <a:pt x="202371" y="57667"/>
                  </a:lnTo>
                  <a:lnTo>
                    <a:pt x="202371" y="51583"/>
                  </a:lnTo>
                  <a:close/>
                  <a:moveTo>
                    <a:pt x="215504" y="51583"/>
                  </a:moveTo>
                  <a:lnTo>
                    <a:pt x="215504" y="57667"/>
                  </a:lnTo>
                  <a:lnTo>
                    <a:pt x="209098" y="57667"/>
                  </a:lnTo>
                  <a:lnTo>
                    <a:pt x="209098" y="51583"/>
                  </a:lnTo>
                  <a:close/>
                  <a:moveTo>
                    <a:pt x="222230" y="51583"/>
                  </a:moveTo>
                  <a:lnTo>
                    <a:pt x="222230" y="57667"/>
                  </a:lnTo>
                  <a:lnTo>
                    <a:pt x="215843" y="57667"/>
                  </a:lnTo>
                  <a:lnTo>
                    <a:pt x="215843" y="51583"/>
                  </a:lnTo>
                  <a:close/>
                  <a:moveTo>
                    <a:pt x="228975" y="51583"/>
                  </a:moveTo>
                  <a:lnTo>
                    <a:pt x="228975" y="57667"/>
                  </a:lnTo>
                  <a:lnTo>
                    <a:pt x="222569" y="57667"/>
                  </a:lnTo>
                  <a:lnTo>
                    <a:pt x="222569" y="51583"/>
                  </a:lnTo>
                  <a:close/>
                  <a:moveTo>
                    <a:pt x="235701" y="51583"/>
                  </a:moveTo>
                  <a:lnTo>
                    <a:pt x="235701" y="57667"/>
                  </a:lnTo>
                  <a:lnTo>
                    <a:pt x="229296" y="57667"/>
                  </a:lnTo>
                  <a:lnTo>
                    <a:pt x="229296" y="51583"/>
                  </a:lnTo>
                  <a:close/>
                  <a:moveTo>
                    <a:pt x="242428" y="51583"/>
                  </a:moveTo>
                  <a:lnTo>
                    <a:pt x="242428" y="57667"/>
                  </a:lnTo>
                  <a:lnTo>
                    <a:pt x="236040" y="57667"/>
                  </a:lnTo>
                  <a:lnTo>
                    <a:pt x="236040" y="51583"/>
                  </a:lnTo>
                  <a:close/>
                  <a:moveTo>
                    <a:pt x="249173" y="51583"/>
                  </a:moveTo>
                  <a:lnTo>
                    <a:pt x="249173" y="57667"/>
                  </a:lnTo>
                  <a:lnTo>
                    <a:pt x="242767" y="57667"/>
                  </a:lnTo>
                  <a:lnTo>
                    <a:pt x="242767" y="51583"/>
                  </a:lnTo>
                  <a:close/>
                  <a:moveTo>
                    <a:pt x="255899" y="51583"/>
                  </a:moveTo>
                  <a:lnTo>
                    <a:pt x="255899" y="57667"/>
                  </a:lnTo>
                  <a:lnTo>
                    <a:pt x="249512" y="57667"/>
                  </a:lnTo>
                  <a:lnTo>
                    <a:pt x="249512" y="51583"/>
                  </a:lnTo>
                  <a:close/>
                  <a:moveTo>
                    <a:pt x="262644" y="51583"/>
                  </a:moveTo>
                  <a:lnTo>
                    <a:pt x="262644" y="57667"/>
                  </a:lnTo>
                  <a:lnTo>
                    <a:pt x="256238" y="57667"/>
                  </a:lnTo>
                  <a:lnTo>
                    <a:pt x="256238" y="51583"/>
                  </a:lnTo>
                  <a:close/>
                  <a:moveTo>
                    <a:pt x="269370" y="51583"/>
                  </a:moveTo>
                  <a:lnTo>
                    <a:pt x="269370" y="57667"/>
                  </a:lnTo>
                  <a:lnTo>
                    <a:pt x="262983" y="57667"/>
                  </a:lnTo>
                  <a:lnTo>
                    <a:pt x="262983" y="51583"/>
                  </a:lnTo>
                  <a:close/>
                  <a:moveTo>
                    <a:pt x="276115" y="51583"/>
                  </a:moveTo>
                  <a:lnTo>
                    <a:pt x="276115" y="57667"/>
                  </a:lnTo>
                  <a:lnTo>
                    <a:pt x="269709" y="57667"/>
                  </a:lnTo>
                  <a:lnTo>
                    <a:pt x="269709" y="51583"/>
                  </a:lnTo>
                  <a:close/>
                  <a:moveTo>
                    <a:pt x="282842" y="51583"/>
                  </a:moveTo>
                  <a:lnTo>
                    <a:pt x="282842" y="57667"/>
                  </a:lnTo>
                  <a:lnTo>
                    <a:pt x="276436" y="57667"/>
                  </a:lnTo>
                  <a:lnTo>
                    <a:pt x="276436" y="51583"/>
                  </a:lnTo>
                  <a:close/>
                  <a:moveTo>
                    <a:pt x="6745" y="57989"/>
                  </a:moveTo>
                  <a:lnTo>
                    <a:pt x="6745" y="64073"/>
                  </a:lnTo>
                  <a:lnTo>
                    <a:pt x="339" y="64073"/>
                  </a:lnTo>
                  <a:lnTo>
                    <a:pt x="339" y="57989"/>
                  </a:lnTo>
                  <a:close/>
                  <a:moveTo>
                    <a:pt x="13471" y="57989"/>
                  </a:moveTo>
                  <a:lnTo>
                    <a:pt x="13471" y="64073"/>
                  </a:lnTo>
                  <a:lnTo>
                    <a:pt x="7066" y="64073"/>
                  </a:lnTo>
                  <a:lnTo>
                    <a:pt x="7066" y="57989"/>
                  </a:lnTo>
                  <a:close/>
                  <a:moveTo>
                    <a:pt x="20198" y="57989"/>
                  </a:moveTo>
                  <a:lnTo>
                    <a:pt x="20198" y="64073"/>
                  </a:lnTo>
                  <a:lnTo>
                    <a:pt x="13810" y="64073"/>
                  </a:lnTo>
                  <a:lnTo>
                    <a:pt x="13810" y="57989"/>
                  </a:lnTo>
                  <a:close/>
                  <a:moveTo>
                    <a:pt x="26942" y="57989"/>
                  </a:moveTo>
                  <a:lnTo>
                    <a:pt x="26942" y="64073"/>
                  </a:lnTo>
                  <a:lnTo>
                    <a:pt x="20537" y="64073"/>
                  </a:lnTo>
                  <a:lnTo>
                    <a:pt x="20537" y="57989"/>
                  </a:lnTo>
                  <a:close/>
                  <a:moveTo>
                    <a:pt x="33669" y="57989"/>
                  </a:moveTo>
                  <a:lnTo>
                    <a:pt x="33669" y="64073"/>
                  </a:lnTo>
                  <a:lnTo>
                    <a:pt x="27281" y="64073"/>
                  </a:lnTo>
                  <a:lnTo>
                    <a:pt x="27281" y="57989"/>
                  </a:lnTo>
                  <a:close/>
                  <a:moveTo>
                    <a:pt x="40414" y="57989"/>
                  </a:moveTo>
                  <a:lnTo>
                    <a:pt x="40414" y="64073"/>
                  </a:lnTo>
                  <a:lnTo>
                    <a:pt x="34008" y="64073"/>
                  </a:lnTo>
                  <a:lnTo>
                    <a:pt x="34008" y="57989"/>
                  </a:lnTo>
                  <a:close/>
                  <a:moveTo>
                    <a:pt x="47140" y="57989"/>
                  </a:moveTo>
                  <a:lnTo>
                    <a:pt x="47140" y="64073"/>
                  </a:lnTo>
                  <a:lnTo>
                    <a:pt x="40753" y="64073"/>
                  </a:lnTo>
                  <a:lnTo>
                    <a:pt x="40753" y="57989"/>
                  </a:lnTo>
                  <a:close/>
                  <a:moveTo>
                    <a:pt x="53885" y="57989"/>
                  </a:moveTo>
                  <a:lnTo>
                    <a:pt x="53885" y="64073"/>
                  </a:lnTo>
                  <a:lnTo>
                    <a:pt x="47479" y="64073"/>
                  </a:lnTo>
                  <a:lnTo>
                    <a:pt x="47479" y="57989"/>
                  </a:lnTo>
                  <a:close/>
                  <a:moveTo>
                    <a:pt x="60611" y="57989"/>
                  </a:moveTo>
                  <a:lnTo>
                    <a:pt x="60611" y="64073"/>
                  </a:lnTo>
                  <a:lnTo>
                    <a:pt x="54206" y="64073"/>
                  </a:lnTo>
                  <a:lnTo>
                    <a:pt x="54206" y="57989"/>
                  </a:lnTo>
                  <a:close/>
                  <a:moveTo>
                    <a:pt x="67338" y="57989"/>
                  </a:moveTo>
                  <a:lnTo>
                    <a:pt x="67338" y="64073"/>
                  </a:lnTo>
                  <a:lnTo>
                    <a:pt x="60950" y="64073"/>
                  </a:lnTo>
                  <a:lnTo>
                    <a:pt x="60950" y="57989"/>
                  </a:lnTo>
                  <a:close/>
                  <a:moveTo>
                    <a:pt x="74083" y="57989"/>
                  </a:moveTo>
                  <a:lnTo>
                    <a:pt x="74083" y="64073"/>
                  </a:lnTo>
                  <a:lnTo>
                    <a:pt x="67677" y="64073"/>
                  </a:lnTo>
                  <a:lnTo>
                    <a:pt x="67677" y="57989"/>
                  </a:lnTo>
                  <a:close/>
                  <a:moveTo>
                    <a:pt x="80809" y="57989"/>
                  </a:moveTo>
                  <a:lnTo>
                    <a:pt x="80809" y="64073"/>
                  </a:lnTo>
                  <a:lnTo>
                    <a:pt x="74422" y="64073"/>
                  </a:lnTo>
                  <a:lnTo>
                    <a:pt x="74422" y="57989"/>
                  </a:lnTo>
                  <a:close/>
                  <a:moveTo>
                    <a:pt x="87554" y="57989"/>
                  </a:moveTo>
                  <a:lnTo>
                    <a:pt x="87554" y="64073"/>
                  </a:lnTo>
                  <a:lnTo>
                    <a:pt x="81148" y="64073"/>
                  </a:lnTo>
                  <a:lnTo>
                    <a:pt x="81148" y="57989"/>
                  </a:lnTo>
                  <a:close/>
                  <a:moveTo>
                    <a:pt x="94281" y="57989"/>
                  </a:moveTo>
                  <a:lnTo>
                    <a:pt x="94281" y="64073"/>
                  </a:lnTo>
                  <a:lnTo>
                    <a:pt x="87893" y="64073"/>
                  </a:lnTo>
                  <a:lnTo>
                    <a:pt x="87893" y="57989"/>
                  </a:lnTo>
                  <a:close/>
                  <a:moveTo>
                    <a:pt x="101007" y="57989"/>
                  </a:moveTo>
                  <a:lnTo>
                    <a:pt x="101007" y="64073"/>
                  </a:lnTo>
                  <a:lnTo>
                    <a:pt x="94620" y="64073"/>
                  </a:lnTo>
                  <a:lnTo>
                    <a:pt x="94620" y="57989"/>
                  </a:lnTo>
                  <a:close/>
                  <a:moveTo>
                    <a:pt x="107752" y="57989"/>
                  </a:moveTo>
                  <a:lnTo>
                    <a:pt x="107752" y="64073"/>
                  </a:lnTo>
                  <a:lnTo>
                    <a:pt x="101346" y="64073"/>
                  </a:lnTo>
                  <a:lnTo>
                    <a:pt x="101346" y="57989"/>
                  </a:lnTo>
                  <a:close/>
                  <a:moveTo>
                    <a:pt x="114478" y="57989"/>
                  </a:moveTo>
                  <a:lnTo>
                    <a:pt x="114478" y="64073"/>
                  </a:lnTo>
                  <a:lnTo>
                    <a:pt x="108091" y="64073"/>
                  </a:lnTo>
                  <a:lnTo>
                    <a:pt x="108091" y="57989"/>
                  </a:lnTo>
                  <a:close/>
                  <a:moveTo>
                    <a:pt x="121223" y="57989"/>
                  </a:moveTo>
                  <a:lnTo>
                    <a:pt x="121223" y="64073"/>
                  </a:lnTo>
                  <a:lnTo>
                    <a:pt x="114817" y="64073"/>
                  </a:lnTo>
                  <a:lnTo>
                    <a:pt x="114817" y="57989"/>
                  </a:lnTo>
                  <a:close/>
                  <a:moveTo>
                    <a:pt x="127950" y="57989"/>
                  </a:moveTo>
                  <a:lnTo>
                    <a:pt x="127950" y="64073"/>
                  </a:lnTo>
                  <a:lnTo>
                    <a:pt x="121562" y="64073"/>
                  </a:lnTo>
                  <a:lnTo>
                    <a:pt x="121562" y="57989"/>
                  </a:lnTo>
                  <a:close/>
                  <a:moveTo>
                    <a:pt x="134694" y="57989"/>
                  </a:moveTo>
                  <a:lnTo>
                    <a:pt x="134694" y="64073"/>
                  </a:lnTo>
                  <a:lnTo>
                    <a:pt x="128289" y="64073"/>
                  </a:lnTo>
                  <a:lnTo>
                    <a:pt x="128289" y="57989"/>
                  </a:lnTo>
                  <a:close/>
                  <a:moveTo>
                    <a:pt x="141421" y="57989"/>
                  </a:moveTo>
                  <a:lnTo>
                    <a:pt x="141421" y="64073"/>
                  </a:lnTo>
                  <a:lnTo>
                    <a:pt x="135033" y="64073"/>
                  </a:lnTo>
                  <a:lnTo>
                    <a:pt x="135033" y="57989"/>
                  </a:lnTo>
                  <a:close/>
                  <a:moveTo>
                    <a:pt x="148148" y="57989"/>
                  </a:moveTo>
                  <a:lnTo>
                    <a:pt x="148148" y="64073"/>
                  </a:lnTo>
                  <a:lnTo>
                    <a:pt x="141760" y="64073"/>
                  </a:lnTo>
                  <a:lnTo>
                    <a:pt x="141760" y="57989"/>
                  </a:lnTo>
                  <a:close/>
                  <a:moveTo>
                    <a:pt x="154892" y="57989"/>
                  </a:moveTo>
                  <a:lnTo>
                    <a:pt x="154892" y="64073"/>
                  </a:lnTo>
                  <a:lnTo>
                    <a:pt x="148487" y="64073"/>
                  </a:lnTo>
                  <a:lnTo>
                    <a:pt x="148487" y="57989"/>
                  </a:lnTo>
                  <a:close/>
                  <a:moveTo>
                    <a:pt x="161619" y="57989"/>
                  </a:moveTo>
                  <a:lnTo>
                    <a:pt x="161619" y="64073"/>
                  </a:lnTo>
                  <a:lnTo>
                    <a:pt x="155231" y="64073"/>
                  </a:lnTo>
                  <a:lnTo>
                    <a:pt x="155231" y="57989"/>
                  </a:lnTo>
                  <a:close/>
                  <a:moveTo>
                    <a:pt x="168363" y="57989"/>
                  </a:moveTo>
                  <a:lnTo>
                    <a:pt x="168363" y="64073"/>
                  </a:lnTo>
                  <a:lnTo>
                    <a:pt x="161958" y="64073"/>
                  </a:lnTo>
                  <a:lnTo>
                    <a:pt x="161958" y="57989"/>
                  </a:lnTo>
                  <a:close/>
                  <a:moveTo>
                    <a:pt x="175090" y="57989"/>
                  </a:moveTo>
                  <a:lnTo>
                    <a:pt x="175090" y="64073"/>
                  </a:lnTo>
                  <a:lnTo>
                    <a:pt x="168702" y="64073"/>
                  </a:lnTo>
                  <a:lnTo>
                    <a:pt x="168702" y="57989"/>
                  </a:lnTo>
                  <a:close/>
                  <a:moveTo>
                    <a:pt x="181834" y="57989"/>
                  </a:moveTo>
                  <a:lnTo>
                    <a:pt x="181834" y="64073"/>
                  </a:lnTo>
                  <a:lnTo>
                    <a:pt x="175429" y="64073"/>
                  </a:lnTo>
                  <a:lnTo>
                    <a:pt x="175429" y="57989"/>
                  </a:lnTo>
                  <a:close/>
                  <a:moveTo>
                    <a:pt x="188561" y="57989"/>
                  </a:moveTo>
                  <a:lnTo>
                    <a:pt x="188561" y="64073"/>
                  </a:lnTo>
                  <a:lnTo>
                    <a:pt x="182173" y="64073"/>
                  </a:lnTo>
                  <a:lnTo>
                    <a:pt x="182173" y="57989"/>
                  </a:lnTo>
                  <a:close/>
                  <a:moveTo>
                    <a:pt x="195288" y="57989"/>
                  </a:moveTo>
                  <a:lnTo>
                    <a:pt x="195288" y="64073"/>
                  </a:lnTo>
                  <a:lnTo>
                    <a:pt x="188900" y="64073"/>
                  </a:lnTo>
                  <a:lnTo>
                    <a:pt x="188900" y="57989"/>
                  </a:lnTo>
                  <a:close/>
                  <a:moveTo>
                    <a:pt x="202032" y="57989"/>
                  </a:moveTo>
                  <a:lnTo>
                    <a:pt x="202032" y="64073"/>
                  </a:lnTo>
                  <a:lnTo>
                    <a:pt x="195627" y="64073"/>
                  </a:lnTo>
                  <a:lnTo>
                    <a:pt x="195627" y="57989"/>
                  </a:lnTo>
                  <a:close/>
                  <a:moveTo>
                    <a:pt x="208759" y="57989"/>
                  </a:moveTo>
                  <a:lnTo>
                    <a:pt x="208759" y="64073"/>
                  </a:lnTo>
                  <a:lnTo>
                    <a:pt x="202371" y="64073"/>
                  </a:lnTo>
                  <a:lnTo>
                    <a:pt x="202371" y="57989"/>
                  </a:lnTo>
                  <a:close/>
                  <a:moveTo>
                    <a:pt x="215504" y="57989"/>
                  </a:moveTo>
                  <a:lnTo>
                    <a:pt x="215504" y="64073"/>
                  </a:lnTo>
                  <a:lnTo>
                    <a:pt x="209098" y="64073"/>
                  </a:lnTo>
                  <a:lnTo>
                    <a:pt x="209098" y="57989"/>
                  </a:lnTo>
                  <a:close/>
                  <a:moveTo>
                    <a:pt x="222230" y="57989"/>
                  </a:moveTo>
                  <a:lnTo>
                    <a:pt x="222230" y="64073"/>
                  </a:lnTo>
                  <a:lnTo>
                    <a:pt x="215843" y="64073"/>
                  </a:lnTo>
                  <a:lnTo>
                    <a:pt x="215843" y="57989"/>
                  </a:lnTo>
                  <a:close/>
                  <a:moveTo>
                    <a:pt x="228975" y="57989"/>
                  </a:moveTo>
                  <a:lnTo>
                    <a:pt x="228975" y="64073"/>
                  </a:lnTo>
                  <a:lnTo>
                    <a:pt x="222569" y="64073"/>
                  </a:lnTo>
                  <a:lnTo>
                    <a:pt x="222569" y="57989"/>
                  </a:lnTo>
                  <a:close/>
                  <a:moveTo>
                    <a:pt x="235701" y="57989"/>
                  </a:moveTo>
                  <a:lnTo>
                    <a:pt x="235701" y="64073"/>
                  </a:lnTo>
                  <a:lnTo>
                    <a:pt x="229296" y="64073"/>
                  </a:lnTo>
                  <a:lnTo>
                    <a:pt x="229296" y="57989"/>
                  </a:lnTo>
                  <a:close/>
                  <a:moveTo>
                    <a:pt x="242428" y="57989"/>
                  </a:moveTo>
                  <a:lnTo>
                    <a:pt x="242428" y="64073"/>
                  </a:lnTo>
                  <a:lnTo>
                    <a:pt x="236040" y="64073"/>
                  </a:lnTo>
                  <a:lnTo>
                    <a:pt x="236040" y="57989"/>
                  </a:lnTo>
                  <a:close/>
                  <a:moveTo>
                    <a:pt x="249173" y="57989"/>
                  </a:moveTo>
                  <a:lnTo>
                    <a:pt x="249173" y="64073"/>
                  </a:lnTo>
                  <a:lnTo>
                    <a:pt x="242767" y="64073"/>
                  </a:lnTo>
                  <a:lnTo>
                    <a:pt x="242767" y="57989"/>
                  </a:lnTo>
                  <a:close/>
                  <a:moveTo>
                    <a:pt x="255899" y="57989"/>
                  </a:moveTo>
                  <a:lnTo>
                    <a:pt x="255899" y="64073"/>
                  </a:lnTo>
                  <a:lnTo>
                    <a:pt x="249512" y="64073"/>
                  </a:lnTo>
                  <a:lnTo>
                    <a:pt x="249512" y="57989"/>
                  </a:lnTo>
                  <a:close/>
                  <a:moveTo>
                    <a:pt x="262644" y="57989"/>
                  </a:moveTo>
                  <a:lnTo>
                    <a:pt x="262644" y="64073"/>
                  </a:lnTo>
                  <a:lnTo>
                    <a:pt x="256238" y="64073"/>
                  </a:lnTo>
                  <a:lnTo>
                    <a:pt x="256238" y="57989"/>
                  </a:lnTo>
                  <a:close/>
                  <a:moveTo>
                    <a:pt x="269370" y="57989"/>
                  </a:moveTo>
                  <a:lnTo>
                    <a:pt x="269370" y="64073"/>
                  </a:lnTo>
                  <a:lnTo>
                    <a:pt x="262983" y="64073"/>
                  </a:lnTo>
                  <a:lnTo>
                    <a:pt x="262983" y="57989"/>
                  </a:lnTo>
                  <a:close/>
                  <a:moveTo>
                    <a:pt x="276115" y="57989"/>
                  </a:moveTo>
                  <a:lnTo>
                    <a:pt x="276115" y="64073"/>
                  </a:lnTo>
                  <a:lnTo>
                    <a:pt x="269709" y="64073"/>
                  </a:lnTo>
                  <a:lnTo>
                    <a:pt x="269709" y="57989"/>
                  </a:lnTo>
                  <a:close/>
                  <a:moveTo>
                    <a:pt x="282842" y="57989"/>
                  </a:moveTo>
                  <a:lnTo>
                    <a:pt x="282842" y="64073"/>
                  </a:lnTo>
                  <a:lnTo>
                    <a:pt x="276436" y="64073"/>
                  </a:lnTo>
                  <a:lnTo>
                    <a:pt x="276436" y="57989"/>
                  </a:lnTo>
                  <a:close/>
                  <a:moveTo>
                    <a:pt x="6745" y="64394"/>
                  </a:moveTo>
                  <a:lnTo>
                    <a:pt x="6745" y="70478"/>
                  </a:lnTo>
                  <a:lnTo>
                    <a:pt x="339" y="70478"/>
                  </a:lnTo>
                  <a:lnTo>
                    <a:pt x="339" y="64394"/>
                  </a:lnTo>
                  <a:close/>
                  <a:moveTo>
                    <a:pt x="13471" y="64394"/>
                  </a:moveTo>
                  <a:lnTo>
                    <a:pt x="13471" y="70478"/>
                  </a:lnTo>
                  <a:lnTo>
                    <a:pt x="7066" y="70478"/>
                  </a:lnTo>
                  <a:lnTo>
                    <a:pt x="7066" y="64394"/>
                  </a:lnTo>
                  <a:close/>
                  <a:moveTo>
                    <a:pt x="20198" y="64394"/>
                  </a:moveTo>
                  <a:lnTo>
                    <a:pt x="20198" y="70478"/>
                  </a:lnTo>
                  <a:lnTo>
                    <a:pt x="13810" y="70478"/>
                  </a:lnTo>
                  <a:lnTo>
                    <a:pt x="13810" y="64394"/>
                  </a:lnTo>
                  <a:close/>
                  <a:moveTo>
                    <a:pt x="26942" y="64394"/>
                  </a:moveTo>
                  <a:lnTo>
                    <a:pt x="26942" y="70478"/>
                  </a:lnTo>
                  <a:lnTo>
                    <a:pt x="20537" y="70478"/>
                  </a:lnTo>
                  <a:lnTo>
                    <a:pt x="20537" y="64394"/>
                  </a:lnTo>
                  <a:close/>
                  <a:moveTo>
                    <a:pt x="33669" y="64394"/>
                  </a:moveTo>
                  <a:lnTo>
                    <a:pt x="33669" y="70478"/>
                  </a:lnTo>
                  <a:lnTo>
                    <a:pt x="27281" y="70478"/>
                  </a:lnTo>
                  <a:lnTo>
                    <a:pt x="27281" y="64394"/>
                  </a:lnTo>
                  <a:close/>
                  <a:moveTo>
                    <a:pt x="40414" y="64394"/>
                  </a:moveTo>
                  <a:lnTo>
                    <a:pt x="40414" y="70478"/>
                  </a:lnTo>
                  <a:lnTo>
                    <a:pt x="34008" y="70478"/>
                  </a:lnTo>
                  <a:lnTo>
                    <a:pt x="34008" y="64394"/>
                  </a:lnTo>
                  <a:close/>
                  <a:moveTo>
                    <a:pt x="47140" y="64394"/>
                  </a:moveTo>
                  <a:lnTo>
                    <a:pt x="47140" y="70478"/>
                  </a:lnTo>
                  <a:lnTo>
                    <a:pt x="40753" y="70478"/>
                  </a:lnTo>
                  <a:lnTo>
                    <a:pt x="40753" y="64394"/>
                  </a:lnTo>
                  <a:close/>
                  <a:moveTo>
                    <a:pt x="53885" y="64394"/>
                  </a:moveTo>
                  <a:lnTo>
                    <a:pt x="53885" y="70478"/>
                  </a:lnTo>
                  <a:lnTo>
                    <a:pt x="47479" y="70478"/>
                  </a:lnTo>
                  <a:lnTo>
                    <a:pt x="47479" y="64394"/>
                  </a:lnTo>
                  <a:close/>
                  <a:moveTo>
                    <a:pt x="60611" y="64394"/>
                  </a:moveTo>
                  <a:lnTo>
                    <a:pt x="60611" y="70478"/>
                  </a:lnTo>
                  <a:lnTo>
                    <a:pt x="54206" y="70478"/>
                  </a:lnTo>
                  <a:lnTo>
                    <a:pt x="54206" y="64394"/>
                  </a:lnTo>
                  <a:close/>
                  <a:moveTo>
                    <a:pt x="67338" y="64394"/>
                  </a:moveTo>
                  <a:lnTo>
                    <a:pt x="67338" y="70478"/>
                  </a:lnTo>
                  <a:lnTo>
                    <a:pt x="60950" y="70478"/>
                  </a:lnTo>
                  <a:lnTo>
                    <a:pt x="60950" y="64394"/>
                  </a:lnTo>
                  <a:close/>
                  <a:moveTo>
                    <a:pt x="74083" y="64394"/>
                  </a:moveTo>
                  <a:lnTo>
                    <a:pt x="74083" y="70478"/>
                  </a:lnTo>
                  <a:lnTo>
                    <a:pt x="67677" y="70478"/>
                  </a:lnTo>
                  <a:lnTo>
                    <a:pt x="67677" y="64394"/>
                  </a:lnTo>
                  <a:close/>
                  <a:moveTo>
                    <a:pt x="80809" y="64394"/>
                  </a:moveTo>
                  <a:lnTo>
                    <a:pt x="80809" y="70478"/>
                  </a:lnTo>
                  <a:lnTo>
                    <a:pt x="74422" y="70478"/>
                  </a:lnTo>
                  <a:lnTo>
                    <a:pt x="74422" y="64394"/>
                  </a:lnTo>
                  <a:close/>
                  <a:moveTo>
                    <a:pt x="87554" y="64394"/>
                  </a:moveTo>
                  <a:lnTo>
                    <a:pt x="87554" y="70478"/>
                  </a:lnTo>
                  <a:lnTo>
                    <a:pt x="81148" y="70478"/>
                  </a:lnTo>
                  <a:lnTo>
                    <a:pt x="81148" y="64394"/>
                  </a:lnTo>
                  <a:close/>
                  <a:moveTo>
                    <a:pt x="94281" y="64394"/>
                  </a:moveTo>
                  <a:lnTo>
                    <a:pt x="94281" y="70478"/>
                  </a:lnTo>
                  <a:lnTo>
                    <a:pt x="87893" y="70478"/>
                  </a:lnTo>
                  <a:lnTo>
                    <a:pt x="87893" y="64394"/>
                  </a:lnTo>
                  <a:close/>
                  <a:moveTo>
                    <a:pt x="101007" y="64394"/>
                  </a:moveTo>
                  <a:lnTo>
                    <a:pt x="101007" y="70478"/>
                  </a:lnTo>
                  <a:lnTo>
                    <a:pt x="94620" y="70478"/>
                  </a:lnTo>
                  <a:lnTo>
                    <a:pt x="94620" y="64394"/>
                  </a:lnTo>
                  <a:close/>
                  <a:moveTo>
                    <a:pt x="107752" y="64394"/>
                  </a:moveTo>
                  <a:lnTo>
                    <a:pt x="107752" y="70478"/>
                  </a:lnTo>
                  <a:lnTo>
                    <a:pt x="101346" y="70478"/>
                  </a:lnTo>
                  <a:lnTo>
                    <a:pt x="101346" y="64394"/>
                  </a:lnTo>
                  <a:close/>
                  <a:moveTo>
                    <a:pt x="114478" y="64394"/>
                  </a:moveTo>
                  <a:lnTo>
                    <a:pt x="114478" y="70478"/>
                  </a:lnTo>
                  <a:lnTo>
                    <a:pt x="108091" y="70478"/>
                  </a:lnTo>
                  <a:lnTo>
                    <a:pt x="108091" y="64394"/>
                  </a:lnTo>
                  <a:close/>
                  <a:moveTo>
                    <a:pt x="121223" y="64394"/>
                  </a:moveTo>
                  <a:lnTo>
                    <a:pt x="121223" y="70478"/>
                  </a:lnTo>
                  <a:lnTo>
                    <a:pt x="114817" y="70478"/>
                  </a:lnTo>
                  <a:lnTo>
                    <a:pt x="114817" y="64394"/>
                  </a:lnTo>
                  <a:close/>
                  <a:moveTo>
                    <a:pt x="127950" y="64394"/>
                  </a:moveTo>
                  <a:lnTo>
                    <a:pt x="127950" y="70478"/>
                  </a:lnTo>
                  <a:lnTo>
                    <a:pt x="121562" y="70478"/>
                  </a:lnTo>
                  <a:lnTo>
                    <a:pt x="121562" y="64394"/>
                  </a:lnTo>
                  <a:close/>
                  <a:moveTo>
                    <a:pt x="134694" y="64394"/>
                  </a:moveTo>
                  <a:lnTo>
                    <a:pt x="134694" y="70478"/>
                  </a:lnTo>
                  <a:lnTo>
                    <a:pt x="128289" y="70478"/>
                  </a:lnTo>
                  <a:lnTo>
                    <a:pt x="128289" y="64394"/>
                  </a:lnTo>
                  <a:close/>
                  <a:moveTo>
                    <a:pt x="141421" y="64394"/>
                  </a:moveTo>
                  <a:lnTo>
                    <a:pt x="141421" y="70478"/>
                  </a:lnTo>
                  <a:lnTo>
                    <a:pt x="135033" y="70478"/>
                  </a:lnTo>
                  <a:lnTo>
                    <a:pt x="135033" y="64394"/>
                  </a:lnTo>
                  <a:close/>
                  <a:moveTo>
                    <a:pt x="148148" y="64394"/>
                  </a:moveTo>
                  <a:lnTo>
                    <a:pt x="148148" y="70478"/>
                  </a:lnTo>
                  <a:lnTo>
                    <a:pt x="141760" y="70478"/>
                  </a:lnTo>
                  <a:lnTo>
                    <a:pt x="141760" y="64394"/>
                  </a:lnTo>
                  <a:close/>
                  <a:moveTo>
                    <a:pt x="154892" y="64394"/>
                  </a:moveTo>
                  <a:lnTo>
                    <a:pt x="154892" y="70478"/>
                  </a:lnTo>
                  <a:lnTo>
                    <a:pt x="148487" y="70478"/>
                  </a:lnTo>
                  <a:lnTo>
                    <a:pt x="148487" y="64394"/>
                  </a:lnTo>
                  <a:close/>
                  <a:moveTo>
                    <a:pt x="161619" y="64394"/>
                  </a:moveTo>
                  <a:lnTo>
                    <a:pt x="161619" y="70478"/>
                  </a:lnTo>
                  <a:lnTo>
                    <a:pt x="155231" y="70478"/>
                  </a:lnTo>
                  <a:lnTo>
                    <a:pt x="155231" y="64394"/>
                  </a:lnTo>
                  <a:close/>
                  <a:moveTo>
                    <a:pt x="168363" y="64394"/>
                  </a:moveTo>
                  <a:lnTo>
                    <a:pt x="168363" y="70478"/>
                  </a:lnTo>
                  <a:lnTo>
                    <a:pt x="161958" y="70478"/>
                  </a:lnTo>
                  <a:lnTo>
                    <a:pt x="161958" y="64394"/>
                  </a:lnTo>
                  <a:close/>
                  <a:moveTo>
                    <a:pt x="175090" y="64394"/>
                  </a:moveTo>
                  <a:lnTo>
                    <a:pt x="175090" y="70478"/>
                  </a:lnTo>
                  <a:lnTo>
                    <a:pt x="168702" y="70478"/>
                  </a:lnTo>
                  <a:lnTo>
                    <a:pt x="168702" y="64394"/>
                  </a:lnTo>
                  <a:close/>
                  <a:moveTo>
                    <a:pt x="181834" y="64394"/>
                  </a:moveTo>
                  <a:lnTo>
                    <a:pt x="181834" y="70478"/>
                  </a:lnTo>
                  <a:lnTo>
                    <a:pt x="175429" y="70478"/>
                  </a:lnTo>
                  <a:lnTo>
                    <a:pt x="175429" y="64394"/>
                  </a:lnTo>
                  <a:close/>
                  <a:moveTo>
                    <a:pt x="188561" y="64394"/>
                  </a:moveTo>
                  <a:lnTo>
                    <a:pt x="188561" y="70478"/>
                  </a:lnTo>
                  <a:lnTo>
                    <a:pt x="182173" y="70478"/>
                  </a:lnTo>
                  <a:lnTo>
                    <a:pt x="182173" y="64394"/>
                  </a:lnTo>
                  <a:close/>
                  <a:moveTo>
                    <a:pt x="195288" y="64394"/>
                  </a:moveTo>
                  <a:lnTo>
                    <a:pt x="195288" y="70478"/>
                  </a:lnTo>
                  <a:lnTo>
                    <a:pt x="188900" y="70478"/>
                  </a:lnTo>
                  <a:lnTo>
                    <a:pt x="188900" y="64394"/>
                  </a:lnTo>
                  <a:close/>
                  <a:moveTo>
                    <a:pt x="202032" y="64394"/>
                  </a:moveTo>
                  <a:lnTo>
                    <a:pt x="202032" y="70478"/>
                  </a:lnTo>
                  <a:lnTo>
                    <a:pt x="195627" y="70478"/>
                  </a:lnTo>
                  <a:lnTo>
                    <a:pt x="195627" y="64394"/>
                  </a:lnTo>
                  <a:close/>
                  <a:moveTo>
                    <a:pt x="208759" y="64394"/>
                  </a:moveTo>
                  <a:lnTo>
                    <a:pt x="208759" y="70478"/>
                  </a:lnTo>
                  <a:lnTo>
                    <a:pt x="202371" y="70478"/>
                  </a:lnTo>
                  <a:lnTo>
                    <a:pt x="202371" y="64394"/>
                  </a:lnTo>
                  <a:close/>
                  <a:moveTo>
                    <a:pt x="215504" y="64394"/>
                  </a:moveTo>
                  <a:lnTo>
                    <a:pt x="215504" y="70478"/>
                  </a:lnTo>
                  <a:lnTo>
                    <a:pt x="209098" y="70478"/>
                  </a:lnTo>
                  <a:lnTo>
                    <a:pt x="209098" y="64394"/>
                  </a:lnTo>
                  <a:close/>
                  <a:moveTo>
                    <a:pt x="222230" y="64394"/>
                  </a:moveTo>
                  <a:lnTo>
                    <a:pt x="222230" y="70478"/>
                  </a:lnTo>
                  <a:lnTo>
                    <a:pt x="215843" y="70478"/>
                  </a:lnTo>
                  <a:lnTo>
                    <a:pt x="215843" y="64394"/>
                  </a:lnTo>
                  <a:close/>
                  <a:moveTo>
                    <a:pt x="228975" y="64394"/>
                  </a:moveTo>
                  <a:lnTo>
                    <a:pt x="228975" y="70478"/>
                  </a:lnTo>
                  <a:lnTo>
                    <a:pt x="222569" y="70478"/>
                  </a:lnTo>
                  <a:lnTo>
                    <a:pt x="222569" y="64394"/>
                  </a:lnTo>
                  <a:close/>
                  <a:moveTo>
                    <a:pt x="235701" y="64394"/>
                  </a:moveTo>
                  <a:lnTo>
                    <a:pt x="235701" y="70478"/>
                  </a:lnTo>
                  <a:lnTo>
                    <a:pt x="229296" y="70478"/>
                  </a:lnTo>
                  <a:lnTo>
                    <a:pt x="229296" y="64394"/>
                  </a:lnTo>
                  <a:close/>
                  <a:moveTo>
                    <a:pt x="242428" y="64394"/>
                  </a:moveTo>
                  <a:lnTo>
                    <a:pt x="242428" y="70478"/>
                  </a:lnTo>
                  <a:lnTo>
                    <a:pt x="236040" y="70478"/>
                  </a:lnTo>
                  <a:lnTo>
                    <a:pt x="236040" y="64394"/>
                  </a:lnTo>
                  <a:close/>
                  <a:moveTo>
                    <a:pt x="249173" y="64394"/>
                  </a:moveTo>
                  <a:lnTo>
                    <a:pt x="249173" y="70478"/>
                  </a:lnTo>
                  <a:lnTo>
                    <a:pt x="242767" y="70478"/>
                  </a:lnTo>
                  <a:lnTo>
                    <a:pt x="242767" y="64394"/>
                  </a:lnTo>
                  <a:close/>
                  <a:moveTo>
                    <a:pt x="255899" y="64394"/>
                  </a:moveTo>
                  <a:lnTo>
                    <a:pt x="255899" y="70478"/>
                  </a:lnTo>
                  <a:lnTo>
                    <a:pt x="249512" y="70478"/>
                  </a:lnTo>
                  <a:lnTo>
                    <a:pt x="249512" y="64394"/>
                  </a:lnTo>
                  <a:close/>
                  <a:moveTo>
                    <a:pt x="262644" y="64394"/>
                  </a:moveTo>
                  <a:lnTo>
                    <a:pt x="262644" y="70478"/>
                  </a:lnTo>
                  <a:lnTo>
                    <a:pt x="256238" y="70478"/>
                  </a:lnTo>
                  <a:lnTo>
                    <a:pt x="256238" y="64394"/>
                  </a:lnTo>
                  <a:close/>
                  <a:moveTo>
                    <a:pt x="269370" y="64394"/>
                  </a:moveTo>
                  <a:lnTo>
                    <a:pt x="269370" y="70478"/>
                  </a:lnTo>
                  <a:lnTo>
                    <a:pt x="262983" y="70478"/>
                  </a:lnTo>
                  <a:lnTo>
                    <a:pt x="262983" y="64394"/>
                  </a:lnTo>
                  <a:close/>
                  <a:moveTo>
                    <a:pt x="276115" y="64394"/>
                  </a:moveTo>
                  <a:lnTo>
                    <a:pt x="276115" y="70478"/>
                  </a:lnTo>
                  <a:lnTo>
                    <a:pt x="269709" y="70478"/>
                  </a:lnTo>
                  <a:lnTo>
                    <a:pt x="269709" y="64394"/>
                  </a:lnTo>
                  <a:close/>
                  <a:moveTo>
                    <a:pt x="282842" y="64394"/>
                  </a:moveTo>
                  <a:lnTo>
                    <a:pt x="282842" y="70478"/>
                  </a:lnTo>
                  <a:lnTo>
                    <a:pt x="276436" y="70478"/>
                  </a:lnTo>
                  <a:lnTo>
                    <a:pt x="276436" y="64394"/>
                  </a:lnTo>
                  <a:close/>
                  <a:moveTo>
                    <a:pt x="6745" y="70800"/>
                  </a:moveTo>
                  <a:lnTo>
                    <a:pt x="6745" y="76884"/>
                  </a:lnTo>
                  <a:lnTo>
                    <a:pt x="339" y="76884"/>
                  </a:lnTo>
                  <a:lnTo>
                    <a:pt x="339" y="70800"/>
                  </a:lnTo>
                  <a:close/>
                  <a:moveTo>
                    <a:pt x="13471" y="70800"/>
                  </a:moveTo>
                  <a:lnTo>
                    <a:pt x="13471" y="76884"/>
                  </a:lnTo>
                  <a:lnTo>
                    <a:pt x="7066" y="76884"/>
                  </a:lnTo>
                  <a:lnTo>
                    <a:pt x="7066" y="70800"/>
                  </a:lnTo>
                  <a:close/>
                  <a:moveTo>
                    <a:pt x="20198" y="70800"/>
                  </a:moveTo>
                  <a:lnTo>
                    <a:pt x="20198" y="76884"/>
                  </a:lnTo>
                  <a:lnTo>
                    <a:pt x="13810" y="76884"/>
                  </a:lnTo>
                  <a:lnTo>
                    <a:pt x="13810" y="70800"/>
                  </a:lnTo>
                  <a:close/>
                  <a:moveTo>
                    <a:pt x="26942" y="70800"/>
                  </a:moveTo>
                  <a:lnTo>
                    <a:pt x="26942" y="76884"/>
                  </a:lnTo>
                  <a:lnTo>
                    <a:pt x="20537" y="76884"/>
                  </a:lnTo>
                  <a:lnTo>
                    <a:pt x="20537" y="70800"/>
                  </a:lnTo>
                  <a:close/>
                  <a:moveTo>
                    <a:pt x="33669" y="70800"/>
                  </a:moveTo>
                  <a:lnTo>
                    <a:pt x="33669" y="76884"/>
                  </a:lnTo>
                  <a:lnTo>
                    <a:pt x="27281" y="76884"/>
                  </a:lnTo>
                  <a:lnTo>
                    <a:pt x="27281" y="70800"/>
                  </a:lnTo>
                  <a:close/>
                  <a:moveTo>
                    <a:pt x="40414" y="70800"/>
                  </a:moveTo>
                  <a:lnTo>
                    <a:pt x="40414" y="76884"/>
                  </a:lnTo>
                  <a:lnTo>
                    <a:pt x="34008" y="76884"/>
                  </a:lnTo>
                  <a:lnTo>
                    <a:pt x="34008" y="70800"/>
                  </a:lnTo>
                  <a:close/>
                  <a:moveTo>
                    <a:pt x="47140" y="70800"/>
                  </a:moveTo>
                  <a:lnTo>
                    <a:pt x="47140" y="76884"/>
                  </a:lnTo>
                  <a:lnTo>
                    <a:pt x="40753" y="76884"/>
                  </a:lnTo>
                  <a:lnTo>
                    <a:pt x="40753" y="70800"/>
                  </a:lnTo>
                  <a:close/>
                  <a:moveTo>
                    <a:pt x="53885" y="70800"/>
                  </a:moveTo>
                  <a:lnTo>
                    <a:pt x="53885" y="76884"/>
                  </a:lnTo>
                  <a:lnTo>
                    <a:pt x="47479" y="76884"/>
                  </a:lnTo>
                  <a:lnTo>
                    <a:pt x="47479" y="70800"/>
                  </a:lnTo>
                  <a:close/>
                  <a:moveTo>
                    <a:pt x="60611" y="70800"/>
                  </a:moveTo>
                  <a:lnTo>
                    <a:pt x="60611" y="76884"/>
                  </a:lnTo>
                  <a:lnTo>
                    <a:pt x="54206" y="76884"/>
                  </a:lnTo>
                  <a:lnTo>
                    <a:pt x="54206" y="70800"/>
                  </a:lnTo>
                  <a:close/>
                  <a:moveTo>
                    <a:pt x="67338" y="70800"/>
                  </a:moveTo>
                  <a:lnTo>
                    <a:pt x="67338" y="76884"/>
                  </a:lnTo>
                  <a:lnTo>
                    <a:pt x="60950" y="76884"/>
                  </a:lnTo>
                  <a:lnTo>
                    <a:pt x="60950" y="70800"/>
                  </a:lnTo>
                  <a:close/>
                  <a:moveTo>
                    <a:pt x="74083" y="70800"/>
                  </a:moveTo>
                  <a:lnTo>
                    <a:pt x="74083" y="76884"/>
                  </a:lnTo>
                  <a:lnTo>
                    <a:pt x="67677" y="76884"/>
                  </a:lnTo>
                  <a:lnTo>
                    <a:pt x="67677" y="70800"/>
                  </a:lnTo>
                  <a:close/>
                  <a:moveTo>
                    <a:pt x="80809" y="70800"/>
                  </a:moveTo>
                  <a:lnTo>
                    <a:pt x="80809" y="76884"/>
                  </a:lnTo>
                  <a:lnTo>
                    <a:pt x="74422" y="76884"/>
                  </a:lnTo>
                  <a:lnTo>
                    <a:pt x="74422" y="70800"/>
                  </a:lnTo>
                  <a:close/>
                  <a:moveTo>
                    <a:pt x="87554" y="70800"/>
                  </a:moveTo>
                  <a:lnTo>
                    <a:pt x="87554" y="76884"/>
                  </a:lnTo>
                  <a:lnTo>
                    <a:pt x="81148" y="76884"/>
                  </a:lnTo>
                  <a:lnTo>
                    <a:pt x="81148" y="70800"/>
                  </a:lnTo>
                  <a:close/>
                  <a:moveTo>
                    <a:pt x="94281" y="70800"/>
                  </a:moveTo>
                  <a:lnTo>
                    <a:pt x="94281" y="76884"/>
                  </a:lnTo>
                  <a:lnTo>
                    <a:pt x="87893" y="76884"/>
                  </a:lnTo>
                  <a:lnTo>
                    <a:pt x="87893" y="70800"/>
                  </a:lnTo>
                  <a:close/>
                  <a:moveTo>
                    <a:pt x="101007" y="70800"/>
                  </a:moveTo>
                  <a:lnTo>
                    <a:pt x="101007" y="76884"/>
                  </a:lnTo>
                  <a:lnTo>
                    <a:pt x="94620" y="76884"/>
                  </a:lnTo>
                  <a:lnTo>
                    <a:pt x="94620" y="70800"/>
                  </a:lnTo>
                  <a:close/>
                  <a:moveTo>
                    <a:pt x="107752" y="70800"/>
                  </a:moveTo>
                  <a:lnTo>
                    <a:pt x="107752" y="76884"/>
                  </a:lnTo>
                  <a:lnTo>
                    <a:pt x="101346" y="76884"/>
                  </a:lnTo>
                  <a:lnTo>
                    <a:pt x="101346" y="70800"/>
                  </a:lnTo>
                  <a:close/>
                  <a:moveTo>
                    <a:pt x="114478" y="70800"/>
                  </a:moveTo>
                  <a:lnTo>
                    <a:pt x="114478" y="76884"/>
                  </a:lnTo>
                  <a:lnTo>
                    <a:pt x="108091" y="76884"/>
                  </a:lnTo>
                  <a:lnTo>
                    <a:pt x="108091" y="70800"/>
                  </a:lnTo>
                  <a:close/>
                  <a:moveTo>
                    <a:pt x="121223" y="70800"/>
                  </a:moveTo>
                  <a:lnTo>
                    <a:pt x="121223" y="76884"/>
                  </a:lnTo>
                  <a:lnTo>
                    <a:pt x="114817" y="76884"/>
                  </a:lnTo>
                  <a:lnTo>
                    <a:pt x="114817" y="70800"/>
                  </a:lnTo>
                  <a:close/>
                  <a:moveTo>
                    <a:pt x="127950" y="70800"/>
                  </a:moveTo>
                  <a:lnTo>
                    <a:pt x="127950" y="76884"/>
                  </a:lnTo>
                  <a:lnTo>
                    <a:pt x="121562" y="76884"/>
                  </a:lnTo>
                  <a:lnTo>
                    <a:pt x="121562" y="70800"/>
                  </a:lnTo>
                  <a:close/>
                  <a:moveTo>
                    <a:pt x="134694" y="70800"/>
                  </a:moveTo>
                  <a:lnTo>
                    <a:pt x="134694" y="76884"/>
                  </a:lnTo>
                  <a:lnTo>
                    <a:pt x="128289" y="76884"/>
                  </a:lnTo>
                  <a:lnTo>
                    <a:pt x="128289" y="70800"/>
                  </a:lnTo>
                  <a:close/>
                  <a:moveTo>
                    <a:pt x="141421" y="70800"/>
                  </a:moveTo>
                  <a:lnTo>
                    <a:pt x="141421" y="76884"/>
                  </a:lnTo>
                  <a:lnTo>
                    <a:pt x="135033" y="76884"/>
                  </a:lnTo>
                  <a:lnTo>
                    <a:pt x="135033" y="70800"/>
                  </a:lnTo>
                  <a:close/>
                  <a:moveTo>
                    <a:pt x="148148" y="70800"/>
                  </a:moveTo>
                  <a:lnTo>
                    <a:pt x="148148" y="76884"/>
                  </a:lnTo>
                  <a:lnTo>
                    <a:pt x="141760" y="76884"/>
                  </a:lnTo>
                  <a:lnTo>
                    <a:pt x="141760" y="70800"/>
                  </a:lnTo>
                  <a:close/>
                  <a:moveTo>
                    <a:pt x="154892" y="70800"/>
                  </a:moveTo>
                  <a:lnTo>
                    <a:pt x="154892" y="76884"/>
                  </a:lnTo>
                  <a:lnTo>
                    <a:pt x="148487" y="76884"/>
                  </a:lnTo>
                  <a:lnTo>
                    <a:pt x="148487" y="70800"/>
                  </a:lnTo>
                  <a:close/>
                  <a:moveTo>
                    <a:pt x="161619" y="70800"/>
                  </a:moveTo>
                  <a:lnTo>
                    <a:pt x="161619" y="76884"/>
                  </a:lnTo>
                  <a:lnTo>
                    <a:pt x="155231" y="76884"/>
                  </a:lnTo>
                  <a:lnTo>
                    <a:pt x="155231" y="70800"/>
                  </a:lnTo>
                  <a:close/>
                  <a:moveTo>
                    <a:pt x="168363" y="70800"/>
                  </a:moveTo>
                  <a:lnTo>
                    <a:pt x="168363" y="76884"/>
                  </a:lnTo>
                  <a:lnTo>
                    <a:pt x="161958" y="76884"/>
                  </a:lnTo>
                  <a:lnTo>
                    <a:pt x="161958" y="70800"/>
                  </a:lnTo>
                  <a:close/>
                  <a:moveTo>
                    <a:pt x="175090" y="70800"/>
                  </a:moveTo>
                  <a:lnTo>
                    <a:pt x="175090" y="76884"/>
                  </a:lnTo>
                  <a:lnTo>
                    <a:pt x="168702" y="76884"/>
                  </a:lnTo>
                  <a:lnTo>
                    <a:pt x="168702" y="70800"/>
                  </a:lnTo>
                  <a:close/>
                  <a:moveTo>
                    <a:pt x="181834" y="70800"/>
                  </a:moveTo>
                  <a:lnTo>
                    <a:pt x="181834" y="76884"/>
                  </a:lnTo>
                  <a:lnTo>
                    <a:pt x="175429" y="76884"/>
                  </a:lnTo>
                  <a:lnTo>
                    <a:pt x="175429" y="70800"/>
                  </a:lnTo>
                  <a:close/>
                  <a:moveTo>
                    <a:pt x="188561" y="70800"/>
                  </a:moveTo>
                  <a:lnTo>
                    <a:pt x="188561" y="76884"/>
                  </a:lnTo>
                  <a:lnTo>
                    <a:pt x="182173" y="76884"/>
                  </a:lnTo>
                  <a:lnTo>
                    <a:pt x="182173" y="70800"/>
                  </a:lnTo>
                  <a:close/>
                  <a:moveTo>
                    <a:pt x="195288" y="70800"/>
                  </a:moveTo>
                  <a:lnTo>
                    <a:pt x="195288" y="76884"/>
                  </a:lnTo>
                  <a:lnTo>
                    <a:pt x="188900" y="76884"/>
                  </a:lnTo>
                  <a:lnTo>
                    <a:pt x="188900" y="70800"/>
                  </a:lnTo>
                  <a:close/>
                  <a:moveTo>
                    <a:pt x="202032" y="70800"/>
                  </a:moveTo>
                  <a:lnTo>
                    <a:pt x="202032" y="76884"/>
                  </a:lnTo>
                  <a:lnTo>
                    <a:pt x="195627" y="76884"/>
                  </a:lnTo>
                  <a:lnTo>
                    <a:pt x="195627" y="70800"/>
                  </a:lnTo>
                  <a:close/>
                  <a:moveTo>
                    <a:pt x="208759" y="70800"/>
                  </a:moveTo>
                  <a:lnTo>
                    <a:pt x="208759" y="76884"/>
                  </a:lnTo>
                  <a:lnTo>
                    <a:pt x="202371" y="76884"/>
                  </a:lnTo>
                  <a:lnTo>
                    <a:pt x="202371" y="70800"/>
                  </a:lnTo>
                  <a:close/>
                  <a:moveTo>
                    <a:pt x="215504" y="70800"/>
                  </a:moveTo>
                  <a:lnTo>
                    <a:pt x="215504" y="76884"/>
                  </a:lnTo>
                  <a:lnTo>
                    <a:pt x="209098" y="76884"/>
                  </a:lnTo>
                  <a:lnTo>
                    <a:pt x="209098" y="70800"/>
                  </a:lnTo>
                  <a:close/>
                  <a:moveTo>
                    <a:pt x="222230" y="70800"/>
                  </a:moveTo>
                  <a:lnTo>
                    <a:pt x="222230" y="76884"/>
                  </a:lnTo>
                  <a:lnTo>
                    <a:pt x="215843" y="76884"/>
                  </a:lnTo>
                  <a:lnTo>
                    <a:pt x="215843" y="70800"/>
                  </a:lnTo>
                  <a:close/>
                  <a:moveTo>
                    <a:pt x="228975" y="70800"/>
                  </a:moveTo>
                  <a:lnTo>
                    <a:pt x="228975" y="76884"/>
                  </a:lnTo>
                  <a:lnTo>
                    <a:pt x="222569" y="76884"/>
                  </a:lnTo>
                  <a:lnTo>
                    <a:pt x="222569" y="70800"/>
                  </a:lnTo>
                  <a:close/>
                  <a:moveTo>
                    <a:pt x="235701" y="70800"/>
                  </a:moveTo>
                  <a:lnTo>
                    <a:pt x="235701" y="76884"/>
                  </a:lnTo>
                  <a:lnTo>
                    <a:pt x="229296" y="76884"/>
                  </a:lnTo>
                  <a:lnTo>
                    <a:pt x="229296" y="70800"/>
                  </a:lnTo>
                  <a:close/>
                  <a:moveTo>
                    <a:pt x="242428" y="70800"/>
                  </a:moveTo>
                  <a:lnTo>
                    <a:pt x="242428" y="76884"/>
                  </a:lnTo>
                  <a:lnTo>
                    <a:pt x="236040" y="76884"/>
                  </a:lnTo>
                  <a:lnTo>
                    <a:pt x="236040" y="70800"/>
                  </a:lnTo>
                  <a:close/>
                  <a:moveTo>
                    <a:pt x="249173" y="70800"/>
                  </a:moveTo>
                  <a:lnTo>
                    <a:pt x="249173" y="76884"/>
                  </a:lnTo>
                  <a:lnTo>
                    <a:pt x="242767" y="76884"/>
                  </a:lnTo>
                  <a:lnTo>
                    <a:pt x="242767" y="70800"/>
                  </a:lnTo>
                  <a:close/>
                  <a:moveTo>
                    <a:pt x="255899" y="70800"/>
                  </a:moveTo>
                  <a:lnTo>
                    <a:pt x="255899" y="76884"/>
                  </a:lnTo>
                  <a:lnTo>
                    <a:pt x="249512" y="76884"/>
                  </a:lnTo>
                  <a:lnTo>
                    <a:pt x="249512" y="70800"/>
                  </a:lnTo>
                  <a:close/>
                  <a:moveTo>
                    <a:pt x="262644" y="70800"/>
                  </a:moveTo>
                  <a:lnTo>
                    <a:pt x="262644" y="76884"/>
                  </a:lnTo>
                  <a:lnTo>
                    <a:pt x="256238" y="76884"/>
                  </a:lnTo>
                  <a:lnTo>
                    <a:pt x="256238" y="70800"/>
                  </a:lnTo>
                  <a:close/>
                  <a:moveTo>
                    <a:pt x="269370" y="70800"/>
                  </a:moveTo>
                  <a:lnTo>
                    <a:pt x="269370" y="76884"/>
                  </a:lnTo>
                  <a:lnTo>
                    <a:pt x="262983" y="76884"/>
                  </a:lnTo>
                  <a:lnTo>
                    <a:pt x="262983" y="70800"/>
                  </a:lnTo>
                  <a:close/>
                  <a:moveTo>
                    <a:pt x="276115" y="70800"/>
                  </a:moveTo>
                  <a:lnTo>
                    <a:pt x="276115" y="76884"/>
                  </a:lnTo>
                  <a:lnTo>
                    <a:pt x="269709" y="76884"/>
                  </a:lnTo>
                  <a:lnTo>
                    <a:pt x="269709" y="70800"/>
                  </a:lnTo>
                  <a:close/>
                  <a:moveTo>
                    <a:pt x="282842" y="70800"/>
                  </a:moveTo>
                  <a:lnTo>
                    <a:pt x="282842" y="76884"/>
                  </a:lnTo>
                  <a:lnTo>
                    <a:pt x="276436" y="76884"/>
                  </a:lnTo>
                  <a:lnTo>
                    <a:pt x="276436" y="70800"/>
                  </a:lnTo>
                  <a:close/>
                  <a:moveTo>
                    <a:pt x="6745" y="77205"/>
                  </a:moveTo>
                  <a:lnTo>
                    <a:pt x="6745" y="83289"/>
                  </a:lnTo>
                  <a:lnTo>
                    <a:pt x="339" y="83289"/>
                  </a:lnTo>
                  <a:lnTo>
                    <a:pt x="339" y="77205"/>
                  </a:lnTo>
                  <a:close/>
                  <a:moveTo>
                    <a:pt x="13471" y="77205"/>
                  </a:moveTo>
                  <a:lnTo>
                    <a:pt x="13471" y="83289"/>
                  </a:lnTo>
                  <a:lnTo>
                    <a:pt x="7066" y="83289"/>
                  </a:lnTo>
                  <a:lnTo>
                    <a:pt x="7066" y="77205"/>
                  </a:lnTo>
                  <a:close/>
                  <a:moveTo>
                    <a:pt x="20198" y="77205"/>
                  </a:moveTo>
                  <a:lnTo>
                    <a:pt x="20198" y="83289"/>
                  </a:lnTo>
                  <a:lnTo>
                    <a:pt x="13810" y="83289"/>
                  </a:lnTo>
                  <a:lnTo>
                    <a:pt x="13810" y="77205"/>
                  </a:lnTo>
                  <a:close/>
                  <a:moveTo>
                    <a:pt x="26942" y="77205"/>
                  </a:moveTo>
                  <a:lnTo>
                    <a:pt x="26942" y="83289"/>
                  </a:lnTo>
                  <a:lnTo>
                    <a:pt x="20537" y="83289"/>
                  </a:lnTo>
                  <a:lnTo>
                    <a:pt x="20537" y="77205"/>
                  </a:lnTo>
                  <a:close/>
                  <a:moveTo>
                    <a:pt x="33669" y="77205"/>
                  </a:moveTo>
                  <a:lnTo>
                    <a:pt x="33669" y="83289"/>
                  </a:lnTo>
                  <a:lnTo>
                    <a:pt x="27281" y="83289"/>
                  </a:lnTo>
                  <a:lnTo>
                    <a:pt x="27281" y="77205"/>
                  </a:lnTo>
                  <a:close/>
                  <a:moveTo>
                    <a:pt x="40414" y="77205"/>
                  </a:moveTo>
                  <a:lnTo>
                    <a:pt x="40414" y="83289"/>
                  </a:lnTo>
                  <a:lnTo>
                    <a:pt x="34008" y="83289"/>
                  </a:lnTo>
                  <a:lnTo>
                    <a:pt x="34008" y="77205"/>
                  </a:lnTo>
                  <a:close/>
                  <a:moveTo>
                    <a:pt x="47140" y="77205"/>
                  </a:moveTo>
                  <a:lnTo>
                    <a:pt x="47140" y="83289"/>
                  </a:lnTo>
                  <a:lnTo>
                    <a:pt x="40753" y="83289"/>
                  </a:lnTo>
                  <a:lnTo>
                    <a:pt x="40753" y="77205"/>
                  </a:lnTo>
                  <a:close/>
                  <a:moveTo>
                    <a:pt x="53885" y="77205"/>
                  </a:moveTo>
                  <a:lnTo>
                    <a:pt x="53885" y="83289"/>
                  </a:lnTo>
                  <a:lnTo>
                    <a:pt x="47479" y="83289"/>
                  </a:lnTo>
                  <a:lnTo>
                    <a:pt x="47479" y="77205"/>
                  </a:lnTo>
                  <a:close/>
                  <a:moveTo>
                    <a:pt x="60611" y="77205"/>
                  </a:moveTo>
                  <a:lnTo>
                    <a:pt x="60611" y="83289"/>
                  </a:lnTo>
                  <a:lnTo>
                    <a:pt x="54206" y="83289"/>
                  </a:lnTo>
                  <a:lnTo>
                    <a:pt x="54206" y="77205"/>
                  </a:lnTo>
                  <a:close/>
                  <a:moveTo>
                    <a:pt x="67338" y="77205"/>
                  </a:moveTo>
                  <a:lnTo>
                    <a:pt x="67338" y="83289"/>
                  </a:lnTo>
                  <a:lnTo>
                    <a:pt x="60950" y="83289"/>
                  </a:lnTo>
                  <a:lnTo>
                    <a:pt x="60950" y="77205"/>
                  </a:lnTo>
                  <a:close/>
                  <a:moveTo>
                    <a:pt x="74083" y="77205"/>
                  </a:moveTo>
                  <a:lnTo>
                    <a:pt x="74083" y="83289"/>
                  </a:lnTo>
                  <a:lnTo>
                    <a:pt x="67677" y="83289"/>
                  </a:lnTo>
                  <a:lnTo>
                    <a:pt x="67677" y="77205"/>
                  </a:lnTo>
                  <a:close/>
                  <a:moveTo>
                    <a:pt x="80809" y="77205"/>
                  </a:moveTo>
                  <a:lnTo>
                    <a:pt x="80809" y="83289"/>
                  </a:lnTo>
                  <a:lnTo>
                    <a:pt x="74422" y="83289"/>
                  </a:lnTo>
                  <a:lnTo>
                    <a:pt x="74422" y="77205"/>
                  </a:lnTo>
                  <a:close/>
                  <a:moveTo>
                    <a:pt x="87554" y="77205"/>
                  </a:moveTo>
                  <a:lnTo>
                    <a:pt x="87554" y="83289"/>
                  </a:lnTo>
                  <a:lnTo>
                    <a:pt x="81148" y="83289"/>
                  </a:lnTo>
                  <a:lnTo>
                    <a:pt x="81148" y="77205"/>
                  </a:lnTo>
                  <a:close/>
                  <a:moveTo>
                    <a:pt x="94281" y="77205"/>
                  </a:moveTo>
                  <a:lnTo>
                    <a:pt x="94281" y="83289"/>
                  </a:lnTo>
                  <a:lnTo>
                    <a:pt x="87893" y="83289"/>
                  </a:lnTo>
                  <a:lnTo>
                    <a:pt x="87893" y="77205"/>
                  </a:lnTo>
                  <a:close/>
                  <a:moveTo>
                    <a:pt x="101007" y="77205"/>
                  </a:moveTo>
                  <a:lnTo>
                    <a:pt x="101007" y="83289"/>
                  </a:lnTo>
                  <a:lnTo>
                    <a:pt x="94620" y="83289"/>
                  </a:lnTo>
                  <a:lnTo>
                    <a:pt x="94620" y="77205"/>
                  </a:lnTo>
                  <a:close/>
                  <a:moveTo>
                    <a:pt x="107752" y="77205"/>
                  </a:moveTo>
                  <a:lnTo>
                    <a:pt x="107752" y="83289"/>
                  </a:lnTo>
                  <a:lnTo>
                    <a:pt x="101346" y="83289"/>
                  </a:lnTo>
                  <a:lnTo>
                    <a:pt x="101346" y="77205"/>
                  </a:lnTo>
                  <a:close/>
                  <a:moveTo>
                    <a:pt x="114478" y="77205"/>
                  </a:moveTo>
                  <a:lnTo>
                    <a:pt x="114478" y="83289"/>
                  </a:lnTo>
                  <a:lnTo>
                    <a:pt x="108091" y="83289"/>
                  </a:lnTo>
                  <a:lnTo>
                    <a:pt x="108091" y="77205"/>
                  </a:lnTo>
                  <a:close/>
                  <a:moveTo>
                    <a:pt x="121223" y="77205"/>
                  </a:moveTo>
                  <a:lnTo>
                    <a:pt x="121223" y="83289"/>
                  </a:lnTo>
                  <a:lnTo>
                    <a:pt x="114817" y="83289"/>
                  </a:lnTo>
                  <a:lnTo>
                    <a:pt x="114817" y="77205"/>
                  </a:lnTo>
                  <a:close/>
                  <a:moveTo>
                    <a:pt x="127950" y="77205"/>
                  </a:moveTo>
                  <a:lnTo>
                    <a:pt x="127950" y="83289"/>
                  </a:lnTo>
                  <a:lnTo>
                    <a:pt x="121562" y="83289"/>
                  </a:lnTo>
                  <a:lnTo>
                    <a:pt x="121562" y="77205"/>
                  </a:lnTo>
                  <a:close/>
                  <a:moveTo>
                    <a:pt x="134694" y="77205"/>
                  </a:moveTo>
                  <a:lnTo>
                    <a:pt x="134694" y="83289"/>
                  </a:lnTo>
                  <a:lnTo>
                    <a:pt x="128289" y="83289"/>
                  </a:lnTo>
                  <a:lnTo>
                    <a:pt x="128289" y="77205"/>
                  </a:lnTo>
                  <a:close/>
                  <a:moveTo>
                    <a:pt x="141421" y="77205"/>
                  </a:moveTo>
                  <a:lnTo>
                    <a:pt x="141421" y="83289"/>
                  </a:lnTo>
                  <a:lnTo>
                    <a:pt x="135033" y="83289"/>
                  </a:lnTo>
                  <a:lnTo>
                    <a:pt x="135033" y="77205"/>
                  </a:lnTo>
                  <a:close/>
                  <a:moveTo>
                    <a:pt x="148148" y="77205"/>
                  </a:moveTo>
                  <a:lnTo>
                    <a:pt x="148148" y="83289"/>
                  </a:lnTo>
                  <a:lnTo>
                    <a:pt x="141760" y="83289"/>
                  </a:lnTo>
                  <a:lnTo>
                    <a:pt x="141760" y="77205"/>
                  </a:lnTo>
                  <a:close/>
                  <a:moveTo>
                    <a:pt x="154892" y="77205"/>
                  </a:moveTo>
                  <a:lnTo>
                    <a:pt x="154892" y="83289"/>
                  </a:lnTo>
                  <a:lnTo>
                    <a:pt x="148487" y="83289"/>
                  </a:lnTo>
                  <a:lnTo>
                    <a:pt x="148487" y="77205"/>
                  </a:lnTo>
                  <a:close/>
                  <a:moveTo>
                    <a:pt x="161619" y="77205"/>
                  </a:moveTo>
                  <a:lnTo>
                    <a:pt x="161619" y="83289"/>
                  </a:lnTo>
                  <a:lnTo>
                    <a:pt x="155231" y="83289"/>
                  </a:lnTo>
                  <a:lnTo>
                    <a:pt x="155231" y="77205"/>
                  </a:lnTo>
                  <a:close/>
                  <a:moveTo>
                    <a:pt x="168363" y="77205"/>
                  </a:moveTo>
                  <a:lnTo>
                    <a:pt x="168363" y="83289"/>
                  </a:lnTo>
                  <a:lnTo>
                    <a:pt x="161958" y="83289"/>
                  </a:lnTo>
                  <a:lnTo>
                    <a:pt x="161958" y="77205"/>
                  </a:lnTo>
                  <a:close/>
                  <a:moveTo>
                    <a:pt x="175090" y="77205"/>
                  </a:moveTo>
                  <a:lnTo>
                    <a:pt x="175090" y="83289"/>
                  </a:lnTo>
                  <a:lnTo>
                    <a:pt x="168702" y="83289"/>
                  </a:lnTo>
                  <a:lnTo>
                    <a:pt x="168702" y="77205"/>
                  </a:lnTo>
                  <a:close/>
                  <a:moveTo>
                    <a:pt x="181834" y="77205"/>
                  </a:moveTo>
                  <a:lnTo>
                    <a:pt x="181834" y="83289"/>
                  </a:lnTo>
                  <a:lnTo>
                    <a:pt x="175429" y="83289"/>
                  </a:lnTo>
                  <a:lnTo>
                    <a:pt x="175429" y="77205"/>
                  </a:lnTo>
                  <a:close/>
                  <a:moveTo>
                    <a:pt x="188561" y="77205"/>
                  </a:moveTo>
                  <a:lnTo>
                    <a:pt x="188561" y="83289"/>
                  </a:lnTo>
                  <a:lnTo>
                    <a:pt x="182173" y="83289"/>
                  </a:lnTo>
                  <a:lnTo>
                    <a:pt x="182173" y="77205"/>
                  </a:lnTo>
                  <a:close/>
                  <a:moveTo>
                    <a:pt x="195288" y="77205"/>
                  </a:moveTo>
                  <a:lnTo>
                    <a:pt x="195288" y="83289"/>
                  </a:lnTo>
                  <a:lnTo>
                    <a:pt x="188900" y="83289"/>
                  </a:lnTo>
                  <a:lnTo>
                    <a:pt x="188900" y="77205"/>
                  </a:lnTo>
                  <a:close/>
                  <a:moveTo>
                    <a:pt x="202032" y="77205"/>
                  </a:moveTo>
                  <a:lnTo>
                    <a:pt x="202032" y="83289"/>
                  </a:lnTo>
                  <a:lnTo>
                    <a:pt x="195627" y="83289"/>
                  </a:lnTo>
                  <a:lnTo>
                    <a:pt x="195627" y="77205"/>
                  </a:lnTo>
                  <a:close/>
                  <a:moveTo>
                    <a:pt x="208759" y="77205"/>
                  </a:moveTo>
                  <a:lnTo>
                    <a:pt x="208759" y="83289"/>
                  </a:lnTo>
                  <a:lnTo>
                    <a:pt x="202371" y="83289"/>
                  </a:lnTo>
                  <a:lnTo>
                    <a:pt x="202371" y="77205"/>
                  </a:lnTo>
                  <a:close/>
                  <a:moveTo>
                    <a:pt x="215504" y="77205"/>
                  </a:moveTo>
                  <a:lnTo>
                    <a:pt x="215504" y="83289"/>
                  </a:lnTo>
                  <a:lnTo>
                    <a:pt x="209098" y="83289"/>
                  </a:lnTo>
                  <a:lnTo>
                    <a:pt x="209098" y="77205"/>
                  </a:lnTo>
                  <a:close/>
                  <a:moveTo>
                    <a:pt x="222230" y="77205"/>
                  </a:moveTo>
                  <a:lnTo>
                    <a:pt x="222230" y="83289"/>
                  </a:lnTo>
                  <a:lnTo>
                    <a:pt x="215843" y="83289"/>
                  </a:lnTo>
                  <a:lnTo>
                    <a:pt x="215843" y="77205"/>
                  </a:lnTo>
                  <a:close/>
                  <a:moveTo>
                    <a:pt x="228975" y="77205"/>
                  </a:moveTo>
                  <a:lnTo>
                    <a:pt x="228975" y="83289"/>
                  </a:lnTo>
                  <a:lnTo>
                    <a:pt x="222569" y="83289"/>
                  </a:lnTo>
                  <a:lnTo>
                    <a:pt x="222569" y="77205"/>
                  </a:lnTo>
                  <a:close/>
                  <a:moveTo>
                    <a:pt x="235701" y="77205"/>
                  </a:moveTo>
                  <a:lnTo>
                    <a:pt x="235701" y="83289"/>
                  </a:lnTo>
                  <a:lnTo>
                    <a:pt x="229296" y="83289"/>
                  </a:lnTo>
                  <a:lnTo>
                    <a:pt x="229296" y="77205"/>
                  </a:lnTo>
                  <a:close/>
                  <a:moveTo>
                    <a:pt x="242428" y="77205"/>
                  </a:moveTo>
                  <a:lnTo>
                    <a:pt x="242428" y="83289"/>
                  </a:lnTo>
                  <a:lnTo>
                    <a:pt x="236040" y="83289"/>
                  </a:lnTo>
                  <a:lnTo>
                    <a:pt x="236040" y="77205"/>
                  </a:lnTo>
                  <a:close/>
                  <a:moveTo>
                    <a:pt x="249173" y="77205"/>
                  </a:moveTo>
                  <a:lnTo>
                    <a:pt x="249173" y="83289"/>
                  </a:lnTo>
                  <a:lnTo>
                    <a:pt x="242767" y="83289"/>
                  </a:lnTo>
                  <a:lnTo>
                    <a:pt x="242767" y="77205"/>
                  </a:lnTo>
                  <a:close/>
                  <a:moveTo>
                    <a:pt x="255899" y="77205"/>
                  </a:moveTo>
                  <a:lnTo>
                    <a:pt x="255899" y="83289"/>
                  </a:lnTo>
                  <a:lnTo>
                    <a:pt x="249512" y="83289"/>
                  </a:lnTo>
                  <a:lnTo>
                    <a:pt x="249512" y="77205"/>
                  </a:lnTo>
                  <a:close/>
                  <a:moveTo>
                    <a:pt x="262644" y="77205"/>
                  </a:moveTo>
                  <a:lnTo>
                    <a:pt x="262644" y="83289"/>
                  </a:lnTo>
                  <a:lnTo>
                    <a:pt x="256238" y="83289"/>
                  </a:lnTo>
                  <a:lnTo>
                    <a:pt x="256238" y="77205"/>
                  </a:lnTo>
                  <a:close/>
                  <a:moveTo>
                    <a:pt x="269370" y="77205"/>
                  </a:moveTo>
                  <a:lnTo>
                    <a:pt x="269370" y="83289"/>
                  </a:lnTo>
                  <a:lnTo>
                    <a:pt x="262983" y="83289"/>
                  </a:lnTo>
                  <a:lnTo>
                    <a:pt x="262983" y="77205"/>
                  </a:lnTo>
                  <a:close/>
                  <a:moveTo>
                    <a:pt x="276115" y="77205"/>
                  </a:moveTo>
                  <a:lnTo>
                    <a:pt x="276115" y="83289"/>
                  </a:lnTo>
                  <a:lnTo>
                    <a:pt x="269709" y="83289"/>
                  </a:lnTo>
                  <a:lnTo>
                    <a:pt x="269709" y="77205"/>
                  </a:lnTo>
                  <a:close/>
                  <a:moveTo>
                    <a:pt x="282842" y="77205"/>
                  </a:moveTo>
                  <a:lnTo>
                    <a:pt x="282842" y="83289"/>
                  </a:lnTo>
                  <a:lnTo>
                    <a:pt x="276436" y="83289"/>
                  </a:lnTo>
                  <a:lnTo>
                    <a:pt x="276436" y="77205"/>
                  </a:lnTo>
                  <a:close/>
                  <a:moveTo>
                    <a:pt x="6745" y="83611"/>
                  </a:moveTo>
                  <a:lnTo>
                    <a:pt x="6745" y="89695"/>
                  </a:lnTo>
                  <a:lnTo>
                    <a:pt x="339" y="89695"/>
                  </a:lnTo>
                  <a:lnTo>
                    <a:pt x="339" y="83611"/>
                  </a:lnTo>
                  <a:close/>
                  <a:moveTo>
                    <a:pt x="13471" y="83611"/>
                  </a:moveTo>
                  <a:lnTo>
                    <a:pt x="13471" y="89695"/>
                  </a:lnTo>
                  <a:lnTo>
                    <a:pt x="7066" y="89695"/>
                  </a:lnTo>
                  <a:lnTo>
                    <a:pt x="7066" y="83611"/>
                  </a:lnTo>
                  <a:close/>
                  <a:moveTo>
                    <a:pt x="20198" y="83611"/>
                  </a:moveTo>
                  <a:lnTo>
                    <a:pt x="20198" y="89695"/>
                  </a:lnTo>
                  <a:lnTo>
                    <a:pt x="13810" y="89695"/>
                  </a:lnTo>
                  <a:lnTo>
                    <a:pt x="13810" y="83611"/>
                  </a:lnTo>
                  <a:close/>
                  <a:moveTo>
                    <a:pt x="26942" y="83611"/>
                  </a:moveTo>
                  <a:lnTo>
                    <a:pt x="26942" y="89695"/>
                  </a:lnTo>
                  <a:lnTo>
                    <a:pt x="20537" y="89695"/>
                  </a:lnTo>
                  <a:lnTo>
                    <a:pt x="20537" y="83611"/>
                  </a:lnTo>
                  <a:close/>
                  <a:moveTo>
                    <a:pt x="33669" y="83611"/>
                  </a:moveTo>
                  <a:lnTo>
                    <a:pt x="33669" y="89695"/>
                  </a:lnTo>
                  <a:lnTo>
                    <a:pt x="27281" y="89695"/>
                  </a:lnTo>
                  <a:lnTo>
                    <a:pt x="27281" y="83611"/>
                  </a:lnTo>
                  <a:close/>
                  <a:moveTo>
                    <a:pt x="40414" y="83611"/>
                  </a:moveTo>
                  <a:lnTo>
                    <a:pt x="40414" y="89695"/>
                  </a:lnTo>
                  <a:lnTo>
                    <a:pt x="34008" y="89695"/>
                  </a:lnTo>
                  <a:lnTo>
                    <a:pt x="34008" y="83611"/>
                  </a:lnTo>
                  <a:close/>
                  <a:moveTo>
                    <a:pt x="47140" y="83611"/>
                  </a:moveTo>
                  <a:lnTo>
                    <a:pt x="47140" y="89695"/>
                  </a:lnTo>
                  <a:lnTo>
                    <a:pt x="40753" y="89695"/>
                  </a:lnTo>
                  <a:lnTo>
                    <a:pt x="40753" y="83611"/>
                  </a:lnTo>
                  <a:close/>
                  <a:moveTo>
                    <a:pt x="53885" y="83611"/>
                  </a:moveTo>
                  <a:lnTo>
                    <a:pt x="53885" y="89695"/>
                  </a:lnTo>
                  <a:lnTo>
                    <a:pt x="47479" y="89695"/>
                  </a:lnTo>
                  <a:lnTo>
                    <a:pt x="47479" y="83611"/>
                  </a:lnTo>
                  <a:close/>
                  <a:moveTo>
                    <a:pt x="60611" y="83611"/>
                  </a:moveTo>
                  <a:lnTo>
                    <a:pt x="60611" y="89695"/>
                  </a:lnTo>
                  <a:lnTo>
                    <a:pt x="54206" y="89695"/>
                  </a:lnTo>
                  <a:lnTo>
                    <a:pt x="54206" y="83611"/>
                  </a:lnTo>
                  <a:close/>
                  <a:moveTo>
                    <a:pt x="67338" y="83611"/>
                  </a:moveTo>
                  <a:lnTo>
                    <a:pt x="67338" y="89695"/>
                  </a:lnTo>
                  <a:lnTo>
                    <a:pt x="60950" y="89695"/>
                  </a:lnTo>
                  <a:lnTo>
                    <a:pt x="60950" y="83611"/>
                  </a:lnTo>
                  <a:close/>
                  <a:moveTo>
                    <a:pt x="74083" y="83611"/>
                  </a:moveTo>
                  <a:lnTo>
                    <a:pt x="74083" y="89695"/>
                  </a:lnTo>
                  <a:lnTo>
                    <a:pt x="67677" y="89695"/>
                  </a:lnTo>
                  <a:lnTo>
                    <a:pt x="67677" y="83611"/>
                  </a:lnTo>
                  <a:close/>
                  <a:moveTo>
                    <a:pt x="80809" y="83611"/>
                  </a:moveTo>
                  <a:lnTo>
                    <a:pt x="80809" y="89695"/>
                  </a:lnTo>
                  <a:lnTo>
                    <a:pt x="74422" y="89695"/>
                  </a:lnTo>
                  <a:lnTo>
                    <a:pt x="74422" y="83611"/>
                  </a:lnTo>
                  <a:close/>
                  <a:moveTo>
                    <a:pt x="87554" y="83611"/>
                  </a:moveTo>
                  <a:lnTo>
                    <a:pt x="87554" y="89695"/>
                  </a:lnTo>
                  <a:lnTo>
                    <a:pt x="81148" y="89695"/>
                  </a:lnTo>
                  <a:lnTo>
                    <a:pt x="81148" y="83611"/>
                  </a:lnTo>
                  <a:close/>
                  <a:moveTo>
                    <a:pt x="94281" y="83611"/>
                  </a:moveTo>
                  <a:lnTo>
                    <a:pt x="94281" y="89695"/>
                  </a:lnTo>
                  <a:lnTo>
                    <a:pt x="87893" y="89695"/>
                  </a:lnTo>
                  <a:lnTo>
                    <a:pt x="87893" y="83611"/>
                  </a:lnTo>
                  <a:close/>
                  <a:moveTo>
                    <a:pt x="101007" y="83611"/>
                  </a:moveTo>
                  <a:lnTo>
                    <a:pt x="101007" y="89695"/>
                  </a:lnTo>
                  <a:lnTo>
                    <a:pt x="94620" y="89695"/>
                  </a:lnTo>
                  <a:lnTo>
                    <a:pt x="94620" y="83611"/>
                  </a:lnTo>
                  <a:close/>
                  <a:moveTo>
                    <a:pt x="107752" y="83611"/>
                  </a:moveTo>
                  <a:lnTo>
                    <a:pt x="107752" y="89695"/>
                  </a:lnTo>
                  <a:lnTo>
                    <a:pt x="101346" y="89695"/>
                  </a:lnTo>
                  <a:lnTo>
                    <a:pt x="101346" y="83611"/>
                  </a:lnTo>
                  <a:close/>
                  <a:moveTo>
                    <a:pt x="114478" y="83611"/>
                  </a:moveTo>
                  <a:lnTo>
                    <a:pt x="114478" y="89695"/>
                  </a:lnTo>
                  <a:lnTo>
                    <a:pt x="108091" y="89695"/>
                  </a:lnTo>
                  <a:lnTo>
                    <a:pt x="108091" y="83611"/>
                  </a:lnTo>
                  <a:close/>
                  <a:moveTo>
                    <a:pt x="121223" y="83611"/>
                  </a:moveTo>
                  <a:lnTo>
                    <a:pt x="121223" y="89695"/>
                  </a:lnTo>
                  <a:lnTo>
                    <a:pt x="114817" y="89695"/>
                  </a:lnTo>
                  <a:lnTo>
                    <a:pt x="114817" y="83611"/>
                  </a:lnTo>
                  <a:close/>
                  <a:moveTo>
                    <a:pt x="127950" y="83611"/>
                  </a:moveTo>
                  <a:lnTo>
                    <a:pt x="127950" y="89695"/>
                  </a:lnTo>
                  <a:lnTo>
                    <a:pt x="121562" y="89695"/>
                  </a:lnTo>
                  <a:lnTo>
                    <a:pt x="121562" y="83611"/>
                  </a:lnTo>
                  <a:close/>
                  <a:moveTo>
                    <a:pt x="134694" y="83611"/>
                  </a:moveTo>
                  <a:lnTo>
                    <a:pt x="134694" y="89695"/>
                  </a:lnTo>
                  <a:lnTo>
                    <a:pt x="128289" y="89695"/>
                  </a:lnTo>
                  <a:lnTo>
                    <a:pt x="128289" y="83611"/>
                  </a:lnTo>
                  <a:close/>
                  <a:moveTo>
                    <a:pt x="141421" y="83611"/>
                  </a:moveTo>
                  <a:lnTo>
                    <a:pt x="141421" y="89695"/>
                  </a:lnTo>
                  <a:lnTo>
                    <a:pt x="135033" y="89695"/>
                  </a:lnTo>
                  <a:lnTo>
                    <a:pt x="135033" y="83611"/>
                  </a:lnTo>
                  <a:close/>
                  <a:moveTo>
                    <a:pt x="148148" y="83611"/>
                  </a:moveTo>
                  <a:lnTo>
                    <a:pt x="148148" y="89695"/>
                  </a:lnTo>
                  <a:lnTo>
                    <a:pt x="141760" y="89695"/>
                  </a:lnTo>
                  <a:lnTo>
                    <a:pt x="141760" y="83611"/>
                  </a:lnTo>
                  <a:close/>
                  <a:moveTo>
                    <a:pt x="154892" y="83611"/>
                  </a:moveTo>
                  <a:lnTo>
                    <a:pt x="154892" y="89695"/>
                  </a:lnTo>
                  <a:lnTo>
                    <a:pt x="148487" y="89695"/>
                  </a:lnTo>
                  <a:lnTo>
                    <a:pt x="148487" y="83611"/>
                  </a:lnTo>
                  <a:close/>
                  <a:moveTo>
                    <a:pt x="161619" y="83611"/>
                  </a:moveTo>
                  <a:lnTo>
                    <a:pt x="161619" y="89695"/>
                  </a:lnTo>
                  <a:lnTo>
                    <a:pt x="155231" y="89695"/>
                  </a:lnTo>
                  <a:lnTo>
                    <a:pt x="155231" y="83611"/>
                  </a:lnTo>
                  <a:close/>
                  <a:moveTo>
                    <a:pt x="168363" y="83611"/>
                  </a:moveTo>
                  <a:lnTo>
                    <a:pt x="168363" y="89695"/>
                  </a:lnTo>
                  <a:lnTo>
                    <a:pt x="161958" y="89695"/>
                  </a:lnTo>
                  <a:lnTo>
                    <a:pt x="161958" y="83611"/>
                  </a:lnTo>
                  <a:close/>
                  <a:moveTo>
                    <a:pt x="175090" y="83611"/>
                  </a:moveTo>
                  <a:lnTo>
                    <a:pt x="175090" y="89695"/>
                  </a:lnTo>
                  <a:lnTo>
                    <a:pt x="168702" y="89695"/>
                  </a:lnTo>
                  <a:lnTo>
                    <a:pt x="168702" y="83611"/>
                  </a:lnTo>
                  <a:close/>
                  <a:moveTo>
                    <a:pt x="181834" y="83611"/>
                  </a:moveTo>
                  <a:lnTo>
                    <a:pt x="181834" y="89695"/>
                  </a:lnTo>
                  <a:lnTo>
                    <a:pt x="175429" y="89695"/>
                  </a:lnTo>
                  <a:lnTo>
                    <a:pt x="175429" y="83611"/>
                  </a:lnTo>
                  <a:close/>
                  <a:moveTo>
                    <a:pt x="188561" y="83611"/>
                  </a:moveTo>
                  <a:lnTo>
                    <a:pt x="188561" y="89695"/>
                  </a:lnTo>
                  <a:lnTo>
                    <a:pt x="182173" y="89695"/>
                  </a:lnTo>
                  <a:lnTo>
                    <a:pt x="182173" y="83611"/>
                  </a:lnTo>
                  <a:close/>
                  <a:moveTo>
                    <a:pt x="195288" y="83611"/>
                  </a:moveTo>
                  <a:lnTo>
                    <a:pt x="195288" y="89695"/>
                  </a:lnTo>
                  <a:lnTo>
                    <a:pt x="188900" y="89695"/>
                  </a:lnTo>
                  <a:lnTo>
                    <a:pt x="188900" y="83611"/>
                  </a:lnTo>
                  <a:close/>
                  <a:moveTo>
                    <a:pt x="202032" y="83611"/>
                  </a:moveTo>
                  <a:lnTo>
                    <a:pt x="202032" y="89695"/>
                  </a:lnTo>
                  <a:lnTo>
                    <a:pt x="195627" y="89695"/>
                  </a:lnTo>
                  <a:lnTo>
                    <a:pt x="195627" y="83611"/>
                  </a:lnTo>
                  <a:close/>
                  <a:moveTo>
                    <a:pt x="208759" y="83611"/>
                  </a:moveTo>
                  <a:lnTo>
                    <a:pt x="208759" y="89695"/>
                  </a:lnTo>
                  <a:lnTo>
                    <a:pt x="202371" y="89695"/>
                  </a:lnTo>
                  <a:lnTo>
                    <a:pt x="202371" y="83611"/>
                  </a:lnTo>
                  <a:close/>
                  <a:moveTo>
                    <a:pt x="215504" y="83611"/>
                  </a:moveTo>
                  <a:lnTo>
                    <a:pt x="215504" y="89695"/>
                  </a:lnTo>
                  <a:lnTo>
                    <a:pt x="209098" y="89695"/>
                  </a:lnTo>
                  <a:lnTo>
                    <a:pt x="209098" y="83611"/>
                  </a:lnTo>
                  <a:close/>
                  <a:moveTo>
                    <a:pt x="222230" y="83611"/>
                  </a:moveTo>
                  <a:lnTo>
                    <a:pt x="222230" y="89695"/>
                  </a:lnTo>
                  <a:lnTo>
                    <a:pt x="215843" y="89695"/>
                  </a:lnTo>
                  <a:lnTo>
                    <a:pt x="215843" y="83611"/>
                  </a:lnTo>
                  <a:close/>
                  <a:moveTo>
                    <a:pt x="228975" y="83611"/>
                  </a:moveTo>
                  <a:lnTo>
                    <a:pt x="228975" y="89695"/>
                  </a:lnTo>
                  <a:lnTo>
                    <a:pt x="222569" y="89695"/>
                  </a:lnTo>
                  <a:lnTo>
                    <a:pt x="222569" y="83611"/>
                  </a:lnTo>
                  <a:close/>
                  <a:moveTo>
                    <a:pt x="235701" y="83611"/>
                  </a:moveTo>
                  <a:lnTo>
                    <a:pt x="235701" y="89695"/>
                  </a:lnTo>
                  <a:lnTo>
                    <a:pt x="229296" y="89695"/>
                  </a:lnTo>
                  <a:lnTo>
                    <a:pt x="229296" y="83611"/>
                  </a:lnTo>
                  <a:close/>
                  <a:moveTo>
                    <a:pt x="242428" y="83611"/>
                  </a:moveTo>
                  <a:lnTo>
                    <a:pt x="242428" y="89695"/>
                  </a:lnTo>
                  <a:lnTo>
                    <a:pt x="236040" y="89695"/>
                  </a:lnTo>
                  <a:lnTo>
                    <a:pt x="236040" y="83611"/>
                  </a:lnTo>
                  <a:close/>
                  <a:moveTo>
                    <a:pt x="249173" y="83611"/>
                  </a:moveTo>
                  <a:lnTo>
                    <a:pt x="249173" y="89695"/>
                  </a:lnTo>
                  <a:lnTo>
                    <a:pt x="242767" y="89695"/>
                  </a:lnTo>
                  <a:lnTo>
                    <a:pt x="242767" y="83611"/>
                  </a:lnTo>
                  <a:close/>
                  <a:moveTo>
                    <a:pt x="255899" y="83611"/>
                  </a:moveTo>
                  <a:lnTo>
                    <a:pt x="255899" y="89695"/>
                  </a:lnTo>
                  <a:lnTo>
                    <a:pt x="249512" y="89695"/>
                  </a:lnTo>
                  <a:lnTo>
                    <a:pt x="249512" y="83611"/>
                  </a:lnTo>
                  <a:close/>
                  <a:moveTo>
                    <a:pt x="262644" y="83611"/>
                  </a:moveTo>
                  <a:lnTo>
                    <a:pt x="262644" y="89695"/>
                  </a:lnTo>
                  <a:lnTo>
                    <a:pt x="256238" y="89695"/>
                  </a:lnTo>
                  <a:lnTo>
                    <a:pt x="256238" y="83611"/>
                  </a:lnTo>
                  <a:close/>
                  <a:moveTo>
                    <a:pt x="269370" y="83611"/>
                  </a:moveTo>
                  <a:lnTo>
                    <a:pt x="269370" y="89695"/>
                  </a:lnTo>
                  <a:lnTo>
                    <a:pt x="262983" y="89695"/>
                  </a:lnTo>
                  <a:lnTo>
                    <a:pt x="262983" y="83611"/>
                  </a:lnTo>
                  <a:close/>
                  <a:moveTo>
                    <a:pt x="276115" y="83611"/>
                  </a:moveTo>
                  <a:lnTo>
                    <a:pt x="276115" y="89695"/>
                  </a:lnTo>
                  <a:lnTo>
                    <a:pt x="269709" y="89695"/>
                  </a:lnTo>
                  <a:lnTo>
                    <a:pt x="269709" y="83611"/>
                  </a:lnTo>
                  <a:close/>
                  <a:moveTo>
                    <a:pt x="282842" y="83611"/>
                  </a:moveTo>
                  <a:lnTo>
                    <a:pt x="282842" y="89695"/>
                  </a:lnTo>
                  <a:lnTo>
                    <a:pt x="276436" y="89695"/>
                  </a:lnTo>
                  <a:lnTo>
                    <a:pt x="276436" y="83611"/>
                  </a:lnTo>
                  <a:close/>
                  <a:moveTo>
                    <a:pt x="6745" y="90016"/>
                  </a:moveTo>
                  <a:lnTo>
                    <a:pt x="6745" y="96100"/>
                  </a:lnTo>
                  <a:lnTo>
                    <a:pt x="339" y="96100"/>
                  </a:lnTo>
                  <a:lnTo>
                    <a:pt x="339" y="90016"/>
                  </a:lnTo>
                  <a:close/>
                  <a:moveTo>
                    <a:pt x="13471" y="90016"/>
                  </a:moveTo>
                  <a:lnTo>
                    <a:pt x="13471" y="96100"/>
                  </a:lnTo>
                  <a:lnTo>
                    <a:pt x="7066" y="96100"/>
                  </a:lnTo>
                  <a:lnTo>
                    <a:pt x="7066" y="90016"/>
                  </a:lnTo>
                  <a:close/>
                  <a:moveTo>
                    <a:pt x="20198" y="90016"/>
                  </a:moveTo>
                  <a:lnTo>
                    <a:pt x="20198" y="96100"/>
                  </a:lnTo>
                  <a:lnTo>
                    <a:pt x="13810" y="96100"/>
                  </a:lnTo>
                  <a:lnTo>
                    <a:pt x="13810" y="90016"/>
                  </a:lnTo>
                  <a:close/>
                  <a:moveTo>
                    <a:pt x="26942" y="90016"/>
                  </a:moveTo>
                  <a:lnTo>
                    <a:pt x="26942" y="96100"/>
                  </a:lnTo>
                  <a:lnTo>
                    <a:pt x="20537" y="96100"/>
                  </a:lnTo>
                  <a:lnTo>
                    <a:pt x="20537" y="90016"/>
                  </a:lnTo>
                  <a:close/>
                  <a:moveTo>
                    <a:pt x="33669" y="90016"/>
                  </a:moveTo>
                  <a:lnTo>
                    <a:pt x="33669" y="96100"/>
                  </a:lnTo>
                  <a:lnTo>
                    <a:pt x="27281" y="96100"/>
                  </a:lnTo>
                  <a:lnTo>
                    <a:pt x="27281" y="90016"/>
                  </a:lnTo>
                  <a:close/>
                  <a:moveTo>
                    <a:pt x="40414" y="90016"/>
                  </a:moveTo>
                  <a:lnTo>
                    <a:pt x="40414" y="96100"/>
                  </a:lnTo>
                  <a:lnTo>
                    <a:pt x="34008" y="96100"/>
                  </a:lnTo>
                  <a:lnTo>
                    <a:pt x="34008" y="90016"/>
                  </a:lnTo>
                  <a:close/>
                  <a:moveTo>
                    <a:pt x="47140" y="90016"/>
                  </a:moveTo>
                  <a:lnTo>
                    <a:pt x="47140" y="96100"/>
                  </a:lnTo>
                  <a:lnTo>
                    <a:pt x="40753" y="96100"/>
                  </a:lnTo>
                  <a:lnTo>
                    <a:pt x="40753" y="90016"/>
                  </a:lnTo>
                  <a:close/>
                  <a:moveTo>
                    <a:pt x="53885" y="90016"/>
                  </a:moveTo>
                  <a:lnTo>
                    <a:pt x="53885" y="96100"/>
                  </a:lnTo>
                  <a:lnTo>
                    <a:pt x="47479" y="96100"/>
                  </a:lnTo>
                  <a:lnTo>
                    <a:pt x="47479" y="90016"/>
                  </a:lnTo>
                  <a:close/>
                  <a:moveTo>
                    <a:pt x="60611" y="90016"/>
                  </a:moveTo>
                  <a:lnTo>
                    <a:pt x="60611" y="96100"/>
                  </a:lnTo>
                  <a:lnTo>
                    <a:pt x="54206" y="96100"/>
                  </a:lnTo>
                  <a:lnTo>
                    <a:pt x="54206" y="90016"/>
                  </a:lnTo>
                  <a:close/>
                  <a:moveTo>
                    <a:pt x="67338" y="90016"/>
                  </a:moveTo>
                  <a:lnTo>
                    <a:pt x="67338" y="96100"/>
                  </a:lnTo>
                  <a:lnTo>
                    <a:pt x="60950" y="96100"/>
                  </a:lnTo>
                  <a:lnTo>
                    <a:pt x="60950" y="90016"/>
                  </a:lnTo>
                  <a:close/>
                  <a:moveTo>
                    <a:pt x="74083" y="90016"/>
                  </a:moveTo>
                  <a:lnTo>
                    <a:pt x="74083" y="96100"/>
                  </a:lnTo>
                  <a:lnTo>
                    <a:pt x="67677" y="96100"/>
                  </a:lnTo>
                  <a:lnTo>
                    <a:pt x="67677" y="90016"/>
                  </a:lnTo>
                  <a:close/>
                  <a:moveTo>
                    <a:pt x="80809" y="90016"/>
                  </a:moveTo>
                  <a:lnTo>
                    <a:pt x="80809" y="96100"/>
                  </a:lnTo>
                  <a:lnTo>
                    <a:pt x="74422" y="96100"/>
                  </a:lnTo>
                  <a:lnTo>
                    <a:pt x="74422" y="90016"/>
                  </a:lnTo>
                  <a:close/>
                  <a:moveTo>
                    <a:pt x="87554" y="90016"/>
                  </a:moveTo>
                  <a:lnTo>
                    <a:pt x="87554" y="96100"/>
                  </a:lnTo>
                  <a:lnTo>
                    <a:pt x="81148" y="96100"/>
                  </a:lnTo>
                  <a:lnTo>
                    <a:pt x="81148" y="90016"/>
                  </a:lnTo>
                  <a:close/>
                  <a:moveTo>
                    <a:pt x="94281" y="90016"/>
                  </a:moveTo>
                  <a:lnTo>
                    <a:pt x="94281" y="96100"/>
                  </a:lnTo>
                  <a:lnTo>
                    <a:pt x="87893" y="96100"/>
                  </a:lnTo>
                  <a:lnTo>
                    <a:pt x="87893" y="90016"/>
                  </a:lnTo>
                  <a:close/>
                  <a:moveTo>
                    <a:pt x="101007" y="90016"/>
                  </a:moveTo>
                  <a:lnTo>
                    <a:pt x="101007" y="96100"/>
                  </a:lnTo>
                  <a:lnTo>
                    <a:pt x="94620" y="96100"/>
                  </a:lnTo>
                  <a:lnTo>
                    <a:pt x="94620" y="90016"/>
                  </a:lnTo>
                  <a:close/>
                  <a:moveTo>
                    <a:pt x="107752" y="90016"/>
                  </a:moveTo>
                  <a:lnTo>
                    <a:pt x="107752" y="96100"/>
                  </a:lnTo>
                  <a:lnTo>
                    <a:pt x="101346" y="96100"/>
                  </a:lnTo>
                  <a:lnTo>
                    <a:pt x="101346" y="90016"/>
                  </a:lnTo>
                  <a:close/>
                  <a:moveTo>
                    <a:pt x="114478" y="90016"/>
                  </a:moveTo>
                  <a:lnTo>
                    <a:pt x="114478" y="96100"/>
                  </a:lnTo>
                  <a:lnTo>
                    <a:pt x="108091" y="96100"/>
                  </a:lnTo>
                  <a:lnTo>
                    <a:pt x="108091" y="90016"/>
                  </a:lnTo>
                  <a:close/>
                  <a:moveTo>
                    <a:pt x="121223" y="90016"/>
                  </a:moveTo>
                  <a:lnTo>
                    <a:pt x="121223" y="96100"/>
                  </a:lnTo>
                  <a:lnTo>
                    <a:pt x="114817" y="96100"/>
                  </a:lnTo>
                  <a:lnTo>
                    <a:pt x="114817" y="90016"/>
                  </a:lnTo>
                  <a:close/>
                  <a:moveTo>
                    <a:pt x="127950" y="90016"/>
                  </a:moveTo>
                  <a:lnTo>
                    <a:pt x="127950" y="96100"/>
                  </a:lnTo>
                  <a:lnTo>
                    <a:pt x="121562" y="96100"/>
                  </a:lnTo>
                  <a:lnTo>
                    <a:pt x="121562" y="90016"/>
                  </a:lnTo>
                  <a:close/>
                  <a:moveTo>
                    <a:pt x="134694" y="90016"/>
                  </a:moveTo>
                  <a:lnTo>
                    <a:pt x="134694" y="96100"/>
                  </a:lnTo>
                  <a:lnTo>
                    <a:pt x="128289" y="96100"/>
                  </a:lnTo>
                  <a:lnTo>
                    <a:pt x="128289" y="90016"/>
                  </a:lnTo>
                  <a:close/>
                  <a:moveTo>
                    <a:pt x="141421" y="90016"/>
                  </a:moveTo>
                  <a:lnTo>
                    <a:pt x="141421" y="96100"/>
                  </a:lnTo>
                  <a:lnTo>
                    <a:pt x="135033" y="96100"/>
                  </a:lnTo>
                  <a:lnTo>
                    <a:pt x="135033" y="90016"/>
                  </a:lnTo>
                  <a:close/>
                  <a:moveTo>
                    <a:pt x="148148" y="90016"/>
                  </a:moveTo>
                  <a:lnTo>
                    <a:pt x="148148" y="96100"/>
                  </a:lnTo>
                  <a:lnTo>
                    <a:pt x="141760" y="96100"/>
                  </a:lnTo>
                  <a:lnTo>
                    <a:pt x="141760" y="90016"/>
                  </a:lnTo>
                  <a:close/>
                  <a:moveTo>
                    <a:pt x="154892" y="90016"/>
                  </a:moveTo>
                  <a:lnTo>
                    <a:pt x="154892" y="96100"/>
                  </a:lnTo>
                  <a:lnTo>
                    <a:pt x="148487" y="96100"/>
                  </a:lnTo>
                  <a:lnTo>
                    <a:pt x="148487" y="90016"/>
                  </a:lnTo>
                  <a:close/>
                  <a:moveTo>
                    <a:pt x="161619" y="90016"/>
                  </a:moveTo>
                  <a:lnTo>
                    <a:pt x="161619" y="96100"/>
                  </a:lnTo>
                  <a:lnTo>
                    <a:pt x="155231" y="96100"/>
                  </a:lnTo>
                  <a:lnTo>
                    <a:pt x="155231" y="90016"/>
                  </a:lnTo>
                  <a:close/>
                  <a:moveTo>
                    <a:pt x="168363" y="90016"/>
                  </a:moveTo>
                  <a:lnTo>
                    <a:pt x="168363" y="96100"/>
                  </a:lnTo>
                  <a:lnTo>
                    <a:pt x="161958" y="96100"/>
                  </a:lnTo>
                  <a:lnTo>
                    <a:pt x="161958" y="90016"/>
                  </a:lnTo>
                  <a:close/>
                  <a:moveTo>
                    <a:pt x="175090" y="90016"/>
                  </a:moveTo>
                  <a:lnTo>
                    <a:pt x="175090" y="96100"/>
                  </a:lnTo>
                  <a:lnTo>
                    <a:pt x="168702" y="96100"/>
                  </a:lnTo>
                  <a:lnTo>
                    <a:pt x="168702" y="90016"/>
                  </a:lnTo>
                  <a:close/>
                  <a:moveTo>
                    <a:pt x="181834" y="90016"/>
                  </a:moveTo>
                  <a:lnTo>
                    <a:pt x="181834" y="96100"/>
                  </a:lnTo>
                  <a:lnTo>
                    <a:pt x="175429" y="96100"/>
                  </a:lnTo>
                  <a:lnTo>
                    <a:pt x="175429" y="90016"/>
                  </a:lnTo>
                  <a:close/>
                  <a:moveTo>
                    <a:pt x="188561" y="90016"/>
                  </a:moveTo>
                  <a:lnTo>
                    <a:pt x="188561" y="96100"/>
                  </a:lnTo>
                  <a:lnTo>
                    <a:pt x="182173" y="96100"/>
                  </a:lnTo>
                  <a:lnTo>
                    <a:pt x="182173" y="90016"/>
                  </a:lnTo>
                  <a:close/>
                  <a:moveTo>
                    <a:pt x="195288" y="90016"/>
                  </a:moveTo>
                  <a:lnTo>
                    <a:pt x="195288" y="96100"/>
                  </a:lnTo>
                  <a:lnTo>
                    <a:pt x="188900" y="96100"/>
                  </a:lnTo>
                  <a:lnTo>
                    <a:pt x="188900" y="90016"/>
                  </a:lnTo>
                  <a:close/>
                  <a:moveTo>
                    <a:pt x="202032" y="90016"/>
                  </a:moveTo>
                  <a:lnTo>
                    <a:pt x="202032" y="96100"/>
                  </a:lnTo>
                  <a:lnTo>
                    <a:pt x="195627" y="96100"/>
                  </a:lnTo>
                  <a:lnTo>
                    <a:pt x="195627" y="90016"/>
                  </a:lnTo>
                  <a:close/>
                  <a:moveTo>
                    <a:pt x="208759" y="90016"/>
                  </a:moveTo>
                  <a:lnTo>
                    <a:pt x="208759" y="96100"/>
                  </a:lnTo>
                  <a:lnTo>
                    <a:pt x="202371" y="96100"/>
                  </a:lnTo>
                  <a:lnTo>
                    <a:pt x="202371" y="90016"/>
                  </a:lnTo>
                  <a:close/>
                  <a:moveTo>
                    <a:pt x="215504" y="90016"/>
                  </a:moveTo>
                  <a:lnTo>
                    <a:pt x="215504" y="96100"/>
                  </a:lnTo>
                  <a:lnTo>
                    <a:pt x="209098" y="96100"/>
                  </a:lnTo>
                  <a:lnTo>
                    <a:pt x="209098" y="90016"/>
                  </a:lnTo>
                  <a:close/>
                  <a:moveTo>
                    <a:pt x="222230" y="90016"/>
                  </a:moveTo>
                  <a:lnTo>
                    <a:pt x="222230" y="96100"/>
                  </a:lnTo>
                  <a:lnTo>
                    <a:pt x="215843" y="96100"/>
                  </a:lnTo>
                  <a:lnTo>
                    <a:pt x="215843" y="90016"/>
                  </a:lnTo>
                  <a:close/>
                  <a:moveTo>
                    <a:pt x="228975" y="90016"/>
                  </a:moveTo>
                  <a:lnTo>
                    <a:pt x="228975" y="96100"/>
                  </a:lnTo>
                  <a:lnTo>
                    <a:pt x="222569" y="96100"/>
                  </a:lnTo>
                  <a:lnTo>
                    <a:pt x="222569" y="90016"/>
                  </a:lnTo>
                  <a:close/>
                  <a:moveTo>
                    <a:pt x="235701" y="90016"/>
                  </a:moveTo>
                  <a:lnTo>
                    <a:pt x="235701" y="96100"/>
                  </a:lnTo>
                  <a:lnTo>
                    <a:pt x="229296" y="96100"/>
                  </a:lnTo>
                  <a:lnTo>
                    <a:pt x="229296" y="90016"/>
                  </a:lnTo>
                  <a:close/>
                  <a:moveTo>
                    <a:pt x="242428" y="90016"/>
                  </a:moveTo>
                  <a:lnTo>
                    <a:pt x="242428" y="96100"/>
                  </a:lnTo>
                  <a:lnTo>
                    <a:pt x="236040" y="96100"/>
                  </a:lnTo>
                  <a:lnTo>
                    <a:pt x="236040" y="90016"/>
                  </a:lnTo>
                  <a:close/>
                  <a:moveTo>
                    <a:pt x="249173" y="90016"/>
                  </a:moveTo>
                  <a:lnTo>
                    <a:pt x="249173" y="96100"/>
                  </a:lnTo>
                  <a:lnTo>
                    <a:pt x="242767" y="96100"/>
                  </a:lnTo>
                  <a:lnTo>
                    <a:pt x="242767" y="90016"/>
                  </a:lnTo>
                  <a:close/>
                  <a:moveTo>
                    <a:pt x="255899" y="90016"/>
                  </a:moveTo>
                  <a:lnTo>
                    <a:pt x="255899" y="96100"/>
                  </a:lnTo>
                  <a:lnTo>
                    <a:pt x="249512" y="96100"/>
                  </a:lnTo>
                  <a:lnTo>
                    <a:pt x="249512" y="90016"/>
                  </a:lnTo>
                  <a:close/>
                  <a:moveTo>
                    <a:pt x="262644" y="90016"/>
                  </a:moveTo>
                  <a:lnTo>
                    <a:pt x="262644" y="96100"/>
                  </a:lnTo>
                  <a:lnTo>
                    <a:pt x="256238" y="96100"/>
                  </a:lnTo>
                  <a:lnTo>
                    <a:pt x="256238" y="90016"/>
                  </a:lnTo>
                  <a:close/>
                  <a:moveTo>
                    <a:pt x="269370" y="90016"/>
                  </a:moveTo>
                  <a:lnTo>
                    <a:pt x="269370" y="96100"/>
                  </a:lnTo>
                  <a:lnTo>
                    <a:pt x="262983" y="96100"/>
                  </a:lnTo>
                  <a:lnTo>
                    <a:pt x="262983" y="90016"/>
                  </a:lnTo>
                  <a:close/>
                  <a:moveTo>
                    <a:pt x="276115" y="90016"/>
                  </a:moveTo>
                  <a:lnTo>
                    <a:pt x="276115" y="96100"/>
                  </a:lnTo>
                  <a:lnTo>
                    <a:pt x="269709" y="96100"/>
                  </a:lnTo>
                  <a:lnTo>
                    <a:pt x="269709" y="90016"/>
                  </a:lnTo>
                  <a:close/>
                  <a:moveTo>
                    <a:pt x="282842" y="90016"/>
                  </a:moveTo>
                  <a:lnTo>
                    <a:pt x="282842" y="96100"/>
                  </a:lnTo>
                  <a:lnTo>
                    <a:pt x="276436" y="96100"/>
                  </a:lnTo>
                  <a:lnTo>
                    <a:pt x="276436" y="90016"/>
                  </a:lnTo>
                  <a:close/>
                  <a:moveTo>
                    <a:pt x="6745" y="96422"/>
                  </a:moveTo>
                  <a:lnTo>
                    <a:pt x="6745" y="102524"/>
                  </a:lnTo>
                  <a:lnTo>
                    <a:pt x="339" y="102524"/>
                  </a:lnTo>
                  <a:lnTo>
                    <a:pt x="339" y="96422"/>
                  </a:lnTo>
                  <a:close/>
                  <a:moveTo>
                    <a:pt x="13471" y="96422"/>
                  </a:moveTo>
                  <a:lnTo>
                    <a:pt x="13471" y="102524"/>
                  </a:lnTo>
                  <a:lnTo>
                    <a:pt x="7066" y="102524"/>
                  </a:lnTo>
                  <a:lnTo>
                    <a:pt x="7066" y="96422"/>
                  </a:lnTo>
                  <a:close/>
                  <a:moveTo>
                    <a:pt x="20198" y="96422"/>
                  </a:moveTo>
                  <a:lnTo>
                    <a:pt x="20198" y="102524"/>
                  </a:lnTo>
                  <a:lnTo>
                    <a:pt x="13810" y="102524"/>
                  </a:lnTo>
                  <a:lnTo>
                    <a:pt x="13810" y="96422"/>
                  </a:lnTo>
                  <a:close/>
                  <a:moveTo>
                    <a:pt x="26942" y="96422"/>
                  </a:moveTo>
                  <a:lnTo>
                    <a:pt x="26942" y="102524"/>
                  </a:lnTo>
                  <a:lnTo>
                    <a:pt x="20537" y="102524"/>
                  </a:lnTo>
                  <a:lnTo>
                    <a:pt x="20537" y="96422"/>
                  </a:lnTo>
                  <a:close/>
                  <a:moveTo>
                    <a:pt x="33669" y="96422"/>
                  </a:moveTo>
                  <a:lnTo>
                    <a:pt x="33669" y="102524"/>
                  </a:lnTo>
                  <a:lnTo>
                    <a:pt x="27281" y="102524"/>
                  </a:lnTo>
                  <a:lnTo>
                    <a:pt x="27281" y="96422"/>
                  </a:lnTo>
                  <a:close/>
                  <a:moveTo>
                    <a:pt x="40414" y="96422"/>
                  </a:moveTo>
                  <a:lnTo>
                    <a:pt x="40414" y="102524"/>
                  </a:lnTo>
                  <a:lnTo>
                    <a:pt x="34008" y="102524"/>
                  </a:lnTo>
                  <a:lnTo>
                    <a:pt x="34008" y="96422"/>
                  </a:lnTo>
                  <a:close/>
                  <a:moveTo>
                    <a:pt x="47140" y="96422"/>
                  </a:moveTo>
                  <a:lnTo>
                    <a:pt x="47140" y="102524"/>
                  </a:lnTo>
                  <a:lnTo>
                    <a:pt x="40753" y="102524"/>
                  </a:lnTo>
                  <a:lnTo>
                    <a:pt x="40753" y="96422"/>
                  </a:lnTo>
                  <a:close/>
                  <a:moveTo>
                    <a:pt x="53885" y="96422"/>
                  </a:moveTo>
                  <a:lnTo>
                    <a:pt x="53885" y="102524"/>
                  </a:lnTo>
                  <a:lnTo>
                    <a:pt x="47479" y="102524"/>
                  </a:lnTo>
                  <a:lnTo>
                    <a:pt x="47479" y="96422"/>
                  </a:lnTo>
                  <a:close/>
                  <a:moveTo>
                    <a:pt x="60611" y="96422"/>
                  </a:moveTo>
                  <a:lnTo>
                    <a:pt x="60611" y="102524"/>
                  </a:lnTo>
                  <a:lnTo>
                    <a:pt x="54206" y="102524"/>
                  </a:lnTo>
                  <a:lnTo>
                    <a:pt x="54206" y="96422"/>
                  </a:lnTo>
                  <a:close/>
                  <a:moveTo>
                    <a:pt x="67338" y="96422"/>
                  </a:moveTo>
                  <a:lnTo>
                    <a:pt x="67338" y="102524"/>
                  </a:lnTo>
                  <a:lnTo>
                    <a:pt x="60950" y="102524"/>
                  </a:lnTo>
                  <a:lnTo>
                    <a:pt x="60950" y="96422"/>
                  </a:lnTo>
                  <a:close/>
                  <a:moveTo>
                    <a:pt x="74083" y="96422"/>
                  </a:moveTo>
                  <a:lnTo>
                    <a:pt x="74083" y="102524"/>
                  </a:lnTo>
                  <a:lnTo>
                    <a:pt x="67677" y="102524"/>
                  </a:lnTo>
                  <a:lnTo>
                    <a:pt x="67677" y="96422"/>
                  </a:lnTo>
                  <a:close/>
                  <a:moveTo>
                    <a:pt x="80809" y="96422"/>
                  </a:moveTo>
                  <a:lnTo>
                    <a:pt x="80809" y="102524"/>
                  </a:lnTo>
                  <a:lnTo>
                    <a:pt x="74422" y="102524"/>
                  </a:lnTo>
                  <a:lnTo>
                    <a:pt x="74422" y="96422"/>
                  </a:lnTo>
                  <a:close/>
                  <a:moveTo>
                    <a:pt x="87554" y="96422"/>
                  </a:moveTo>
                  <a:lnTo>
                    <a:pt x="87554" y="102524"/>
                  </a:lnTo>
                  <a:lnTo>
                    <a:pt x="81148" y="102524"/>
                  </a:lnTo>
                  <a:lnTo>
                    <a:pt x="81148" y="96422"/>
                  </a:lnTo>
                  <a:close/>
                  <a:moveTo>
                    <a:pt x="94281" y="96422"/>
                  </a:moveTo>
                  <a:lnTo>
                    <a:pt x="94281" y="102524"/>
                  </a:lnTo>
                  <a:lnTo>
                    <a:pt x="87893" y="102524"/>
                  </a:lnTo>
                  <a:lnTo>
                    <a:pt x="87893" y="96422"/>
                  </a:lnTo>
                  <a:close/>
                  <a:moveTo>
                    <a:pt x="101007" y="96422"/>
                  </a:moveTo>
                  <a:lnTo>
                    <a:pt x="101007" y="102524"/>
                  </a:lnTo>
                  <a:lnTo>
                    <a:pt x="94620" y="102524"/>
                  </a:lnTo>
                  <a:lnTo>
                    <a:pt x="94620" y="96422"/>
                  </a:lnTo>
                  <a:close/>
                  <a:moveTo>
                    <a:pt x="107752" y="96422"/>
                  </a:moveTo>
                  <a:lnTo>
                    <a:pt x="107752" y="102524"/>
                  </a:lnTo>
                  <a:lnTo>
                    <a:pt x="101346" y="102524"/>
                  </a:lnTo>
                  <a:lnTo>
                    <a:pt x="101346" y="96422"/>
                  </a:lnTo>
                  <a:close/>
                  <a:moveTo>
                    <a:pt x="114478" y="96422"/>
                  </a:moveTo>
                  <a:lnTo>
                    <a:pt x="114478" y="102524"/>
                  </a:lnTo>
                  <a:lnTo>
                    <a:pt x="108091" y="102524"/>
                  </a:lnTo>
                  <a:lnTo>
                    <a:pt x="108091" y="96422"/>
                  </a:lnTo>
                  <a:close/>
                  <a:moveTo>
                    <a:pt x="121223" y="96422"/>
                  </a:moveTo>
                  <a:lnTo>
                    <a:pt x="121223" y="102524"/>
                  </a:lnTo>
                  <a:lnTo>
                    <a:pt x="114817" y="102524"/>
                  </a:lnTo>
                  <a:lnTo>
                    <a:pt x="114817" y="96422"/>
                  </a:lnTo>
                  <a:close/>
                  <a:moveTo>
                    <a:pt x="127950" y="96422"/>
                  </a:moveTo>
                  <a:lnTo>
                    <a:pt x="127950" y="102524"/>
                  </a:lnTo>
                  <a:lnTo>
                    <a:pt x="121562" y="102524"/>
                  </a:lnTo>
                  <a:lnTo>
                    <a:pt x="121562" y="96422"/>
                  </a:lnTo>
                  <a:close/>
                  <a:moveTo>
                    <a:pt x="134694" y="96422"/>
                  </a:moveTo>
                  <a:lnTo>
                    <a:pt x="134694" y="102524"/>
                  </a:lnTo>
                  <a:lnTo>
                    <a:pt x="128289" y="102524"/>
                  </a:lnTo>
                  <a:lnTo>
                    <a:pt x="128289" y="96422"/>
                  </a:lnTo>
                  <a:close/>
                  <a:moveTo>
                    <a:pt x="141421" y="96422"/>
                  </a:moveTo>
                  <a:lnTo>
                    <a:pt x="141421" y="102524"/>
                  </a:lnTo>
                  <a:lnTo>
                    <a:pt x="135033" y="102524"/>
                  </a:lnTo>
                  <a:lnTo>
                    <a:pt x="135033" y="96422"/>
                  </a:lnTo>
                  <a:close/>
                  <a:moveTo>
                    <a:pt x="148148" y="96422"/>
                  </a:moveTo>
                  <a:lnTo>
                    <a:pt x="148148" y="102524"/>
                  </a:lnTo>
                  <a:lnTo>
                    <a:pt x="141760" y="102524"/>
                  </a:lnTo>
                  <a:lnTo>
                    <a:pt x="141760" y="96422"/>
                  </a:lnTo>
                  <a:close/>
                  <a:moveTo>
                    <a:pt x="154892" y="96422"/>
                  </a:moveTo>
                  <a:lnTo>
                    <a:pt x="154892" y="102524"/>
                  </a:lnTo>
                  <a:lnTo>
                    <a:pt x="148487" y="102524"/>
                  </a:lnTo>
                  <a:lnTo>
                    <a:pt x="148487" y="96422"/>
                  </a:lnTo>
                  <a:close/>
                  <a:moveTo>
                    <a:pt x="161619" y="96422"/>
                  </a:moveTo>
                  <a:lnTo>
                    <a:pt x="161619" y="102524"/>
                  </a:lnTo>
                  <a:lnTo>
                    <a:pt x="155231" y="102524"/>
                  </a:lnTo>
                  <a:lnTo>
                    <a:pt x="155231" y="96422"/>
                  </a:lnTo>
                  <a:close/>
                  <a:moveTo>
                    <a:pt x="168363" y="96422"/>
                  </a:moveTo>
                  <a:lnTo>
                    <a:pt x="168363" y="102524"/>
                  </a:lnTo>
                  <a:lnTo>
                    <a:pt x="161958" y="102524"/>
                  </a:lnTo>
                  <a:lnTo>
                    <a:pt x="161958" y="96422"/>
                  </a:lnTo>
                  <a:close/>
                  <a:moveTo>
                    <a:pt x="175090" y="96422"/>
                  </a:moveTo>
                  <a:lnTo>
                    <a:pt x="175090" y="102524"/>
                  </a:lnTo>
                  <a:lnTo>
                    <a:pt x="168702" y="102524"/>
                  </a:lnTo>
                  <a:lnTo>
                    <a:pt x="168702" y="96422"/>
                  </a:lnTo>
                  <a:close/>
                  <a:moveTo>
                    <a:pt x="181834" y="96422"/>
                  </a:moveTo>
                  <a:lnTo>
                    <a:pt x="181834" y="102524"/>
                  </a:lnTo>
                  <a:lnTo>
                    <a:pt x="175429" y="102524"/>
                  </a:lnTo>
                  <a:lnTo>
                    <a:pt x="175429" y="96422"/>
                  </a:lnTo>
                  <a:close/>
                  <a:moveTo>
                    <a:pt x="188561" y="96422"/>
                  </a:moveTo>
                  <a:lnTo>
                    <a:pt x="188561" y="102524"/>
                  </a:lnTo>
                  <a:lnTo>
                    <a:pt x="182173" y="102524"/>
                  </a:lnTo>
                  <a:lnTo>
                    <a:pt x="182173" y="96422"/>
                  </a:lnTo>
                  <a:close/>
                  <a:moveTo>
                    <a:pt x="195288" y="96422"/>
                  </a:moveTo>
                  <a:lnTo>
                    <a:pt x="195288" y="102524"/>
                  </a:lnTo>
                  <a:lnTo>
                    <a:pt x="188900" y="102524"/>
                  </a:lnTo>
                  <a:lnTo>
                    <a:pt x="188900" y="96422"/>
                  </a:lnTo>
                  <a:close/>
                  <a:moveTo>
                    <a:pt x="202032" y="96422"/>
                  </a:moveTo>
                  <a:lnTo>
                    <a:pt x="202032" y="102524"/>
                  </a:lnTo>
                  <a:lnTo>
                    <a:pt x="195627" y="102524"/>
                  </a:lnTo>
                  <a:lnTo>
                    <a:pt x="195627" y="96422"/>
                  </a:lnTo>
                  <a:close/>
                  <a:moveTo>
                    <a:pt x="208759" y="96422"/>
                  </a:moveTo>
                  <a:lnTo>
                    <a:pt x="208759" y="102524"/>
                  </a:lnTo>
                  <a:lnTo>
                    <a:pt x="202371" y="102524"/>
                  </a:lnTo>
                  <a:lnTo>
                    <a:pt x="202371" y="96422"/>
                  </a:lnTo>
                  <a:close/>
                  <a:moveTo>
                    <a:pt x="215504" y="96422"/>
                  </a:moveTo>
                  <a:lnTo>
                    <a:pt x="215504" y="102524"/>
                  </a:lnTo>
                  <a:lnTo>
                    <a:pt x="209098" y="102524"/>
                  </a:lnTo>
                  <a:lnTo>
                    <a:pt x="209098" y="96422"/>
                  </a:lnTo>
                  <a:close/>
                  <a:moveTo>
                    <a:pt x="222230" y="96422"/>
                  </a:moveTo>
                  <a:lnTo>
                    <a:pt x="222230" y="102524"/>
                  </a:lnTo>
                  <a:lnTo>
                    <a:pt x="215843" y="102524"/>
                  </a:lnTo>
                  <a:lnTo>
                    <a:pt x="215843" y="96422"/>
                  </a:lnTo>
                  <a:close/>
                  <a:moveTo>
                    <a:pt x="228975" y="96422"/>
                  </a:moveTo>
                  <a:lnTo>
                    <a:pt x="228975" y="102524"/>
                  </a:lnTo>
                  <a:lnTo>
                    <a:pt x="222569" y="102524"/>
                  </a:lnTo>
                  <a:lnTo>
                    <a:pt x="222569" y="96422"/>
                  </a:lnTo>
                  <a:close/>
                  <a:moveTo>
                    <a:pt x="235701" y="96422"/>
                  </a:moveTo>
                  <a:lnTo>
                    <a:pt x="235701" y="102524"/>
                  </a:lnTo>
                  <a:lnTo>
                    <a:pt x="229296" y="102524"/>
                  </a:lnTo>
                  <a:lnTo>
                    <a:pt x="229296" y="96422"/>
                  </a:lnTo>
                  <a:close/>
                  <a:moveTo>
                    <a:pt x="242428" y="96422"/>
                  </a:moveTo>
                  <a:lnTo>
                    <a:pt x="242428" y="102524"/>
                  </a:lnTo>
                  <a:lnTo>
                    <a:pt x="236040" y="102524"/>
                  </a:lnTo>
                  <a:lnTo>
                    <a:pt x="236040" y="96422"/>
                  </a:lnTo>
                  <a:close/>
                  <a:moveTo>
                    <a:pt x="249173" y="96422"/>
                  </a:moveTo>
                  <a:lnTo>
                    <a:pt x="249173" y="102524"/>
                  </a:lnTo>
                  <a:lnTo>
                    <a:pt x="242767" y="102524"/>
                  </a:lnTo>
                  <a:lnTo>
                    <a:pt x="242767" y="96422"/>
                  </a:lnTo>
                  <a:close/>
                  <a:moveTo>
                    <a:pt x="255899" y="96422"/>
                  </a:moveTo>
                  <a:lnTo>
                    <a:pt x="255899" y="102524"/>
                  </a:lnTo>
                  <a:lnTo>
                    <a:pt x="249512" y="102524"/>
                  </a:lnTo>
                  <a:lnTo>
                    <a:pt x="249512" y="96422"/>
                  </a:lnTo>
                  <a:close/>
                  <a:moveTo>
                    <a:pt x="262644" y="96422"/>
                  </a:moveTo>
                  <a:lnTo>
                    <a:pt x="262644" y="102524"/>
                  </a:lnTo>
                  <a:lnTo>
                    <a:pt x="256238" y="102524"/>
                  </a:lnTo>
                  <a:lnTo>
                    <a:pt x="256238" y="96422"/>
                  </a:lnTo>
                  <a:close/>
                  <a:moveTo>
                    <a:pt x="269370" y="96422"/>
                  </a:moveTo>
                  <a:lnTo>
                    <a:pt x="269370" y="102524"/>
                  </a:lnTo>
                  <a:lnTo>
                    <a:pt x="262983" y="102524"/>
                  </a:lnTo>
                  <a:lnTo>
                    <a:pt x="262983" y="96422"/>
                  </a:lnTo>
                  <a:close/>
                  <a:moveTo>
                    <a:pt x="276115" y="96422"/>
                  </a:moveTo>
                  <a:lnTo>
                    <a:pt x="276115" y="102524"/>
                  </a:lnTo>
                  <a:lnTo>
                    <a:pt x="269709" y="102524"/>
                  </a:lnTo>
                  <a:lnTo>
                    <a:pt x="269709" y="96422"/>
                  </a:lnTo>
                  <a:close/>
                  <a:moveTo>
                    <a:pt x="282842" y="96422"/>
                  </a:moveTo>
                  <a:lnTo>
                    <a:pt x="282842" y="102524"/>
                  </a:lnTo>
                  <a:lnTo>
                    <a:pt x="276436" y="102524"/>
                  </a:lnTo>
                  <a:lnTo>
                    <a:pt x="276436" y="96422"/>
                  </a:lnTo>
                  <a:close/>
                  <a:moveTo>
                    <a:pt x="6745" y="102827"/>
                  </a:moveTo>
                  <a:lnTo>
                    <a:pt x="6745" y="108929"/>
                  </a:lnTo>
                  <a:lnTo>
                    <a:pt x="339" y="108929"/>
                  </a:lnTo>
                  <a:lnTo>
                    <a:pt x="339" y="102827"/>
                  </a:lnTo>
                  <a:close/>
                  <a:moveTo>
                    <a:pt x="13471" y="102827"/>
                  </a:moveTo>
                  <a:lnTo>
                    <a:pt x="13471" y="108929"/>
                  </a:lnTo>
                  <a:lnTo>
                    <a:pt x="7066" y="108929"/>
                  </a:lnTo>
                  <a:lnTo>
                    <a:pt x="7066" y="102827"/>
                  </a:lnTo>
                  <a:close/>
                  <a:moveTo>
                    <a:pt x="20198" y="102827"/>
                  </a:moveTo>
                  <a:lnTo>
                    <a:pt x="20198" y="108929"/>
                  </a:lnTo>
                  <a:lnTo>
                    <a:pt x="13810" y="108929"/>
                  </a:lnTo>
                  <a:lnTo>
                    <a:pt x="13810" y="102827"/>
                  </a:lnTo>
                  <a:close/>
                  <a:moveTo>
                    <a:pt x="26942" y="102827"/>
                  </a:moveTo>
                  <a:lnTo>
                    <a:pt x="26942" y="108929"/>
                  </a:lnTo>
                  <a:lnTo>
                    <a:pt x="20537" y="108929"/>
                  </a:lnTo>
                  <a:lnTo>
                    <a:pt x="20537" y="102827"/>
                  </a:lnTo>
                  <a:close/>
                  <a:moveTo>
                    <a:pt x="33669" y="102827"/>
                  </a:moveTo>
                  <a:lnTo>
                    <a:pt x="33669" y="108929"/>
                  </a:lnTo>
                  <a:lnTo>
                    <a:pt x="27281" y="108929"/>
                  </a:lnTo>
                  <a:lnTo>
                    <a:pt x="27281" y="102827"/>
                  </a:lnTo>
                  <a:close/>
                  <a:moveTo>
                    <a:pt x="40414" y="102827"/>
                  </a:moveTo>
                  <a:lnTo>
                    <a:pt x="40414" y="108929"/>
                  </a:lnTo>
                  <a:lnTo>
                    <a:pt x="34008" y="108929"/>
                  </a:lnTo>
                  <a:lnTo>
                    <a:pt x="34008" y="102827"/>
                  </a:lnTo>
                  <a:close/>
                  <a:moveTo>
                    <a:pt x="47140" y="102827"/>
                  </a:moveTo>
                  <a:lnTo>
                    <a:pt x="47140" y="108929"/>
                  </a:lnTo>
                  <a:lnTo>
                    <a:pt x="40753" y="108929"/>
                  </a:lnTo>
                  <a:lnTo>
                    <a:pt x="40753" y="102827"/>
                  </a:lnTo>
                  <a:close/>
                  <a:moveTo>
                    <a:pt x="53885" y="102827"/>
                  </a:moveTo>
                  <a:lnTo>
                    <a:pt x="53885" y="108929"/>
                  </a:lnTo>
                  <a:lnTo>
                    <a:pt x="47479" y="108929"/>
                  </a:lnTo>
                  <a:lnTo>
                    <a:pt x="47479" y="102827"/>
                  </a:lnTo>
                  <a:close/>
                  <a:moveTo>
                    <a:pt x="60611" y="102827"/>
                  </a:moveTo>
                  <a:lnTo>
                    <a:pt x="60611" y="108929"/>
                  </a:lnTo>
                  <a:lnTo>
                    <a:pt x="54206" y="108929"/>
                  </a:lnTo>
                  <a:lnTo>
                    <a:pt x="54206" y="102827"/>
                  </a:lnTo>
                  <a:close/>
                  <a:moveTo>
                    <a:pt x="67338" y="102827"/>
                  </a:moveTo>
                  <a:lnTo>
                    <a:pt x="67338" y="108929"/>
                  </a:lnTo>
                  <a:lnTo>
                    <a:pt x="60950" y="108929"/>
                  </a:lnTo>
                  <a:lnTo>
                    <a:pt x="60950" y="102827"/>
                  </a:lnTo>
                  <a:close/>
                  <a:moveTo>
                    <a:pt x="74083" y="102827"/>
                  </a:moveTo>
                  <a:lnTo>
                    <a:pt x="74083" y="108929"/>
                  </a:lnTo>
                  <a:lnTo>
                    <a:pt x="67677" y="108929"/>
                  </a:lnTo>
                  <a:lnTo>
                    <a:pt x="67677" y="102827"/>
                  </a:lnTo>
                  <a:close/>
                  <a:moveTo>
                    <a:pt x="80809" y="102827"/>
                  </a:moveTo>
                  <a:lnTo>
                    <a:pt x="80809" y="108929"/>
                  </a:lnTo>
                  <a:lnTo>
                    <a:pt x="74422" y="108929"/>
                  </a:lnTo>
                  <a:lnTo>
                    <a:pt x="74422" y="102827"/>
                  </a:lnTo>
                  <a:close/>
                  <a:moveTo>
                    <a:pt x="87554" y="102827"/>
                  </a:moveTo>
                  <a:lnTo>
                    <a:pt x="87554" y="108929"/>
                  </a:lnTo>
                  <a:lnTo>
                    <a:pt x="81148" y="108929"/>
                  </a:lnTo>
                  <a:lnTo>
                    <a:pt x="81148" y="102827"/>
                  </a:lnTo>
                  <a:close/>
                  <a:moveTo>
                    <a:pt x="94281" y="102827"/>
                  </a:moveTo>
                  <a:lnTo>
                    <a:pt x="94281" y="108929"/>
                  </a:lnTo>
                  <a:lnTo>
                    <a:pt x="87893" y="108929"/>
                  </a:lnTo>
                  <a:lnTo>
                    <a:pt x="87893" y="102827"/>
                  </a:lnTo>
                  <a:close/>
                  <a:moveTo>
                    <a:pt x="101007" y="102827"/>
                  </a:moveTo>
                  <a:lnTo>
                    <a:pt x="101007" y="108929"/>
                  </a:lnTo>
                  <a:lnTo>
                    <a:pt x="94620" y="108929"/>
                  </a:lnTo>
                  <a:lnTo>
                    <a:pt x="94620" y="102827"/>
                  </a:lnTo>
                  <a:close/>
                  <a:moveTo>
                    <a:pt x="107752" y="102827"/>
                  </a:moveTo>
                  <a:lnTo>
                    <a:pt x="107752" y="108929"/>
                  </a:lnTo>
                  <a:lnTo>
                    <a:pt x="101346" y="108929"/>
                  </a:lnTo>
                  <a:lnTo>
                    <a:pt x="101346" y="102827"/>
                  </a:lnTo>
                  <a:close/>
                  <a:moveTo>
                    <a:pt x="114478" y="102827"/>
                  </a:moveTo>
                  <a:lnTo>
                    <a:pt x="114478" y="108929"/>
                  </a:lnTo>
                  <a:lnTo>
                    <a:pt x="108091" y="108929"/>
                  </a:lnTo>
                  <a:lnTo>
                    <a:pt x="108091" y="102827"/>
                  </a:lnTo>
                  <a:close/>
                  <a:moveTo>
                    <a:pt x="121223" y="102827"/>
                  </a:moveTo>
                  <a:lnTo>
                    <a:pt x="121223" y="108929"/>
                  </a:lnTo>
                  <a:lnTo>
                    <a:pt x="114817" y="108929"/>
                  </a:lnTo>
                  <a:lnTo>
                    <a:pt x="114817" y="102827"/>
                  </a:lnTo>
                  <a:close/>
                  <a:moveTo>
                    <a:pt x="127950" y="102827"/>
                  </a:moveTo>
                  <a:lnTo>
                    <a:pt x="127950" y="108929"/>
                  </a:lnTo>
                  <a:lnTo>
                    <a:pt x="121562" y="108929"/>
                  </a:lnTo>
                  <a:lnTo>
                    <a:pt x="121562" y="102827"/>
                  </a:lnTo>
                  <a:close/>
                  <a:moveTo>
                    <a:pt x="134694" y="102827"/>
                  </a:moveTo>
                  <a:lnTo>
                    <a:pt x="134694" y="108929"/>
                  </a:lnTo>
                  <a:lnTo>
                    <a:pt x="128289" y="108929"/>
                  </a:lnTo>
                  <a:lnTo>
                    <a:pt x="128289" y="102827"/>
                  </a:lnTo>
                  <a:close/>
                  <a:moveTo>
                    <a:pt x="141421" y="102827"/>
                  </a:moveTo>
                  <a:lnTo>
                    <a:pt x="141421" y="108929"/>
                  </a:lnTo>
                  <a:lnTo>
                    <a:pt x="135033" y="108929"/>
                  </a:lnTo>
                  <a:lnTo>
                    <a:pt x="135033" y="102827"/>
                  </a:lnTo>
                  <a:close/>
                  <a:moveTo>
                    <a:pt x="148148" y="102827"/>
                  </a:moveTo>
                  <a:lnTo>
                    <a:pt x="148148" y="108929"/>
                  </a:lnTo>
                  <a:lnTo>
                    <a:pt x="141760" y="108929"/>
                  </a:lnTo>
                  <a:lnTo>
                    <a:pt x="141760" y="102827"/>
                  </a:lnTo>
                  <a:close/>
                  <a:moveTo>
                    <a:pt x="154892" y="102827"/>
                  </a:moveTo>
                  <a:lnTo>
                    <a:pt x="154892" y="108929"/>
                  </a:lnTo>
                  <a:lnTo>
                    <a:pt x="148487" y="108929"/>
                  </a:lnTo>
                  <a:lnTo>
                    <a:pt x="148487" y="102827"/>
                  </a:lnTo>
                  <a:close/>
                  <a:moveTo>
                    <a:pt x="161619" y="102827"/>
                  </a:moveTo>
                  <a:lnTo>
                    <a:pt x="161619" y="108929"/>
                  </a:lnTo>
                  <a:lnTo>
                    <a:pt x="155231" y="108929"/>
                  </a:lnTo>
                  <a:lnTo>
                    <a:pt x="155231" y="102827"/>
                  </a:lnTo>
                  <a:close/>
                  <a:moveTo>
                    <a:pt x="168363" y="102827"/>
                  </a:moveTo>
                  <a:lnTo>
                    <a:pt x="168363" y="108929"/>
                  </a:lnTo>
                  <a:lnTo>
                    <a:pt x="161958" y="108929"/>
                  </a:lnTo>
                  <a:lnTo>
                    <a:pt x="161958" y="102827"/>
                  </a:lnTo>
                  <a:close/>
                  <a:moveTo>
                    <a:pt x="175090" y="102827"/>
                  </a:moveTo>
                  <a:lnTo>
                    <a:pt x="175090" y="108929"/>
                  </a:lnTo>
                  <a:lnTo>
                    <a:pt x="168702" y="108929"/>
                  </a:lnTo>
                  <a:lnTo>
                    <a:pt x="168702" y="102827"/>
                  </a:lnTo>
                  <a:close/>
                  <a:moveTo>
                    <a:pt x="181834" y="102827"/>
                  </a:moveTo>
                  <a:lnTo>
                    <a:pt x="181834" y="108929"/>
                  </a:lnTo>
                  <a:lnTo>
                    <a:pt x="175429" y="108929"/>
                  </a:lnTo>
                  <a:lnTo>
                    <a:pt x="175429" y="102827"/>
                  </a:lnTo>
                  <a:close/>
                  <a:moveTo>
                    <a:pt x="188561" y="102827"/>
                  </a:moveTo>
                  <a:lnTo>
                    <a:pt x="188561" y="108929"/>
                  </a:lnTo>
                  <a:lnTo>
                    <a:pt x="182173" y="108929"/>
                  </a:lnTo>
                  <a:lnTo>
                    <a:pt x="182173" y="102827"/>
                  </a:lnTo>
                  <a:close/>
                  <a:moveTo>
                    <a:pt x="195288" y="102827"/>
                  </a:moveTo>
                  <a:lnTo>
                    <a:pt x="195288" y="108929"/>
                  </a:lnTo>
                  <a:lnTo>
                    <a:pt x="188900" y="108929"/>
                  </a:lnTo>
                  <a:lnTo>
                    <a:pt x="188900" y="102827"/>
                  </a:lnTo>
                  <a:close/>
                  <a:moveTo>
                    <a:pt x="202032" y="102827"/>
                  </a:moveTo>
                  <a:lnTo>
                    <a:pt x="202032" y="108929"/>
                  </a:lnTo>
                  <a:lnTo>
                    <a:pt x="195627" y="108929"/>
                  </a:lnTo>
                  <a:lnTo>
                    <a:pt x="195627" y="102827"/>
                  </a:lnTo>
                  <a:close/>
                  <a:moveTo>
                    <a:pt x="208759" y="102827"/>
                  </a:moveTo>
                  <a:lnTo>
                    <a:pt x="208759" y="108929"/>
                  </a:lnTo>
                  <a:lnTo>
                    <a:pt x="202371" y="108929"/>
                  </a:lnTo>
                  <a:lnTo>
                    <a:pt x="202371" y="102827"/>
                  </a:lnTo>
                  <a:close/>
                  <a:moveTo>
                    <a:pt x="215504" y="102827"/>
                  </a:moveTo>
                  <a:lnTo>
                    <a:pt x="215504" y="108929"/>
                  </a:lnTo>
                  <a:lnTo>
                    <a:pt x="209098" y="108929"/>
                  </a:lnTo>
                  <a:lnTo>
                    <a:pt x="209098" y="102827"/>
                  </a:lnTo>
                  <a:close/>
                  <a:moveTo>
                    <a:pt x="222230" y="102827"/>
                  </a:moveTo>
                  <a:lnTo>
                    <a:pt x="222230" y="108929"/>
                  </a:lnTo>
                  <a:lnTo>
                    <a:pt x="215843" y="108929"/>
                  </a:lnTo>
                  <a:lnTo>
                    <a:pt x="215843" y="102827"/>
                  </a:lnTo>
                  <a:close/>
                  <a:moveTo>
                    <a:pt x="228975" y="102827"/>
                  </a:moveTo>
                  <a:lnTo>
                    <a:pt x="228975" y="108929"/>
                  </a:lnTo>
                  <a:lnTo>
                    <a:pt x="222569" y="108929"/>
                  </a:lnTo>
                  <a:lnTo>
                    <a:pt x="222569" y="102827"/>
                  </a:lnTo>
                  <a:close/>
                  <a:moveTo>
                    <a:pt x="235701" y="102827"/>
                  </a:moveTo>
                  <a:lnTo>
                    <a:pt x="235701" y="108929"/>
                  </a:lnTo>
                  <a:lnTo>
                    <a:pt x="229296" y="108929"/>
                  </a:lnTo>
                  <a:lnTo>
                    <a:pt x="229296" y="102827"/>
                  </a:lnTo>
                  <a:close/>
                  <a:moveTo>
                    <a:pt x="242428" y="102827"/>
                  </a:moveTo>
                  <a:lnTo>
                    <a:pt x="242428" y="108929"/>
                  </a:lnTo>
                  <a:lnTo>
                    <a:pt x="236040" y="108929"/>
                  </a:lnTo>
                  <a:lnTo>
                    <a:pt x="236040" y="102827"/>
                  </a:lnTo>
                  <a:close/>
                  <a:moveTo>
                    <a:pt x="249173" y="102827"/>
                  </a:moveTo>
                  <a:lnTo>
                    <a:pt x="249173" y="108929"/>
                  </a:lnTo>
                  <a:lnTo>
                    <a:pt x="242767" y="108929"/>
                  </a:lnTo>
                  <a:lnTo>
                    <a:pt x="242767" y="102827"/>
                  </a:lnTo>
                  <a:close/>
                  <a:moveTo>
                    <a:pt x="255899" y="102827"/>
                  </a:moveTo>
                  <a:lnTo>
                    <a:pt x="255899" y="108929"/>
                  </a:lnTo>
                  <a:lnTo>
                    <a:pt x="249512" y="108929"/>
                  </a:lnTo>
                  <a:lnTo>
                    <a:pt x="249512" y="102827"/>
                  </a:lnTo>
                  <a:close/>
                  <a:moveTo>
                    <a:pt x="262644" y="102827"/>
                  </a:moveTo>
                  <a:lnTo>
                    <a:pt x="262644" y="108929"/>
                  </a:lnTo>
                  <a:lnTo>
                    <a:pt x="256238" y="108929"/>
                  </a:lnTo>
                  <a:lnTo>
                    <a:pt x="256238" y="102827"/>
                  </a:lnTo>
                  <a:close/>
                  <a:moveTo>
                    <a:pt x="269370" y="102827"/>
                  </a:moveTo>
                  <a:lnTo>
                    <a:pt x="269370" y="108929"/>
                  </a:lnTo>
                  <a:lnTo>
                    <a:pt x="262983" y="108929"/>
                  </a:lnTo>
                  <a:lnTo>
                    <a:pt x="262983" y="102827"/>
                  </a:lnTo>
                  <a:close/>
                  <a:moveTo>
                    <a:pt x="276115" y="102827"/>
                  </a:moveTo>
                  <a:lnTo>
                    <a:pt x="276115" y="108929"/>
                  </a:lnTo>
                  <a:lnTo>
                    <a:pt x="269709" y="108929"/>
                  </a:lnTo>
                  <a:lnTo>
                    <a:pt x="269709" y="102827"/>
                  </a:lnTo>
                  <a:close/>
                  <a:moveTo>
                    <a:pt x="282842" y="102827"/>
                  </a:moveTo>
                  <a:lnTo>
                    <a:pt x="282842" y="108929"/>
                  </a:lnTo>
                  <a:lnTo>
                    <a:pt x="276436" y="108929"/>
                  </a:lnTo>
                  <a:lnTo>
                    <a:pt x="276436" y="102827"/>
                  </a:lnTo>
                  <a:close/>
                  <a:moveTo>
                    <a:pt x="6745" y="109250"/>
                  </a:moveTo>
                  <a:lnTo>
                    <a:pt x="6745" y="115335"/>
                  </a:lnTo>
                  <a:lnTo>
                    <a:pt x="339" y="115335"/>
                  </a:lnTo>
                  <a:lnTo>
                    <a:pt x="339" y="109250"/>
                  </a:lnTo>
                  <a:close/>
                  <a:moveTo>
                    <a:pt x="13471" y="109250"/>
                  </a:moveTo>
                  <a:lnTo>
                    <a:pt x="13471" y="115335"/>
                  </a:lnTo>
                  <a:lnTo>
                    <a:pt x="7066" y="115335"/>
                  </a:lnTo>
                  <a:lnTo>
                    <a:pt x="7066" y="109250"/>
                  </a:lnTo>
                  <a:close/>
                  <a:moveTo>
                    <a:pt x="20198" y="109250"/>
                  </a:moveTo>
                  <a:lnTo>
                    <a:pt x="20198" y="115335"/>
                  </a:lnTo>
                  <a:lnTo>
                    <a:pt x="13810" y="115335"/>
                  </a:lnTo>
                  <a:lnTo>
                    <a:pt x="13810" y="109250"/>
                  </a:lnTo>
                  <a:close/>
                  <a:moveTo>
                    <a:pt x="26942" y="109250"/>
                  </a:moveTo>
                  <a:lnTo>
                    <a:pt x="26942" y="115335"/>
                  </a:lnTo>
                  <a:lnTo>
                    <a:pt x="20537" y="115335"/>
                  </a:lnTo>
                  <a:lnTo>
                    <a:pt x="20537" y="109250"/>
                  </a:lnTo>
                  <a:close/>
                  <a:moveTo>
                    <a:pt x="33669" y="109250"/>
                  </a:moveTo>
                  <a:lnTo>
                    <a:pt x="33669" y="115335"/>
                  </a:lnTo>
                  <a:lnTo>
                    <a:pt x="27281" y="115335"/>
                  </a:lnTo>
                  <a:lnTo>
                    <a:pt x="27281" y="109250"/>
                  </a:lnTo>
                  <a:close/>
                  <a:moveTo>
                    <a:pt x="40414" y="109250"/>
                  </a:moveTo>
                  <a:lnTo>
                    <a:pt x="40414" y="115335"/>
                  </a:lnTo>
                  <a:lnTo>
                    <a:pt x="34008" y="115335"/>
                  </a:lnTo>
                  <a:lnTo>
                    <a:pt x="34008" y="109250"/>
                  </a:lnTo>
                  <a:close/>
                  <a:moveTo>
                    <a:pt x="47140" y="109250"/>
                  </a:moveTo>
                  <a:lnTo>
                    <a:pt x="47140" y="115335"/>
                  </a:lnTo>
                  <a:lnTo>
                    <a:pt x="40753" y="115335"/>
                  </a:lnTo>
                  <a:lnTo>
                    <a:pt x="40753" y="109250"/>
                  </a:lnTo>
                  <a:close/>
                  <a:moveTo>
                    <a:pt x="53885" y="109250"/>
                  </a:moveTo>
                  <a:lnTo>
                    <a:pt x="53885" y="115335"/>
                  </a:lnTo>
                  <a:lnTo>
                    <a:pt x="47479" y="115335"/>
                  </a:lnTo>
                  <a:lnTo>
                    <a:pt x="47479" y="109250"/>
                  </a:lnTo>
                  <a:close/>
                  <a:moveTo>
                    <a:pt x="60611" y="109250"/>
                  </a:moveTo>
                  <a:lnTo>
                    <a:pt x="60611" y="115335"/>
                  </a:lnTo>
                  <a:lnTo>
                    <a:pt x="54206" y="115335"/>
                  </a:lnTo>
                  <a:lnTo>
                    <a:pt x="54206" y="109250"/>
                  </a:lnTo>
                  <a:close/>
                  <a:moveTo>
                    <a:pt x="67338" y="109250"/>
                  </a:moveTo>
                  <a:lnTo>
                    <a:pt x="67338" y="115335"/>
                  </a:lnTo>
                  <a:lnTo>
                    <a:pt x="60950" y="115335"/>
                  </a:lnTo>
                  <a:lnTo>
                    <a:pt x="60950" y="109250"/>
                  </a:lnTo>
                  <a:close/>
                  <a:moveTo>
                    <a:pt x="74083" y="109250"/>
                  </a:moveTo>
                  <a:lnTo>
                    <a:pt x="74083" y="115335"/>
                  </a:lnTo>
                  <a:lnTo>
                    <a:pt x="67677" y="115335"/>
                  </a:lnTo>
                  <a:lnTo>
                    <a:pt x="67677" y="109250"/>
                  </a:lnTo>
                  <a:close/>
                  <a:moveTo>
                    <a:pt x="80809" y="109250"/>
                  </a:moveTo>
                  <a:lnTo>
                    <a:pt x="80809" y="115335"/>
                  </a:lnTo>
                  <a:lnTo>
                    <a:pt x="74422" y="115335"/>
                  </a:lnTo>
                  <a:lnTo>
                    <a:pt x="74422" y="109250"/>
                  </a:lnTo>
                  <a:close/>
                  <a:moveTo>
                    <a:pt x="87554" y="109250"/>
                  </a:moveTo>
                  <a:lnTo>
                    <a:pt x="87554" y="115335"/>
                  </a:lnTo>
                  <a:lnTo>
                    <a:pt x="81148" y="115335"/>
                  </a:lnTo>
                  <a:lnTo>
                    <a:pt x="81148" y="109250"/>
                  </a:lnTo>
                  <a:close/>
                  <a:moveTo>
                    <a:pt x="94281" y="109250"/>
                  </a:moveTo>
                  <a:lnTo>
                    <a:pt x="94281" y="115335"/>
                  </a:lnTo>
                  <a:lnTo>
                    <a:pt x="87893" y="115335"/>
                  </a:lnTo>
                  <a:lnTo>
                    <a:pt x="87893" y="109250"/>
                  </a:lnTo>
                  <a:close/>
                  <a:moveTo>
                    <a:pt x="101007" y="109250"/>
                  </a:moveTo>
                  <a:lnTo>
                    <a:pt x="101007" y="115335"/>
                  </a:lnTo>
                  <a:lnTo>
                    <a:pt x="94620" y="115335"/>
                  </a:lnTo>
                  <a:lnTo>
                    <a:pt x="94620" y="109250"/>
                  </a:lnTo>
                  <a:close/>
                  <a:moveTo>
                    <a:pt x="107752" y="109250"/>
                  </a:moveTo>
                  <a:lnTo>
                    <a:pt x="107752" y="115335"/>
                  </a:lnTo>
                  <a:lnTo>
                    <a:pt x="101346" y="115335"/>
                  </a:lnTo>
                  <a:lnTo>
                    <a:pt x="101346" y="109250"/>
                  </a:lnTo>
                  <a:close/>
                  <a:moveTo>
                    <a:pt x="114478" y="109250"/>
                  </a:moveTo>
                  <a:lnTo>
                    <a:pt x="114478" y="115335"/>
                  </a:lnTo>
                  <a:lnTo>
                    <a:pt x="108091" y="115335"/>
                  </a:lnTo>
                  <a:lnTo>
                    <a:pt x="108091" y="109250"/>
                  </a:lnTo>
                  <a:close/>
                  <a:moveTo>
                    <a:pt x="121223" y="109250"/>
                  </a:moveTo>
                  <a:lnTo>
                    <a:pt x="121223" y="115335"/>
                  </a:lnTo>
                  <a:lnTo>
                    <a:pt x="114817" y="115335"/>
                  </a:lnTo>
                  <a:lnTo>
                    <a:pt x="114817" y="109250"/>
                  </a:lnTo>
                  <a:close/>
                  <a:moveTo>
                    <a:pt x="127950" y="109250"/>
                  </a:moveTo>
                  <a:lnTo>
                    <a:pt x="127950" y="115335"/>
                  </a:lnTo>
                  <a:lnTo>
                    <a:pt x="121562" y="115335"/>
                  </a:lnTo>
                  <a:lnTo>
                    <a:pt x="121562" y="109250"/>
                  </a:lnTo>
                  <a:close/>
                  <a:moveTo>
                    <a:pt x="134694" y="109250"/>
                  </a:moveTo>
                  <a:lnTo>
                    <a:pt x="134694" y="115335"/>
                  </a:lnTo>
                  <a:lnTo>
                    <a:pt x="128289" y="115335"/>
                  </a:lnTo>
                  <a:lnTo>
                    <a:pt x="128289" y="109250"/>
                  </a:lnTo>
                  <a:close/>
                  <a:moveTo>
                    <a:pt x="141421" y="109250"/>
                  </a:moveTo>
                  <a:lnTo>
                    <a:pt x="141421" y="115335"/>
                  </a:lnTo>
                  <a:lnTo>
                    <a:pt x="135033" y="115335"/>
                  </a:lnTo>
                  <a:lnTo>
                    <a:pt x="135033" y="109250"/>
                  </a:lnTo>
                  <a:close/>
                  <a:moveTo>
                    <a:pt x="148148" y="109250"/>
                  </a:moveTo>
                  <a:lnTo>
                    <a:pt x="148148" y="115335"/>
                  </a:lnTo>
                  <a:lnTo>
                    <a:pt x="141760" y="115335"/>
                  </a:lnTo>
                  <a:lnTo>
                    <a:pt x="141760" y="109250"/>
                  </a:lnTo>
                  <a:close/>
                  <a:moveTo>
                    <a:pt x="154892" y="109250"/>
                  </a:moveTo>
                  <a:lnTo>
                    <a:pt x="154892" y="115335"/>
                  </a:lnTo>
                  <a:lnTo>
                    <a:pt x="148487" y="115335"/>
                  </a:lnTo>
                  <a:lnTo>
                    <a:pt x="148487" y="109250"/>
                  </a:lnTo>
                  <a:close/>
                  <a:moveTo>
                    <a:pt x="161619" y="109250"/>
                  </a:moveTo>
                  <a:lnTo>
                    <a:pt x="161619" y="115335"/>
                  </a:lnTo>
                  <a:lnTo>
                    <a:pt x="155231" y="115335"/>
                  </a:lnTo>
                  <a:lnTo>
                    <a:pt x="155231" y="109250"/>
                  </a:lnTo>
                  <a:close/>
                  <a:moveTo>
                    <a:pt x="168363" y="109250"/>
                  </a:moveTo>
                  <a:lnTo>
                    <a:pt x="168363" y="115335"/>
                  </a:lnTo>
                  <a:lnTo>
                    <a:pt x="161958" y="115335"/>
                  </a:lnTo>
                  <a:lnTo>
                    <a:pt x="161958" y="109250"/>
                  </a:lnTo>
                  <a:close/>
                  <a:moveTo>
                    <a:pt x="175090" y="109250"/>
                  </a:moveTo>
                  <a:lnTo>
                    <a:pt x="175090" y="115335"/>
                  </a:lnTo>
                  <a:lnTo>
                    <a:pt x="168702" y="115335"/>
                  </a:lnTo>
                  <a:lnTo>
                    <a:pt x="168702" y="109250"/>
                  </a:lnTo>
                  <a:close/>
                  <a:moveTo>
                    <a:pt x="181834" y="109250"/>
                  </a:moveTo>
                  <a:lnTo>
                    <a:pt x="181834" y="115335"/>
                  </a:lnTo>
                  <a:lnTo>
                    <a:pt x="175429" y="115335"/>
                  </a:lnTo>
                  <a:lnTo>
                    <a:pt x="175429" y="109250"/>
                  </a:lnTo>
                  <a:close/>
                  <a:moveTo>
                    <a:pt x="188561" y="109250"/>
                  </a:moveTo>
                  <a:lnTo>
                    <a:pt x="188561" y="115335"/>
                  </a:lnTo>
                  <a:lnTo>
                    <a:pt x="182173" y="115335"/>
                  </a:lnTo>
                  <a:lnTo>
                    <a:pt x="182173" y="109250"/>
                  </a:lnTo>
                  <a:close/>
                  <a:moveTo>
                    <a:pt x="195288" y="109250"/>
                  </a:moveTo>
                  <a:lnTo>
                    <a:pt x="195288" y="115335"/>
                  </a:lnTo>
                  <a:lnTo>
                    <a:pt x="188900" y="115335"/>
                  </a:lnTo>
                  <a:lnTo>
                    <a:pt x="188900" y="109250"/>
                  </a:lnTo>
                  <a:close/>
                  <a:moveTo>
                    <a:pt x="202032" y="109250"/>
                  </a:moveTo>
                  <a:lnTo>
                    <a:pt x="202032" y="115335"/>
                  </a:lnTo>
                  <a:lnTo>
                    <a:pt x="195627" y="115335"/>
                  </a:lnTo>
                  <a:lnTo>
                    <a:pt x="195627" y="109250"/>
                  </a:lnTo>
                  <a:close/>
                  <a:moveTo>
                    <a:pt x="208759" y="109250"/>
                  </a:moveTo>
                  <a:lnTo>
                    <a:pt x="208759" y="115335"/>
                  </a:lnTo>
                  <a:lnTo>
                    <a:pt x="202371" y="115335"/>
                  </a:lnTo>
                  <a:lnTo>
                    <a:pt x="202371" y="109250"/>
                  </a:lnTo>
                  <a:close/>
                  <a:moveTo>
                    <a:pt x="215504" y="109250"/>
                  </a:moveTo>
                  <a:lnTo>
                    <a:pt x="215504" y="115335"/>
                  </a:lnTo>
                  <a:lnTo>
                    <a:pt x="209098" y="115335"/>
                  </a:lnTo>
                  <a:lnTo>
                    <a:pt x="209098" y="109250"/>
                  </a:lnTo>
                  <a:close/>
                  <a:moveTo>
                    <a:pt x="222230" y="109250"/>
                  </a:moveTo>
                  <a:lnTo>
                    <a:pt x="222230" y="115335"/>
                  </a:lnTo>
                  <a:lnTo>
                    <a:pt x="215843" y="115335"/>
                  </a:lnTo>
                  <a:lnTo>
                    <a:pt x="215843" y="109250"/>
                  </a:lnTo>
                  <a:close/>
                  <a:moveTo>
                    <a:pt x="228975" y="109250"/>
                  </a:moveTo>
                  <a:lnTo>
                    <a:pt x="228975" y="115335"/>
                  </a:lnTo>
                  <a:lnTo>
                    <a:pt x="222569" y="115335"/>
                  </a:lnTo>
                  <a:lnTo>
                    <a:pt x="222569" y="109250"/>
                  </a:lnTo>
                  <a:close/>
                  <a:moveTo>
                    <a:pt x="235701" y="109250"/>
                  </a:moveTo>
                  <a:lnTo>
                    <a:pt x="235701" y="115335"/>
                  </a:lnTo>
                  <a:lnTo>
                    <a:pt x="229296" y="115335"/>
                  </a:lnTo>
                  <a:lnTo>
                    <a:pt x="229296" y="109250"/>
                  </a:lnTo>
                  <a:close/>
                  <a:moveTo>
                    <a:pt x="242428" y="109250"/>
                  </a:moveTo>
                  <a:lnTo>
                    <a:pt x="242428" y="115335"/>
                  </a:lnTo>
                  <a:lnTo>
                    <a:pt x="236040" y="115335"/>
                  </a:lnTo>
                  <a:lnTo>
                    <a:pt x="236040" y="109250"/>
                  </a:lnTo>
                  <a:close/>
                  <a:moveTo>
                    <a:pt x="249173" y="109250"/>
                  </a:moveTo>
                  <a:lnTo>
                    <a:pt x="249173" y="115335"/>
                  </a:lnTo>
                  <a:lnTo>
                    <a:pt x="242767" y="115335"/>
                  </a:lnTo>
                  <a:lnTo>
                    <a:pt x="242767" y="109250"/>
                  </a:lnTo>
                  <a:close/>
                  <a:moveTo>
                    <a:pt x="255899" y="109250"/>
                  </a:moveTo>
                  <a:lnTo>
                    <a:pt x="255899" y="115335"/>
                  </a:lnTo>
                  <a:lnTo>
                    <a:pt x="249512" y="115335"/>
                  </a:lnTo>
                  <a:lnTo>
                    <a:pt x="249512" y="109250"/>
                  </a:lnTo>
                  <a:close/>
                  <a:moveTo>
                    <a:pt x="262644" y="109250"/>
                  </a:moveTo>
                  <a:lnTo>
                    <a:pt x="262644" y="115335"/>
                  </a:lnTo>
                  <a:lnTo>
                    <a:pt x="256238" y="115335"/>
                  </a:lnTo>
                  <a:lnTo>
                    <a:pt x="256238" y="109250"/>
                  </a:lnTo>
                  <a:close/>
                  <a:moveTo>
                    <a:pt x="269370" y="109250"/>
                  </a:moveTo>
                  <a:lnTo>
                    <a:pt x="269370" y="115335"/>
                  </a:lnTo>
                  <a:lnTo>
                    <a:pt x="262983" y="115335"/>
                  </a:lnTo>
                  <a:lnTo>
                    <a:pt x="262983" y="109250"/>
                  </a:lnTo>
                  <a:close/>
                  <a:moveTo>
                    <a:pt x="276115" y="109250"/>
                  </a:moveTo>
                  <a:lnTo>
                    <a:pt x="276115" y="115335"/>
                  </a:lnTo>
                  <a:lnTo>
                    <a:pt x="269709" y="115335"/>
                  </a:lnTo>
                  <a:lnTo>
                    <a:pt x="269709" y="109250"/>
                  </a:lnTo>
                  <a:close/>
                  <a:moveTo>
                    <a:pt x="282842" y="109250"/>
                  </a:moveTo>
                  <a:lnTo>
                    <a:pt x="282842" y="115335"/>
                  </a:lnTo>
                  <a:lnTo>
                    <a:pt x="276436" y="115335"/>
                  </a:lnTo>
                  <a:lnTo>
                    <a:pt x="276436" y="109250"/>
                  </a:lnTo>
                  <a:close/>
                  <a:moveTo>
                    <a:pt x="6745" y="115656"/>
                  </a:moveTo>
                  <a:lnTo>
                    <a:pt x="6745" y="121740"/>
                  </a:lnTo>
                  <a:lnTo>
                    <a:pt x="339" y="121740"/>
                  </a:lnTo>
                  <a:lnTo>
                    <a:pt x="339" y="115656"/>
                  </a:lnTo>
                  <a:close/>
                  <a:moveTo>
                    <a:pt x="13471" y="115656"/>
                  </a:moveTo>
                  <a:lnTo>
                    <a:pt x="13471" y="121740"/>
                  </a:lnTo>
                  <a:lnTo>
                    <a:pt x="7066" y="121740"/>
                  </a:lnTo>
                  <a:lnTo>
                    <a:pt x="7066" y="115656"/>
                  </a:lnTo>
                  <a:close/>
                  <a:moveTo>
                    <a:pt x="20198" y="115656"/>
                  </a:moveTo>
                  <a:lnTo>
                    <a:pt x="20198" y="121740"/>
                  </a:lnTo>
                  <a:lnTo>
                    <a:pt x="13810" y="121740"/>
                  </a:lnTo>
                  <a:lnTo>
                    <a:pt x="13810" y="115656"/>
                  </a:lnTo>
                  <a:close/>
                  <a:moveTo>
                    <a:pt x="26942" y="115656"/>
                  </a:moveTo>
                  <a:lnTo>
                    <a:pt x="26942" y="121740"/>
                  </a:lnTo>
                  <a:lnTo>
                    <a:pt x="20537" y="121740"/>
                  </a:lnTo>
                  <a:lnTo>
                    <a:pt x="20537" y="115656"/>
                  </a:lnTo>
                  <a:close/>
                  <a:moveTo>
                    <a:pt x="33669" y="115656"/>
                  </a:moveTo>
                  <a:lnTo>
                    <a:pt x="33669" y="121740"/>
                  </a:lnTo>
                  <a:lnTo>
                    <a:pt x="27281" y="121740"/>
                  </a:lnTo>
                  <a:lnTo>
                    <a:pt x="27281" y="115656"/>
                  </a:lnTo>
                  <a:close/>
                  <a:moveTo>
                    <a:pt x="40414" y="115656"/>
                  </a:moveTo>
                  <a:lnTo>
                    <a:pt x="40414" y="121740"/>
                  </a:lnTo>
                  <a:lnTo>
                    <a:pt x="34008" y="121740"/>
                  </a:lnTo>
                  <a:lnTo>
                    <a:pt x="34008" y="115656"/>
                  </a:lnTo>
                  <a:close/>
                  <a:moveTo>
                    <a:pt x="47140" y="115656"/>
                  </a:moveTo>
                  <a:lnTo>
                    <a:pt x="47140" y="121740"/>
                  </a:lnTo>
                  <a:lnTo>
                    <a:pt x="40753" y="121740"/>
                  </a:lnTo>
                  <a:lnTo>
                    <a:pt x="40753" y="115656"/>
                  </a:lnTo>
                  <a:close/>
                  <a:moveTo>
                    <a:pt x="53885" y="115656"/>
                  </a:moveTo>
                  <a:lnTo>
                    <a:pt x="53885" y="121740"/>
                  </a:lnTo>
                  <a:lnTo>
                    <a:pt x="47479" y="121740"/>
                  </a:lnTo>
                  <a:lnTo>
                    <a:pt x="47479" y="115656"/>
                  </a:lnTo>
                  <a:close/>
                  <a:moveTo>
                    <a:pt x="60611" y="115656"/>
                  </a:moveTo>
                  <a:lnTo>
                    <a:pt x="60611" y="121740"/>
                  </a:lnTo>
                  <a:lnTo>
                    <a:pt x="54206" y="121740"/>
                  </a:lnTo>
                  <a:lnTo>
                    <a:pt x="54206" y="115656"/>
                  </a:lnTo>
                  <a:close/>
                  <a:moveTo>
                    <a:pt x="67338" y="115656"/>
                  </a:moveTo>
                  <a:lnTo>
                    <a:pt x="67338" y="121740"/>
                  </a:lnTo>
                  <a:lnTo>
                    <a:pt x="60950" y="121740"/>
                  </a:lnTo>
                  <a:lnTo>
                    <a:pt x="60950" y="115656"/>
                  </a:lnTo>
                  <a:close/>
                  <a:moveTo>
                    <a:pt x="74083" y="115656"/>
                  </a:moveTo>
                  <a:lnTo>
                    <a:pt x="74083" y="121740"/>
                  </a:lnTo>
                  <a:lnTo>
                    <a:pt x="67677" y="121740"/>
                  </a:lnTo>
                  <a:lnTo>
                    <a:pt x="67677" y="115656"/>
                  </a:lnTo>
                  <a:close/>
                  <a:moveTo>
                    <a:pt x="80809" y="115656"/>
                  </a:moveTo>
                  <a:lnTo>
                    <a:pt x="80809" y="121740"/>
                  </a:lnTo>
                  <a:lnTo>
                    <a:pt x="74422" y="121740"/>
                  </a:lnTo>
                  <a:lnTo>
                    <a:pt x="74422" y="115656"/>
                  </a:lnTo>
                  <a:close/>
                  <a:moveTo>
                    <a:pt x="87554" y="115656"/>
                  </a:moveTo>
                  <a:lnTo>
                    <a:pt x="87554" y="121740"/>
                  </a:lnTo>
                  <a:lnTo>
                    <a:pt x="81148" y="121740"/>
                  </a:lnTo>
                  <a:lnTo>
                    <a:pt x="81148" y="115656"/>
                  </a:lnTo>
                  <a:close/>
                  <a:moveTo>
                    <a:pt x="94281" y="115656"/>
                  </a:moveTo>
                  <a:lnTo>
                    <a:pt x="94281" y="121740"/>
                  </a:lnTo>
                  <a:lnTo>
                    <a:pt x="87893" y="121740"/>
                  </a:lnTo>
                  <a:lnTo>
                    <a:pt x="87893" y="115656"/>
                  </a:lnTo>
                  <a:close/>
                  <a:moveTo>
                    <a:pt x="101007" y="115656"/>
                  </a:moveTo>
                  <a:lnTo>
                    <a:pt x="101007" y="121740"/>
                  </a:lnTo>
                  <a:lnTo>
                    <a:pt x="94620" y="121740"/>
                  </a:lnTo>
                  <a:lnTo>
                    <a:pt x="94620" y="115656"/>
                  </a:lnTo>
                  <a:close/>
                  <a:moveTo>
                    <a:pt x="107752" y="115656"/>
                  </a:moveTo>
                  <a:lnTo>
                    <a:pt x="107752" y="121740"/>
                  </a:lnTo>
                  <a:lnTo>
                    <a:pt x="101346" y="121740"/>
                  </a:lnTo>
                  <a:lnTo>
                    <a:pt x="101346" y="115656"/>
                  </a:lnTo>
                  <a:close/>
                  <a:moveTo>
                    <a:pt x="114478" y="115656"/>
                  </a:moveTo>
                  <a:lnTo>
                    <a:pt x="114478" y="121740"/>
                  </a:lnTo>
                  <a:lnTo>
                    <a:pt x="108091" y="121740"/>
                  </a:lnTo>
                  <a:lnTo>
                    <a:pt x="108091" y="115656"/>
                  </a:lnTo>
                  <a:close/>
                  <a:moveTo>
                    <a:pt x="121223" y="115656"/>
                  </a:moveTo>
                  <a:lnTo>
                    <a:pt x="121223" y="121740"/>
                  </a:lnTo>
                  <a:lnTo>
                    <a:pt x="114817" y="121740"/>
                  </a:lnTo>
                  <a:lnTo>
                    <a:pt x="114817" y="115656"/>
                  </a:lnTo>
                  <a:close/>
                  <a:moveTo>
                    <a:pt x="127950" y="115656"/>
                  </a:moveTo>
                  <a:lnTo>
                    <a:pt x="127950" y="121740"/>
                  </a:lnTo>
                  <a:lnTo>
                    <a:pt x="121562" y="121740"/>
                  </a:lnTo>
                  <a:lnTo>
                    <a:pt x="121562" y="115656"/>
                  </a:lnTo>
                  <a:close/>
                  <a:moveTo>
                    <a:pt x="134694" y="115656"/>
                  </a:moveTo>
                  <a:lnTo>
                    <a:pt x="134694" y="121740"/>
                  </a:lnTo>
                  <a:lnTo>
                    <a:pt x="128289" y="121740"/>
                  </a:lnTo>
                  <a:lnTo>
                    <a:pt x="128289" y="115656"/>
                  </a:lnTo>
                  <a:close/>
                  <a:moveTo>
                    <a:pt x="141421" y="115656"/>
                  </a:moveTo>
                  <a:lnTo>
                    <a:pt x="141421" y="121740"/>
                  </a:lnTo>
                  <a:lnTo>
                    <a:pt x="135033" y="121740"/>
                  </a:lnTo>
                  <a:lnTo>
                    <a:pt x="135033" y="115656"/>
                  </a:lnTo>
                  <a:close/>
                  <a:moveTo>
                    <a:pt x="148148" y="115656"/>
                  </a:moveTo>
                  <a:lnTo>
                    <a:pt x="148148" y="121740"/>
                  </a:lnTo>
                  <a:lnTo>
                    <a:pt x="141760" y="121740"/>
                  </a:lnTo>
                  <a:lnTo>
                    <a:pt x="141760" y="115656"/>
                  </a:lnTo>
                  <a:close/>
                  <a:moveTo>
                    <a:pt x="154892" y="115656"/>
                  </a:moveTo>
                  <a:lnTo>
                    <a:pt x="154892" y="121740"/>
                  </a:lnTo>
                  <a:lnTo>
                    <a:pt x="148487" y="121740"/>
                  </a:lnTo>
                  <a:lnTo>
                    <a:pt x="148487" y="115656"/>
                  </a:lnTo>
                  <a:close/>
                  <a:moveTo>
                    <a:pt x="161619" y="115656"/>
                  </a:moveTo>
                  <a:lnTo>
                    <a:pt x="161619" y="121740"/>
                  </a:lnTo>
                  <a:lnTo>
                    <a:pt x="155231" y="121740"/>
                  </a:lnTo>
                  <a:lnTo>
                    <a:pt x="155231" y="115656"/>
                  </a:lnTo>
                  <a:close/>
                  <a:moveTo>
                    <a:pt x="168363" y="115656"/>
                  </a:moveTo>
                  <a:lnTo>
                    <a:pt x="168363" y="121740"/>
                  </a:lnTo>
                  <a:lnTo>
                    <a:pt x="161958" y="121740"/>
                  </a:lnTo>
                  <a:lnTo>
                    <a:pt x="161958" y="115656"/>
                  </a:lnTo>
                  <a:close/>
                  <a:moveTo>
                    <a:pt x="175090" y="115656"/>
                  </a:moveTo>
                  <a:lnTo>
                    <a:pt x="175090" y="121740"/>
                  </a:lnTo>
                  <a:lnTo>
                    <a:pt x="168702" y="121740"/>
                  </a:lnTo>
                  <a:lnTo>
                    <a:pt x="168702" y="115656"/>
                  </a:lnTo>
                  <a:close/>
                  <a:moveTo>
                    <a:pt x="181834" y="115656"/>
                  </a:moveTo>
                  <a:lnTo>
                    <a:pt x="181834" y="121740"/>
                  </a:lnTo>
                  <a:lnTo>
                    <a:pt x="175429" y="121740"/>
                  </a:lnTo>
                  <a:lnTo>
                    <a:pt x="175429" y="115656"/>
                  </a:lnTo>
                  <a:close/>
                  <a:moveTo>
                    <a:pt x="188561" y="115656"/>
                  </a:moveTo>
                  <a:lnTo>
                    <a:pt x="188561" y="121740"/>
                  </a:lnTo>
                  <a:lnTo>
                    <a:pt x="182173" y="121740"/>
                  </a:lnTo>
                  <a:lnTo>
                    <a:pt x="182173" y="115656"/>
                  </a:lnTo>
                  <a:close/>
                  <a:moveTo>
                    <a:pt x="195288" y="115656"/>
                  </a:moveTo>
                  <a:lnTo>
                    <a:pt x="195288" y="121740"/>
                  </a:lnTo>
                  <a:lnTo>
                    <a:pt x="188900" y="121740"/>
                  </a:lnTo>
                  <a:lnTo>
                    <a:pt x="188900" y="115656"/>
                  </a:lnTo>
                  <a:close/>
                  <a:moveTo>
                    <a:pt x="202032" y="115656"/>
                  </a:moveTo>
                  <a:lnTo>
                    <a:pt x="202032" y="121740"/>
                  </a:lnTo>
                  <a:lnTo>
                    <a:pt x="195627" y="121740"/>
                  </a:lnTo>
                  <a:lnTo>
                    <a:pt x="195627" y="115656"/>
                  </a:lnTo>
                  <a:close/>
                  <a:moveTo>
                    <a:pt x="208759" y="115656"/>
                  </a:moveTo>
                  <a:lnTo>
                    <a:pt x="208759" y="121740"/>
                  </a:lnTo>
                  <a:lnTo>
                    <a:pt x="202371" y="121740"/>
                  </a:lnTo>
                  <a:lnTo>
                    <a:pt x="202371" y="115656"/>
                  </a:lnTo>
                  <a:close/>
                  <a:moveTo>
                    <a:pt x="215504" y="115656"/>
                  </a:moveTo>
                  <a:lnTo>
                    <a:pt x="215504" y="121740"/>
                  </a:lnTo>
                  <a:lnTo>
                    <a:pt x="209098" y="121740"/>
                  </a:lnTo>
                  <a:lnTo>
                    <a:pt x="209098" y="115656"/>
                  </a:lnTo>
                  <a:close/>
                  <a:moveTo>
                    <a:pt x="222230" y="115656"/>
                  </a:moveTo>
                  <a:lnTo>
                    <a:pt x="222230" y="121740"/>
                  </a:lnTo>
                  <a:lnTo>
                    <a:pt x="215843" y="121740"/>
                  </a:lnTo>
                  <a:lnTo>
                    <a:pt x="215843" y="115656"/>
                  </a:lnTo>
                  <a:close/>
                  <a:moveTo>
                    <a:pt x="228975" y="115656"/>
                  </a:moveTo>
                  <a:lnTo>
                    <a:pt x="228975" y="121740"/>
                  </a:lnTo>
                  <a:lnTo>
                    <a:pt x="222569" y="121740"/>
                  </a:lnTo>
                  <a:lnTo>
                    <a:pt x="222569" y="115656"/>
                  </a:lnTo>
                  <a:close/>
                  <a:moveTo>
                    <a:pt x="235701" y="115656"/>
                  </a:moveTo>
                  <a:lnTo>
                    <a:pt x="235701" y="121740"/>
                  </a:lnTo>
                  <a:lnTo>
                    <a:pt x="229296" y="121740"/>
                  </a:lnTo>
                  <a:lnTo>
                    <a:pt x="229296" y="115656"/>
                  </a:lnTo>
                  <a:close/>
                  <a:moveTo>
                    <a:pt x="242428" y="115656"/>
                  </a:moveTo>
                  <a:lnTo>
                    <a:pt x="242428" y="121740"/>
                  </a:lnTo>
                  <a:lnTo>
                    <a:pt x="236040" y="121740"/>
                  </a:lnTo>
                  <a:lnTo>
                    <a:pt x="236040" y="115656"/>
                  </a:lnTo>
                  <a:close/>
                  <a:moveTo>
                    <a:pt x="249173" y="115656"/>
                  </a:moveTo>
                  <a:lnTo>
                    <a:pt x="249173" y="121740"/>
                  </a:lnTo>
                  <a:lnTo>
                    <a:pt x="242767" y="121740"/>
                  </a:lnTo>
                  <a:lnTo>
                    <a:pt x="242767" y="115656"/>
                  </a:lnTo>
                  <a:close/>
                  <a:moveTo>
                    <a:pt x="255899" y="115656"/>
                  </a:moveTo>
                  <a:lnTo>
                    <a:pt x="255899" y="121740"/>
                  </a:lnTo>
                  <a:lnTo>
                    <a:pt x="249512" y="121740"/>
                  </a:lnTo>
                  <a:lnTo>
                    <a:pt x="249512" y="115656"/>
                  </a:lnTo>
                  <a:close/>
                  <a:moveTo>
                    <a:pt x="262644" y="115656"/>
                  </a:moveTo>
                  <a:lnTo>
                    <a:pt x="262644" y="121740"/>
                  </a:lnTo>
                  <a:lnTo>
                    <a:pt x="256238" y="121740"/>
                  </a:lnTo>
                  <a:lnTo>
                    <a:pt x="256238" y="115656"/>
                  </a:lnTo>
                  <a:close/>
                  <a:moveTo>
                    <a:pt x="269370" y="115656"/>
                  </a:moveTo>
                  <a:lnTo>
                    <a:pt x="269370" y="121740"/>
                  </a:lnTo>
                  <a:lnTo>
                    <a:pt x="262983" y="121740"/>
                  </a:lnTo>
                  <a:lnTo>
                    <a:pt x="262983" y="115656"/>
                  </a:lnTo>
                  <a:close/>
                  <a:moveTo>
                    <a:pt x="276115" y="115656"/>
                  </a:moveTo>
                  <a:lnTo>
                    <a:pt x="276115" y="121740"/>
                  </a:lnTo>
                  <a:lnTo>
                    <a:pt x="269709" y="121740"/>
                  </a:lnTo>
                  <a:lnTo>
                    <a:pt x="269709" y="115656"/>
                  </a:lnTo>
                  <a:close/>
                  <a:moveTo>
                    <a:pt x="282842" y="115656"/>
                  </a:moveTo>
                  <a:lnTo>
                    <a:pt x="282842" y="121740"/>
                  </a:lnTo>
                  <a:lnTo>
                    <a:pt x="276436" y="121740"/>
                  </a:lnTo>
                  <a:lnTo>
                    <a:pt x="276436" y="115656"/>
                  </a:lnTo>
                  <a:close/>
                  <a:moveTo>
                    <a:pt x="6745" y="122061"/>
                  </a:moveTo>
                  <a:lnTo>
                    <a:pt x="6745" y="128146"/>
                  </a:lnTo>
                  <a:lnTo>
                    <a:pt x="339" y="128146"/>
                  </a:lnTo>
                  <a:lnTo>
                    <a:pt x="339" y="122061"/>
                  </a:lnTo>
                  <a:close/>
                  <a:moveTo>
                    <a:pt x="13471" y="122061"/>
                  </a:moveTo>
                  <a:lnTo>
                    <a:pt x="13471" y="128146"/>
                  </a:lnTo>
                  <a:lnTo>
                    <a:pt x="7066" y="128146"/>
                  </a:lnTo>
                  <a:lnTo>
                    <a:pt x="7066" y="122061"/>
                  </a:lnTo>
                  <a:close/>
                  <a:moveTo>
                    <a:pt x="20198" y="122061"/>
                  </a:moveTo>
                  <a:lnTo>
                    <a:pt x="20198" y="128146"/>
                  </a:lnTo>
                  <a:lnTo>
                    <a:pt x="13810" y="128146"/>
                  </a:lnTo>
                  <a:lnTo>
                    <a:pt x="13810" y="122061"/>
                  </a:lnTo>
                  <a:close/>
                  <a:moveTo>
                    <a:pt x="26942" y="122061"/>
                  </a:moveTo>
                  <a:lnTo>
                    <a:pt x="26942" y="128146"/>
                  </a:lnTo>
                  <a:lnTo>
                    <a:pt x="20537" y="128146"/>
                  </a:lnTo>
                  <a:lnTo>
                    <a:pt x="20537" y="122061"/>
                  </a:lnTo>
                  <a:close/>
                  <a:moveTo>
                    <a:pt x="33669" y="122061"/>
                  </a:moveTo>
                  <a:lnTo>
                    <a:pt x="33669" y="128146"/>
                  </a:lnTo>
                  <a:lnTo>
                    <a:pt x="27281" y="128146"/>
                  </a:lnTo>
                  <a:lnTo>
                    <a:pt x="27281" y="122061"/>
                  </a:lnTo>
                  <a:close/>
                  <a:moveTo>
                    <a:pt x="40414" y="122061"/>
                  </a:moveTo>
                  <a:lnTo>
                    <a:pt x="40414" y="128146"/>
                  </a:lnTo>
                  <a:lnTo>
                    <a:pt x="34008" y="128146"/>
                  </a:lnTo>
                  <a:lnTo>
                    <a:pt x="34008" y="122061"/>
                  </a:lnTo>
                  <a:close/>
                  <a:moveTo>
                    <a:pt x="47140" y="122061"/>
                  </a:moveTo>
                  <a:lnTo>
                    <a:pt x="47140" y="128146"/>
                  </a:lnTo>
                  <a:lnTo>
                    <a:pt x="40753" y="128146"/>
                  </a:lnTo>
                  <a:lnTo>
                    <a:pt x="40753" y="122061"/>
                  </a:lnTo>
                  <a:close/>
                  <a:moveTo>
                    <a:pt x="53885" y="122061"/>
                  </a:moveTo>
                  <a:lnTo>
                    <a:pt x="53885" y="128146"/>
                  </a:lnTo>
                  <a:lnTo>
                    <a:pt x="47479" y="128146"/>
                  </a:lnTo>
                  <a:lnTo>
                    <a:pt x="47479" y="122061"/>
                  </a:lnTo>
                  <a:close/>
                  <a:moveTo>
                    <a:pt x="60611" y="122061"/>
                  </a:moveTo>
                  <a:lnTo>
                    <a:pt x="60611" y="128146"/>
                  </a:lnTo>
                  <a:lnTo>
                    <a:pt x="54206" y="128146"/>
                  </a:lnTo>
                  <a:lnTo>
                    <a:pt x="54206" y="122061"/>
                  </a:lnTo>
                  <a:close/>
                  <a:moveTo>
                    <a:pt x="67338" y="122061"/>
                  </a:moveTo>
                  <a:lnTo>
                    <a:pt x="67338" y="128146"/>
                  </a:lnTo>
                  <a:lnTo>
                    <a:pt x="60950" y="128146"/>
                  </a:lnTo>
                  <a:lnTo>
                    <a:pt x="60950" y="122061"/>
                  </a:lnTo>
                  <a:close/>
                  <a:moveTo>
                    <a:pt x="74083" y="122061"/>
                  </a:moveTo>
                  <a:lnTo>
                    <a:pt x="74083" y="128146"/>
                  </a:lnTo>
                  <a:lnTo>
                    <a:pt x="67677" y="128146"/>
                  </a:lnTo>
                  <a:lnTo>
                    <a:pt x="67677" y="122061"/>
                  </a:lnTo>
                  <a:close/>
                  <a:moveTo>
                    <a:pt x="80809" y="122061"/>
                  </a:moveTo>
                  <a:lnTo>
                    <a:pt x="80809" y="128146"/>
                  </a:lnTo>
                  <a:lnTo>
                    <a:pt x="74422" y="128146"/>
                  </a:lnTo>
                  <a:lnTo>
                    <a:pt x="74422" y="122061"/>
                  </a:lnTo>
                  <a:close/>
                  <a:moveTo>
                    <a:pt x="87554" y="122061"/>
                  </a:moveTo>
                  <a:lnTo>
                    <a:pt x="87554" y="128146"/>
                  </a:lnTo>
                  <a:lnTo>
                    <a:pt x="81148" y="128146"/>
                  </a:lnTo>
                  <a:lnTo>
                    <a:pt x="81148" y="122061"/>
                  </a:lnTo>
                  <a:close/>
                  <a:moveTo>
                    <a:pt x="94281" y="122061"/>
                  </a:moveTo>
                  <a:lnTo>
                    <a:pt x="94281" y="128146"/>
                  </a:lnTo>
                  <a:lnTo>
                    <a:pt x="87893" y="128146"/>
                  </a:lnTo>
                  <a:lnTo>
                    <a:pt x="87893" y="122061"/>
                  </a:lnTo>
                  <a:close/>
                  <a:moveTo>
                    <a:pt x="101007" y="122061"/>
                  </a:moveTo>
                  <a:lnTo>
                    <a:pt x="101007" y="128146"/>
                  </a:lnTo>
                  <a:lnTo>
                    <a:pt x="94620" y="128146"/>
                  </a:lnTo>
                  <a:lnTo>
                    <a:pt x="94620" y="122061"/>
                  </a:lnTo>
                  <a:close/>
                  <a:moveTo>
                    <a:pt x="107752" y="122061"/>
                  </a:moveTo>
                  <a:lnTo>
                    <a:pt x="107752" y="128146"/>
                  </a:lnTo>
                  <a:lnTo>
                    <a:pt x="101346" y="128146"/>
                  </a:lnTo>
                  <a:lnTo>
                    <a:pt x="101346" y="122061"/>
                  </a:lnTo>
                  <a:close/>
                  <a:moveTo>
                    <a:pt x="114478" y="122061"/>
                  </a:moveTo>
                  <a:lnTo>
                    <a:pt x="114478" y="128146"/>
                  </a:lnTo>
                  <a:lnTo>
                    <a:pt x="108091" y="128146"/>
                  </a:lnTo>
                  <a:lnTo>
                    <a:pt x="108091" y="122061"/>
                  </a:lnTo>
                  <a:close/>
                  <a:moveTo>
                    <a:pt x="121223" y="122061"/>
                  </a:moveTo>
                  <a:lnTo>
                    <a:pt x="121223" y="128146"/>
                  </a:lnTo>
                  <a:lnTo>
                    <a:pt x="114817" y="128146"/>
                  </a:lnTo>
                  <a:lnTo>
                    <a:pt x="114817" y="122061"/>
                  </a:lnTo>
                  <a:close/>
                  <a:moveTo>
                    <a:pt x="127950" y="122061"/>
                  </a:moveTo>
                  <a:lnTo>
                    <a:pt x="127950" y="128146"/>
                  </a:lnTo>
                  <a:lnTo>
                    <a:pt x="121562" y="128146"/>
                  </a:lnTo>
                  <a:lnTo>
                    <a:pt x="121562" y="122061"/>
                  </a:lnTo>
                  <a:close/>
                  <a:moveTo>
                    <a:pt x="134694" y="122061"/>
                  </a:moveTo>
                  <a:lnTo>
                    <a:pt x="134694" y="128146"/>
                  </a:lnTo>
                  <a:lnTo>
                    <a:pt x="128289" y="128146"/>
                  </a:lnTo>
                  <a:lnTo>
                    <a:pt x="128289" y="122061"/>
                  </a:lnTo>
                  <a:close/>
                  <a:moveTo>
                    <a:pt x="141421" y="122061"/>
                  </a:moveTo>
                  <a:lnTo>
                    <a:pt x="141421" y="128146"/>
                  </a:lnTo>
                  <a:lnTo>
                    <a:pt x="135033" y="128146"/>
                  </a:lnTo>
                  <a:lnTo>
                    <a:pt x="135033" y="122061"/>
                  </a:lnTo>
                  <a:close/>
                  <a:moveTo>
                    <a:pt x="148148" y="122061"/>
                  </a:moveTo>
                  <a:lnTo>
                    <a:pt x="148148" y="128146"/>
                  </a:lnTo>
                  <a:lnTo>
                    <a:pt x="141760" y="128146"/>
                  </a:lnTo>
                  <a:lnTo>
                    <a:pt x="141760" y="122061"/>
                  </a:lnTo>
                  <a:close/>
                  <a:moveTo>
                    <a:pt x="154892" y="122061"/>
                  </a:moveTo>
                  <a:lnTo>
                    <a:pt x="154892" y="128146"/>
                  </a:lnTo>
                  <a:lnTo>
                    <a:pt x="148487" y="128146"/>
                  </a:lnTo>
                  <a:lnTo>
                    <a:pt x="148487" y="122061"/>
                  </a:lnTo>
                  <a:close/>
                  <a:moveTo>
                    <a:pt x="161619" y="122061"/>
                  </a:moveTo>
                  <a:lnTo>
                    <a:pt x="161619" y="128146"/>
                  </a:lnTo>
                  <a:lnTo>
                    <a:pt x="155231" y="128146"/>
                  </a:lnTo>
                  <a:lnTo>
                    <a:pt x="155231" y="122061"/>
                  </a:lnTo>
                  <a:close/>
                  <a:moveTo>
                    <a:pt x="168363" y="122061"/>
                  </a:moveTo>
                  <a:lnTo>
                    <a:pt x="168363" y="128146"/>
                  </a:lnTo>
                  <a:lnTo>
                    <a:pt x="161958" y="128146"/>
                  </a:lnTo>
                  <a:lnTo>
                    <a:pt x="161958" y="122061"/>
                  </a:lnTo>
                  <a:close/>
                  <a:moveTo>
                    <a:pt x="175090" y="122061"/>
                  </a:moveTo>
                  <a:lnTo>
                    <a:pt x="175090" y="128146"/>
                  </a:lnTo>
                  <a:lnTo>
                    <a:pt x="168702" y="128146"/>
                  </a:lnTo>
                  <a:lnTo>
                    <a:pt x="168702" y="122061"/>
                  </a:lnTo>
                  <a:close/>
                  <a:moveTo>
                    <a:pt x="181834" y="122061"/>
                  </a:moveTo>
                  <a:lnTo>
                    <a:pt x="181834" y="128146"/>
                  </a:lnTo>
                  <a:lnTo>
                    <a:pt x="175429" y="128146"/>
                  </a:lnTo>
                  <a:lnTo>
                    <a:pt x="175429" y="122061"/>
                  </a:lnTo>
                  <a:close/>
                  <a:moveTo>
                    <a:pt x="188561" y="122061"/>
                  </a:moveTo>
                  <a:lnTo>
                    <a:pt x="188561" y="128146"/>
                  </a:lnTo>
                  <a:lnTo>
                    <a:pt x="182173" y="128146"/>
                  </a:lnTo>
                  <a:lnTo>
                    <a:pt x="182173" y="122061"/>
                  </a:lnTo>
                  <a:close/>
                  <a:moveTo>
                    <a:pt x="195288" y="122061"/>
                  </a:moveTo>
                  <a:lnTo>
                    <a:pt x="195288" y="128146"/>
                  </a:lnTo>
                  <a:lnTo>
                    <a:pt x="188900" y="128146"/>
                  </a:lnTo>
                  <a:lnTo>
                    <a:pt x="188900" y="122061"/>
                  </a:lnTo>
                  <a:close/>
                  <a:moveTo>
                    <a:pt x="202032" y="122061"/>
                  </a:moveTo>
                  <a:lnTo>
                    <a:pt x="202032" y="128146"/>
                  </a:lnTo>
                  <a:lnTo>
                    <a:pt x="195627" y="128146"/>
                  </a:lnTo>
                  <a:lnTo>
                    <a:pt x="195627" y="122061"/>
                  </a:lnTo>
                  <a:close/>
                  <a:moveTo>
                    <a:pt x="208759" y="122061"/>
                  </a:moveTo>
                  <a:lnTo>
                    <a:pt x="208759" y="128146"/>
                  </a:lnTo>
                  <a:lnTo>
                    <a:pt x="202371" y="128146"/>
                  </a:lnTo>
                  <a:lnTo>
                    <a:pt x="202371" y="122061"/>
                  </a:lnTo>
                  <a:close/>
                  <a:moveTo>
                    <a:pt x="215504" y="122061"/>
                  </a:moveTo>
                  <a:lnTo>
                    <a:pt x="215504" y="128146"/>
                  </a:lnTo>
                  <a:lnTo>
                    <a:pt x="209098" y="128146"/>
                  </a:lnTo>
                  <a:lnTo>
                    <a:pt x="209098" y="122061"/>
                  </a:lnTo>
                  <a:close/>
                  <a:moveTo>
                    <a:pt x="222230" y="122061"/>
                  </a:moveTo>
                  <a:lnTo>
                    <a:pt x="222230" y="128146"/>
                  </a:lnTo>
                  <a:lnTo>
                    <a:pt x="215843" y="128146"/>
                  </a:lnTo>
                  <a:lnTo>
                    <a:pt x="215843" y="122061"/>
                  </a:lnTo>
                  <a:close/>
                  <a:moveTo>
                    <a:pt x="228975" y="122061"/>
                  </a:moveTo>
                  <a:lnTo>
                    <a:pt x="228975" y="128146"/>
                  </a:lnTo>
                  <a:lnTo>
                    <a:pt x="222569" y="128146"/>
                  </a:lnTo>
                  <a:lnTo>
                    <a:pt x="222569" y="122061"/>
                  </a:lnTo>
                  <a:close/>
                  <a:moveTo>
                    <a:pt x="235701" y="122061"/>
                  </a:moveTo>
                  <a:lnTo>
                    <a:pt x="235701" y="128146"/>
                  </a:lnTo>
                  <a:lnTo>
                    <a:pt x="229296" y="128146"/>
                  </a:lnTo>
                  <a:lnTo>
                    <a:pt x="229296" y="122061"/>
                  </a:lnTo>
                  <a:close/>
                  <a:moveTo>
                    <a:pt x="242428" y="122061"/>
                  </a:moveTo>
                  <a:lnTo>
                    <a:pt x="242428" y="128146"/>
                  </a:lnTo>
                  <a:lnTo>
                    <a:pt x="236040" y="128146"/>
                  </a:lnTo>
                  <a:lnTo>
                    <a:pt x="236040" y="122061"/>
                  </a:lnTo>
                  <a:close/>
                  <a:moveTo>
                    <a:pt x="249173" y="122061"/>
                  </a:moveTo>
                  <a:lnTo>
                    <a:pt x="249173" y="128146"/>
                  </a:lnTo>
                  <a:lnTo>
                    <a:pt x="242767" y="128146"/>
                  </a:lnTo>
                  <a:lnTo>
                    <a:pt x="242767" y="122061"/>
                  </a:lnTo>
                  <a:close/>
                  <a:moveTo>
                    <a:pt x="255899" y="122061"/>
                  </a:moveTo>
                  <a:lnTo>
                    <a:pt x="255899" y="128146"/>
                  </a:lnTo>
                  <a:lnTo>
                    <a:pt x="249512" y="128146"/>
                  </a:lnTo>
                  <a:lnTo>
                    <a:pt x="249512" y="122061"/>
                  </a:lnTo>
                  <a:close/>
                  <a:moveTo>
                    <a:pt x="262644" y="122061"/>
                  </a:moveTo>
                  <a:lnTo>
                    <a:pt x="262644" y="128146"/>
                  </a:lnTo>
                  <a:lnTo>
                    <a:pt x="256238" y="128146"/>
                  </a:lnTo>
                  <a:lnTo>
                    <a:pt x="256238" y="122061"/>
                  </a:lnTo>
                  <a:close/>
                  <a:moveTo>
                    <a:pt x="269370" y="122061"/>
                  </a:moveTo>
                  <a:lnTo>
                    <a:pt x="269370" y="128146"/>
                  </a:lnTo>
                  <a:lnTo>
                    <a:pt x="262983" y="128146"/>
                  </a:lnTo>
                  <a:lnTo>
                    <a:pt x="262983" y="122061"/>
                  </a:lnTo>
                  <a:close/>
                  <a:moveTo>
                    <a:pt x="276115" y="122061"/>
                  </a:moveTo>
                  <a:lnTo>
                    <a:pt x="276115" y="128146"/>
                  </a:lnTo>
                  <a:lnTo>
                    <a:pt x="269709" y="128146"/>
                  </a:lnTo>
                  <a:lnTo>
                    <a:pt x="269709" y="122061"/>
                  </a:lnTo>
                  <a:close/>
                  <a:moveTo>
                    <a:pt x="282842" y="122061"/>
                  </a:moveTo>
                  <a:lnTo>
                    <a:pt x="282842" y="128146"/>
                  </a:lnTo>
                  <a:lnTo>
                    <a:pt x="276436" y="128146"/>
                  </a:lnTo>
                  <a:lnTo>
                    <a:pt x="276436" y="122061"/>
                  </a:lnTo>
                  <a:close/>
                  <a:moveTo>
                    <a:pt x="6745" y="128467"/>
                  </a:moveTo>
                  <a:lnTo>
                    <a:pt x="6745" y="134551"/>
                  </a:lnTo>
                  <a:lnTo>
                    <a:pt x="339" y="134551"/>
                  </a:lnTo>
                  <a:lnTo>
                    <a:pt x="339" y="128467"/>
                  </a:lnTo>
                  <a:close/>
                  <a:moveTo>
                    <a:pt x="13471" y="128467"/>
                  </a:moveTo>
                  <a:lnTo>
                    <a:pt x="13471" y="134551"/>
                  </a:lnTo>
                  <a:lnTo>
                    <a:pt x="7066" y="134551"/>
                  </a:lnTo>
                  <a:lnTo>
                    <a:pt x="7066" y="128467"/>
                  </a:lnTo>
                  <a:close/>
                  <a:moveTo>
                    <a:pt x="20198" y="128467"/>
                  </a:moveTo>
                  <a:lnTo>
                    <a:pt x="20198" y="134551"/>
                  </a:lnTo>
                  <a:lnTo>
                    <a:pt x="13810" y="134551"/>
                  </a:lnTo>
                  <a:lnTo>
                    <a:pt x="13810" y="128467"/>
                  </a:lnTo>
                  <a:close/>
                  <a:moveTo>
                    <a:pt x="26942" y="128467"/>
                  </a:moveTo>
                  <a:lnTo>
                    <a:pt x="26942" y="134551"/>
                  </a:lnTo>
                  <a:lnTo>
                    <a:pt x="20537" y="134551"/>
                  </a:lnTo>
                  <a:lnTo>
                    <a:pt x="20537" y="128467"/>
                  </a:lnTo>
                  <a:close/>
                  <a:moveTo>
                    <a:pt x="33669" y="128467"/>
                  </a:moveTo>
                  <a:lnTo>
                    <a:pt x="33669" y="134551"/>
                  </a:lnTo>
                  <a:lnTo>
                    <a:pt x="27281" y="134551"/>
                  </a:lnTo>
                  <a:lnTo>
                    <a:pt x="27281" y="128467"/>
                  </a:lnTo>
                  <a:close/>
                  <a:moveTo>
                    <a:pt x="40414" y="128467"/>
                  </a:moveTo>
                  <a:lnTo>
                    <a:pt x="40414" y="134551"/>
                  </a:lnTo>
                  <a:lnTo>
                    <a:pt x="34008" y="134551"/>
                  </a:lnTo>
                  <a:lnTo>
                    <a:pt x="34008" y="128467"/>
                  </a:lnTo>
                  <a:close/>
                  <a:moveTo>
                    <a:pt x="47140" y="128467"/>
                  </a:moveTo>
                  <a:lnTo>
                    <a:pt x="47140" y="134551"/>
                  </a:lnTo>
                  <a:lnTo>
                    <a:pt x="40753" y="134551"/>
                  </a:lnTo>
                  <a:lnTo>
                    <a:pt x="40753" y="128467"/>
                  </a:lnTo>
                  <a:close/>
                  <a:moveTo>
                    <a:pt x="53885" y="128467"/>
                  </a:moveTo>
                  <a:lnTo>
                    <a:pt x="53885" y="134551"/>
                  </a:lnTo>
                  <a:lnTo>
                    <a:pt x="47479" y="134551"/>
                  </a:lnTo>
                  <a:lnTo>
                    <a:pt x="47479" y="128467"/>
                  </a:lnTo>
                  <a:close/>
                  <a:moveTo>
                    <a:pt x="60611" y="128467"/>
                  </a:moveTo>
                  <a:lnTo>
                    <a:pt x="60611" y="134551"/>
                  </a:lnTo>
                  <a:lnTo>
                    <a:pt x="54206" y="134551"/>
                  </a:lnTo>
                  <a:lnTo>
                    <a:pt x="54206" y="128467"/>
                  </a:lnTo>
                  <a:close/>
                  <a:moveTo>
                    <a:pt x="67338" y="128467"/>
                  </a:moveTo>
                  <a:lnTo>
                    <a:pt x="67338" y="134551"/>
                  </a:lnTo>
                  <a:lnTo>
                    <a:pt x="60950" y="134551"/>
                  </a:lnTo>
                  <a:lnTo>
                    <a:pt x="60950" y="128467"/>
                  </a:lnTo>
                  <a:close/>
                  <a:moveTo>
                    <a:pt x="74083" y="128467"/>
                  </a:moveTo>
                  <a:lnTo>
                    <a:pt x="74083" y="134551"/>
                  </a:lnTo>
                  <a:lnTo>
                    <a:pt x="67677" y="134551"/>
                  </a:lnTo>
                  <a:lnTo>
                    <a:pt x="67677" y="128467"/>
                  </a:lnTo>
                  <a:close/>
                  <a:moveTo>
                    <a:pt x="80809" y="128467"/>
                  </a:moveTo>
                  <a:lnTo>
                    <a:pt x="80809" y="134551"/>
                  </a:lnTo>
                  <a:lnTo>
                    <a:pt x="74422" y="134551"/>
                  </a:lnTo>
                  <a:lnTo>
                    <a:pt x="74422" y="128467"/>
                  </a:lnTo>
                  <a:close/>
                  <a:moveTo>
                    <a:pt x="87554" y="128467"/>
                  </a:moveTo>
                  <a:lnTo>
                    <a:pt x="87554" y="134551"/>
                  </a:lnTo>
                  <a:lnTo>
                    <a:pt x="81148" y="134551"/>
                  </a:lnTo>
                  <a:lnTo>
                    <a:pt x="81148" y="128467"/>
                  </a:lnTo>
                  <a:close/>
                  <a:moveTo>
                    <a:pt x="94281" y="128467"/>
                  </a:moveTo>
                  <a:lnTo>
                    <a:pt x="94281" y="134551"/>
                  </a:lnTo>
                  <a:lnTo>
                    <a:pt x="87893" y="134551"/>
                  </a:lnTo>
                  <a:lnTo>
                    <a:pt x="87893" y="128467"/>
                  </a:lnTo>
                  <a:close/>
                  <a:moveTo>
                    <a:pt x="101007" y="128467"/>
                  </a:moveTo>
                  <a:lnTo>
                    <a:pt x="101007" y="134551"/>
                  </a:lnTo>
                  <a:lnTo>
                    <a:pt x="94620" y="134551"/>
                  </a:lnTo>
                  <a:lnTo>
                    <a:pt x="94620" y="128467"/>
                  </a:lnTo>
                  <a:close/>
                  <a:moveTo>
                    <a:pt x="107752" y="128467"/>
                  </a:moveTo>
                  <a:lnTo>
                    <a:pt x="107752" y="134551"/>
                  </a:lnTo>
                  <a:lnTo>
                    <a:pt x="101346" y="134551"/>
                  </a:lnTo>
                  <a:lnTo>
                    <a:pt x="101346" y="128467"/>
                  </a:lnTo>
                  <a:close/>
                  <a:moveTo>
                    <a:pt x="114478" y="128467"/>
                  </a:moveTo>
                  <a:lnTo>
                    <a:pt x="114478" y="134551"/>
                  </a:lnTo>
                  <a:lnTo>
                    <a:pt x="108091" y="134551"/>
                  </a:lnTo>
                  <a:lnTo>
                    <a:pt x="108091" y="128467"/>
                  </a:lnTo>
                  <a:close/>
                  <a:moveTo>
                    <a:pt x="121223" y="128467"/>
                  </a:moveTo>
                  <a:lnTo>
                    <a:pt x="121223" y="134551"/>
                  </a:lnTo>
                  <a:lnTo>
                    <a:pt x="114817" y="134551"/>
                  </a:lnTo>
                  <a:lnTo>
                    <a:pt x="114817" y="128467"/>
                  </a:lnTo>
                  <a:close/>
                  <a:moveTo>
                    <a:pt x="127950" y="128467"/>
                  </a:moveTo>
                  <a:lnTo>
                    <a:pt x="127950" y="134551"/>
                  </a:lnTo>
                  <a:lnTo>
                    <a:pt x="121562" y="134551"/>
                  </a:lnTo>
                  <a:lnTo>
                    <a:pt x="121562" y="128467"/>
                  </a:lnTo>
                  <a:close/>
                  <a:moveTo>
                    <a:pt x="134694" y="128467"/>
                  </a:moveTo>
                  <a:lnTo>
                    <a:pt x="134694" y="134551"/>
                  </a:lnTo>
                  <a:lnTo>
                    <a:pt x="128289" y="134551"/>
                  </a:lnTo>
                  <a:lnTo>
                    <a:pt x="128289" y="128467"/>
                  </a:lnTo>
                  <a:close/>
                  <a:moveTo>
                    <a:pt x="141421" y="128467"/>
                  </a:moveTo>
                  <a:lnTo>
                    <a:pt x="141421" y="134551"/>
                  </a:lnTo>
                  <a:lnTo>
                    <a:pt x="135033" y="134551"/>
                  </a:lnTo>
                  <a:lnTo>
                    <a:pt x="135033" y="128467"/>
                  </a:lnTo>
                  <a:close/>
                  <a:moveTo>
                    <a:pt x="148148" y="128467"/>
                  </a:moveTo>
                  <a:lnTo>
                    <a:pt x="148148" y="134551"/>
                  </a:lnTo>
                  <a:lnTo>
                    <a:pt x="141760" y="134551"/>
                  </a:lnTo>
                  <a:lnTo>
                    <a:pt x="141760" y="128467"/>
                  </a:lnTo>
                  <a:close/>
                  <a:moveTo>
                    <a:pt x="154892" y="128467"/>
                  </a:moveTo>
                  <a:lnTo>
                    <a:pt x="154892" y="134551"/>
                  </a:lnTo>
                  <a:lnTo>
                    <a:pt x="148487" y="134551"/>
                  </a:lnTo>
                  <a:lnTo>
                    <a:pt x="148487" y="128467"/>
                  </a:lnTo>
                  <a:close/>
                  <a:moveTo>
                    <a:pt x="161619" y="128467"/>
                  </a:moveTo>
                  <a:lnTo>
                    <a:pt x="161619" y="134551"/>
                  </a:lnTo>
                  <a:lnTo>
                    <a:pt x="155231" y="134551"/>
                  </a:lnTo>
                  <a:lnTo>
                    <a:pt x="155231" y="128467"/>
                  </a:lnTo>
                  <a:close/>
                  <a:moveTo>
                    <a:pt x="168363" y="128467"/>
                  </a:moveTo>
                  <a:lnTo>
                    <a:pt x="168363" y="134551"/>
                  </a:lnTo>
                  <a:lnTo>
                    <a:pt x="161958" y="134551"/>
                  </a:lnTo>
                  <a:lnTo>
                    <a:pt x="161958" y="128467"/>
                  </a:lnTo>
                  <a:close/>
                  <a:moveTo>
                    <a:pt x="175090" y="128467"/>
                  </a:moveTo>
                  <a:lnTo>
                    <a:pt x="175090" y="134551"/>
                  </a:lnTo>
                  <a:lnTo>
                    <a:pt x="168702" y="134551"/>
                  </a:lnTo>
                  <a:lnTo>
                    <a:pt x="168702" y="128467"/>
                  </a:lnTo>
                  <a:close/>
                  <a:moveTo>
                    <a:pt x="181834" y="128467"/>
                  </a:moveTo>
                  <a:lnTo>
                    <a:pt x="181834" y="134551"/>
                  </a:lnTo>
                  <a:lnTo>
                    <a:pt x="175429" y="134551"/>
                  </a:lnTo>
                  <a:lnTo>
                    <a:pt x="175429" y="128467"/>
                  </a:lnTo>
                  <a:close/>
                  <a:moveTo>
                    <a:pt x="188561" y="128467"/>
                  </a:moveTo>
                  <a:lnTo>
                    <a:pt x="188561" y="134551"/>
                  </a:lnTo>
                  <a:lnTo>
                    <a:pt x="182173" y="134551"/>
                  </a:lnTo>
                  <a:lnTo>
                    <a:pt x="182173" y="128467"/>
                  </a:lnTo>
                  <a:close/>
                  <a:moveTo>
                    <a:pt x="195288" y="128467"/>
                  </a:moveTo>
                  <a:lnTo>
                    <a:pt x="195288" y="134551"/>
                  </a:lnTo>
                  <a:lnTo>
                    <a:pt x="188900" y="134551"/>
                  </a:lnTo>
                  <a:lnTo>
                    <a:pt x="188900" y="128467"/>
                  </a:lnTo>
                  <a:close/>
                  <a:moveTo>
                    <a:pt x="202032" y="128467"/>
                  </a:moveTo>
                  <a:lnTo>
                    <a:pt x="202032" y="134551"/>
                  </a:lnTo>
                  <a:lnTo>
                    <a:pt x="195627" y="134551"/>
                  </a:lnTo>
                  <a:lnTo>
                    <a:pt x="195627" y="128467"/>
                  </a:lnTo>
                  <a:close/>
                  <a:moveTo>
                    <a:pt x="208759" y="128467"/>
                  </a:moveTo>
                  <a:lnTo>
                    <a:pt x="208759" y="134551"/>
                  </a:lnTo>
                  <a:lnTo>
                    <a:pt x="202371" y="134551"/>
                  </a:lnTo>
                  <a:lnTo>
                    <a:pt x="202371" y="128467"/>
                  </a:lnTo>
                  <a:close/>
                  <a:moveTo>
                    <a:pt x="215504" y="128467"/>
                  </a:moveTo>
                  <a:lnTo>
                    <a:pt x="215504" y="134551"/>
                  </a:lnTo>
                  <a:lnTo>
                    <a:pt x="209098" y="134551"/>
                  </a:lnTo>
                  <a:lnTo>
                    <a:pt x="209098" y="128467"/>
                  </a:lnTo>
                  <a:close/>
                  <a:moveTo>
                    <a:pt x="222230" y="128467"/>
                  </a:moveTo>
                  <a:lnTo>
                    <a:pt x="222230" y="134551"/>
                  </a:lnTo>
                  <a:lnTo>
                    <a:pt x="215843" y="134551"/>
                  </a:lnTo>
                  <a:lnTo>
                    <a:pt x="215843" y="128467"/>
                  </a:lnTo>
                  <a:close/>
                  <a:moveTo>
                    <a:pt x="228975" y="128467"/>
                  </a:moveTo>
                  <a:lnTo>
                    <a:pt x="228975" y="134551"/>
                  </a:lnTo>
                  <a:lnTo>
                    <a:pt x="222569" y="134551"/>
                  </a:lnTo>
                  <a:lnTo>
                    <a:pt x="222569" y="128467"/>
                  </a:lnTo>
                  <a:close/>
                  <a:moveTo>
                    <a:pt x="235701" y="128467"/>
                  </a:moveTo>
                  <a:lnTo>
                    <a:pt x="235701" y="134551"/>
                  </a:lnTo>
                  <a:lnTo>
                    <a:pt x="229296" y="134551"/>
                  </a:lnTo>
                  <a:lnTo>
                    <a:pt x="229296" y="128467"/>
                  </a:lnTo>
                  <a:close/>
                  <a:moveTo>
                    <a:pt x="242428" y="128467"/>
                  </a:moveTo>
                  <a:lnTo>
                    <a:pt x="242428" y="134551"/>
                  </a:lnTo>
                  <a:lnTo>
                    <a:pt x="236040" y="134551"/>
                  </a:lnTo>
                  <a:lnTo>
                    <a:pt x="236040" y="128467"/>
                  </a:lnTo>
                  <a:close/>
                  <a:moveTo>
                    <a:pt x="249173" y="128467"/>
                  </a:moveTo>
                  <a:lnTo>
                    <a:pt x="249173" y="134551"/>
                  </a:lnTo>
                  <a:lnTo>
                    <a:pt x="242767" y="134551"/>
                  </a:lnTo>
                  <a:lnTo>
                    <a:pt x="242767" y="128467"/>
                  </a:lnTo>
                  <a:close/>
                  <a:moveTo>
                    <a:pt x="255899" y="128467"/>
                  </a:moveTo>
                  <a:lnTo>
                    <a:pt x="255899" y="134551"/>
                  </a:lnTo>
                  <a:lnTo>
                    <a:pt x="249512" y="134551"/>
                  </a:lnTo>
                  <a:lnTo>
                    <a:pt x="249512" y="128467"/>
                  </a:lnTo>
                  <a:close/>
                  <a:moveTo>
                    <a:pt x="262644" y="128467"/>
                  </a:moveTo>
                  <a:lnTo>
                    <a:pt x="262644" y="134551"/>
                  </a:lnTo>
                  <a:lnTo>
                    <a:pt x="256238" y="134551"/>
                  </a:lnTo>
                  <a:lnTo>
                    <a:pt x="256238" y="128467"/>
                  </a:lnTo>
                  <a:close/>
                  <a:moveTo>
                    <a:pt x="269370" y="128467"/>
                  </a:moveTo>
                  <a:lnTo>
                    <a:pt x="269370" y="134551"/>
                  </a:lnTo>
                  <a:lnTo>
                    <a:pt x="262983" y="134551"/>
                  </a:lnTo>
                  <a:lnTo>
                    <a:pt x="262983" y="128467"/>
                  </a:lnTo>
                  <a:close/>
                  <a:moveTo>
                    <a:pt x="276115" y="128467"/>
                  </a:moveTo>
                  <a:lnTo>
                    <a:pt x="276115" y="134551"/>
                  </a:lnTo>
                  <a:lnTo>
                    <a:pt x="269709" y="134551"/>
                  </a:lnTo>
                  <a:lnTo>
                    <a:pt x="269709" y="128467"/>
                  </a:lnTo>
                  <a:close/>
                  <a:moveTo>
                    <a:pt x="282842" y="128467"/>
                  </a:moveTo>
                  <a:lnTo>
                    <a:pt x="282842" y="134551"/>
                  </a:lnTo>
                  <a:lnTo>
                    <a:pt x="276436" y="134551"/>
                  </a:lnTo>
                  <a:lnTo>
                    <a:pt x="276436" y="128467"/>
                  </a:lnTo>
                  <a:close/>
                  <a:moveTo>
                    <a:pt x="6745" y="134872"/>
                  </a:moveTo>
                  <a:lnTo>
                    <a:pt x="6745" y="140957"/>
                  </a:lnTo>
                  <a:lnTo>
                    <a:pt x="339" y="140957"/>
                  </a:lnTo>
                  <a:lnTo>
                    <a:pt x="339" y="134872"/>
                  </a:lnTo>
                  <a:close/>
                  <a:moveTo>
                    <a:pt x="13471" y="134872"/>
                  </a:moveTo>
                  <a:lnTo>
                    <a:pt x="13471" y="140957"/>
                  </a:lnTo>
                  <a:lnTo>
                    <a:pt x="7066" y="140957"/>
                  </a:lnTo>
                  <a:lnTo>
                    <a:pt x="7066" y="134872"/>
                  </a:lnTo>
                  <a:close/>
                  <a:moveTo>
                    <a:pt x="20198" y="134872"/>
                  </a:moveTo>
                  <a:lnTo>
                    <a:pt x="20198" y="140957"/>
                  </a:lnTo>
                  <a:lnTo>
                    <a:pt x="13810" y="140957"/>
                  </a:lnTo>
                  <a:lnTo>
                    <a:pt x="13810" y="134872"/>
                  </a:lnTo>
                  <a:close/>
                  <a:moveTo>
                    <a:pt x="26942" y="134872"/>
                  </a:moveTo>
                  <a:lnTo>
                    <a:pt x="26942" y="140957"/>
                  </a:lnTo>
                  <a:lnTo>
                    <a:pt x="20537" y="140957"/>
                  </a:lnTo>
                  <a:lnTo>
                    <a:pt x="20537" y="134872"/>
                  </a:lnTo>
                  <a:close/>
                  <a:moveTo>
                    <a:pt x="33669" y="134872"/>
                  </a:moveTo>
                  <a:lnTo>
                    <a:pt x="33669" y="140957"/>
                  </a:lnTo>
                  <a:lnTo>
                    <a:pt x="27281" y="140957"/>
                  </a:lnTo>
                  <a:lnTo>
                    <a:pt x="27281" y="134872"/>
                  </a:lnTo>
                  <a:close/>
                  <a:moveTo>
                    <a:pt x="40414" y="134872"/>
                  </a:moveTo>
                  <a:lnTo>
                    <a:pt x="40414" y="140957"/>
                  </a:lnTo>
                  <a:lnTo>
                    <a:pt x="34008" y="140957"/>
                  </a:lnTo>
                  <a:lnTo>
                    <a:pt x="34008" y="134872"/>
                  </a:lnTo>
                  <a:close/>
                  <a:moveTo>
                    <a:pt x="47140" y="134872"/>
                  </a:moveTo>
                  <a:lnTo>
                    <a:pt x="47140" y="140957"/>
                  </a:lnTo>
                  <a:lnTo>
                    <a:pt x="40753" y="140957"/>
                  </a:lnTo>
                  <a:lnTo>
                    <a:pt x="40753" y="134872"/>
                  </a:lnTo>
                  <a:close/>
                  <a:moveTo>
                    <a:pt x="53885" y="134872"/>
                  </a:moveTo>
                  <a:lnTo>
                    <a:pt x="53885" y="140957"/>
                  </a:lnTo>
                  <a:lnTo>
                    <a:pt x="47479" y="140957"/>
                  </a:lnTo>
                  <a:lnTo>
                    <a:pt x="47479" y="134872"/>
                  </a:lnTo>
                  <a:close/>
                  <a:moveTo>
                    <a:pt x="60611" y="134872"/>
                  </a:moveTo>
                  <a:lnTo>
                    <a:pt x="60611" y="140957"/>
                  </a:lnTo>
                  <a:lnTo>
                    <a:pt x="54206" y="140957"/>
                  </a:lnTo>
                  <a:lnTo>
                    <a:pt x="54206" y="134872"/>
                  </a:lnTo>
                  <a:close/>
                  <a:moveTo>
                    <a:pt x="67338" y="134872"/>
                  </a:moveTo>
                  <a:lnTo>
                    <a:pt x="67338" y="140957"/>
                  </a:lnTo>
                  <a:lnTo>
                    <a:pt x="60950" y="140957"/>
                  </a:lnTo>
                  <a:lnTo>
                    <a:pt x="60950" y="134872"/>
                  </a:lnTo>
                  <a:close/>
                  <a:moveTo>
                    <a:pt x="74083" y="134872"/>
                  </a:moveTo>
                  <a:lnTo>
                    <a:pt x="74083" y="140957"/>
                  </a:lnTo>
                  <a:lnTo>
                    <a:pt x="67677" y="140957"/>
                  </a:lnTo>
                  <a:lnTo>
                    <a:pt x="67677" y="134872"/>
                  </a:lnTo>
                  <a:close/>
                  <a:moveTo>
                    <a:pt x="80809" y="134872"/>
                  </a:moveTo>
                  <a:lnTo>
                    <a:pt x="80809" y="140957"/>
                  </a:lnTo>
                  <a:lnTo>
                    <a:pt x="74422" y="140957"/>
                  </a:lnTo>
                  <a:lnTo>
                    <a:pt x="74422" y="134872"/>
                  </a:lnTo>
                  <a:close/>
                  <a:moveTo>
                    <a:pt x="87554" y="134872"/>
                  </a:moveTo>
                  <a:lnTo>
                    <a:pt x="87554" y="140957"/>
                  </a:lnTo>
                  <a:lnTo>
                    <a:pt x="81148" y="140957"/>
                  </a:lnTo>
                  <a:lnTo>
                    <a:pt x="81148" y="134872"/>
                  </a:lnTo>
                  <a:close/>
                  <a:moveTo>
                    <a:pt x="94281" y="134872"/>
                  </a:moveTo>
                  <a:lnTo>
                    <a:pt x="94281" y="140957"/>
                  </a:lnTo>
                  <a:lnTo>
                    <a:pt x="87893" y="140957"/>
                  </a:lnTo>
                  <a:lnTo>
                    <a:pt x="87893" y="134872"/>
                  </a:lnTo>
                  <a:close/>
                  <a:moveTo>
                    <a:pt x="101007" y="134872"/>
                  </a:moveTo>
                  <a:lnTo>
                    <a:pt x="101007" y="140957"/>
                  </a:lnTo>
                  <a:lnTo>
                    <a:pt x="94620" y="140957"/>
                  </a:lnTo>
                  <a:lnTo>
                    <a:pt x="94620" y="134872"/>
                  </a:lnTo>
                  <a:close/>
                  <a:moveTo>
                    <a:pt x="107752" y="134872"/>
                  </a:moveTo>
                  <a:lnTo>
                    <a:pt x="107752" y="140957"/>
                  </a:lnTo>
                  <a:lnTo>
                    <a:pt x="101346" y="140957"/>
                  </a:lnTo>
                  <a:lnTo>
                    <a:pt x="101346" y="134872"/>
                  </a:lnTo>
                  <a:close/>
                  <a:moveTo>
                    <a:pt x="114478" y="134872"/>
                  </a:moveTo>
                  <a:lnTo>
                    <a:pt x="114478" y="140957"/>
                  </a:lnTo>
                  <a:lnTo>
                    <a:pt x="108091" y="140957"/>
                  </a:lnTo>
                  <a:lnTo>
                    <a:pt x="108091" y="134872"/>
                  </a:lnTo>
                  <a:close/>
                  <a:moveTo>
                    <a:pt x="121223" y="134872"/>
                  </a:moveTo>
                  <a:lnTo>
                    <a:pt x="121223" y="140957"/>
                  </a:lnTo>
                  <a:lnTo>
                    <a:pt x="114817" y="140957"/>
                  </a:lnTo>
                  <a:lnTo>
                    <a:pt x="114817" y="134872"/>
                  </a:lnTo>
                  <a:close/>
                  <a:moveTo>
                    <a:pt x="127950" y="134872"/>
                  </a:moveTo>
                  <a:lnTo>
                    <a:pt x="127950" y="140957"/>
                  </a:lnTo>
                  <a:lnTo>
                    <a:pt x="121562" y="140957"/>
                  </a:lnTo>
                  <a:lnTo>
                    <a:pt x="121562" y="134872"/>
                  </a:lnTo>
                  <a:close/>
                  <a:moveTo>
                    <a:pt x="134694" y="134872"/>
                  </a:moveTo>
                  <a:lnTo>
                    <a:pt x="134694" y="140957"/>
                  </a:lnTo>
                  <a:lnTo>
                    <a:pt x="128289" y="140957"/>
                  </a:lnTo>
                  <a:lnTo>
                    <a:pt x="128289" y="134872"/>
                  </a:lnTo>
                  <a:close/>
                  <a:moveTo>
                    <a:pt x="141421" y="134872"/>
                  </a:moveTo>
                  <a:lnTo>
                    <a:pt x="141421" y="140957"/>
                  </a:lnTo>
                  <a:lnTo>
                    <a:pt x="135033" y="140957"/>
                  </a:lnTo>
                  <a:lnTo>
                    <a:pt x="135033" y="134872"/>
                  </a:lnTo>
                  <a:close/>
                  <a:moveTo>
                    <a:pt x="148148" y="134872"/>
                  </a:moveTo>
                  <a:lnTo>
                    <a:pt x="148148" y="140957"/>
                  </a:lnTo>
                  <a:lnTo>
                    <a:pt x="141760" y="140957"/>
                  </a:lnTo>
                  <a:lnTo>
                    <a:pt x="141760" y="134872"/>
                  </a:lnTo>
                  <a:close/>
                  <a:moveTo>
                    <a:pt x="154892" y="134872"/>
                  </a:moveTo>
                  <a:lnTo>
                    <a:pt x="154892" y="140957"/>
                  </a:lnTo>
                  <a:lnTo>
                    <a:pt x="148487" y="140957"/>
                  </a:lnTo>
                  <a:lnTo>
                    <a:pt x="148487" y="134872"/>
                  </a:lnTo>
                  <a:close/>
                  <a:moveTo>
                    <a:pt x="161619" y="134872"/>
                  </a:moveTo>
                  <a:lnTo>
                    <a:pt x="161619" y="140957"/>
                  </a:lnTo>
                  <a:lnTo>
                    <a:pt x="155231" y="140957"/>
                  </a:lnTo>
                  <a:lnTo>
                    <a:pt x="155231" y="134872"/>
                  </a:lnTo>
                  <a:close/>
                  <a:moveTo>
                    <a:pt x="168363" y="134872"/>
                  </a:moveTo>
                  <a:lnTo>
                    <a:pt x="168363" y="140957"/>
                  </a:lnTo>
                  <a:lnTo>
                    <a:pt x="161958" y="140957"/>
                  </a:lnTo>
                  <a:lnTo>
                    <a:pt x="161958" y="134872"/>
                  </a:lnTo>
                  <a:close/>
                  <a:moveTo>
                    <a:pt x="175090" y="134872"/>
                  </a:moveTo>
                  <a:lnTo>
                    <a:pt x="175090" y="140957"/>
                  </a:lnTo>
                  <a:lnTo>
                    <a:pt x="168702" y="140957"/>
                  </a:lnTo>
                  <a:lnTo>
                    <a:pt x="168702" y="134872"/>
                  </a:lnTo>
                  <a:close/>
                  <a:moveTo>
                    <a:pt x="181834" y="134872"/>
                  </a:moveTo>
                  <a:lnTo>
                    <a:pt x="181834" y="140957"/>
                  </a:lnTo>
                  <a:lnTo>
                    <a:pt x="175429" y="140957"/>
                  </a:lnTo>
                  <a:lnTo>
                    <a:pt x="175429" y="134872"/>
                  </a:lnTo>
                  <a:close/>
                  <a:moveTo>
                    <a:pt x="188561" y="134872"/>
                  </a:moveTo>
                  <a:lnTo>
                    <a:pt x="188561" y="140957"/>
                  </a:lnTo>
                  <a:lnTo>
                    <a:pt x="182173" y="140957"/>
                  </a:lnTo>
                  <a:lnTo>
                    <a:pt x="182173" y="134872"/>
                  </a:lnTo>
                  <a:close/>
                  <a:moveTo>
                    <a:pt x="195288" y="134872"/>
                  </a:moveTo>
                  <a:lnTo>
                    <a:pt x="195288" y="140957"/>
                  </a:lnTo>
                  <a:lnTo>
                    <a:pt x="188900" y="140957"/>
                  </a:lnTo>
                  <a:lnTo>
                    <a:pt x="188900" y="134872"/>
                  </a:lnTo>
                  <a:close/>
                  <a:moveTo>
                    <a:pt x="202032" y="134872"/>
                  </a:moveTo>
                  <a:lnTo>
                    <a:pt x="202032" y="140957"/>
                  </a:lnTo>
                  <a:lnTo>
                    <a:pt x="195627" y="140957"/>
                  </a:lnTo>
                  <a:lnTo>
                    <a:pt x="195627" y="134872"/>
                  </a:lnTo>
                  <a:close/>
                  <a:moveTo>
                    <a:pt x="208759" y="134872"/>
                  </a:moveTo>
                  <a:lnTo>
                    <a:pt x="208759" y="140957"/>
                  </a:lnTo>
                  <a:lnTo>
                    <a:pt x="202371" y="140957"/>
                  </a:lnTo>
                  <a:lnTo>
                    <a:pt x="202371" y="134872"/>
                  </a:lnTo>
                  <a:close/>
                  <a:moveTo>
                    <a:pt x="215504" y="134872"/>
                  </a:moveTo>
                  <a:lnTo>
                    <a:pt x="215504" y="140957"/>
                  </a:lnTo>
                  <a:lnTo>
                    <a:pt x="209098" y="140957"/>
                  </a:lnTo>
                  <a:lnTo>
                    <a:pt x="209098" y="134872"/>
                  </a:lnTo>
                  <a:close/>
                  <a:moveTo>
                    <a:pt x="222230" y="134872"/>
                  </a:moveTo>
                  <a:lnTo>
                    <a:pt x="222230" y="140957"/>
                  </a:lnTo>
                  <a:lnTo>
                    <a:pt x="215843" y="140957"/>
                  </a:lnTo>
                  <a:lnTo>
                    <a:pt x="215843" y="134872"/>
                  </a:lnTo>
                  <a:close/>
                  <a:moveTo>
                    <a:pt x="228975" y="134872"/>
                  </a:moveTo>
                  <a:lnTo>
                    <a:pt x="228975" y="140957"/>
                  </a:lnTo>
                  <a:lnTo>
                    <a:pt x="222569" y="140957"/>
                  </a:lnTo>
                  <a:lnTo>
                    <a:pt x="222569" y="134872"/>
                  </a:lnTo>
                  <a:close/>
                  <a:moveTo>
                    <a:pt x="235701" y="134872"/>
                  </a:moveTo>
                  <a:lnTo>
                    <a:pt x="235701" y="140957"/>
                  </a:lnTo>
                  <a:lnTo>
                    <a:pt x="229296" y="140957"/>
                  </a:lnTo>
                  <a:lnTo>
                    <a:pt x="229296" y="134872"/>
                  </a:lnTo>
                  <a:close/>
                  <a:moveTo>
                    <a:pt x="242428" y="134872"/>
                  </a:moveTo>
                  <a:lnTo>
                    <a:pt x="242428" y="140957"/>
                  </a:lnTo>
                  <a:lnTo>
                    <a:pt x="236040" y="140957"/>
                  </a:lnTo>
                  <a:lnTo>
                    <a:pt x="236040" y="134872"/>
                  </a:lnTo>
                  <a:close/>
                  <a:moveTo>
                    <a:pt x="249173" y="134872"/>
                  </a:moveTo>
                  <a:lnTo>
                    <a:pt x="249173" y="140957"/>
                  </a:lnTo>
                  <a:lnTo>
                    <a:pt x="242767" y="140957"/>
                  </a:lnTo>
                  <a:lnTo>
                    <a:pt x="242767" y="134872"/>
                  </a:lnTo>
                  <a:close/>
                  <a:moveTo>
                    <a:pt x="255899" y="134872"/>
                  </a:moveTo>
                  <a:lnTo>
                    <a:pt x="255899" y="140957"/>
                  </a:lnTo>
                  <a:lnTo>
                    <a:pt x="249512" y="140957"/>
                  </a:lnTo>
                  <a:lnTo>
                    <a:pt x="249512" y="134872"/>
                  </a:lnTo>
                  <a:close/>
                  <a:moveTo>
                    <a:pt x="262644" y="134872"/>
                  </a:moveTo>
                  <a:lnTo>
                    <a:pt x="262644" y="140957"/>
                  </a:lnTo>
                  <a:lnTo>
                    <a:pt x="256238" y="140957"/>
                  </a:lnTo>
                  <a:lnTo>
                    <a:pt x="256238" y="134872"/>
                  </a:lnTo>
                  <a:close/>
                  <a:moveTo>
                    <a:pt x="269370" y="134872"/>
                  </a:moveTo>
                  <a:lnTo>
                    <a:pt x="269370" y="140957"/>
                  </a:lnTo>
                  <a:lnTo>
                    <a:pt x="262983" y="140957"/>
                  </a:lnTo>
                  <a:lnTo>
                    <a:pt x="262983" y="134872"/>
                  </a:lnTo>
                  <a:close/>
                  <a:moveTo>
                    <a:pt x="276115" y="134872"/>
                  </a:moveTo>
                  <a:lnTo>
                    <a:pt x="276115" y="140957"/>
                  </a:lnTo>
                  <a:lnTo>
                    <a:pt x="269709" y="140957"/>
                  </a:lnTo>
                  <a:lnTo>
                    <a:pt x="269709" y="134872"/>
                  </a:lnTo>
                  <a:close/>
                  <a:moveTo>
                    <a:pt x="282842" y="134872"/>
                  </a:moveTo>
                  <a:lnTo>
                    <a:pt x="282842" y="140957"/>
                  </a:lnTo>
                  <a:lnTo>
                    <a:pt x="276436" y="140957"/>
                  </a:lnTo>
                  <a:lnTo>
                    <a:pt x="276436" y="134872"/>
                  </a:lnTo>
                  <a:close/>
                  <a:moveTo>
                    <a:pt x="6745" y="141278"/>
                  </a:moveTo>
                  <a:lnTo>
                    <a:pt x="6745" y="147362"/>
                  </a:lnTo>
                  <a:lnTo>
                    <a:pt x="339" y="147362"/>
                  </a:lnTo>
                  <a:lnTo>
                    <a:pt x="339" y="141278"/>
                  </a:lnTo>
                  <a:close/>
                  <a:moveTo>
                    <a:pt x="13471" y="141278"/>
                  </a:moveTo>
                  <a:lnTo>
                    <a:pt x="13471" y="147362"/>
                  </a:lnTo>
                  <a:lnTo>
                    <a:pt x="7066" y="147362"/>
                  </a:lnTo>
                  <a:lnTo>
                    <a:pt x="7066" y="141278"/>
                  </a:lnTo>
                  <a:close/>
                  <a:moveTo>
                    <a:pt x="20198" y="141278"/>
                  </a:moveTo>
                  <a:lnTo>
                    <a:pt x="20198" y="147362"/>
                  </a:lnTo>
                  <a:lnTo>
                    <a:pt x="13810" y="147362"/>
                  </a:lnTo>
                  <a:lnTo>
                    <a:pt x="13810" y="141278"/>
                  </a:lnTo>
                  <a:close/>
                  <a:moveTo>
                    <a:pt x="26942" y="141278"/>
                  </a:moveTo>
                  <a:lnTo>
                    <a:pt x="26942" y="147362"/>
                  </a:lnTo>
                  <a:lnTo>
                    <a:pt x="20537" y="147362"/>
                  </a:lnTo>
                  <a:lnTo>
                    <a:pt x="20537" y="141278"/>
                  </a:lnTo>
                  <a:close/>
                  <a:moveTo>
                    <a:pt x="33669" y="141278"/>
                  </a:moveTo>
                  <a:lnTo>
                    <a:pt x="33669" y="147362"/>
                  </a:lnTo>
                  <a:lnTo>
                    <a:pt x="27281" y="147362"/>
                  </a:lnTo>
                  <a:lnTo>
                    <a:pt x="27281" y="141278"/>
                  </a:lnTo>
                  <a:close/>
                  <a:moveTo>
                    <a:pt x="40414" y="141278"/>
                  </a:moveTo>
                  <a:lnTo>
                    <a:pt x="40414" y="147362"/>
                  </a:lnTo>
                  <a:lnTo>
                    <a:pt x="34008" y="147362"/>
                  </a:lnTo>
                  <a:lnTo>
                    <a:pt x="34008" y="141278"/>
                  </a:lnTo>
                  <a:close/>
                  <a:moveTo>
                    <a:pt x="47140" y="141278"/>
                  </a:moveTo>
                  <a:lnTo>
                    <a:pt x="47140" y="147362"/>
                  </a:lnTo>
                  <a:lnTo>
                    <a:pt x="40753" y="147362"/>
                  </a:lnTo>
                  <a:lnTo>
                    <a:pt x="40753" y="141278"/>
                  </a:lnTo>
                  <a:close/>
                  <a:moveTo>
                    <a:pt x="53885" y="141278"/>
                  </a:moveTo>
                  <a:lnTo>
                    <a:pt x="53885" y="147362"/>
                  </a:lnTo>
                  <a:lnTo>
                    <a:pt x="47479" y="147362"/>
                  </a:lnTo>
                  <a:lnTo>
                    <a:pt x="47479" y="141278"/>
                  </a:lnTo>
                  <a:close/>
                  <a:moveTo>
                    <a:pt x="60611" y="141278"/>
                  </a:moveTo>
                  <a:lnTo>
                    <a:pt x="60611" y="147362"/>
                  </a:lnTo>
                  <a:lnTo>
                    <a:pt x="54206" y="147362"/>
                  </a:lnTo>
                  <a:lnTo>
                    <a:pt x="54206" y="141278"/>
                  </a:lnTo>
                  <a:close/>
                  <a:moveTo>
                    <a:pt x="67338" y="141278"/>
                  </a:moveTo>
                  <a:lnTo>
                    <a:pt x="67338" y="147362"/>
                  </a:lnTo>
                  <a:lnTo>
                    <a:pt x="60950" y="147362"/>
                  </a:lnTo>
                  <a:lnTo>
                    <a:pt x="60950" y="141278"/>
                  </a:lnTo>
                  <a:close/>
                  <a:moveTo>
                    <a:pt x="74083" y="141278"/>
                  </a:moveTo>
                  <a:lnTo>
                    <a:pt x="74083" y="147362"/>
                  </a:lnTo>
                  <a:lnTo>
                    <a:pt x="67677" y="147362"/>
                  </a:lnTo>
                  <a:lnTo>
                    <a:pt x="67677" y="141278"/>
                  </a:lnTo>
                  <a:close/>
                  <a:moveTo>
                    <a:pt x="80809" y="141278"/>
                  </a:moveTo>
                  <a:lnTo>
                    <a:pt x="80809" y="147362"/>
                  </a:lnTo>
                  <a:lnTo>
                    <a:pt x="74422" y="147362"/>
                  </a:lnTo>
                  <a:lnTo>
                    <a:pt x="74422" y="141278"/>
                  </a:lnTo>
                  <a:close/>
                  <a:moveTo>
                    <a:pt x="87554" y="141278"/>
                  </a:moveTo>
                  <a:lnTo>
                    <a:pt x="87554" y="147362"/>
                  </a:lnTo>
                  <a:lnTo>
                    <a:pt x="81148" y="147362"/>
                  </a:lnTo>
                  <a:lnTo>
                    <a:pt x="81148" y="141278"/>
                  </a:lnTo>
                  <a:close/>
                  <a:moveTo>
                    <a:pt x="94281" y="141278"/>
                  </a:moveTo>
                  <a:lnTo>
                    <a:pt x="94281" y="147362"/>
                  </a:lnTo>
                  <a:lnTo>
                    <a:pt x="87893" y="147362"/>
                  </a:lnTo>
                  <a:lnTo>
                    <a:pt x="87893" y="141278"/>
                  </a:lnTo>
                  <a:close/>
                  <a:moveTo>
                    <a:pt x="101007" y="141278"/>
                  </a:moveTo>
                  <a:lnTo>
                    <a:pt x="101007" y="147362"/>
                  </a:lnTo>
                  <a:lnTo>
                    <a:pt x="94620" y="147362"/>
                  </a:lnTo>
                  <a:lnTo>
                    <a:pt x="94620" y="141278"/>
                  </a:lnTo>
                  <a:close/>
                  <a:moveTo>
                    <a:pt x="107752" y="141278"/>
                  </a:moveTo>
                  <a:lnTo>
                    <a:pt x="107752" y="147362"/>
                  </a:lnTo>
                  <a:lnTo>
                    <a:pt x="101346" y="147362"/>
                  </a:lnTo>
                  <a:lnTo>
                    <a:pt x="101346" y="141278"/>
                  </a:lnTo>
                  <a:close/>
                  <a:moveTo>
                    <a:pt x="114478" y="141278"/>
                  </a:moveTo>
                  <a:lnTo>
                    <a:pt x="114478" y="147362"/>
                  </a:lnTo>
                  <a:lnTo>
                    <a:pt x="108091" y="147362"/>
                  </a:lnTo>
                  <a:lnTo>
                    <a:pt x="108091" y="141278"/>
                  </a:lnTo>
                  <a:close/>
                  <a:moveTo>
                    <a:pt x="121223" y="141278"/>
                  </a:moveTo>
                  <a:lnTo>
                    <a:pt x="121223" y="147362"/>
                  </a:lnTo>
                  <a:lnTo>
                    <a:pt x="114817" y="147362"/>
                  </a:lnTo>
                  <a:lnTo>
                    <a:pt x="114817" y="141278"/>
                  </a:lnTo>
                  <a:close/>
                  <a:moveTo>
                    <a:pt x="127950" y="141278"/>
                  </a:moveTo>
                  <a:lnTo>
                    <a:pt x="127950" y="147362"/>
                  </a:lnTo>
                  <a:lnTo>
                    <a:pt x="121562" y="147362"/>
                  </a:lnTo>
                  <a:lnTo>
                    <a:pt x="121562" y="141278"/>
                  </a:lnTo>
                  <a:close/>
                  <a:moveTo>
                    <a:pt x="134694" y="141278"/>
                  </a:moveTo>
                  <a:lnTo>
                    <a:pt x="134694" y="147362"/>
                  </a:lnTo>
                  <a:lnTo>
                    <a:pt x="128289" y="147362"/>
                  </a:lnTo>
                  <a:lnTo>
                    <a:pt x="128289" y="141278"/>
                  </a:lnTo>
                  <a:close/>
                  <a:moveTo>
                    <a:pt x="141421" y="141278"/>
                  </a:moveTo>
                  <a:lnTo>
                    <a:pt x="141421" y="147362"/>
                  </a:lnTo>
                  <a:lnTo>
                    <a:pt x="135033" y="147362"/>
                  </a:lnTo>
                  <a:lnTo>
                    <a:pt x="135033" y="141278"/>
                  </a:lnTo>
                  <a:close/>
                  <a:moveTo>
                    <a:pt x="148148" y="141278"/>
                  </a:moveTo>
                  <a:lnTo>
                    <a:pt x="148148" y="147362"/>
                  </a:lnTo>
                  <a:lnTo>
                    <a:pt x="141760" y="147362"/>
                  </a:lnTo>
                  <a:lnTo>
                    <a:pt x="141760" y="141278"/>
                  </a:lnTo>
                  <a:close/>
                  <a:moveTo>
                    <a:pt x="154892" y="141278"/>
                  </a:moveTo>
                  <a:lnTo>
                    <a:pt x="154892" y="147362"/>
                  </a:lnTo>
                  <a:lnTo>
                    <a:pt x="148487" y="147362"/>
                  </a:lnTo>
                  <a:lnTo>
                    <a:pt x="148487" y="141278"/>
                  </a:lnTo>
                  <a:close/>
                  <a:moveTo>
                    <a:pt x="161619" y="141278"/>
                  </a:moveTo>
                  <a:lnTo>
                    <a:pt x="161619" y="147362"/>
                  </a:lnTo>
                  <a:lnTo>
                    <a:pt x="155231" y="147362"/>
                  </a:lnTo>
                  <a:lnTo>
                    <a:pt x="155231" y="141278"/>
                  </a:lnTo>
                  <a:close/>
                  <a:moveTo>
                    <a:pt x="168363" y="141278"/>
                  </a:moveTo>
                  <a:lnTo>
                    <a:pt x="168363" y="147362"/>
                  </a:lnTo>
                  <a:lnTo>
                    <a:pt x="161958" y="147362"/>
                  </a:lnTo>
                  <a:lnTo>
                    <a:pt x="161958" y="141278"/>
                  </a:lnTo>
                  <a:close/>
                  <a:moveTo>
                    <a:pt x="175090" y="141278"/>
                  </a:moveTo>
                  <a:lnTo>
                    <a:pt x="175090" y="147362"/>
                  </a:lnTo>
                  <a:lnTo>
                    <a:pt x="168702" y="147362"/>
                  </a:lnTo>
                  <a:lnTo>
                    <a:pt x="168702" y="141278"/>
                  </a:lnTo>
                  <a:close/>
                  <a:moveTo>
                    <a:pt x="181834" y="141278"/>
                  </a:moveTo>
                  <a:lnTo>
                    <a:pt x="181834" y="147362"/>
                  </a:lnTo>
                  <a:lnTo>
                    <a:pt x="175429" y="147362"/>
                  </a:lnTo>
                  <a:lnTo>
                    <a:pt x="175429" y="141278"/>
                  </a:lnTo>
                  <a:close/>
                  <a:moveTo>
                    <a:pt x="188561" y="141278"/>
                  </a:moveTo>
                  <a:lnTo>
                    <a:pt x="188561" y="147362"/>
                  </a:lnTo>
                  <a:lnTo>
                    <a:pt x="182173" y="147362"/>
                  </a:lnTo>
                  <a:lnTo>
                    <a:pt x="182173" y="141278"/>
                  </a:lnTo>
                  <a:close/>
                  <a:moveTo>
                    <a:pt x="195288" y="141278"/>
                  </a:moveTo>
                  <a:lnTo>
                    <a:pt x="195288" y="147362"/>
                  </a:lnTo>
                  <a:lnTo>
                    <a:pt x="188900" y="147362"/>
                  </a:lnTo>
                  <a:lnTo>
                    <a:pt x="188900" y="141278"/>
                  </a:lnTo>
                  <a:close/>
                  <a:moveTo>
                    <a:pt x="202032" y="141278"/>
                  </a:moveTo>
                  <a:lnTo>
                    <a:pt x="202032" y="147362"/>
                  </a:lnTo>
                  <a:lnTo>
                    <a:pt x="195627" y="147362"/>
                  </a:lnTo>
                  <a:lnTo>
                    <a:pt x="195627" y="141278"/>
                  </a:lnTo>
                  <a:close/>
                  <a:moveTo>
                    <a:pt x="208759" y="141278"/>
                  </a:moveTo>
                  <a:lnTo>
                    <a:pt x="208759" y="147362"/>
                  </a:lnTo>
                  <a:lnTo>
                    <a:pt x="202371" y="147362"/>
                  </a:lnTo>
                  <a:lnTo>
                    <a:pt x="202371" y="141278"/>
                  </a:lnTo>
                  <a:close/>
                  <a:moveTo>
                    <a:pt x="215504" y="141278"/>
                  </a:moveTo>
                  <a:lnTo>
                    <a:pt x="215504" y="147362"/>
                  </a:lnTo>
                  <a:lnTo>
                    <a:pt x="209098" y="147362"/>
                  </a:lnTo>
                  <a:lnTo>
                    <a:pt x="209098" y="141278"/>
                  </a:lnTo>
                  <a:close/>
                  <a:moveTo>
                    <a:pt x="222230" y="141278"/>
                  </a:moveTo>
                  <a:lnTo>
                    <a:pt x="222230" y="147362"/>
                  </a:lnTo>
                  <a:lnTo>
                    <a:pt x="215843" y="147362"/>
                  </a:lnTo>
                  <a:lnTo>
                    <a:pt x="215843" y="141278"/>
                  </a:lnTo>
                  <a:close/>
                  <a:moveTo>
                    <a:pt x="228975" y="141278"/>
                  </a:moveTo>
                  <a:lnTo>
                    <a:pt x="228975" y="147362"/>
                  </a:lnTo>
                  <a:lnTo>
                    <a:pt x="222569" y="147362"/>
                  </a:lnTo>
                  <a:lnTo>
                    <a:pt x="222569" y="141278"/>
                  </a:lnTo>
                  <a:close/>
                  <a:moveTo>
                    <a:pt x="235701" y="141278"/>
                  </a:moveTo>
                  <a:lnTo>
                    <a:pt x="235701" y="147362"/>
                  </a:lnTo>
                  <a:lnTo>
                    <a:pt x="229296" y="147362"/>
                  </a:lnTo>
                  <a:lnTo>
                    <a:pt x="229296" y="141278"/>
                  </a:lnTo>
                  <a:close/>
                  <a:moveTo>
                    <a:pt x="242428" y="141278"/>
                  </a:moveTo>
                  <a:lnTo>
                    <a:pt x="242428" y="147362"/>
                  </a:lnTo>
                  <a:lnTo>
                    <a:pt x="236040" y="147362"/>
                  </a:lnTo>
                  <a:lnTo>
                    <a:pt x="236040" y="141278"/>
                  </a:lnTo>
                  <a:close/>
                  <a:moveTo>
                    <a:pt x="249173" y="141278"/>
                  </a:moveTo>
                  <a:lnTo>
                    <a:pt x="249173" y="147362"/>
                  </a:lnTo>
                  <a:lnTo>
                    <a:pt x="242767" y="147362"/>
                  </a:lnTo>
                  <a:lnTo>
                    <a:pt x="242767" y="141278"/>
                  </a:lnTo>
                  <a:close/>
                  <a:moveTo>
                    <a:pt x="255899" y="141278"/>
                  </a:moveTo>
                  <a:lnTo>
                    <a:pt x="255899" y="147362"/>
                  </a:lnTo>
                  <a:lnTo>
                    <a:pt x="249512" y="147362"/>
                  </a:lnTo>
                  <a:lnTo>
                    <a:pt x="249512" y="141278"/>
                  </a:lnTo>
                  <a:close/>
                  <a:moveTo>
                    <a:pt x="262644" y="141278"/>
                  </a:moveTo>
                  <a:lnTo>
                    <a:pt x="262644" y="147362"/>
                  </a:lnTo>
                  <a:lnTo>
                    <a:pt x="256238" y="147362"/>
                  </a:lnTo>
                  <a:lnTo>
                    <a:pt x="256238" y="141278"/>
                  </a:lnTo>
                  <a:close/>
                  <a:moveTo>
                    <a:pt x="269370" y="141278"/>
                  </a:moveTo>
                  <a:lnTo>
                    <a:pt x="269370" y="147362"/>
                  </a:lnTo>
                  <a:lnTo>
                    <a:pt x="262983" y="147362"/>
                  </a:lnTo>
                  <a:lnTo>
                    <a:pt x="262983" y="141278"/>
                  </a:lnTo>
                  <a:close/>
                  <a:moveTo>
                    <a:pt x="276115" y="141278"/>
                  </a:moveTo>
                  <a:lnTo>
                    <a:pt x="276115" y="147362"/>
                  </a:lnTo>
                  <a:lnTo>
                    <a:pt x="269709" y="147362"/>
                  </a:lnTo>
                  <a:lnTo>
                    <a:pt x="269709" y="141278"/>
                  </a:lnTo>
                  <a:close/>
                  <a:moveTo>
                    <a:pt x="282842" y="141278"/>
                  </a:moveTo>
                  <a:lnTo>
                    <a:pt x="282842" y="147362"/>
                  </a:lnTo>
                  <a:lnTo>
                    <a:pt x="276436" y="147362"/>
                  </a:lnTo>
                  <a:lnTo>
                    <a:pt x="276436" y="141278"/>
                  </a:lnTo>
                  <a:close/>
                  <a:moveTo>
                    <a:pt x="6745" y="147683"/>
                  </a:moveTo>
                  <a:lnTo>
                    <a:pt x="6745" y="153768"/>
                  </a:lnTo>
                  <a:lnTo>
                    <a:pt x="339" y="153768"/>
                  </a:lnTo>
                  <a:lnTo>
                    <a:pt x="339" y="147683"/>
                  </a:lnTo>
                  <a:close/>
                  <a:moveTo>
                    <a:pt x="13471" y="147683"/>
                  </a:moveTo>
                  <a:lnTo>
                    <a:pt x="13471" y="153768"/>
                  </a:lnTo>
                  <a:lnTo>
                    <a:pt x="7066" y="153768"/>
                  </a:lnTo>
                  <a:lnTo>
                    <a:pt x="7066" y="147683"/>
                  </a:lnTo>
                  <a:close/>
                  <a:moveTo>
                    <a:pt x="20198" y="147683"/>
                  </a:moveTo>
                  <a:lnTo>
                    <a:pt x="20198" y="153768"/>
                  </a:lnTo>
                  <a:lnTo>
                    <a:pt x="13810" y="153768"/>
                  </a:lnTo>
                  <a:lnTo>
                    <a:pt x="13810" y="147683"/>
                  </a:lnTo>
                  <a:close/>
                  <a:moveTo>
                    <a:pt x="26942" y="147683"/>
                  </a:moveTo>
                  <a:lnTo>
                    <a:pt x="26942" y="153768"/>
                  </a:lnTo>
                  <a:lnTo>
                    <a:pt x="20537" y="153768"/>
                  </a:lnTo>
                  <a:lnTo>
                    <a:pt x="20537" y="147683"/>
                  </a:lnTo>
                  <a:close/>
                  <a:moveTo>
                    <a:pt x="33669" y="147683"/>
                  </a:moveTo>
                  <a:lnTo>
                    <a:pt x="33669" y="153768"/>
                  </a:lnTo>
                  <a:lnTo>
                    <a:pt x="27281" y="153768"/>
                  </a:lnTo>
                  <a:lnTo>
                    <a:pt x="27281" y="147683"/>
                  </a:lnTo>
                  <a:close/>
                  <a:moveTo>
                    <a:pt x="40414" y="147683"/>
                  </a:moveTo>
                  <a:lnTo>
                    <a:pt x="40414" y="153768"/>
                  </a:lnTo>
                  <a:lnTo>
                    <a:pt x="34008" y="153768"/>
                  </a:lnTo>
                  <a:lnTo>
                    <a:pt x="34008" y="147683"/>
                  </a:lnTo>
                  <a:close/>
                  <a:moveTo>
                    <a:pt x="47140" y="147683"/>
                  </a:moveTo>
                  <a:lnTo>
                    <a:pt x="47140" y="153768"/>
                  </a:lnTo>
                  <a:lnTo>
                    <a:pt x="40753" y="153768"/>
                  </a:lnTo>
                  <a:lnTo>
                    <a:pt x="40753" y="147683"/>
                  </a:lnTo>
                  <a:close/>
                  <a:moveTo>
                    <a:pt x="53885" y="147683"/>
                  </a:moveTo>
                  <a:lnTo>
                    <a:pt x="53885" y="153768"/>
                  </a:lnTo>
                  <a:lnTo>
                    <a:pt x="47479" y="153768"/>
                  </a:lnTo>
                  <a:lnTo>
                    <a:pt x="47479" y="147683"/>
                  </a:lnTo>
                  <a:close/>
                  <a:moveTo>
                    <a:pt x="60611" y="147683"/>
                  </a:moveTo>
                  <a:lnTo>
                    <a:pt x="60611" y="153768"/>
                  </a:lnTo>
                  <a:lnTo>
                    <a:pt x="54206" y="153768"/>
                  </a:lnTo>
                  <a:lnTo>
                    <a:pt x="54206" y="147683"/>
                  </a:lnTo>
                  <a:close/>
                  <a:moveTo>
                    <a:pt x="67338" y="147683"/>
                  </a:moveTo>
                  <a:lnTo>
                    <a:pt x="67338" y="153768"/>
                  </a:lnTo>
                  <a:lnTo>
                    <a:pt x="60950" y="153768"/>
                  </a:lnTo>
                  <a:lnTo>
                    <a:pt x="60950" y="147683"/>
                  </a:lnTo>
                  <a:close/>
                  <a:moveTo>
                    <a:pt x="74083" y="147683"/>
                  </a:moveTo>
                  <a:lnTo>
                    <a:pt x="74083" y="153768"/>
                  </a:lnTo>
                  <a:lnTo>
                    <a:pt x="67677" y="153768"/>
                  </a:lnTo>
                  <a:lnTo>
                    <a:pt x="67677" y="147683"/>
                  </a:lnTo>
                  <a:close/>
                  <a:moveTo>
                    <a:pt x="80809" y="147683"/>
                  </a:moveTo>
                  <a:lnTo>
                    <a:pt x="80809" y="153768"/>
                  </a:lnTo>
                  <a:lnTo>
                    <a:pt x="74422" y="153768"/>
                  </a:lnTo>
                  <a:lnTo>
                    <a:pt x="74422" y="147683"/>
                  </a:lnTo>
                  <a:close/>
                  <a:moveTo>
                    <a:pt x="87554" y="147683"/>
                  </a:moveTo>
                  <a:lnTo>
                    <a:pt x="87554" y="153768"/>
                  </a:lnTo>
                  <a:lnTo>
                    <a:pt x="81148" y="153768"/>
                  </a:lnTo>
                  <a:lnTo>
                    <a:pt x="81148" y="147683"/>
                  </a:lnTo>
                  <a:close/>
                  <a:moveTo>
                    <a:pt x="94281" y="147683"/>
                  </a:moveTo>
                  <a:lnTo>
                    <a:pt x="94281" y="153768"/>
                  </a:lnTo>
                  <a:lnTo>
                    <a:pt x="87893" y="153768"/>
                  </a:lnTo>
                  <a:lnTo>
                    <a:pt x="87893" y="147683"/>
                  </a:lnTo>
                  <a:close/>
                  <a:moveTo>
                    <a:pt x="101007" y="147683"/>
                  </a:moveTo>
                  <a:lnTo>
                    <a:pt x="101007" y="153768"/>
                  </a:lnTo>
                  <a:lnTo>
                    <a:pt x="94620" y="153768"/>
                  </a:lnTo>
                  <a:lnTo>
                    <a:pt x="94620" y="147683"/>
                  </a:lnTo>
                  <a:close/>
                  <a:moveTo>
                    <a:pt x="107752" y="147683"/>
                  </a:moveTo>
                  <a:lnTo>
                    <a:pt x="107752" y="153768"/>
                  </a:lnTo>
                  <a:lnTo>
                    <a:pt x="101346" y="153768"/>
                  </a:lnTo>
                  <a:lnTo>
                    <a:pt x="101346" y="147683"/>
                  </a:lnTo>
                  <a:close/>
                  <a:moveTo>
                    <a:pt x="114478" y="147683"/>
                  </a:moveTo>
                  <a:lnTo>
                    <a:pt x="114478" y="153768"/>
                  </a:lnTo>
                  <a:lnTo>
                    <a:pt x="108091" y="153768"/>
                  </a:lnTo>
                  <a:lnTo>
                    <a:pt x="108091" y="147683"/>
                  </a:lnTo>
                  <a:close/>
                  <a:moveTo>
                    <a:pt x="121223" y="147683"/>
                  </a:moveTo>
                  <a:lnTo>
                    <a:pt x="121223" y="153768"/>
                  </a:lnTo>
                  <a:lnTo>
                    <a:pt x="114817" y="153768"/>
                  </a:lnTo>
                  <a:lnTo>
                    <a:pt x="114817" y="147683"/>
                  </a:lnTo>
                  <a:close/>
                  <a:moveTo>
                    <a:pt x="127950" y="147683"/>
                  </a:moveTo>
                  <a:lnTo>
                    <a:pt x="127950" y="153768"/>
                  </a:lnTo>
                  <a:lnTo>
                    <a:pt x="121562" y="153768"/>
                  </a:lnTo>
                  <a:lnTo>
                    <a:pt x="121562" y="147683"/>
                  </a:lnTo>
                  <a:close/>
                  <a:moveTo>
                    <a:pt x="134694" y="147683"/>
                  </a:moveTo>
                  <a:lnTo>
                    <a:pt x="134694" y="153768"/>
                  </a:lnTo>
                  <a:lnTo>
                    <a:pt x="128289" y="153768"/>
                  </a:lnTo>
                  <a:lnTo>
                    <a:pt x="128289" y="147683"/>
                  </a:lnTo>
                  <a:close/>
                  <a:moveTo>
                    <a:pt x="141421" y="147683"/>
                  </a:moveTo>
                  <a:lnTo>
                    <a:pt x="141421" y="153768"/>
                  </a:lnTo>
                  <a:lnTo>
                    <a:pt x="135033" y="153768"/>
                  </a:lnTo>
                  <a:lnTo>
                    <a:pt x="135033" y="147683"/>
                  </a:lnTo>
                  <a:close/>
                  <a:moveTo>
                    <a:pt x="148148" y="147683"/>
                  </a:moveTo>
                  <a:lnTo>
                    <a:pt x="148148" y="153768"/>
                  </a:lnTo>
                  <a:lnTo>
                    <a:pt x="141760" y="153768"/>
                  </a:lnTo>
                  <a:lnTo>
                    <a:pt x="141760" y="147683"/>
                  </a:lnTo>
                  <a:close/>
                  <a:moveTo>
                    <a:pt x="154892" y="147683"/>
                  </a:moveTo>
                  <a:lnTo>
                    <a:pt x="154892" y="153768"/>
                  </a:lnTo>
                  <a:lnTo>
                    <a:pt x="148487" y="153768"/>
                  </a:lnTo>
                  <a:lnTo>
                    <a:pt x="148487" y="147683"/>
                  </a:lnTo>
                  <a:close/>
                  <a:moveTo>
                    <a:pt x="161619" y="147683"/>
                  </a:moveTo>
                  <a:lnTo>
                    <a:pt x="161619" y="153768"/>
                  </a:lnTo>
                  <a:lnTo>
                    <a:pt x="155231" y="153768"/>
                  </a:lnTo>
                  <a:lnTo>
                    <a:pt x="155231" y="147683"/>
                  </a:lnTo>
                  <a:close/>
                  <a:moveTo>
                    <a:pt x="168363" y="147683"/>
                  </a:moveTo>
                  <a:lnTo>
                    <a:pt x="168363" y="153768"/>
                  </a:lnTo>
                  <a:lnTo>
                    <a:pt x="161958" y="153768"/>
                  </a:lnTo>
                  <a:lnTo>
                    <a:pt x="161958" y="147683"/>
                  </a:lnTo>
                  <a:close/>
                  <a:moveTo>
                    <a:pt x="175090" y="147683"/>
                  </a:moveTo>
                  <a:lnTo>
                    <a:pt x="175090" y="153768"/>
                  </a:lnTo>
                  <a:lnTo>
                    <a:pt x="168702" y="153768"/>
                  </a:lnTo>
                  <a:lnTo>
                    <a:pt x="168702" y="147683"/>
                  </a:lnTo>
                  <a:close/>
                  <a:moveTo>
                    <a:pt x="181834" y="147683"/>
                  </a:moveTo>
                  <a:lnTo>
                    <a:pt x="181834" y="153768"/>
                  </a:lnTo>
                  <a:lnTo>
                    <a:pt x="175429" y="153768"/>
                  </a:lnTo>
                  <a:lnTo>
                    <a:pt x="175429" y="147683"/>
                  </a:lnTo>
                  <a:close/>
                  <a:moveTo>
                    <a:pt x="188561" y="147683"/>
                  </a:moveTo>
                  <a:lnTo>
                    <a:pt x="188561" y="153768"/>
                  </a:lnTo>
                  <a:lnTo>
                    <a:pt x="182173" y="153768"/>
                  </a:lnTo>
                  <a:lnTo>
                    <a:pt x="182173" y="147683"/>
                  </a:lnTo>
                  <a:close/>
                  <a:moveTo>
                    <a:pt x="195288" y="147683"/>
                  </a:moveTo>
                  <a:lnTo>
                    <a:pt x="195288" y="153768"/>
                  </a:lnTo>
                  <a:lnTo>
                    <a:pt x="188900" y="153768"/>
                  </a:lnTo>
                  <a:lnTo>
                    <a:pt x="188900" y="147683"/>
                  </a:lnTo>
                  <a:close/>
                  <a:moveTo>
                    <a:pt x="202032" y="147683"/>
                  </a:moveTo>
                  <a:lnTo>
                    <a:pt x="202032" y="153768"/>
                  </a:lnTo>
                  <a:lnTo>
                    <a:pt x="195627" y="153768"/>
                  </a:lnTo>
                  <a:lnTo>
                    <a:pt x="195627" y="147683"/>
                  </a:lnTo>
                  <a:close/>
                  <a:moveTo>
                    <a:pt x="208759" y="147683"/>
                  </a:moveTo>
                  <a:lnTo>
                    <a:pt x="208759" y="153768"/>
                  </a:lnTo>
                  <a:lnTo>
                    <a:pt x="202371" y="153768"/>
                  </a:lnTo>
                  <a:lnTo>
                    <a:pt x="202371" y="147683"/>
                  </a:lnTo>
                  <a:close/>
                  <a:moveTo>
                    <a:pt x="215504" y="147683"/>
                  </a:moveTo>
                  <a:lnTo>
                    <a:pt x="215504" y="153768"/>
                  </a:lnTo>
                  <a:lnTo>
                    <a:pt x="209098" y="153768"/>
                  </a:lnTo>
                  <a:lnTo>
                    <a:pt x="209098" y="147683"/>
                  </a:lnTo>
                  <a:close/>
                  <a:moveTo>
                    <a:pt x="222230" y="147683"/>
                  </a:moveTo>
                  <a:lnTo>
                    <a:pt x="222230" y="153768"/>
                  </a:lnTo>
                  <a:lnTo>
                    <a:pt x="215843" y="153768"/>
                  </a:lnTo>
                  <a:lnTo>
                    <a:pt x="215843" y="147683"/>
                  </a:lnTo>
                  <a:close/>
                  <a:moveTo>
                    <a:pt x="228975" y="147683"/>
                  </a:moveTo>
                  <a:lnTo>
                    <a:pt x="228975" y="153768"/>
                  </a:lnTo>
                  <a:lnTo>
                    <a:pt x="222569" y="153768"/>
                  </a:lnTo>
                  <a:lnTo>
                    <a:pt x="222569" y="147683"/>
                  </a:lnTo>
                  <a:close/>
                  <a:moveTo>
                    <a:pt x="235701" y="147683"/>
                  </a:moveTo>
                  <a:lnTo>
                    <a:pt x="235701" y="153768"/>
                  </a:lnTo>
                  <a:lnTo>
                    <a:pt x="229296" y="153768"/>
                  </a:lnTo>
                  <a:lnTo>
                    <a:pt x="229296" y="147683"/>
                  </a:lnTo>
                  <a:close/>
                  <a:moveTo>
                    <a:pt x="242428" y="147683"/>
                  </a:moveTo>
                  <a:lnTo>
                    <a:pt x="242428" y="153768"/>
                  </a:lnTo>
                  <a:lnTo>
                    <a:pt x="236040" y="153768"/>
                  </a:lnTo>
                  <a:lnTo>
                    <a:pt x="236040" y="147683"/>
                  </a:lnTo>
                  <a:close/>
                  <a:moveTo>
                    <a:pt x="249173" y="147683"/>
                  </a:moveTo>
                  <a:lnTo>
                    <a:pt x="249173" y="153768"/>
                  </a:lnTo>
                  <a:lnTo>
                    <a:pt x="242767" y="153768"/>
                  </a:lnTo>
                  <a:lnTo>
                    <a:pt x="242767" y="147683"/>
                  </a:lnTo>
                  <a:close/>
                  <a:moveTo>
                    <a:pt x="255899" y="147683"/>
                  </a:moveTo>
                  <a:lnTo>
                    <a:pt x="255899" y="153768"/>
                  </a:lnTo>
                  <a:lnTo>
                    <a:pt x="249512" y="153768"/>
                  </a:lnTo>
                  <a:lnTo>
                    <a:pt x="249512" y="147683"/>
                  </a:lnTo>
                  <a:close/>
                  <a:moveTo>
                    <a:pt x="262644" y="147683"/>
                  </a:moveTo>
                  <a:lnTo>
                    <a:pt x="262644" y="153768"/>
                  </a:lnTo>
                  <a:lnTo>
                    <a:pt x="256238" y="153768"/>
                  </a:lnTo>
                  <a:lnTo>
                    <a:pt x="256238" y="147683"/>
                  </a:lnTo>
                  <a:close/>
                  <a:moveTo>
                    <a:pt x="269370" y="147683"/>
                  </a:moveTo>
                  <a:lnTo>
                    <a:pt x="269370" y="153768"/>
                  </a:lnTo>
                  <a:lnTo>
                    <a:pt x="262983" y="153768"/>
                  </a:lnTo>
                  <a:lnTo>
                    <a:pt x="262983" y="147683"/>
                  </a:lnTo>
                  <a:close/>
                  <a:moveTo>
                    <a:pt x="276115" y="147683"/>
                  </a:moveTo>
                  <a:lnTo>
                    <a:pt x="276115" y="153768"/>
                  </a:lnTo>
                  <a:lnTo>
                    <a:pt x="269709" y="153768"/>
                  </a:lnTo>
                  <a:lnTo>
                    <a:pt x="269709" y="147683"/>
                  </a:lnTo>
                  <a:close/>
                  <a:moveTo>
                    <a:pt x="282842" y="147683"/>
                  </a:moveTo>
                  <a:lnTo>
                    <a:pt x="282842" y="153768"/>
                  </a:lnTo>
                  <a:lnTo>
                    <a:pt x="276436" y="153768"/>
                  </a:lnTo>
                  <a:lnTo>
                    <a:pt x="276436" y="147683"/>
                  </a:lnTo>
                  <a:close/>
                  <a:moveTo>
                    <a:pt x="6745" y="154089"/>
                  </a:moveTo>
                  <a:lnTo>
                    <a:pt x="6745" y="160173"/>
                  </a:lnTo>
                  <a:lnTo>
                    <a:pt x="339" y="160173"/>
                  </a:lnTo>
                  <a:lnTo>
                    <a:pt x="339" y="154089"/>
                  </a:lnTo>
                  <a:close/>
                  <a:moveTo>
                    <a:pt x="13471" y="154089"/>
                  </a:moveTo>
                  <a:lnTo>
                    <a:pt x="13471" y="160173"/>
                  </a:lnTo>
                  <a:lnTo>
                    <a:pt x="7066" y="160173"/>
                  </a:lnTo>
                  <a:lnTo>
                    <a:pt x="7066" y="154089"/>
                  </a:lnTo>
                  <a:close/>
                  <a:moveTo>
                    <a:pt x="20198" y="154089"/>
                  </a:moveTo>
                  <a:lnTo>
                    <a:pt x="20198" y="160173"/>
                  </a:lnTo>
                  <a:lnTo>
                    <a:pt x="13810" y="160173"/>
                  </a:lnTo>
                  <a:lnTo>
                    <a:pt x="13810" y="154089"/>
                  </a:lnTo>
                  <a:close/>
                  <a:moveTo>
                    <a:pt x="26942" y="154089"/>
                  </a:moveTo>
                  <a:lnTo>
                    <a:pt x="26942" y="160173"/>
                  </a:lnTo>
                  <a:lnTo>
                    <a:pt x="20537" y="160173"/>
                  </a:lnTo>
                  <a:lnTo>
                    <a:pt x="20537" y="154089"/>
                  </a:lnTo>
                  <a:close/>
                  <a:moveTo>
                    <a:pt x="33669" y="154089"/>
                  </a:moveTo>
                  <a:lnTo>
                    <a:pt x="33669" y="160173"/>
                  </a:lnTo>
                  <a:lnTo>
                    <a:pt x="27281" y="160173"/>
                  </a:lnTo>
                  <a:lnTo>
                    <a:pt x="27281" y="154089"/>
                  </a:lnTo>
                  <a:close/>
                  <a:moveTo>
                    <a:pt x="40414" y="154089"/>
                  </a:moveTo>
                  <a:lnTo>
                    <a:pt x="40414" y="160173"/>
                  </a:lnTo>
                  <a:lnTo>
                    <a:pt x="34008" y="160173"/>
                  </a:lnTo>
                  <a:lnTo>
                    <a:pt x="34008" y="154089"/>
                  </a:lnTo>
                  <a:close/>
                  <a:moveTo>
                    <a:pt x="47140" y="154089"/>
                  </a:moveTo>
                  <a:lnTo>
                    <a:pt x="47140" y="160173"/>
                  </a:lnTo>
                  <a:lnTo>
                    <a:pt x="40753" y="160173"/>
                  </a:lnTo>
                  <a:lnTo>
                    <a:pt x="40753" y="154089"/>
                  </a:lnTo>
                  <a:close/>
                  <a:moveTo>
                    <a:pt x="53885" y="154089"/>
                  </a:moveTo>
                  <a:lnTo>
                    <a:pt x="53885" y="160173"/>
                  </a:lnTo>
                  <a:lnTo>
                    <a:pt x="47479" y="160173"/>
                  </a:lnTo>
                  <a:lnTo>
                    <a:pt x="47479" y="154089"/>
                  </a:lnTo>
                  <a:close/>
                  <a:moveTo>
                    <a:pt x="60611" y="154089"/>
                  </a:moveTo>
                  <a:lnTo>
                    <a:pt x="60611" y="160173"/>
                  </a:lnTo>
                  <a:lnTo>
                    <a:pt x="54206" y="160173"/>
                  </a:lnTo>
                  <a:lnTo>
                    <a:pt x="54206" y="154089"/>
                  </a:lnTo>
                  <a:close/>
                  <a:moveTo>
                    <a:pt x="67338" y="154089"/>
                  </a:moveTo>
                  <a:lnTo>
                    <a:pt x="67338" y="160173"/>
                  </a:lnTo>
                  <a:lnTo>
                    <a:pt x="60950" y="160173"/>
                  </a:lnTo>
                  <a:lnTo>
                    <a:pt x="60950" y="154089"/>
                  </a:lnTo>
                  <a:close/>
                  <a:moveTo>
                    <a:pt x="74083" y="154089"/>
                  </a:moveTo>
                  <a:lnTo>
                    <a:pt x="74083" y="160173"/>
                  </a:lnTo>
                  <a:lnTo>
                    <a:pt x="67677" y="160173"/>
                  </a:lnTo>
                  <a:lnTo>
                    <a:pt x="67677" y="154089"/>
                  </a:lnTo>
                  <a:close/>
                  <a:moveTo>
                    <a:pt x="80809" y="154089"/>
                  </a:moveTo>
                  <a:lnTo>
                    <a:pt x="80809" y="160173"/>
                  </a:lnTo>
                  <a:lnTo>
                    <a:pt x="74422" y="160173"/>
                  </a:lnTo>
                  <a:lnTo>
                    <a:pt x="74422" y="154089"/>
                  </a:lnTo>
                  <a:close/>
                  <a:moveTo>
                    <a:pt x="87554" y="154089"/>
                  </a:moveTo>
                  <a:lnTo>
                    <a:pt x="87554" y="160173"/>
                  </a:lnTo>
                  <a:lnTo>
                    <a:pt x="81148" y="160173"/>
                  </a:lnTo>
                  <a:lnTo>
                    <a:pt x="81148" y="154089"/>
                  </a:lnTo>
                  <a:close/>
                  <a:moveTo>
                    <a:pt x="94281" y="154089"/>
                  </a:moveTo>
                  <a:lnTo>
                    <a:pt x="94281" y="160173"/>
                  </a:lnTo>
                  <a:lnTo>
                    <a:pt x="87893" y="160173"/>
                  </a:lnTo>
                  <a:lnTo>
                    <a:pt x="87893" y="154089"/>
                  </a:lnTo>
                  <a:close/>
                  <a:moveTo>
                    <a:pt x="101007" y="154089"/>
                  </a:moveTo>
                  <a:lnTo>
                    <a:pt x="101007" y="160173"/>
                  </a:lnTo>
                  <a:lnTo>
                    <a:pt x="94620" y="160173"/>
                  </a:lnTo>
                  <a:lnTo>
                    <a:pt x="94620" y="154089"/>
                  </a:lnTo>
                  <a:close/>
                  <a:moveTo>
                    <a:pt x="107752" y="154089"/>
                  </a:moveTo>
                  <a:lnTo>
                    <a:pt x="107752" y="160173"/>
                  </a:lnTo>
                  <a:lnTo>
                    <a:pt x="101346" y="160173"/>
                  </a:lnTo>
                  <a:lnTo>
                    <a:pt x="101346" y="154089"/>
                  </a:lnTo>
                  <a:close/>
                  <a:moveTo>
                    <a:pt x="114478" y="154089"/>
                  </a:moveTo>
                  <a:lnTo>
                    <a:pt x="114478" y="160173"/>
                  </a:lnTo>
                  <a:lnTo>
                    <a:pt x="108091" y="160173"/>
                  </a:lnTo>
                  <a:lnTo>
                    <a:pt x="108091" y="154089"/>
                  </a:lnTo>
                  <a:close/>
                  <a:moveTo>
                    <a:pt x="121223" y="154089"/>
                  </a:moveTo>
                  <a:lnTo>
                    <a:pt x="121223" y="160173"/>
                  </a:lnTo>
                  <a:lnTo>
                    <a:pt x="114817" y="160173"/>
                  </a:lnTo>
                  <a:lnTo>
                    <a:pt x="114817" y="154089"/>
                  </a:lnTo>
                  <a:close/>
                  <a:moveTo>
                    <a:pt x="127950" y="154089"/>
                  </a:moveTo>
                  <a:lnTo>
                    <a:pt x="127950" y="160173"/>
                  </a:lnTo>
                  <a:lnTo>
                    <a:pt x="121562" y="160173"/>
                  </a:lnTo>
                  <a:lnTo>
                    <a:pt x="121562" y="154089"/>
                  </a:lnTo>
                  <a:close/>
                  <a:moveTo>
                    <a:pt x="134694" y="154089"/>
                  </a:moveTo>
                  <a:lnTo>
                    <a:pt x="134694" y="160173"/>
                  </a:lnTo>
                  <a:lnTo>
                    <a:pt x="128289" y="160173"/>
                  </a:lnTo>
                  <a:lnTo>
                    <a:pt x="128289" y="154089"/>
                  </a:lnTo>
                  <a:close/>
                  <a:moveTo>
                    <a:pt x="141421" y="154089"/>
                  </a:moveTo>
                  <a:lnTo>
                    <a:pt x="141421" y="160173"/>
                  </a:lnTo>
                  <a:lnTo>
                    <a:pt x="135033" y="160173"/>
                  </a:lnTo>
                  <a:lnTo>
                    <a:pt x="135033" y="154089"/>
                  </a:lnTo>
                  <a:close/>
                  <a:moveTo>
                    <a:pt x="148148" y="154089"/>
                  </a:moveTo>
                  <a:lnTo>
                    <a:pt x="148148" y="160173"/>
                  </a:lnTo>
                  <a:lnTo>
                    <a:pt x="141760" y="160173"/>
                  </a:lnTo>
                  <a:lnTo>
                    <a:pt x="141760" y="154089"/>
                  </a:lnTo>
                  <a:close/>
                  <a:moveTo>
                    <a:pt x="154892" y="154089"/>
                  </a:moveTo>
                  <a:lnTo>
                    <a:pt x="154892" y="160173"/>
                  </a:lnTo>
                  <a:lnTo>
                    <a:pt x="148487" y="160173"/>
                  </a:lnTo>
                  <a:lnTo>
                    <a:pt x="148487" y="154089"/>
                  </a:lnTo>
                  <a:close/>
                  <a:moveTo>
                    <a:pt x="161619" y="154089"/>
                  </a:moveTo>
                  <a:lnTo>
                    <a:pt x="161619" y="160173"/>
                  </a:lnTo>
                  <a:lnTo>
                    <a:pt x="155231" y="160173"/>
                  </a:lnTo>
                  <a:lnTo>
                    <a:pt x="155231" y="154089"/>
                  </a:lnTo>
                  <a:close/>
                  <a:moveTo>
                    <a:pt x="168363" y="154089"/>
                  </a:moveTo>
                  <a:lnTo>
                    <a:pt x="168363" y="160173"/>
                  </a:lnTo>
                  <a:lnTo>
                    <a:pt x="161958" y="160173"/>
                  </a:lnTo>
                  <a:lnTo>
                    <a:pt x="161958" y="154089"/>
                  </a:lnTo>
                  <a:close/>
                  <a:moveTo>
                    <a:pt x="175090" y="154089"/>
                  </a:moveTo>
                  <a:lnTo>
                    <a:pt x="175090" y="160173"/>
                  </a:lnTo>
                  <a:lnTo>
                    <a:pt x="168702" y="160173"/>
                  </a:lnTo>
                  <a:lnTo>
                    <a:pt x="168702" y="154089"/>
                  </a:lnTo>
                  <a:close/>
                  <a:moveTo>
                    <a:pt x="181834" y="154089"/>
                  </a:moveTo>
                  <a:lnTo>
                    <a:pt x="181834" y="160173"/>
                  </a:lnTo>
                  <a:lnTo>
                    <a:pt x="175429" y="160173"/>
                  </a:lnTo>
                  <a:lnTo>
                    <a:pt x="175429" y="154089"/>
                  </a:lnTo>
                  <a:close/>
                  <a:moveTo>
                    <a:pt x="188561" y="154089"/>
                  </a:moveTo>
                  <a:lnTo>
                    <a:pt x="188561" y="160173"/>
                  </a:lnTo>
                  <a:lnTo>
                    <a:pt x="182173" y="160173"/>
                  </a:lnTo>
                  <a:lnTo>
                    <a:pt x="182173" y="154089"/>
                  </a:lnTo>
                  <a:close/>
                  <a:moveTo>
                    <a:pt x="195288" y="154089"/>
                  </a:moveTo>
                  <a:lnTo>
                    <a:pt x="195288" y="160173"/>
                  </a:lnTo>
                  <a:lnTo>
                    <a:pt x="188900" y="160173"/>
                  </a:lnTo>
                  <a:lnTo>
                    <a:pt x="188900" y="154089"/>
                  </a:lnTo>
                  <a:close/>
                  <a:moveTo>
                    <a:pt x="202032" y="154089"/>
                  </a:moveTo>
                  <a:lnTo>
                    <a:pt x="202032" y="160173"/>
                  </a:lnTo>
                  <a:lnTo>
                    <a:pt x="195627" y="160173"/>
                  </a:lnTo>
                  <a:lnTo>
                    <a:pt x="195627" y="154089"/>
                  </a:lnTo>
                  <a:close/>
                  <a:moveTo>
                    <a:pt x="208759" y="154089"/>
                  </a:moveTo>
                  <a:lnTo>
                    <a:pt x="208759" y="160173"/>
                  </a:lnTo>
                  <a:lnTo>
                    <a:pt x="202371" y="160173"/>
                  </a:lnTo>
                  <a:lnTo>
                    <a:pt x="202371" y="154089"/>
                  </a:lnTo>
                  <a:close/>
                  <a:moveTo>
                    <a:pt x="215504" y="154089"/>
                  </a:moveTo>
                  <a:lnTo>
                    <a:pt x="215504" y="160173"/>
                  </a:lnTo>
                  <a:lnTo>
                    <a:pt x="209098" y="160173"/>
                  </a:lnTo>
                  <a:lnTo>
                    <a:pt x="209098" y="154089"/>
                  </a:lnTo>
                  <a:close/>
                  <a:moveTo>
                    <a:pt x="222230" y="154089"/>
                  </a:moveTo>
                  <a:lnTo>
                    <a:pt x="222230" y="160173"/>
                  </a:lnTo>
                  <a:lnTo>
                    <a:pt x="215843" y="160173"/>
                  </a:lnTo>
                  <a:lnTo>
                    <a:pt x="215843" y="154089"/>
                  </a:lnTo>
                  <a:close/>
                  <a:moveTo>
                    <a:pt x="228975" y="154089"/>
                  </a:moveTo>
                  <a:lnTo>
                    <a:pt x="228975" y="160173"/>
                  </a:lnTo>
                  <a:lnTo>
                    <a:pt x="222569" y="160173"/>
                  </a:lnTo>
                  <a:lnTo>
                    <a:pt x="222569" y="154089"/>
                  </a:lnTo>
                  <a:close/>
                  <a:moveTo>
                    <a:pt x="235701" y="154089"/>
                  </a:moveTo>
                  <a:lnTo>
                    <a:pt x="235701" y="160173"/>
                  </a:lnTo>
                  <a:lnTo>
                    <a:pt x="229296" y="160173"/>
                  </a:lnTo>
                  <a:lnTo>
                    <a:pt x="229296" y="154089"/>
                  </a:lnTo>
                  <a:close/>
                  <a:moveTo>
                    <a:pt x="242428" y="154089"/>
                  </a:moveTo>
                  <a:lnTo>
                    <a:pt x="242428" y="160173"/>
                  </a:lnTo>
                  <a:lnTo>
                    <a:pt x="236040" y="160173"/>
                  </a:lnTo>
                  <a:lnTo>
                    <a:pt x="236040" y="154089"/>
                  </a:lnTo>
                  <a:close/>
                  <a:moveTo>
                    <a:pt x="249173" y="154089"/>
                  </a:moveTo>
                  <a:lnTo>
                    <a:pt x="249173" y="160173"/>
                  </a:lnTo>
                  <a:lnTo>
                    <a:pt x="242767" y="160173"/>
                  </a:lnTo>
                  <a:lnTo>
                    <a:pt x="242767" y="154089"/>
                  </a:lnTo>
                  <a:close/>
                  <a:moveTo>
                    <a:pt x="255899" y="154089"/>
                  </a:moveTo>
                  <a:lnTo>
                    <a:pt x="255899" y="160173"/>
                  </a:lnTo>
                  <a:lnTo>
                    <a:pt x="249512" y="160173"/>
                  </a:lnTo>
                  <a:lnTo>
                    <a:pt x="249512" y="154089"/>
                  </a:lnTo>
                  <a:close/>
                  <a:moveTo>
                    <a:pt x="262644" y="154089"/>
                  </a:moveTo>
                  <a:lnTo>
                    <a:pt x="262644" y="160173"/>
                  </a:lnTo>
                  <a:lnTo>
                    <a:pt x="256238" y="160173"/>
                  </a:lnTo>
                  <a:lnTo>
                    <a:pt x="256238" y="154089"/>
                  </a:lnTo>
                  <a:close/>
                  <a:moveTo>
                    <a:pt x="269370" y="154089"/>
                  </a:moveTo>
                  <a:lnTo>
                    <a:pt x="269370" y="160173"/>
                  </a:lnTo>
                  <a:lnTo>
                    <a:pt x="262983" y="160173"/>
                  </a:lnTo>
                  <a:lnTo>
                    <a:pt x="262983" y="154089"/>
                  </a:lnTo>
                  <a:close/>
                  <a:moveTo>
                    <a:pt x="276115" y="154089"/>
                  </a:moveTo>
                  <a:lnTo>
                    <a:pt x="276115" y="160173"/>
                  </a:lnTo>
                  <a:lnTo>
                    <a:pt x="269709" y="160173"/>
                  </a:lnTo>
                  <a:lnTo>
                    <a:pt x="269709" y="154089"/>
                  </a:lnTo>
                  <a:close/>
                  <a:moveTo>
                    <a:pt x="282842" y="154089"/>
                  </a:moveTo>
                  <a:lnTo>
                    <a:pt x="282842" y="160173"/>
                  </a:lnTo>
                  <a:lnTo>
                    <a:pt x="276436" y="160173"/>
                  </a:lnTo>
                  <a:lnTo>
                    <a:pt x="276436" y="154089"/>
                  </a:lnTo>
                  <a:close/>
                  <a:moveTo>
                    <a:pt x="178" y="0"/>
                  </a:moveTo>
                  <a:lnTo>
                    <a:pt x="178" y="161"/>
                  </a:lnTo>
                  <a:lnTo>
                    <a:pt x="0" y="161"/>
                  </a:lnTo>
                  <a:lnTo>
                    <a:pt x="0" y="160334"/>
                  </a:lnTo>
                  <a:lnTo>
                    <a:pt x="178" y="160334"/>
                  </a:lnTo>
                  <a:lnTo>
                    <a:pt x="178" y="160494"/>
                  </a:lnTo>
                  <a:lnTo>
                    <a:pt x="285482" y="160494"/>
                  </a:lnTo>
                  <a:lnTo>
                    <a:pt x="285482" y="160173"/>
                  </a:lnTo>
                  <a:lnTo>
                    <a:pt x="283181" y="160173"/>
                  </a:lnTo>
                  <a:lnTo>
                    <a:pt x="283181" y="154089"/>
                  </a:lnTo>
                  <a:lnTo>
                    <a:pt x="285482" y="154089"/>
                  </a:lnTo>
                  <a:lnTo>
                    <a:pt x="285482" y="153768"/>
                  </a:lnTo>
                  <a:lnTo>
                    <a:pt x="283181" y="153768"/>
                  </a:lnTo>
                  <a:lnTo>
                    <a:pt x="283181" y="147683"/>
                  </a:lnTo>
                  <a:lnTo>
                    <a:pt x="285482" y="147683"/>
                  </a:lnTo>
                  <a:lnTo>
                    <a:pt x="285482" y="147362"/>
                  </a:lnTo>
                  <a:lnTo>
                    <a:pt x="283181" y="147362"/>
                  </a:lnTo>
                  <a:lnTo>
                    <a:pt x="283181" y="141278"/>
                  </a:lnTo>
                  <a:lnTo>
                    <a:pt x="285482" y="141278"/>
                  </a:lnTo>
                  <a:lnTo>
                    <a:pt x="285482" y="140957"/>
                  </a:lnTo>
                  <a:lnTo>
                    <a:pt x="283181" y="140957"/>
                  </a:lnTo>
                  <a:lnTo>
                    <a:pt x="283181" y="134872"/>
                  </a:lnTo>
                  <a:lnTo>
                    <a:pt x="285482" y="134872"/>
                  </a:lnTo>
                  <a:lnTo>
                    <a:pt x="285482" y="134551"/>
                  </a:lnTo>
                  <a:lnTo>
                    <a:pt x="283181" y="134551"/>
                  </a:lnTo>
                  <a:lnTo>
                    <a:pt x="283181" y="128467"/>
                  </a:lnTo>
                  <a:lnTo>
                    <a:pt x="285482" y="128467"/>
                  </a:lnTo>
                  <a:lnTo>
                    <a:pt x="285482" y="128146"/>
                  </a:lnTo>
                  <a:lnTo>
                    <a:pt x="283181" y="128146"/>
                  </a:lnTo>
                  <a:lnTo>
                    <a:pt x="283181" y="122061"/>
                  </a:lnTo>
                  <a:lnTo>
                    <a:pt x="285482" y="122061"/>
                  </a:lnTo>
                  <a:lnTo>
                    <a:pt x="285482" y="121740"/>
                  </a:lnTo>
                  <a:lnTo>
                    <a:pt x="283181" y="121740"/>
                  </a:lnTo>
                  <a:lnTo>
                    <a:pt x="283181" y="115656"/>
                  </a:lnTo>
                  <a:lnTo>
                    <a:pt x="285482" y="115656"/>
                  </a:lnTo>
                  <a:lnTo>
                    <a:pt x="285482" y="115335"/>
                  </a:lnTo>
                  <a:lnTo>
                    <a:pt x="283181" y="115335"/>
                  </a:lnTo>
                  <a:lnTo>
                    <a:pt x="283181" y="109250"/>
                  </a:lnTo>
                  <a:lnTo>
                    <a:pt x="285482" y="109250"/>
                  </a:lnTo>
                  <a:lnTo>
                    <a:pt x="285482" y="108929"/>
                  </a:lnTo>
                  <a:lnTo>
                    <a:pt x="283181" y="108929"/>
                  </a:lnTo>
                  <a:lnTo>
                    <a:pt x="283181" y="102827"/>
                  </a:lnTo>
                  <a:lnTo>
                    <a:pt x="285482" y="102827"/>
                  </a:lnTo>
                  <a:lnTo>
                    <a:pt x="285482" y="102524"/>
                  </a:lnTo>
                  <a:lnTo>
                    <a:pt x="283181" y="102524"/>
                  </a:lnTo>
                  <a:lnTo>
                    <a:pt x="283181" y="96422"/>
                  </a:lnTo>
                  <a:lnTo>
                    <a:pt x="285482" y="96422"/>
                  </a:lnTo>
                  <a:lnTo>
                    <a:pt x="285482" y="96100"/>
                  </a:lnTo>
                  <a:lnTo>
                    <a:pt x="283181" y="96100"/>
                  </a:lnTo>
                  <a:lnTo>
                    <a:pt x="283181" y="90016"/>
                  </a:lnTo>
                  <a:lnTo>
                    <a:pt x="285482" y="90016"/>
                  </a:lnTo>
                  <a:lnTo>
                    <a:pt x="285482" y="89695"/>
                  </a:lnTo>
                  <a:lnTo>
                    <a:pt x="283181" y="89695"/>
                  </a:lnTo>
                  <a:lnTo>
                    <a:pt x="283181" y="83611"/>
                  </a:lnTo>
                  <a:lnTo>
                    <a:pt x="285482" y="83611"/>
                  </a:lnTo>
                  <a:lnTo>
                    <a:pt x="285482" y="83289"/>
                  </a:lnTo>
                  <a:lnTo>
                    <a:pt x="283181" y="83289"/>
                  </a:lnTo>
                  <a:lnTo>
                    <a:pt x="283181" y="77205"/>
                  </a:lnTo>
                  <a:lnTo>
                    <a:pt x="285482" y="77205"/>
                  </a:lnTo>
                  <a:lnTo>
                    <a:pt x="285482" y="76884"/>
                  </a:lnTo>
                  <a:lnTo>
                    <a:pt x="283181" y="76884"/>
                  </a:lnTo>
                  <a:lnTo>
                    <a:pt x="283181" y="70800"/>
                  </a:lnTo>
                  <a:lnTo>
                    <a:pt x="285482" y="70800"/>
                  </a:lnTo>
                  <a:lnTo>
                    <a:pt x="285482" y="70478"/>
                  </a:lnTo>
                  <a:lnTo>
                    <a:pt x="283181" y="70478"/>
                  </a:lnTo>
                  <a:lnTo>
                    <a:pt x="283181" y="64394"/>
                  </a:lnTo>
                  <a:lnTo>
                    <a:pt x="285482" y="64394"/>
                  </a:lnTo>
                  <a:lnTo>
                    <a:pt x="285482" y="64073"/>
                  </a:lnTo>
                  <a:lnTo>
                    <a:pt x="283181" y="64073"/>
                  </a:lnTo>
                  <a:lnTo>
                    <a:pt x="283181" y="57989"/>
                  </a:lnTo>
                  <a:lnTo>
                    <a:pt x="285482" y="57989"/>
                  </a:lnTo>
                  <a:lnTo>
                    <a:pt x="285482" y="57667"/>
                  </a:lnTo>
                  <a:lnTo>
                    <a:pt x="283181" y="57667"/>
                  </a:lnTo>
                  <a:lnTo>
                    <a:pt x="283181" y="51583"/>
                  </a:lnTo>
                  <a:lnTo>
                    <a:pt x="285482" y="51583"/>
                  </a:lnTo>
                  <a:lnTo>
                    <a:pt x="285482" y="51262"/>
                  </a:lnTo>
                  <a:lnTo>
                    <a:pt x="283181" y="51262"/>
                  </a:lnTo>
                  <a:lnTo>
                    <a:pt x="283181" y="45178"/>
                  </a:lnTo>
                  <a:lnTo>
                    <a:pt x="285482" y="45178"/>
                  </a:lnTo>
                  <a:lnTo>
                    <a:pt x="285482" y="44856"/>
                  </a:lnTo>
                  <a:lnTo>
                    <a:pt x="283181" y="44856"/>
                  </a:lnTo>
                  <a:lnTo>
                    <a:pt x="283181" y="38772"/>
                  </a:lnTo>
                  <a:lnTo>
                    <a:pt x="285482" y="38772"/>
                  </a:lnTo>
                  <a:lnTo>
                    <a:pt x="285482" y="38451"/>
                  </a:lnTo>
                  <a:lnTo>
                    <a:pt x="283181" y="38451"/>
                  </a:lnTo>
                  <a:lnTo>
                    <a:pt x="283181" y="32367"/>
                  </a:lnTo>
                  <a:lnTo>
                    <a:pt x="285482" y="32367"/>
                  </a:lnTo>
                  <a:lnTo>
                    <a:pt x="285482" y="32028"/>
                  </a:lnTo>
                  <a:lnTo>
                    <a:pt x="283181" y="32028"/>
                  </a:lnTo>
                  <a:lnTo>
                    <a:pt x="283181" y="25943"/>
                  </a:lnTo>
                  <a:lnTo>
                    <a:pt x="285482" y="25943"/>
                  </a:lnTo>
                  <a:lnTo>
                    <a:pt x="285482" y="25622"/>
                  </a:lnTo>
                  <a:lnTo>
                    <a:pt x="283181" y="25622"/>
                  </a:lnTo>
                  <a:lnTo>
                    <a:pt x="283181" y="19538"/>
                  </a:lnTo>
                  <a:lnTo>
                    <a:pt x="285482" y="19538"/>
                  </a:lnTo>
                  <a:lnTo>
                    <a:pt x="285482" y="19217"/>
                  </a:lnTo>
                  <a:lnTo>
                    <a:pt x="283181" y="19217"/>
                  </a:lnTo>
                  <a:lnTo>
                    <a:pt x="283181" y="13132"/>
                  </a:lnTo>
                  <a:lnTo>
                    <a:pt x="285482" y="13132"/>
                  </a:lnTo>
                  <a:lnTo>
                    <a:pt x="285482" y="12811"/>
                  </a:lnTo>
                  <a:lnTo>
                    <a:pt x="283181" y="12811"/>
                  </a:lnTo>
                  <a:lnTo>
                    <a:pt x="283181" y="6727"/>
                  </a:lnTo>
                  <a:lnTo>
                    <a:pt x="285482" y="6727"/>
                  </a:lnTo>
                  <a:lnTo>
                    <a:pt x="285482" y="6406"/>
                  </a:lnTo>
                  <a:lnTo>
                    <a:pt x="283181" y="6406"/>
                  </a:lnTo>
                  <a:lnTo>
                    <a:pt x="283181" y="321"/>
                  </a:lnTo>
                  <a:lnTo>
                    <a:pt x="285482" y="321"/>
                  </a:lnTo>
                  <a:lnTo>
                    <a:pt x="28548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18"/>
            <p:cNvSpPr/>
            <p:nvPr/>
          </p:nvSpPr>
          <p:spPr>
            <a:xfrm>
              <a:off x="576225" y="847300"/>
              <a:ext cx="25" cy="4012375"/>
            </a:xfrm>
            <a:custGeom>
              <a:avLst/>
              <a:gdLst/>
              <a:ahLst/>
              <a:cxnLst/>
              <a:rect l="l" t="t" r="r" b="b"/>
              <a:pathLst>
                <a:path w="1" h="160495" extrusionOk="0">
                  <a:moveTo>
                    <a:pt x="1" y="0"/>
                  </a:moveTo>
                  <a:lnTo>
                    <a:pt x="1" y="160495"/>
                  </a:lnTo>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18"/>
            <p:cNvSpPr/>
            <p:nvPr/>
          </p:nvSpPr>
          <p:spPr>
            <a:xfrm>
              <a:off x="576225" y="847300"/>
              <a:ext cx="25" cy="4012375"/>
            </a:xfrm>
            <a:custGeom>
              <a:avLst/>
              <a:gdLst/>
              <a:ahLst/>
              <a:cxnLst/>
              <a:rect l="l" t="t" r="r" b="b"/>
              <a:pathLst>
                <a:path w="1" h="160495" fill="none" extrusionOk="0">
                  <a:moveTo>
                    <a:pt x="1" y="0"/>
                  </a:moveTo>
                  <a:lnTo>
                    <a:pt x="1" y="160495"/>
                  </a:lnTo>
                </a:path>
              </a:pathLst>
            </a:custGeom>
            <a:noFill/>
            <a:ln w="147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18"/>
            <p:cNvSpPr/>
            <p:nvPr/>
          </p:nvSpPr>
          <p:spPr>
            <a:xfrm>
              <a:off x="529850" y="847300"/>
              <a:ext cx="25" cy="4012375"/>
            </a:xfrm>
            <a:custGeom>
              <a:avLst/>
              <a:gdLst/>
              <a:ahLst/>
              <a:cxnLst/>
              <a:rect l="l" t="t" r="r" b="b"/>
              <a:pathLst>
                <a:path w="1" h="160495" extrusionOk="0">
                  <a:moveTo>
                    <a:pt x="0" y="0"/>
                  </a:moveTo>
                  <a:lnTo>
                    <a:pt x="0" y="160495"/>
                  </a:lnTo>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18"/>
            <p:cNvSpPr/>
            <p:nvPr/>
          </p:nvSpPr>
          <p:spPr>
            <a:xfrm>
              <a:off x="529850" y="847300"/>
              <a:ext cx="25" cy="4012375"/>
            </a:xfrm>
            <a:custGeom>
              <a:avLst/>
              <a:gdLst/>
              <a:ahLst/>
              <a:cxnLst/>
              <a:rect l="l" t="t" r="r" b="b"/>
              <a:pathLst>
                <a:path w="1" h="160495" fill="none" extrusionOk="0">
                  <a:moveTo>
                    <a:pt x="0" y="0"/>
                  </a:moveTo>
                  <a:lnTo>
                    <a:pt x="0" y="160495"/>
                  </a:lnTo>
                </a:path>
              </a:pathLst>
            </a:custGeom>
            <a:noFill/>
            <a:ln w="147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18"/>
            <p:cNvSpPr/>
            <p:nvPr/>
          </p:nvSpPr>
          <p:spPr>
            <a:xfrm>
              <a:off x="323300" y="1768875"/>
              <a:ext cx="92375" cy="92350"/>
            </a:xfrm>
            <a:custGeom>
              <a:avLst/>
              <a:gdLst/>
              <a:ahLst/>
              <a:cxnLst/>
              <a:rect l="l" t="t" r="r" b="b"/>
              <a:pathLst>
                <a:path w="3695" h="3694" extrusionOk="0">
                  <a:moveTo>
                    <a:pt x="1857" y="0"/>
                  </a:moveTo>
                  <a:cubicBezTo>
                    <a:pt x="822" y="0"/>
                    <a:pt x="1" y="839"/>
                    <a:pt x="1" y="1856"/>
                  </a:cubicBezTo>
                  <a:cubicBezTo>
                    <a:pt x="1" y="2873"/>
                    <a:pt x="822" y="3694"/>
                    <a:pt x="1857" y="3694"/>
                  </a:cubicBezTo>
                  <a:cubicBezTo>
                    <a:pt x="2874" y="3694"/>
                    <a:pt x="3694" y="2873"/>
                    <a:pt x="3694" y="1856"/>
                  </a:cubicBezTo>
                  <a:cubicBezTo>
                    <a:pt x="3694" y="1374"/>
                    <a:pt x="3498" y="892"/>
                    <a:pt x="3159" y="553"/>
                  </a:cubicBezTo>
                  <a:cubicBezTo>
                    <a:pt x="2802" y="196"/>
                    <a:pt x="2338" y="0"/>
                    <a:pt x="18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18"/>
            <p:cNvSpPr/>
            <p:nvPr/>
          </p:nvSpPr>
          <p:spPr>
            <a:xfrm>
              <a:off x="323300" y="1078350"/>
              <a:ext cx="92375" cy="92375"/>
            </a:xfrm>
            <a:custGeom>
              <a:avLst/>
              <a:gdLst/>
              <a:ahLst/>
              <a:cxnLst/>
              <a:rect l="l" t="t" r="r" b="b"/>
              <a:pathLst>
                <a:path w="3695" h="3695" extrusionOk="0">
                  <a:moveTo>
                    <a:pt x="1857" y="1"/>
                  </a:moveTo>
                  <a:cubicBezTo>
                    <a:pt x="822" y="1"/>
                    <a:pt x="1" y="821"/>
                    <a:pt x="1" y="1838"/>
                  </a:cubicBezTo>
                  <a:cubicBezTo>
                    <a:pt x="1" y="2856"/>
                    <a:pt x="822" y="3694"/>
                    <a:pt x="1857" y="3694"/>
                  </a:cubicBezTo>
                  <a:cubicBezTo>
                    <a:pt x="2874" y="3694"/>
                    <a:pt x="3694" y="2856"/>
                    <a:pt x="3694" y="1838"/>
                  </a:cubicBezTo>
                  <a:cubicBezTo>
                    <a:pt x="3694" y="1357"/>
                    <a:pt x="3498" y="893"/>
                    <a:pt x="3159" y="536"/>
                  </a:cubicBezTo>
                  <a:cubicBezTo>
                    <a:pt x="2802" y="197"/>
                    <a:pt x="2338" y="1"/>
                    <a:pt x="18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18"/>
            <p:cNvSpPr/>
            <p:nvPr/>
          </p:nvSpPr>
          <p:spPr>
            <a:xfrm>
              <a:off x="323300" y="4532250"/>
              <a:ext cx="92375" cy="92350"/>
            </a:xfrm>
            <a:custGeom>
              <a:avLst/>
              <a:gdLst/>
              <a:ahLst/>
              <a:cxnLst/>
              <a:rect l="l" t="t" r="r" b="b"/>
              <a:pathLst>
                <a:path w="3695" h="3694" extrusionOk="0">
                  <a:moveTo>
                    <a:pt x="1857" y="0"/>
                  </a:moveTo>
                  <a:cubicBezTo>
                    <a:pt x="822" y="0"/>
                    <a:pt x="1" y="821"/>
                    <a:pt x="1" y="1838"/>
                  </a:cubicBezTo>
                  <a:cubicBezTo>
                    <a:pt x="1" y="2873"/>
                    <a:pt x="822" y="3694"/>
                    <a:pt x="1857" y="3694"/>
                  </a:cubicBezTo>
                  <a:cubicBezTo>
                    <a:pt x="2874" y="3694"/>
                    <a:pt x="3694" y="2873"/>
                    <a:pt x="3694" y="1838"/>
                  </a:cubicBezTo>
                  <a:cubicBezTo>
                    <a:pt x="3694" y="1356"/>
                    <a:pt x="3498" y="892"/>
                    <a:pt x="3159" y="535"/>
                  </a:cubicBezTo>
                  <a:cubicBezTo>
                    <a:pt x="2802" y="196"/>
                    <a:pt x="2338" y="0"/>
                    <a:pt x="18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18"/>
            <p:cNvSpPr/>
            <p:nvPr/>
          </p:nvSpPr>
          <p:spPr>
            <a:xfrm>
              <a:off x="323300" y="3841275"/>
              <a:ext cx="92375" cy="92375"/>
            </a:xfrm>
            <a:custGeom>
              <a:avLst/>
              <a:gdLst/>
              <a:ahLst/>
              <a:cxnLst/>
              <a:rect l="l" t="t" r="r" b="b"/>
              <a:pathLst>
                <a:path w="3695" h="3695" extrusionOk="0">
                  <a:moveTo>
                    <a:pt x="1857" y="1"/>
                  </a:moveTo>
                  <a:cubicBezTo>
                    <a:pt x="822" y="1"/>
                    <a:pt x="1" y="840"/>
                    <a:pt x="1" y="1857"/>
                  </a:cubicBezTo>
                  <a:cubicBezTo>
                    <a:pt x="1" y="2874"/>
                    <a:pt x="822" y="3694"/>
                    <a:pt x="1857" y="3694"/>
                  </a:cubicBezTo>
                  <a:cubicBezTo>
                    <a:pt x="2874" y="3694"/>
                    <a:pt x="3694" y="2874"/>
                    <a:pt x="3694" y="1857"/>
                  </a:cubicBezTo>
                  <a:cubicBezTo>
                    <a:pt x="3694" y="1357"/>
                    <a:pt x="3498" y="893"/>
                    <a:pt x="3159" y="554"/>
                  </a:cubicBezTo>
                  <a:cubicBezTo>
                    <a:pt x="2802" y="197"/>
                    <a:pt x="2338" y="1"/>
                    <a:pt x="18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18"/>
            <p:cNvSpPr/>
            <p:nvPr/>
          </p:nvSpPr>
          <p:spPr>
            <a:xfrm>
              <a:off x="323300" y="3150775"/>
              <a:ext cx="92375" cy="92350"/>
            </a:xfrm>
            <a:custGeom>
              <a:avLst/>
              <a:gdLst/>
              <a:ahLst/>
              <a:cxnLst/>
              <a:rect l="l" t="t" r="r" b="b"/>
              <a:pathLst>
                <a:path w="3695" h="3694" extrusionOk="0">
                  <a:moveTo>
                    <a:pt x="1857" y="1"/>
                  </a:moveTo>
                  <a:cubicBezTo>
                    <a:pt x="822" y="1"/>
                    <a:pt x="1" y="821"/>
                    <a:pt x="1" y="1838"/>
                  </a:cubicBezTo>
                  <a:cubicBezTo>
                    <a:pt x="1" y="2855"/>
                    <a:pt x="822" y="3694"/>
                    <a:pt x="1857" y="3694"/>
                  </a:cubicBezTo>
                  <a:cubicBezTo>
                    <a:pt x="2874" y="3694"/>
                    <a:pt x="3694" y="2855"/>
                    <a:pt x="3694" y="1838"/>
                  </a:cubicBezTo>
                  <a:cubicBezTo>
                    <a:pt x="3694" y="1357"/>
                    <a:pt x="3498" y="875"/>
                    <a:pt x="3159" y="536"/>
                  </a:cubicBezTo>
                  <a:cubicBezTo>
                    <a:pt x="2802" y="197"/>
                    <a:pt x="2338" y="1"/>
                    <a:pt x="18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18"/>
            <p:cNvSpPr/>
            <p:nvPr/>
          </p:nvSpPr>
          <p:spPr>
            <a:xfrm>
              <a:off x="323300" y="2459825"/>
              <a:ext cx="92375" cy="92350"/>
            </a:xfrm>
            <a:custGeom>
              <a:avLst/>
              <a:gdLst/>
              <a:ahLst/>
              <a:cxnLst/>
              <a:rect l="l" t="t" r="r" b="b"/>
              <a:pathLst>
                <a:path w="3695" h="3694" extrusionOk="0">
                  <a:moveTo>
                    <a:pt x="1857" y="0"/>
                  </a:moveTo>
                  <a:cubicBezTo>
                    <a:pt x="822" y="0"/>
                    <a:pt x="1" y="821"/>
                    <a:pt x="1" y="1856"/>
                  </a:cubicBezTo>
                  <a:cubicBezTo>
                    <a:pt x="1" y="2873"/>
                    <a:pt x="822" y="3694"/>
                    <a:pt x="1857" y="3694"/>
                  </a:cubicBezTo>
                  <a:cubicBezTo>
                    <a:pt x="2874" y="3694"/>
                    <a:pt x="3694" y="2873"/>
                    <a:pt x="3694" y="1856"/>
                  </a:cubicBezTo>
                  <a:cubicBezTo>
                    <a:pt x="3694" y="1356"/>
                    <a:pt x="3498" y="892"/>
                    <a:pt x="3159" y="536"/>
                  </a:cubicBezTo>
                  <a:cubicBezTo>
                    <a:pt x="2802" y="197"/>
                    <a:pt x="2338" y="0"/>
                    <a:pt x="18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18"/>
            <p:cNvSpPr/>
            <p:nvPr/>
          </p:nvSpPr>
          <p:spPr>
            <a:xfrm>
              <a:off x="7375175" y="452912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18"/>
            <p:cNvSpPr/>
            <p:nvPr/>
          </p:nvSpPr>
          <p:spPr>
            <a:xfrm>
              <a:off x="7375175" y="2767150"/>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18"/>
            <p:cNvSpPr/>
            <p:nvPr/>
          </p:nvSpPr>
          <p:spPr>
            <a:xfrm>
              <a:off x="7375175" y="4368975"/>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18"/>
            <p:cNvSpPr/>
            <p:nvPr/>
          </p:nvSpPr>
          <p:spPr>
            <a:xfrm>
              <a:off x="7375175" y="420885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18"/>
            <p:cNvSpPr/>
            <p:nvPr/>
          </p:nvSpPr>
          <p:spPr>
            <a:xfrm>
              <a:off x="7375175" y="3248025"/>
              <a:ext cx="3150" cy="7600"/>
            </a:xfrm>
            <a:custGeom>
              <a:avLst/>
              <a:gdLst/>
              <a:ahLst/>
              <a:cxnLst/>
              <a:rect l="l" t="t" r="r" b="b"/>
              <a:pathLst>
                <a:path w="126" h="304" extrusionOk="0">
                  <a:moveTo>
                    <a:pt x="0" y="0"/>
                  </a:moveTo>
                  <a:lnTo>
                    <a:pt x="0" y="304"/>
                  </a:lnTo>
                  <a:lnTo>
                    <a:pt x="125" y="304"/>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18"/>
            <p:cNvSpPr/>
            <p:nvPr/>
          </p:nvSpPr>
          <p:spPr>
            <a:xfrm>
              <a:off x="7375175" y="3728425"/>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18"/>
            <p:cNvSpPr/>
            <p:nvPr/>
          </p:nvSpPr>
          <p:spPr>
            <a:xfrm>
              <a:off x="7375175" y="356830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18"/>
            <p:cNvSpPr/>
            <p:nvPr/>
          </p:nvSpPr>
          <p:spPr>
            <a:xfrm>
              <a:off x="7375175" y="388857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18"/>
            <p:cNvSpPr/>
            <p:nvPr/>
          </p:nvSpPr>
          <p:spPr>
            <a:xfrm>
              <a:off x="7375175" y="3087425"/>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18"/>
            <p:cNvSpPr/>
            <p:nvPr/>
          </p:nvSpPr>
          <p:spPr>
            <a:xfrm>
              <a:off x="7375175" y="484940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18"/>
            <p:cNvSpPr/>
            <p:nvPr/>
          </p:nvSpPr>
          <p:spPr>
            <a:xfrm>
              <a:off x="7375175" y="2927300"/>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18"/>
            <p:cNvSpPr/>
            <p:nvPr/>
          </p:nvSpPr>
          <p:spPr>
            <a:xfrm>
              <a:off x="7375175" y="4048700"/>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18"/>
            <p:cNvSpPr/>
            <p:nvPr/>
          </p:nvSpPr>
          <p:spPr>
            <a:xfrm>
              <a:off x="7375175" y="2446875"/>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18"/>
            <p:cNvSpPr/>
            <p:nvPr/>
          </p:nvSpPr>
          <p:spPr>
            <a:xfrm>
              <a:off x="7375175" y="1005200"/>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18"/>
            <p:cNvSpPr/>
            <p:nvPr/>
          </p:nvSpPr>
          <p:spPr>
            <a:xfrm>
              <a:off x="7375175" y="1645750"/>
              <a:ext cx="3150" cy="8500"/>
            </a:xfrm>
            <a:custGeom>
              <a:avLst/>
              <a:gdLst/>
              <a:ahLst/>
              <a:cxnLst/>
              <a:rect l="l" t="t" r="r" b="b"/>
              <a:pathLst>
                <a:path w="126" h="340" extrusionOk="0">
                  <a:moveTo>
                    <a:pt x="0" y="1"/>
                  </a:moveTo>
                  <a:lnTo>
                    <a:pt x="0" y="340"/>
                  </a:lnTo>
                  <a:lnTo>
                    <a:pt x="125" y="340"/>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18"/>
            <p:cNvSpPr/>
            <p:nvPr/>
          </p:nvSpPr>
          <p:spPr>
            <a:xfrm>
              <a:off x="7375175" y="84507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18"/>
            <p:cNvSpPr/>
            <p:nvPr/>
          </p:nvSpPr>
          <p:spPr>
            <a:xfrm>
              <a:off x="7375175" y="1806325"/>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18"/>
            <p:cNvSpPr/>
            <p:nvPr/>
          </p:nvSpPr>
          <p:spPr>
            <a:xfrm>
              <a:off x="7375175" y="2607025"/>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18"/>
            <p:cNvSpPr/>
            <p:nvPr/>
          </p:nvSpPr>
          <p:spPr>
            <a:xfrm>
              <a:off x="7375175" y="1325475"/>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18"/>
            <p:cNvSpPr/>
            <p:nvPr/>
          </p:nvSpPr>
          <p:spPr>
            <a:xfrm>
              <a:off x="7375175" y="148562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18"/>
            <p:cNvSpPr/>
            <p:nvPr/>
          </p:nvSpPr>
          <p:spPr>
            <a:xfrm>
              <a:off x="7375175" y="2286750"/>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18"/>
            <p:cNvSpPr/>
            <p:nvPr/>
          </p:nvSpPr>
          <p:spPr>
            <a:xfrm>
              <a:off x="7375175" y="116535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18"/>
            <p:cNvSpPr/>
            <p:nvPr/>
          </p:nvSpPr>
          <p:spPr>
            <a:xfrm>
              <a:off x="7375175" y="4689250"/>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18"/>
            <p:cNvSpPr/>
            <p:nvPr/>
          </p:nvSpPr>
          <p:spPr>
            <a:xfrm>
              <a:off x="7375175" y="3408150"/>
              <a:ext cx="3150" cy="7625"/>
            </a:xfrm>
            <a:custGeom>
              <a:avLst/>
              <a:gdLst/>
              <a:ahLst/>
              <a:cxnLst/>
              <a:rect l="l" t="t" r="r" b="b"/>
              <a:pathLst>
                <a:path w="126" h="305" extrusionOk="0">
                  <a:moveTo>
                    <a:pt x="0" y="1"/>
                  </a:moveTo>
                  <a:lnTo>
                    <a:pt x="0" y="304"/>
                  </a:lnTo>
                  <a:lnTo>
                    <a:pt x="125" y="304"/>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18"/>
            <p:cNvSpPr/>
            <p:nvPr/>
          </p:nvSpPr>
          <p:spPr>
            <a:xfrm>
              <a:off x="7375175" y="1966475"/>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18"/>
            <p:cNvSpPr/>
            <p:nvPr/>
          </p:nvSpPr>
          <p:spPr>
            <a:xfrm>
              <a:off x="7375175" y="2126600"/>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1" name="Google Shape;1021;p18"/>
          <p:cNvGrpSpPr/>
          <p:nvPr/>
        </p:nvGrpSpPr>
        <p:grpSpPr>
          <a:xfrm>
            <a:off x="713100" y="-60222"/>
            <a:ext cx="8048425" cy="5848887"/>
            <a:chOff x="713100" y="-60222"/>
            <a:chExt cx="8048425" cy="5848887"/>
          </a:xfrm>
        </p:grpSpPr>
        <p:grpSp>
          <p:nvGrpSpPr>
            <p:cNvPr id="1022" name="Google Shape;1022;p18"/>
            <p:cNvGrpSpPr/>
            <p:nvPr/>
          </p:nvGrpSpPr>
          <p:grpSpPr>
            <a:xfrm>
              <a:off x="713100" y="539400"/>
              <a:ext cx="103900" cy="115875"/>
              <a:chOff x="1385075" y="3682325"/>
              <a:chExt cx="103900" cy="115875"/>
            </a:xfrm>
          </p:grpSpPr>
          <p:sp>
            <p:nvSpPr>
              <p:cNvPr id="1023" name="Google Shape;1023;p18"/>
              <p:cNvSpPr/>
              <p:nvPr/>
            </p:nvSpPr>
            <p:spPr>
              <a:xfrm>
                <a:off x="1399350" y="3682325"/>
                <a:ext cx="86200" cy="115875"/>
              </a:xfrm>
              <a:custGeom>
                <a:avLst/>
                <a:gdLst/>
                <a:ahLst/>
                <a:cxnLst/>
                <a:rect l="l" t="t" r="r" b="b"/>
                <a:pathLst>
                  <a:path w="3448" h="4635" fill="none" extrusionOk="0">
                    <a:moveTo>
                      <a:pt x="0" y="1"/>
                    </a:moveTo>
                    <a:cubicBezTo>
                      <a:pt x="1073" y="1599"/>
                      <a:pt x="2215" y="3128"/>
                      <a:pt x="3447" y="4634"/>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18"/>
              <p:cNvSpPr/>
              <p:nvPr/>
            </p:nvSpPr>
            <p:spPr>
              <a:xfrm>
                <a:off x="1385075" y="3685200"/>
                <a:ext cx="103900" cy="110725"/>
              </a:xfrm>
              <a:custGeom>
                <a:avLst/>
                <a:gdLst/>
                <a:ahLst/>
                <a:cxnLst/>
                <a:rect l="l" t="t" r="r" b="b"/>
                <a:pathLst>
                  <a:path w="4156" h="4429" fill="none" extrusionOk="0">
                    <a:moveTo>
                      <a:pt x="1" y="4428"/>
                    </a:moveTo>
                    <a:cubicBezTo>
                      <a:pt x="1644" y="2785"/>
                      <a:pt x="2534" y="1666"/>
                      <a:pt x="4155"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25" name="Google Shape;1025;p18"/>
            <p:cNvSpPr/>
            <p:nvPr/>
          </p:nvSpPr>
          <p:spPr>
            <a:xfrm>
              <a:off x="8333350" y="269938"/>
              <a:ext cx="195075" cy="211500"/>
            </a:xfrm>
            <a:custGeom>
              <a:avLst/>
              <a:gdLst/>
              <a:ahLst/>
              <a:cxnLst/>
              <a:rect l="l" t="t" r="r" b="b"/>
              <a:pathLst>
                <a:path w="7803" h="8460" extrusionOk="0">
                  <a:moveTo>
                    <a:pt x="5958" y="1015"/>
                  </a:moveTo>
                  <a:lnTo>
                    <a:pt x="5270" y="3433"/>
                  </a:lnTo>
                  <a:lnTo>
                    <a:pt x="3993" y="2794"/>
                  </a:lnTo>
                  <a:lnTo>
                    <a:pt x="5958" y="1015"/>
                  </a:lnTo>
                  <a:close/>
                  <a:moveTo>
                    <a:pt x="1414" y="2059"/>
                  </a:moveTo>
                  <a:lnTo>
                    <a:pt x="3117" y="2912"/>
                  </a:lnTo>
                  <a:lnTo>
                    <a:pt x="2229" y="3716"/>
                  </a:lnTo>
                  <a:lnTo>
                    <a:pt x="1414" y="2059"/>
                  </a:lnTo>
                  <a:close/>
                  <a:moveTo>
                    <a:pt x="5584" y="4146"/>
                  </a:moveTo>
                  <a:lnTo>
                    <a:pt x="6706" y="4710"/>
                  </a:lnTo>
                  <a:lnTo>
                    <a:pt x="5373" y="4888"/>
                  </a:lnTo>
                  <a:lnTo>
                    <a:pt x="5584" y="4146"/>
                  </a:lnTo>
                  <a:close/>
                  <a:moveTo>
                    <a:pt x="3595" y="3151"/>
                  </a:moveTo>
                  <a:lnTo>
                    <a:pt x="5130" y="3919"/>
                  </a:lnTo>
                  <a:lnTo>
                    <a:pt x="4834" y="4958"/>
                  </a:lnTo>
                  <a:lnTo>
                    <a:pt x="2964" y="5208"/>
                  </a:lnTo>
                  <a:lnTo>
                    <a:pt x="2457" y="4179"/>
                  </a:lnTo>
                  <a:lnTo>
                    <a:pt x="3595" y="3151"/>
                  </a:lnTo>
                  <a:close/>
                  <a:moveTo>
                    <a:pt x="2074" y="4528"/>
                  </a:moveTo>
                  <a:lnTo>
                    <a:pt x="2445" y="5280"/>
                  </a:lnTo>
                  <a:lnTo>
                    <a:pt x="1034" y="5469"/>
                  </a:lnTo>
                  <a:lnTo>
                    <a:pt x="2074" y="4528"/>
                  </a:lnTo>
                  <a:close/>
                  <a:moveTo>
                    <a:pt x="4686" y="5480"/>
                  </a:moveTo>
                  <a:lnTo>
                    <a:pt x="4104" y="7522"/>
                  </a:lnTo>
                  <a:lnTo>
                    <a:pt x="3197" y="5680"/>
                  </a:lnTo>
                  <a:lnTo>
                    <a:pt x="4686" y="5480"/>
                  </a:lnTo>
                  <a:close/>
                  <a:moveTo>
                    <a:pt x="6436" y="1"/>
                  </a:moveTo>
                  <a:cubicBezTo>
                    <a:pt x="6376" y="1"/>
                    <a:pt x="6316" y="23"/>
                    <a:pt x="6269" y="65"/>
                  </a:cubicBezTo>
                  <a:lnTo>
                    <a:pt x="3515" y="2555"/>
                  </a:lnTo>
                  <a:lnTo>
                    <a:pt x="975" y="1283"/>
                  </a:lnTo>
                  <a:cubicBezTo>
                    <a:pt x="940" y="1266"/>
                    <a:pt x="901" y="1257"/>
                    <a:pt x="863" y="1257"/>
                  </a:cubicBezTo>
                  <a:cubicBezTo>
                    <a:pt x="799" y="1257"/>
                    <a:pt x="736" y="1282"/>
                    <a:pt x="688" y="1329"/>
                  </a:cubicBezTo>
                  <a:cubicBezTo>
                    <a:pt x="613" y="1405"/>
                    <a:pt x="593" y="1520"/>
                    <a:pt x="640" y="1616"/>
                  </a:cubicBezTo>
                  <a:lnTo>
                    <a:pt x="1845" y="4063"/>
                  </a:lnTo>
                  <a:lnTo>
                    <a:pt x="105" y="5636"/>
                  </a:lnTo>
                  <a:cubicBezTo>
                    <a:pt x="23" y="5709"/>
                    <a:pt x="0" y="5827"/>
                    <a:pt x="46" y="5925"/>
                  </a:cubicBezTo>
                  <a:cubicBezTo>
                    <a:pt x="86" y="6011"/>
                    <a:pt x="170" y="6070"/>
                    <a:pt x="263" y="6070"/>
                  </a:cubicBezTo>
                  <a:cubicBezTo>
                    <a:pt x="277" y="6070"/>
                    <a:pt x="291" y="6069"/>
                    <a:pt x="305" y="6066"/>
                  </a:cubicBezTo>
                  <a:lnTo>
                    <a:pt x="2676" y="5749"/>
                  </a:lnTo>
                  <a:lnTo>
                    <a:pt x="3943" y="8321"/>
                  </a:lnTo>
                  <a:cubicBezTo>
                    <a:pt x="3986" y="8406"/>
                    <a:pt x="4073" y="8460"/>
                    <a:pt x="4167" y="8460"/>
                  </a:cubicBezTo>
                  <a:lnTo>
                    <a:pt x="4189" y="8460"/>
                  </a:lnTo>
                  <a:cubicBezTo>
                    <a:pt x="4292" y="8450"/>
                    <a:pt x="4377" y="8380"/>
                    <a:pt x="4405" y="8281"/>
                  </a:cubicBezTo>
                  <a:lnTo>
                    <a:pt x="5224" y="5409"/>
                  </a:lnTo>
                  <a:lnTo>
                    <a:pt x="7574" y="5095"/>
                  </a:lnTo>
                  <a:cubicBezTo>
                    <a:pt x="7681" y="5081"/>
                    <a:pt x="7768" y="4998"/>
                    <a:pt x="7786" y="4890"/>
                  </a:cubicBezTo>
                  <a:cubicBezTo>
                    <a:pt x="7802" y="4783"/>
                    <a:pt x="7749" y="4676"/>
                    <a:pt x="7651" y="4627"/>
                  </a:cubicBezTo>
                  <a:lnTo>
                    <a:pt x="5722" y="3661"/>
                  </a:lnTo>
                  <a:lnTo>
                    <a:pt x="6675" y="319"/>
                  </a:lnTo>
                  <a:cubicBezTo>
                    <a:pt x="6706" y="211"/>
                    <a:pt x="6661" y="98"/>
                    <a:pt x="6567" y="39"/>
                  </a:cubicBezTo>
                  <a:cubicBezTo>
                    <a:pt x="6527" y="13"/>
                    <a:pt x="6482" y="1"/>
                    <a:pt x="64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26" name="Google Shape;1026;p18"/>
            <p:cNvGrpSpPr/>
            <p:nvPr/>
          </p:nvGrpSpPr>
          <p:grpSpPr>
            <a:xfrm>
              <a:off x="2526372" y="4559477"/>
              <a:ext cx="195076" cy="215146"/>
              <a:chOff x="3080000" y="3727500"/>
              <a:chExt cx="99625" cy="109875"/>
            </a:xfrm>
          </p:grpSpPr>
          <p:sp>
            <p:nvSpPr>
              <p:cNvPr id="1027" name="Google Shape;1027;p18"/>
              <p:cNvSpPr/>
              <p:nvPr/>
            </p:nvSpPr>
            <p:spPr>
              <a:xfrm>
                <a:off x="3096775" y="3751800"/>
                <a:ext cx="60225" cy="59975"/>
              </a:xfrm>
              <a:custGeom>
                <a:avLst/>
                <a:gdLst/>
                <a:ahLst/>
                <a:cxnLst/>
                <a:rect l="l" t="t" r="r" b="b"/>
                <a:pathLst>
                  <a:path w="2409" h="2399" extrusionOk="0">
                    <a:moveTo>
                      <a:pt x="187" y="0"/>
                    </a:moveTo>
                    <a:cubicBezTo>
                      <a:pt x="137" y="0"/>
                      <a:pt x="88" y="23"/>
                      <a:pt x="56" y="66"/>
                    </a:cubicBezTo>
                    <a:cubicBezTo>
                      <a:pt x="1" y="139"/>
                      <a:pt x="15" y="243"/>
                      <a:pt x="89" y="298"/>
                    </a:cubicBezTo>
                    <a:cubicBezTo>
                      <a:pt x="853" y="875"/>
                      <a:pt x="1524" y="1560"/>
                      <a:pt x="2089" y="2331"/>
                    </a:cubicBezTo>
                    <a:cubicBezTo>
                      <a:pt x="2121" y="2376"/>
                      <a:pt x="2171" y="2399"/>
                      <a:pt x="2223" y="2399"/>
                    </a:cubicBezTo>
                    <a:cubicBezTo>
                      <a:pt x="2256" y="2399"/>
                      <a:pt x="2291" y="2388"/>
                      <a:pt x="2319" y="2369"/>
                    </a:cubicBezTo>
                    <a:cubicBezTo>
                      <a:pt x="2393" y="2315"/>
                      <a:pt x="2409" y="2211"/>
                      <a:pt x="2355" y="2137"/>
                    </a:cubicBezTo>
                    <a:cubicBezTo>
                      <a:pt x="1773" y="1340"/>
                      <a:pt x="1077" y="631"/>
                      <a:pt x="287" y="35"/>
                    </a:cubicBezTo>
                    <a:cubicBezTo>
                      <a:pt x="257" y="11"/>
                      <a:pt x="222" y="0"/>
                      <a:pt x="1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18"/>
              <p:cNvSpPr/>
              <p:nvPr/>
            </p:nvSpPr>
            <p:spPr>
              <a:xfrm>
                <a:off x="3106225" y="3744750"/>
                <a:ext cx="45925" cy="73150"/>
              </a:xfrm>
              <a:custGeom>
                <a:avLst/>
                <a:gdLst/>
                <a:ahLst/>
                <a:cxnLst/>
                <a:rect l="l" t="t" r="r" b="b"/>
                <a:pathLst>
                  <a:path w="1837" h="2926" extrusionOk="0">
                    <a:moveTo>
                      <a:pt x="1648" y="1"/>
                    </a:moveTo>
                    <a:cubicBezTo>
                      <a:pt x="1590" y="1"/>
                      <a:pt x="1534" y="31"/>
                      <a:pt x="1504" y="85"/>
                    </a:cubicBezTo>
                    <a:lnTo>
                      <a:pt x="45" y="2680"/>
                    </a:lnTo>
                    <a:cubicBezTo>
                      <a:pt x="0" y="2759"/>
                      <a:pt x="29" y="2860"/>
                      <a:pt x="108" y="2905"/>
                    </a:cubicBezTo>
                    <a:cubicBezTo>
                      <a:pt x="134" y="2920"/>
                      <a:pt x="162" y="2926"/>
                      <a:pt x="189" y="2926"/>
                    </a:cubicBezTo>
                    <a:cubicBezTo>
                      <a:pt x="246" y="2926"/>
                      <a:pt x="303" y="2895"/>
                      <a:pt x="333" y="2842"/>
                    </a:cubicBezTo>
                    <a:lnTo>
                      <a:pt x="1792" y="248"/>
                    </a:lnTo>
                    <a:cubicBezTo>
                      <a:pt x="1836" y="168"/>
                      <a:pt x="1809" y="68"/>
                      <a:pt x="1729" y="23"/>
                    </a:cubicBezTo>
                    <a:cubicBezTo>
                      <a:pt x="1703" y="8"/>
                      <a:pt x="1675" y="1"/>
                      <a:pt x="16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18"/>
              <p:cNvSpPr/>
              <p:nvPr/>
            </p:nvSpPr>
            <p:spPr>
              <a:xfrm>
                <a:off x="3080000" y="3775125"/>
                <a:ext cx="99625" cy="14400"/>
              </a:xfrm>
              <a:custGeom>
                <a:avLst/>
                <a:gdLst/>
                <a:ahLst/>
                <a:cxnLst/>
                <a:rect l="l" t="t" r="r" b="b"/>
                <a:pathLst>
                  <a:path w="3985" h="576" extrusionOk="0">
                    <a:moveTo>
                      <a:pt x="3405" y="1"/>
                    </a:moveTo>
                    <a:cubicBezTo>
                      <a:pt x="2317" y="1"/>
                      <a:pt x="1225" y="84"/>
                      <a:pt x="152" y="247"/>
                    </a:cubicBezTo>
                    <a:cubicBezTo>
                      <a:pt x="62" y="260"/>
                      <a:pt x="1" y="345"/>
                      <a:pt x="13" y="435"/>
                    </a:cubicBezTo>
                    <a:cubicBezTo>
                      <a:pt x="27" y="517"/>
                      <a:pt x="97" y="575"/>
                      <a:pt x="178" y="575"/>
                    </a:cubicBezTo>
                    <a:cubicBezTo>
                      <a:pt x="185" y="575"/>
                      <a:pt x="194" y="574"/>
                      <a:pt x="202" y="574"/>
                    </a:cubicBezTo>
                    <a:cubicBezTo>
                      <a:pt x="1260" y="413"/>
                      <a:pt x="2338" y="332"/>
                      <a:pt x="3411" y="332"/>
                    </a:cubicBezTo>
                    <a:cubicBezTo>
                      <a:pt x="3546" y="332"/>
                      <a:pt x="3680" y="333"/>
                      <a:pt x="3815" y="336"/>
                    </a:cubicBezTo>
                    <a:cubicBezTo>
                      <a:pt x="3904" y="331"/>
                      <a:pt x="3982" y="264"/>
                      <a:pt x="3983" y="173"/>
                    </a:cubicBezTo>
                    <a:cubicBezTo>
                      <a:pt x="3984" y="81"/>
                      <a:pt x="3912" y="6"/>
                      <a:pt x="3821" y="5"/>
                    </a:cubicBezTo>
                    <a:cubicBezTo>
                      <a:pt x="3682" y="2"/>
                      <a:pt x="3543" y="1"/>
                      <a:pt x="34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18"/>
              <p:cNvSpPr/>
              <p:nvPr/>
            </p:nvSpPr>
            <p:spPr>
              <a:xfrm>
                <a:off x="3124475" y="3727500"/>
                <a:ext cx="10275" cy="109875"/>
              </a:xfrm>
              <a:custGeom>
                <a:avLst/>
                <a:gdLst/>
                <a:ahLst/>
                <a:cxnLst/>
                <a:rect l="l" t="t" r="r" b="b"/>
                <a:pathLst>
                  <a:path w="411" h="4395" extrusionOk="0">
                    <a:moveTo>
                      <a:pt x="174" y="0"/>
                    </a:moveTo>
                    <a:cubicBezTo>
                      <a:pt x="171" y="0"/>
                      <a:pt x="167" y="1"/>
                      <a:pt x="164" y="1"/>
                    </a:cubicBezTo>
                    <a:cubicBezTo>
                      <a:pt x="73" y="4"/>
                      <a:pt x="1" y="78"/>
                      <a:pt x="2" y="169"/>
                    </a:cubicBezTo>
                    <a:lnTo>
                      <a:pt x="78" y="4232"/>
                    </a:lnTo>
                    <a:cubicBezTo>
                      <a:pt x="79" y="4322"/>
                      <a:pt x="153" y="4394"/>
                      <a:pt x="243" y="4394"/>
                    </a:cubicBezTo>
                    <a:cubicBezTo>
                      <a:pt x="243" y="4394"/>
                      <a:pt x="244" y="4394"/>
                      <a:pt x="247" y="4392"/>
                    </a:cubicBezTo>
                    <a:cubicBezTo>
                      <a:pt x="338" y="4391"/>
                      <a:pt x="410" y="4316"/>
                      <a:pt x="409" y="4224"/>
                    </a:cubicBezTo>
                    <a:lnTo>
                      <a:pt x="333" y="163"/>
                    </a:lnTo>
                    <a:cubicBezTo>
                      <a:pt x="331" y="75"/>
                      <a:pt x="254" y="0"/>
                      <a:pt x="1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31" name="Google Shape;1031;p18"/>
            <p:cNvSpPr/>
            <p:nvPr/>
          </p:nvSpPr>
          <p:spPr>
            <a:xfrm>
              <a:off x="8584488" y="1037050"/>
              <a:ext cx="122125" cy="135850"/>
            </a:xfrm>
            <a:custGeom>
              <a:avLst/>
              <a:gdLst/>
              <a:ahLst/>
              <a:cxnLst/>
              <a:rect l="l" t="t" r="r" b="b"/>
              <a:pathLst>
                <a:path w="4885" h="5434" fill="none" extrusionOk="0">
                  <a:moveTo>
                    <a:pt x="274" y="3493"/>
                  </a:moveTo>
                  <a:cubicBezTo>
                    <a:pt x="411" y="4452"/>
                    <a:pt x="1370" y="5273"/>
                    <a:pt x="2351" y="5319"/>
                  </a:cubicBezTo>
                  <a:cubicBezTo>
                    <a:pt x="3903" y="5433"/>
                    <a:pt x="4702" y="4315"/>
                    <a:pt x="4816" y="3151"/>
                  </a:cubicBezTo>
                  <a:cubicBezTo>
                    <a:pt x="4885" y="2420"/>
                    <a:pt x="4519" y="1507"/>
                    <a:pt x="3903" y="1119"/>
                  </a:cubicBezTo>
                  <a:cubicBezTo>
                    <a:pt x="2191" y="1"/>
                    <a:pt x="0" y="1530"/>
                    <a:pt x="274" y="3493"/>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32" name="Google Shape;1032;p18"/>
            <p:cNvGrpSpPr/>
            <p:nvPr/>
          </p:nvGrpSpPr>
          <p:grpSpPr>
            <a:xfrm>
              <a:off x="8657625" y="4373850"/>
              <a:ext cx="103900" cy="115875"/>
              <a:chOff x="1385075" y="3682325"/>
              <a:chExt cx="103900" cy="115875"/>
            </a:xfrm>
          </p:grpSpPr>
          <p:sp>
            <p:nvSpPr>
              <p:cNvPr id="1033" name="Google Shape;1033;p18"/>
              <p:cNvSpPr/>
              <p:nvPr/>
            </p:nvSpPr>
            <p:spPr>
              <a:xfrm>
                <a:off x="1399350" y="3682325"/>
                <a:ext cx="86200" cy="115875"/>
              </a:xfrm>
              <a:custGeom>
                <a:avLst/>
                <a:gdLst/>
                <a:ahLst/>
                <a:cxnLst/>
                <a:rect l="l" t="t" r="r" b="b"/>
                <a:pathLst>
                  <a:path w="3448" h="4635" fill="none" extrusionOk="0">
                    <a:moveTo>
                      <a:pt x="0" y="1"/>
                    </a:moveTo>
                    <a:cubicBezTo>
                      <a:pt x="1073" y="1599"/>
                      <a:pt x="2215" y="3128"/>
                      <a:pt x="3447" y="4634"/>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18"/>
              <p:cNvSpPr/>
              <p:nvPr/>
            </p:nvSpPr>
            <p:spPr>
              <a:xfrm>
                <a:off x="1385075" y="3685200"/>
                <a:ext cx="103900" cy="110725"/>
              </a:xfrm>
              <a:custGeom>
                <a:avLst/>
                <a:gdLst/>
                <a:ahLst/>
                <a:cxnLst/>
                <a:rect l="l" t="t" r="r" b="b"/>
                <a:pathLst>
                  <a:path w="4156" h="4429" fill="none" extrusionOk="0">
                    <a:moveTo>
                      <a:pt x="1" y="4428"/>
                    </a:moveTo>
                    <a:cubicBezTo>
                      <a:pt x="1644" y="2785"/>
                      <a:pt x="2534" y="1666"/>
                      <a:pt x="4155"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35" name="Google Shape;1035;p18"/>
            <p:cNvSpPr/>
            <p:nvPr/>
          </p:nvSpPr>
          <p:spPr>
            <a:xfrm rot="-1316384" flipH="1">
              <a:off x="5185190" y="4753980"/>
              <a:ext cx="1676410" cy="748613"/>
            </a:xfrm>
            <a:custGeom>
              <a:avLst/>
              <a:gdLst/>
              <a:ahLst/>
              <a:cxnLst/>
              <a:rect l="l" t="t" r="r" b="b"/>
              <a:pathLst>
                <a:path w="67062" h="29947" fill="none" extrusionOk="0">
                  <a:moveTo>
                    <a:pt x="67061" y="4542"/>
                  </a:moveTo>
                  <a:cubicBezTo>
                    <a:pt x="54850" y="0"/>
                    <a:pt x="40972" y="23"/>
                    <a:pt x="28760" y="4656"/>
                  </a:cubicBezTo>
                  <a:cubicBezTo>
                    <a:pt x="16572" y="9267"/>
                    <a:pt x="6141" y="18420"/>
                    <a:pt x="1" y="29947"/>
                  </a:cubicBezTo>
                </a:path>
              </a:pathLst>
            </a:custGeom>
            <a:noFill/>
            <a:ln w="19050" cap="rnd" cmpd="sng">
              <a:solidFill>
                <a:schemeClr val="lt2"/>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18"/>
            <p:cNvSpPr/>
            <p:nvPr/>
          </p:nvSpPr>
          <p:spPr>
            <a:xfrm>
              <a:off x="1725388" y="4842550"/>
              <a:ext cx="122125" cy="135850"/>
            </a:xfrm>
            <a:custGeom>
              <a:avLst/>
              <a:gdLst/>
              <a:ahLst/>
              <a:cxnLst/>
              <a:rect l="l" t="t" r="r" b="b"/>
              <a:pathLst>
                <a:path w="4885" h="5434" fill="none" extrusionOk="0">
                  <a:moveTo>
                    <a:pt x="274" y="3493"/>
                  </a:moveTo>
                  <a:cubicBezTo>
                    <a:pt x="411" y="4452"/>
                    <a:pt x="1370" y="5273"/>
                    <a:pt x="2351" y="5319"/>
                  </a:cubicBezTo>
                  <a:cubicBezTo>
                    <a:pt x="3903" y="5433"/>
                    <a:pt x="4702" y="4315"/>
                    <a:pt x="4816" y="3151"/>
                  </a:cubicBezTo>
                  <a:cubicBezTo>
                    <a:pt x="4885" y="2420"/>
                    <a:pt x="4519" y="1507"/>
                    <a:pt x="3903" y="1119"/>
                  </a:cubicBezTo>
                  <a:cubicBezTo>
                    <a:pt x="2191" y="1"/>
                    <a:pt x="0" y="1530"/>
                    <a:pt x="274" y="3493"/>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18"/>
            <p:cNvSpPr/>
            <p:nvPr/>
          </p:nvSpPr>
          <p:spPr>
            <a:xfrm>
              <a:off x="898950" y="-60222"/>
              <a:ext cx="236645" cy="256571"/>
            </a:xfrm>
            <a:custGeom>
              <a:avLst/>
              <a:gdLst/>
              <a:ahLst/>
              <a:cxnLst/>
              <a:rect l="l" t="t" r="r" b="b"/>
              <a:pathLst>
                <a:path w="7803" h="8460" extrusionOk="0">
                  <a:moveTo>
                    <a:pt x="5958" y="1015"/>
                  </a:moveTo>
                  <a:lnTo>
                    <a:pt x="5270" y="3433"/>
                  </a:lnTo>
                  <a:lnTo>
                    <a:pt x="3993" y="2794"/>
                  </a:lnTo>
                  <a:lnTo>
                    <a:pt x="5958" y="1015"/>
                  </a:lnTo>
                  <a:close/>
                  <a:moveTo>
                    <a:pt x="1414" y="2059"/>
                  </a:moveTo>
                  <a:lnTo>
                    <a:pt x="3117" y="2912"/>
                  </a:lnTo>
                  <a:lnTo>
                    <a:pt x="2229" y="3716"/>
                  </a:lnTo>
                  <a:lnTo>
                    <a:pt x="1414" y="2059"/>
                  </a:lnTo>
                  <a:close/>
                  <a:moveTo>
                    <a:pt x="5584" y="4146"/>
                  </a:moveTo>
                  <a:lnTo>
                    <a:pt x="6706" y="4710"/>
                  </a:lnTo>
                  <a:lnTo>
                    <a:pt x="5373" y="4888"/>
                  </a:lnTo>
                  <a:lnTo>
                    <a:pt x="5584" y="4146"/>
                  </a:lnTo>
                  <a:close/>
                  <a:moveTo>
                    <a:pt x="3595" y="3151"/>
                  </a:moveTo>
                  <a:lnTo>
                    <a:pt x="5130" y="3919"/>
                  </a:lnTo>
                  <a:lnTo>
                    <a:pt x="4834" y="4958"/>
                  </a:lnTo>
                  <a:lnTo>
                    <a:pt x="2964" y="5208"/>
                  </a:lnTo>
                  <a:lnTo>
                    <a:pt x="2457" y="4179"/>
                  </a:lnTo>
                  <a:lnTo>
                    <a:pt x="3595" y="3151"/>
                  </a:lnTo>
                  <a:close/>
                  <a:moveTo>
                    <a:pt x="2074" y="4528"/>
                  </a:moveTo>
                  <a:lnTo>
                    <a:pt x="2445" y="5280"/>
                  </a:lnTo>
                  <a:lnTo>
                    <a:pt x="1034" y="5469"/>
                  </a:lnTo>
                  <a:lnTo>
                    <a:pt x="2074" y="4528"/>
                  </a:lnTo>
                  <a:close/>
                  <a:moveTo>
                    <a:pt x="4686" y="5480"/>
                  </a:moveTo>
                  <a:lnTo>
                    <a:pt x="4104" y="7522"/>
                  </a:lnTo>
                  <a:lnTo>
                    <a:pt x="3197" y="5680"/>
                  </a:lnTo>
                  <a:lnTo>
                    <a:pt x="4686" y="5480"/>
                  </a:lnTo>
                  <a:close/>
                  <a:moveTo>
                    <a:pt x="6436" y="1"/>
                  </a:moveTo>
                  <a:cubicBezTo>
                    <a:pt x="6376" y="1"/>
                    <a:pt x="6316" y="23"/>
                    <a:pt x="6269" y="65"/>
                  </a:cubicBezTo>
                  <a:lnTo>
                    <a:pt x="3515" y="2555"/>
                  </a:lnTo>
                  <a:lnTo>
                    <a:pt x="975" y="1283"/>
                  </a:lnTo>
                  <a:cubicBezTo>
                    <a:pt x="940" y="1266"/>
                    <a:pt x="901" y="1257"/>
                    <a:pt x="863" y="1257"/>
                  </a:cubicBezTo>
                  <a:cubicBezTo>
                    <a:pt x="799" y="1257"/>
                    <a:pt x="736" y="1282"/>
                    <a:pt x="688" y="1329"/>
                  </a:cubicBezTo>
                  <a:cubicBezTo>
                    <a:pt x="613" y="1405"/>
                    <a:pt x="593" y="1520"/>
                    <a:pt x="640" y="1616"/>
                  </a:cubicBezTo>
                  <a:lnTo>
                    <a:pt x="1845" y="4063"/>
                  </a:lnTo>
                  <a:lnTo>
                    <a:pt x="105" y="5636"/>
                  </a:lnTo>
                  <a:cubicBezTo>
                    <a:pt x="23" y="5709"/>
                    <a:pt x="0" y="5827"/>
                    <a:pt x="46" y="5925"/>
                  </a:cubicBezTo>
                  <a:cubicBezTo>
                    <a:pt x="86" y="6011"/>
                    <a:pt x="170" y="6070"/>
                    <a:pt x="263" y="6070"/>
                  </a:cubicBezTo>
                  <a:cubicBezTo>
                    <a:pt x="277" y="6070"/>
                    <a:pt x="291" y="6069"/>
                    <a:pt x="305" y="6066"/>
                  </a:cubicBezTo>
                  <a:lnTo>
                    <a:pt x="2676" y="5749"/>
                  </a:lnTo>
                  <a:lnTo>
                    <a:pt x="3943" y="8321"/>
                  </a:lnTo>
                  <a:cubicBezTo>
                    <a:pt x="3986" y="8406"/>
                    <a:pt x="4073" y="8460"/>
                    <a:pt x="4167" y="8460"/>
                  </a:cubicBezTo>
                  <a:lnTo>
                    <a:pt x="4189" y="8460"/>
                  </a:lnTo>
                  <a:cubicBezTo>
                    <a:pt x="4292" y="8450"/>
                    <a:pt x="4377" y="8380"/>
                    <a:pt x="4405" y="8281"/>
                  </a:cubicBezTo>
                  <a:lnTo>
                    <a:pt x="5224" y="5409"/>
                  </a:lnTo>
                  <a:lnTo>
                    <a:pt x="7574" y="5095"/>
                  </a:lnTo>
                  <a:cubicBezTo>
                    <a:pt x="7681" y="5081"/>
                    <a:pt x="7768" y="4998"/>
                    <a:pt x="7786" y="4890"/>
                  </a:cubicBezTo>
                  <a:cubicBezTo>
                    <a:pt x="7802" y="4783"/>
                    <a:pt x="7749" y="4676"/>
                    <a:pt x="7651" y="4627"/>
                  </a:cubicBezTo>
                  <a:lnTo>
                    <a:pt x="5722" y="3661"/>
                  </a:lnTo>
                  <a:lnTo>
                    <a:pt x="6675" y="319"/>
                  </a:lnTo>
                  <a:cubicBezTo>
                    <a:pt x="6706" y="211"/>
                    <a:pt x="6661" y="98"/>
                    <a:pt x="6567" y="39"/>
                  </a:cubicBezTo>
                  <a:cubicBezTo>
                    <a:pt x="6527" y="13"/>
                    <a:pt x="6482" y="1"/>
                    <a:pt x="64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38" name="Google Shape;1038;p18"/>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039" name="Google Shape;1039;p18"/>
          <p:cNvSpPr txBox="1">
            <a:spLocks noGrp="1"/>
          </p:cNvSpPr>
          <p:nvPr>
            <p:ph type="title" idx="2"/>
          </p:nvPr>
        </p:nvSpPr>
        <p:spPr>
          <a:xfrm>
            <a:off x="720025" y="2811025"/>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40" name="Google Shape;1040;p18"/>
          <p:cNvSpPr txBox="1">
            <a:spLocks noGrp="1"/>
          </p:cNvSpPr>
          <p:nvPr>
            <p:ph type="subTitle" idx="1"/>
          </p:nvPr>
        </p:nvSpPr>
        <p:spPr>
          <a:xfrm>
            <a:off x="720025" y="3338725"/>
            <a:ext cx="2305500" cy="75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41" name="Google Shape;1041;p18"/>
          <p:cNvSpPr txBox="1">
            <a:spLocks noGrp="1"/>
          </p:cNvSpPr>
          <p:nvPr>
            <p:ph type="title" idx="3"/>
          </p:nvPr>
        </p:nvSpPr>
        <p:spPr>
          <a:xfrm>
            <a:off x="3419243" y="2811025"/>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42" name="Google Shape;1042;p18"/>
          <p:cNvSpPr txBox="1">
            <a:spLocks noGrp="1"/>
          </p:cNvSpPr>
          <p:nvPr>
            <p:ph type="subTitle" idx="4"/>
          </p:nvPr>
        </p:nvSpPr>
        <p:spPr>
          <a:xfrm>
            <a:off x="3419246" y="3338725"/>
            <a:ext cx="2305500" cy="75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43" name="Google Shape;1043;p18"/>
          <p:cNvSpPr txBox="1">
            <a:spLocks noGrp="1"/>
          </p:cNvSpPr>
          <p:nvPr>
            <p:ph type="title" idx="5"/>
          </p:nvPr>
        </p:nvSpPr>
        <p:spPr>
          <a:xfrm>
            <a:off x="6118469" y="2811025"/>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lt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44" name="Google Shape;1044;p18"/>
          <p:cNvSpPr txBox="1">
            <a:spLocks noGrp="1"/>
          </p:cNvSpPr>
          <p:nvPr>
            <p:ph type="subTitle" idx="6"/>
          </p:nvPr>
        </p:nvSpPr>
        <p:spPr>
          <a:xfrm>
            <a:off x="6118475" y="3338725"/>
            <a:ext cx="2305500" cy="75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400">
        <p:push/>
      </p:transition>
    </mc:Choice>
    <mc:Fallback xmlns="">
      <p:transition>
        <p:push/>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1679"/>
        <p:cNvGrpSpPr/>
        <p:nvPr/>
      </p:nvGrpSpPr>
      <p:grpSpPr>
        <a:xfrm>
          <a:off x="0" y="0"/>
          <a:ext cx="0" cy="0"/>
          <a:chOff x="0" y="0"/>
          <a:chExt cx="0" cy="0"/>
        </a:xfrm>
      </p:grpSpPr>
      <p:grpSp>
        <p:nvGrpSpPr>
          <p:cNvPr id="1680" name="Google Shape;1680;p24"/>
          <p:cNvGrpSpPr/>
          <p:nvPr/>
        </p:nvGrpSpPr>
        <p:grpSpPr>
          <a:xfrm>
            <a:off x="-9" y="-31"/>
            <a:ext cx="9143740" cy="5141097"/>
            <a:chOff x="238125" y="845075"/>
            <a:chExt cx="7140200" cy="4014600"/>
          </a:xfrm>
        </p:grpSpPr>
        <p:sp>
          <p:nvSpPr>
            <p:cNvPr id="1681" name="Google Shape;1681;p24"/>
            <p:cNvSpPr/>
            <p:nvPr/>
          </p:nvSpPr>
          <p:spPr>
            <a:xfrm>
              <a:off x="238125" y="845075"/>
              <a:ext cx="7137075" cy="4012375"/>
            </a:xfrm>
            <a:custGeom>
              <a:avLst/>
              <a:gdLst/>
              <a:ahLst/>
              <a:cxnLst/>
              <a:rect l="l" t="t" r="r" b="b"/>
              <a:pathLst>
                <a:path w="285483" h="160495" extrusionOk="0">
                  <a:moveTo>
                    <a:pt x="6745" y="321"/>
                  </a:moveTo>
                  <a:lnTo>
                    <a:pt x="6745" y="6406"/>
                  </a:lnTo>
                  <a:lnTo>
                    <a:pt x="339" y="6406"/>
                  </a:lnTo>
                  <a:lnTo>
                    <a:pt x="339" y="321"/>
                  </a:lnTo>
                  <a:close/>
                  <a:moveTo>
                    <a:pt x="13471" y="321"/>
                  </a:moveTo>
                  <a:lnTo>
                    <a:pt x="13471" y="6406"/>
                  </a:lnTo>
                  <a:lnTo>
                    <a:pt x="7066" y="6406"/>
                  </a:lnTo>
                  <a:lnTo>
                    <a:pt x="7066" y="321"/>
                  </a:lnTo>
                  <a:close/>
                  <a:moveTo>
                    <a:pt x="20198" y="321"/>
                  </a:moveTo>
                  <a:lnTo>
                    <a:pt x="20198" y="6406"/>
                  </a:lnTo>
                  <a:lnTo>
                    <a:pt x="13810" y="6406"/>
                  </a:lnTo>
                  <a:lnTo>
                    <a:pt x="13810" y="321"/>
                  </a:lnTo>
                  <a:close/>
                  <a:moveTo>
                    <a:pt x="26942" y="321"/>
                  </a:moveTo>
                  <a:lnTo>
                    <a:pt x="26942" y="6406"/>
                  </a:lnTo>
                  <a:lnTo>
                    <a:pt x="20537" y="6406"/>
                  </a:lnTo>
                  <a:lnTo>
                    <a:pt x="20537" y="321"/>
                  </a:lnTo>
                  <a:close/>
                  <a:moveTo>
                    <a:pt x="33669" y="321"/>
                  </a:moveTo>
                  <a:lnTo>
                    <a:pt x="33669" y="6406"/>
                  </a:lnTo>
                  <a:lnTo>
                    <a:pt x="27281" y="6406"/>
                  </a:lnTo>
                  <a:lnTo>
                    <a:pt x="27281" y="321"/>
                  </a:lnTo>
                  <a:close/>
                  <a:moveTo>
                    <a:pt x="40414" y="321"/>
                  </a:moveTo>
                  <a:lnTo>
                    <a:pt x="40414" y="6406"/>
                  </a:lnTo>
                  <a:lnTo>
                    <a:pt x="34008" y="6406"/>
                  </a:lnTo>
                  <a:lnTo>
                    <a:pt x="34008" y="321"/>
                  </a:lnTo>
                  <a:close/>
                  <a:moveTo>
                    <a:pt x="47140" y="321"/>
                  </a:moveTo>
                  <a:lnTo>
                    <a:pt x="47140" y="6406"/>
                  </a:lnTo>
                  <a:lnTo>
                    <a:pt x="40753" y="6406"/>
                  </a:lnTo>
                  <a:lnTo>
                    <a:pt x="40753" y="321"/>
                  </a:lnTo>
                  <a:close/>
                  <a:moveTo>
                    <a:pt x="53885" y="321"/>
                  </a:moveTo>
                  <a:lnTo>
                    <a:pt x="53885" y="6406"/>
                  </a:lnTo>
                  <a:lnTo>
                    <a:pt x="47479" y="6406"/>
                  </a:lnTo>
                  <a:lnTo>
                    <a:pt x="47479" y="321"/>
                  </a:lnTo>
                  <a:close/>
                  <a:moveTo>
                    <a:pt x="60611" y="321"/>
                  </a:moveTo>
                  <a:lnTo>
                    <a:pt x="60611" y="6406"/>
                  </a:lnTo>
                  <a:lnTo>
                    <a:pt x="54206" y="6406"/>
                  </a:lnTo>
                  <a:lnTo>
                    <a:pt x="54206" y="321"/>
                  </a:lnTo>
                  <a:close/>
                  <a:moveTo>
                    <a:pt x="67338" y="321"/>
                  </a:moveTo>
                  <a:lnTo>
                    <a:pt x="67338" y="6406"/>
                  </a:lnTo>
                  <a:lnTo>
                    <a:pt x="60950" y="6406"/>
                  </a:lnTo>
                  <a:lnTo>
                    <a:pt x="60950" y="321"/>
                  </a:lnTo>
                  <a:close/>
                  <a:moveTo>
                    <a:pt x="74083" y="321"/>
                  </a:moveTo>
                  <a:lnTo>
                    <a:pt x="74083" y="6406"/>
                  </a:lnTo>
                  <a:lnTo>
                    <a:pt x="67677" y="6406"/>
                  </a:lnTo>
                  <a:lnTo>
                    <a:pt x="67677" y="321"/>
                  </a:lnTo>
                  <a:close/>
                  <a:moveTo>
                    <a:pt x="80809" y="321"/>
                  </a:moveTo>
                  <a:lnTo>
                    <a:pt x="80809" y="6406"/>
                  </a:lnTo>
                  <a:lnTo>
                    <a:pt x="74422" y="6406"/>
                  </a:lnTo>
                  <a:lnTo>
                    <a:pt x="74422" y="321"/>
                  </a:lnTo>
                  <a:close/>
                  <a:moveTo>
                    <a:pt x="87554" y="321"/>
                  </a:moveTo>
                  <a:lnTo>
                    <a:pt x="87554" y="6406"/>
                  </a:lnTo>
                  <a:lnTo>
                    <a:pt x="81148" y="6406"/>
                  </a:lnTo>
                  <a:lnTo>
                    <a:pt x="81148" y="321"/>
                  </a:lnTo>
                  <a:close/>
                  <a:moveTo>
                    <a:pt x="94281" y="321"/>
                  </a:moveTo>
                  <a:lnTo>
                    <a:pt x="94281" y="6406"/>
                  </a:lnTo>
                  <a:lnTo>
                    <a:pt x="87893" y="6406"/>
                  </a:lnTo>
                  <a:lnTo>
                    <a:pt x="87893" y="321"/>
                  </a:lnTo>
                  <a:close/>
                  <a:moveTo>
                    <a:pt x="101025" y="321"/>
                  </a:moveTo>
                  <a:lnTo>
                    <a:pt x="101025" y="6406"/>
                  </a:lnTo>
                  <a:lnTo>
                    <a:pt x="94620" y="6406"/>
                  </a:lnTo>
                  <a:lnTo>
                    <a:pt x="94620" y="321"/>
                  </a:lnTo>
                  <a:close/>
                  <a:moveTo>
                    <a:pt x="107752" y="321"/>
                  </a:moveTo>
                  <a:lnTo>
                    <a:pt x="107752" y="6406"/>
                  </a:lnTo>
                  <a:lnTo>
                    <a:pt x="101346" y="6406"/>
                  </a:lnTo>
                  <a:lnTo>
                    <a:pt x="101346" y="321"/>
                  </a:lnTo>
                  <a:close/>
                  <a:moveTo>
                    <a:pt x="114478" y="321"/>
                  </a:moveTo>
                  <a:lnTo>
                    <a:pt x="114478" y="6406"/>
                  </a:lnTo>
                  <a:lnTo>
                    <a:pt x="108091" y="6406"/>
                  </a:lnTo>
                  <a:lnTo>
                    <a:pt x="108091" y="321"/>
                  </a:lnTo>
                  <a:close/>
                  <a:moveTo>
                    <a:pt x="121223" y="321"/>
                  </a:moveTo>
                  <a:lnTo>
                    <a:pt x="121223" y="6406"/>
                  </a:lnTo>
                  <a:lnTo>
                    <a:pt x="114817" y="6406"/>
                  </a:lnTo>
                  <a:lnTo>
                    <a:pt x="114817" y="321"/>
                  </a:lnTo>
                  <a:close/>
                  <a:moveTo>
                    <a:pt x="127950" y="321"/>
                  </a:moveTo>
                  <a:lnTo>
                    <a:pt x="127950" y="6406"/>
                  </a:lnTo>
                  <a:lnTo>
                    <a:pt x="121562" y="6406"/>
                  </a:lnTo>
                  <a:lnTo>
                    <a:pt x="121562" y="321"/>
                  </a:lnTo>
                  <a:close/>
                  <a:moveTo>
                    <a:pt x="134694" y="321"/>
                  </a:moveTo>
                  <a:lnTo>
                    <a:pt x="134694" y="6406"/>
                  </a:lnTo>
                  <a:lnTo>
                    <a:pt x="128289" y="6406"/>
                  </a:lnTo>
                  <a:lnTo>
                    <a:pt x="128289" y="321"/>
                  </a:lnTo>
                  <a:close/>
                  <a:moveTo>
                    <a:pt x="141421" y="321"/>
                  </a:moveTo>
                  <a:lnTo>
                    <a:pt x="141421" y="6406"/>
                  </a:lnTo>
                  <a:lnTo>
                    <a:pt x="135033" y="6406"/>
                  </a:lnTo>
                  <a:lnTo>
                    <a:pt x="135033" y="321"/>
                  </a:lnTo>
                  <a:close/>
                  <a:moveTo>
                    <a:pt x="148148" y="321"/>
                  </a:moveTo>
                  <a:lnTo>
                    <a:pt x="148148" y="6406"/>
                  </a:lnTo>
                  <a:lnTo>
                    <a:pt x="141760" y="6406"/>
                  </a:lnTo>
                  <a:lnTo>
                    <a:pt x="141760" y="321"/>
                  </a:lnTo>
                  <a:close/>
                  <a:moveTo>
                    <a:pt x="154892" y="321"/>
                  </a:moveTo>
                  <a:lnTo>
                    <a:pt x="154892" y="6406"/>
                  </a:lnTo>
                  <a:lnTo>
                    <a:pt x="148487" y="6406"/>
                  </a:lnTo>
                  <a:lnTo>
                    <a:pt x="148487" y="321"/>
                  </a:lnTo>
                  <a:close/>
                  <a:moveTo>
                    <a:pt x="161619" y="321"/>
                  </a:moveTo>
                  <a:lnTo>
                    <a:pt x="161619" y="6406"/>
                  </a:lnTo>
                  <a:lnTo>
                    <a:pt x="155231" y="6406"/>
                  </a:lnTo>
                  <a:lnTo>
                    <a:pt x="155231" y="321"/>
                  </a:lnTo>
                  <a:close/>
                  <a:moveTo>
                    <a:pt x="168363" y="321"/>
                  </a:moveTo>
                  <a:lnTo>
                    <a:pt x="168363" y="6406"/>
                  </a:lnTo>
                  <a:lnTo>
                    <a:pt x="161958" y="6406"/>
                  </a:lnTo>
                  <a:lnTo>
                    <a:pt x="161958" y="321"/>
                  </a:lnTo>
                  <a:close/>
                  <a:moveTo>
                    <a:pt x="175090" y="321"/>
                  </a:moveTo>
                  <a:lnTo>
                    <a:pt x="175090" y="6406"/>
                  </a:lnTo>
                  <a:lnTo>
                    <a:pt x="168702" y="6406"/>
                  </a:lnTo>
                  <a:lnTo>
                    <a:pt x="168702" y="321"/>
                  </a:lnTo>
                  <a:close/>
                  <a:moveTo>
                    <a:pt x="181834" y="321"/>
                  </a:moveTo>
                  <a:lnTo>
                    <a:pt x="181834" y="6406"/>
                  </a:lnTo>
                  <a:lnTo>
                    <a:pt x="175429" y="6406"/>
                  </a:lnTo>
                  <a:lnTo>
                    <a:pt x="175429" y="321"/>
                  </a:lnTo>
                  <a:close/>
                  <a:moveTo>
                    <a:pt x="188561" y="321"/>
                  </a:moveTo>
                  <a:lnTo>
                    <a:pt x="188561" y="6406"/>
                  </a:lnTo>
                  <a:lnTo>
                    <a:pt x="182173" y="6406"/>
                  </a:lnTo>
                  <a:lnTo>
                    <a:pt x="182173" y="321"/>
                  </a:lnTo>
                  <a:close/>
                  <a:moveTo>
                    <a:pt x="195288" y="321"/>
                  </a:moveTo>
                  <a:lnTo>
                    <a:pt x="195288" y="6406"/>
                  </a:lnTo>
                  <a:lnTo>
                    <a:pt x="188900" y="6406"/>
                  </a:lnTo>
                  <a:lnTo>
                    <a:pt x="188900" y="321"/>
                  </a:lnTo>
                  <a:close/>
                  <a:moveTo>
                    <a:pt x="202032" y="321"/>
                  </a:moveTo>
                  <a:lnTo>
                    <a:pt x="202032" y="6406"/>
                  </a:lnTo>
                  <a:lnTo>
                    <a:pt x="195627" y="6406"/>
                  </a:lnTo>
                  <a:lnTo>
                    <a:pt x="195627" y="321"/>
                  </a:lnTo>
                  <a:close/>
                  <a:moveTo>
                    <a:pt x="208759" y="321"/>
                  </a:moveTo>
                  <a:lnTo>
                    <a:pt x="208759" y="6406"/>
                  </a:lnTo>
                  <a:lnTo>
                    <a:pt x="202371" y="6406"/>
                  </a:lnTo>
                  <a:lnTo>
                    <a:pt x="202371" y="321"/>
                  </a:lnTo>
                  <a:close/>
                  <a:moveTo>
                    <a:pt x="215504" y="321"/>
                  </a:moveTo>
                  <a:lnTo>
                    <a:pt x="215504" y="6406"/>
                  </a:lnTo>
                  <a:lnTo>
                    <a:pt x="209098" y="6406"/>
                  </a:lnTo>
                  <a:lnTo>
                    <a:pt x="209098" y="321"/>
                  </a:lnTo>
                  <a:close/>
                  <a:moveTo>
                    <a:pt x="222230" y="321"/>
                  </a:moveTo>
                  <a:lnTo>
                    <a:pt x="222230" y="6406"/>
                  </a:lnTo>
                  <a:lnTo>
                    <a:pt x="215843" y="6406"/>
                  </a:lnTo>
                  <a:lnTo>
                    <a:pt x="215843" y="321"/>
                  </a:lnTo>
                  <a:close/>
                  <a:moveTo>
                    <a:pt x="228975" y="321"/>
                  </a:moveTo>
                  <a:lnTo>
                    <a:pt x="228975" y="6406"/>
                  </a:lnTo>
                  <a:lnTo>
                    <a:pt x="222569" y="6406"/>
                  </a:lnTo>
                  <a:lnTo>
                    <a:pt x="222569" y="321"/>
                  </a:lnTo>
                  <a:close/>
                  <a:moveTo>
                    <a:pt x="235701" y="321"/>
                  </a:moveTo>
                  <a:lnTo>
                    <a:pt x="235701" y="6406"/>
                  </a:lnTo>
                  <a:lnTo>
                    <a:pt x="229296" y="6406"/>
                  </a:lnTo>
                  <a:lnTo>
                    <a:pt x="229296" y="321"/>
                  </a:lnTo>
                  <a:close/>
                  <a:moveTo>
                    <a:pt x="242428" y="321"/>
                  </a:moveTo>
                  <a:lnTo>
                    <a:pt x="242428" y="6406"/>
                  </a:lnTo>
                  <a:lnTo>
                    <a:pt x="236040" y="6406"/>
                  </a:lnTo>
                  <a:lnTo>
                    <a:pt x="236040" y="321"/>
                  </a:lnTo>
                  <a:close/>
                  <a:moveTo>
                    <a:pt x="249173" y="321"/>
                  </a:moveTo>
                  <a:lnTo>
                    <a:pt x="249173" y="6406"/>
                  </a:lnTo>
                  <a:lnTo>
                    <a:pt x="242767" y="6406"/>
                  </a:lnTo>
                  <a:lnTo>
                    <a:pt x="242767" y="321"/>
                  </a:lnTo>
                  <a:close/>
                  <a:moveTo>
                    <a:pt x="255899" y="321"/>
                  </a:moveTo>
                  <a:lnTo>
                    <a:pt x="255899" y="6406"/>
                  </a:lnTo>
                  <a:lnTo>
                    <a:pt x="249512" y="6406"/>
                  </a:lnTo>
                  <a:lnTo>
                    <a:pt x="249512" y="321"/>
                  </a:lnTo>
                  <a:close/>
                  <a:moveTo>
                    <a:pt x="262644" y="321"/>
                  </a:moveTo>
                  <a:lnTo>
                    <a:pt x="262644" y="6406"/>
                  </a:lnTo>
                  <a:lnTo>
                    <a:pt x="256238" y="6406"/>
                  </a:lnTo>
                  <a:lnTo>
                    <a:pt x="256238" y="321"/>
                  </a:lnTo>
                  <a:close/>
                  <a:moveTo>
                    <a:pt x="269370" y="321"/>
                  </a:moveTo>
                  <a:lnTo>
                    <a:pt x="269370" y="6406"/>
                  </a:lnTo>
                  <a:lnTo>
                    <a:pt x="262983" y="6406"/>
                  </a:lnTo>
                  <a:lnTo>
                    <a:pt x="262983" y="321"/>
                  </a:lnTo>
                  <a:close/>
                  <a:moveTo>
                    <a:pt x="276115" y="321"/>
                  </a:moveTo>
                  <a:lnTo>
                    <a:pt x="276115" y="6406"/>
                  </a:lnTo>
                  <a:lnTo>
                    <a:pt x="269709" y="6406"/>
                  </a:lnTo>
                  <a:lnTo>
                    <a:pt x="269709" y="321"/>
                  </a:lnTo>
                  <a:close/>
                  <a:moveTo>
                    <a:pt x="282842" y="321"/>
                  </a:moveTo>
                  <a:lnTo>
                    <a:pt x="282842" y="6406"/>
                  </a:lnTo>
                  <a:lnTo>
                    <a:pt x="276436" y="6406"/>
                  </a:lnTo>
                  <a:lnTo>
                    <a:pt x="276436" y="321"/>
                  </a:lnTo>
                  <a:close/>
                  <a:moveTo>
                    <a:pt x="6745" y="6727"/>
                  </a:moveTo>
                  <a:lnTo>
                    <a:pt x="6745" y="12811"/>
                  </a:lnTo>
                  <a:lnTo>
                    <a:pt x="339" y="12811"/>
                  </a:lnTo>
                  <a:lnTo>
                    <a:pt x="339" y="6727"/>
                  </a:lnTo>
                  <a:close/>
                  <a:moveTo>
                    <a:pt x="13471" y="6727"/>
                  </a:moveTo>
                  <a:lnTo>
                    <a:pt x="13471" y="12811"/>
                  </a:lnTo>
                  <a:lnTo>
                    <a:pt x="7066" y="12811"/>
                  </a:lnTo>
                  <a:lnTo>
                    <a:pt x="7066" y="6727"/>
                  </a:lnTo>
                  <a:close/>
                  <a:moveTo>
                    <a:pt x="20198" y="6727"/>
                  </a:moveTo>
                  <a:lnTo>
                    <a:pt x="20198" y="12811"/>
                  </a:lnTo>
                  <a:lnTo>
                    <a:pt x="13810" y="12811"/>
                  </a:lnTo>
                  <a:lnTo>
                    <a:pt x="13810" y="6727"/>
                  </a:lnTo>
                  <a:close/>
                  <a:moveTo>
                    <a:pt x="26942" y="6727"/>
                  </a:moveTo>
                  <a:lnTo>
                    <a:pt x="26942" y="12811"/>
                  </a:lnTo>
                  <a:lnTo>
                    <a:pt x="20537" y="12811"/>
                  </a:lnTo>
                  <a:lnTo>
                    <a:pt x="20537" y="6727"/>
                  </a:lnTo>
                  <a:close/>
                  <a:moveTo>
                    <a:pt x="33669" y="6727"/>
                  </a:moveTo>
                  <a:lnTo>
                    <a:pt x="33669" y="12811"/>
                  </a:lnTo>
                  <a:lnTo>
                    <a:pt x="27281" y="12811"/>
                  </a:lnTo>
                  <a:lnTo>
                    <a:pt x="27281" y="6727"/>
                  </a:lnTo>
                  <a:close/>
                  <a:moveTo>
                    <a:pt x="40414" y="6727"/>
                  </a:moveTo>
                  <a:lnTo>
                    <a:pt x="40414" y="12811"/>
                  </a:lnTo>
                  <a:lnTo>
                    <a:pt x="34008" y="12811"/>
                  </a:lnTo>
                  <a:lnTo>
                    <a:pt x="34008" y="6727"/>
                  </a:lnTo>
                  <a:close/>
                  <a:moveTo>
                    <a:pt x="47140" y="6727"/>
                  </a:moveTo>
                  <a:lnTo>
                    <a:pt x="47140" y="12811"/>
                  </a:lnTo>
                  <a:lnTo>
                    <a:pt x="40753" y="12811"/>
                  </a:lnTo>
                  <a:lnTo>
                    <a:pt x="40753" y="6727"/>
                  </a:lnTo>
                  <a:close/>
                  <a:moveTo>
                    <a:pt x="53885" y="6727"/>
                  </a:moveTo>
                  <a:lnTo>
                    <a:pt x="53885" y="12811"/>
                  </a:lnTo>
                  <a:lnTo>
                    <a:pt x="47479" y="12811"/>
                  </a:lnTo>
                  <a:lnTo>
                    <a:pt x="47479" y="6727"/>
                  </a:lnTo>
                  <a:close/>
                  <a:moveTo>
                    <a:pt x="60611" y="6727"/>
                  </a:moveTo>
                  <a:lnTo>
                    <a:pt x="60611" y="12811"/>
                  </a:lnTo>
                  <a:lnTo>
                    <a:pt x="54206" y="12811"/>
                  </a:lnTo>
                  <a:lnTo>
                    <a:pt x="54206" y="6727"/>
                  </a:lnTo>
                  <a:close/>
                  <a:moveTo>
                    <a:pt x="67338" y="6727"/>
                  </a:moveTo>
                  <a:lnTo>
                    <a:pt x="67338" y="12811"/>
                  </a:lnTo>
                  <a:lnTo>
                    <a:pt x="60950" y="12811"/>
                  </a:lnTo>
                  <a:lnTo>
                    <a:pt x="60950" y="6727"/>
                  </a:lnTo>
                  <a:close/>
                  <a:moveTo>
                    <a:pt x="74083" y="6727"/>
                  </a:moveTo>
                  <a:lnTo>
                    <a:pt x="74083" y="12811"/>
                  </a:lnTo>
                  <a:lnTo>
                    <a:pt x="67677" y="12811"/>
                  </a:lnTo>
                  <a:lnTo>
                    <a:pt x="67677" y="6727"/>
                  </a:lnTo>
                  <a:close/>
                  <a:moveTo>
                    <a:pt x="80809" y="6727"/>
                  </a:moveTo>
                  <a:lnTo>
                    <a:pt x="80809" y="12811"/>
                  </a:lnTo>
                  <a:lnTo>
                    <a:pt x="74422" y="12811"/>
                  </a:lnTo>
                  <a:lnTo>
                    <a:pt x="74422" y="6727"/>
                  </a:lnTo>
                  <a:close/>
                  <a:moveTo>
                    <a:pt x="87554" y="6727"/>
                  </a:moveTo>
                  <a:lnTo>
                    <a:pt x="87554" y="12811"/>
                  </a:lnTo>
                  <a:lnTo>
                    <a:pt x="81148" y="12811"/>
                  </a:lnTo>
                  <a:lnTo>
                    <a:pt x="81148" y="6727"/>
                  </a:lnTo>
                  <a:close/>
                  <a:moveTo>
                    <a:pt x="94281" y="6727"/>
                  </a:moveTo>
                  <a:lnTo>
                    <a:pt x="94281" y="12811"/>
                  </a:lnTo>
                  <a:lnTo>
                    <a:pt x="87893" y="12811"/>
                  </a:lnTo>
                  <a:lnTo>
                    <a:pt x="87893" y="6727"/>
                  </a:lnTo>
                  <a:close/>
                  <a:moveTo>
                    <a:pt x="101025" y="6727"/>
                  </a:moveTo>
                  <a:lnTo>
                    <a:pt x="101025" y="12811"/>
                  </a:lnTo>
                  <a:lnTo>
                    <a:pt x="94620" y="12811"/>
                  </a:lnTo>
                  <a:lnTo>
                    <a:pt x="94620" y="6727"/>
                  </a:lnTo>
                  <a:close/>
                  <a:moveTo>
                    <a:pt x="107752" y="6727"/>
                  </a:moveTo>
                  <a:lnTo>
                    <a:pt x="107752" y="12811"/>
                  </a:lnTo>
                  <a:lnTo>
                    <a:pt x="101346" y="12811"/>
                  </a:lnTo>
                  <a:lnTo>
                    <a:pt x="101346" y="6727"/>
                  </a:lnTo>
                  <a:close/>
                  <a:moveTo>
                    <a:pt x="114478" y="6727"/>
                  </a:moveTo>
                  <a:lnTo>
                    <a:pt x="114478" y="12811"/>
                  </a:lnTo>
                  <a:lnTo>
                    <a:pt x="108091" y="12811"/>
                  </a:lnTo>
                  <a:lnTo>
                    <a:pt x="108091" y="6727"/>
                  </a:lnTo>
                  <a:close/>
                  <a:moveTo>
                    <a:pt x="121223" y="6727"/>
                  </a:moveTo>
                  <a:lnTo>
                    <a:pt x="121223" y="12811"/>
                  </a:lnTo>
                  <a:lnTo>
                    <a:pt x="114817" y="12811"/>
                  </a:lnTo>
                  <a:lnTo>
                    <a:pt x="114817" y="6727"/>
                  </a:lnTo>
                  <a:close/>
                  <a:moveTo>
                    <a:pt x="127950" y="6727"/>
                  </a:moveTo>
                  <a:lnTo>
                    <a:pt x="127950" y="12811"/>
                  </a:lnTo>
                  <a:lnTo>
                    <a:pt x="121562" y="12811"/>
                  </a:lnTo>
                  <a:lnTo>
                    <a:pt x="121562" y="6727"/>
                  </a:lnTo>
                  <a:close/>
                  <a:moveTo>
                    <a:pt x="134694" y="6727"/>
                  </a:moveTo>
                  <a:lnTo>
                    <a:pt x="134694" y="12811"/>
                  </a:lnTo>
                  <a:lnTo>
                    <a:pt x="128289" y="12811"/>
                  </a:lnTo>
                  <a:lnTo>
                    <a:pt x="128289" y="6727"/>
                  </a:lnTo>
                  <a:close/>
                  <a:moveTo>
                    <a:pt x="141421" y="6727"/>
                  </a:moveTo>
                  <a:lnTo>
                    <a:pt x="141421" y="12811"/>
                  </a:lnTo>
                  <a:lnTo>
                    <a:pt x="135033" y="12811"/>
                  </a:lnTo>
                  <a:lnTo>
                    <a:pt x="135033" y="6727"/>
                  </a:lnTo>
                  <a:close/>
                  <a:moveTo>
                    <a:pt x="148148" y="6727"/>
                  </a:moveTo>
                  <a:lnTo>
                    <a:pt x="148148" y="12811"/>
                  </a:lnTo>
                  <a:lnTo>
                    <a:pt x="141760" y="12811"/>
                  </a:lnTo>
                  <a:lnTo>
                    <a:pt x="141760" y="6727"/>
                  </a:lnTo>
                  <a:close/>
                  <a:moveTo>
                    <a:pt x="154892" y="6727"/>
                  </a:moveTo>
                  <a:lnTo>
                    <a:pt x="154892" y="12811"/>
                  </a:lnTo>
                  <a:lnTo>
                    <a:pt x="148487" y="12811"/>
                  </a:lnTo>
                  <a:lnTo>
                    <a:pt x="148487" y="6727"/>
                  </a:lnTo>
                  <a:close/>
                  <a:moveTo>
                    <a:pt x="161619" y="6727"/>
                  </a:moveTo>
                  <a:lnTo>
                    <a:pt x="161619" y="12811"/>
                  </a:lnTo>
                  <a:lnTo>
                    <a:pt x="155231" y="12811"/>
                  </a:lnTo>
                  <a:lnTo>
                    <a:pt x="155231" y="6727"/>
                  </a:lnTo>
                  <a:close/>
                  <a:moveTo>
                    <a:pt x="168363" y="6727"/>
                  </a:moveTo>
                  <a:lnTo>
                    <a:pt x="168363" y="12811"/>
                  </a:lnTo>
                  <a:lnTo>
                    <a:pt x="161958" y="12811"/>
                  </a:lnTo>
                  <a:lnTo>
                    <a:pt x="161958" y="6727"/>
                  </a:lnTo>
                  <a:close/>
                  <a:moveTo>
                    <a:pt x="175090" y="6727"/>
                  </a:moveTo>
                  <a:lnTo>
                    <a:pt x="175090" y="12811"/>
                  </a:lnTo>
                  <a:lnTo>
                    <a:pt x="168702" y="12811"/>
                  </a:lnTo>
                  <a:lnTo>
                    <a:pt x="168702" y="6727"/>
                  </a:lnTo>
                  <a:close/>
                  <a:moveTo>
                    <a:pt x="181834" y="6727"/>
                  </a:moveTo>
                  <a:lnTo>
                    <a:pt x="181834" y="12811"/>
                  </a:lnTo>
                  <a:lnTo>
                    <a:pt x="175429" y="12811"/>
                  </a:lnTo>
                  <a:lnTo>
                    <a:pt x="175429" y="6727"/>
                  </a:lnTo>
                  <a:close/>
                  <a:moveTo>
                    <a:pt x="188561" y="6727"/>
                  </a:moveTo>
                  <a:lnTo>
                    <a:pt x="188561" y="12811"/>
                  </a:lnTo>
                  <a:lnTo>
                    <a:pt x="182173" y="12811"/>
                  </a:lnTo>
                  <a:lnTo>
                    <a:pt x="182173" y="6727"/>
                  </a:lnTo>
                  <a:close/>
                  <a:moveTo>
                    <a:pt x="195288" y="6727"/>
                  </a:moveTo>
                  <a:lnTo>
                    <a:pt x="195288" y="12811"/>
                  </a:lnTo>
                  <a:lnTo>
                    <a:pt x="188900" y="12811"/>
                  </a:lnTo>
                  <a:lnTo>
                    <a:pt x="188900" y="6727"/>
                  </a:lnTo>
                  <a:close/>
                  <a:moveTo>
                    <a:pt x="202032" y="6727"/>
                  </a:moveTo>
                  <a:lnTo>
                    <a:pt x="202032" y="12811"/>
                  </a:lnTo>
                  <a:lnTo>
                    <a:pt x="195627" y="12811"/>
                  </a:lnTo>
                  <a:lnTo>
                    <a:pt x="195627" y="6727"/>
                  </a:lnTo>
                  <a:close/>
                  <a:moveTo>
                    <a:pt x="208759" y="6727"/>
                  </a:moveTo>
                  <a:lnTo>
                    <a:pt x="208759" y="12811"/>
                  </a:lnTo>
                  <a:lnTo>
                    <a:pt x="202371" y="12811"/>
                  </a:lnTo>
                  <a:lnTo>
                    <a:pt x="202371" y="6727"/>
                  </a:lnTo>
                  <a:close/>
                  <a:moveTo>
                    <a:pt x="215504" y="6727"/>
                  </a:moveTo>
                  <a:lnTo>
                    <a:pt x="215504" y="12811"/>
                  </a:lnTo>
                  <a:lnTo>
                    <a:pt x="209098" y="12811"/>
                  </a:lnTo>
                  <a:lnTo>
                    <a:pt x="209098" y="6727"/>
                  </a:lnTo>
                  <a:close/>
                  <a:moveTo>
                    <a:pt x="222230" y="6727"/>
                  </a:moveTo>
                  <a:lnTo>
                    <a:pt x="222230" y="12811"/>
                  </a:lnTo>
                  <a:lnTo>
                    <a:pt x="215843" y="12811"/>
                  </a:lnTo>
                  <a:lnTo>
                    <a:pt x="215843" y="6727"/>
                  </a:lnTo>
                  <a:close/>
                  <a:moveTo>
                    <a:pt x="228975" y="6727"/>
                  </a:moveTo>
                  <a:lnTo>
                    <a:pt x="228975" y="12811"/>
                  </a:lnTo>
                  <a:lnTo>
                    <a:pt x="222569" y="12811"/>
                  </a:lnTo>
                  <a:lnTo>
                    <a:pt x="222569" y="6727"/>
                  </a:lnTo>
                  <a:close/>
                  <a:moveTo>
                    <a:pt x="235701" y="6727"/>
                  </a:moveTo>
                  <a:lnTo>
                    <a:pt x="235701" y="12811"/>
                  </a:lnTo>
                  <a:lnTo>
                    <a:pt x="229296" y="12811"/>
                  </a:lnTo>
                  <a:lnTo>
                    <a:pt x="229296" y="6727"/>
                  </a:lnTo>
                  <a:close/>
                  <a:moveTo>
                    <a:pt x="242428" y="6727"/>
                  </a:moveTo>
                  <a:lnTo>
                    <a:pt x="242428" y="12811"/>
                  </a:lnTo>
                  <a:lnTo>
                    <a:pt x="236040" y="12811"/>
                  </a:lnTo>
                  <a:lnTo>
                    <a:pt x="236040" y="6727"/>
                  </a:lnTo>
                  <a:close/>
                  <a:moveTo>
                    <a:pt x="249173" y="6727"/>
                  </a:moveTo>
                  <a:lnTo>
                    <a:pt x="249173" y="12811"/>
                  </a:lnTo>
                  <a:lnTo>
                    <a:pt x="242767" y="12811"/>
                  </a:lnTo>
                  <a:lnTo>
                    <a:pt x="242767" y="6727"/>
                  </a:lnTo>
                  <a:close/>
                  <a:moveTo>
                    <a:pt x="255899" y="6727"/>
                  </a:moveTo>
                  <a:lnTo>
                    <a:pt x="255899" y="12811"/>
                  </a:lnTo>
                  <a:lnTo>
                    <a:pt x="249512" y="12811"/>
                  </a:lnTo>
                  <a:lnTo>
                    <a:pt x="249512" y="6727"/>
                  </a:lnTo>
                  <a:close/>
                  <a:moveTo>
                    <a:pt x="262644" y="6727"/>
                  </a:moveTo>
                  <a:lnTo>
                    <a:pt x="262644" y="12811"/>
                  </a:lnTo>
                  <a:lnTo>
                    <a:pt x="256238" y="12811"/>
                  </a:lnTo>
                  <a:lnTo>
                    <a:pt x="256238" y="6727"/>
                  </a:lnTo>
                  <a:close/>
                  <a:moveTo>
                    <a:pt x="269370" y="6727"/>
                  </a:moveTo>
                  <a:lnTo>
                    <a:pt x="269370" y="12811"/>
                  </a:lnTo>
                  <a:lnTo>
                    <a:pt x="262983" y="12811"/>
                  </a:lnTo>
                  <a:lnTo>
                    <a:pt x="262983" y="6727"/>
                  </a:lnTo>
                  <a:close/>
                  <a:moveTo>
                    <a:pt x="276115" y="6727"/>
                  </a:moveTo>
                  <a:lnTo>
                    <a:pt x="276115" y="12811"/>
                  </a:lnTo>
                  <a:lnTo>
                    <a:pt x="269709" y="12811"/>
                  </a:lnTo>
                  <a:lnTo>
                    <a:pt x="269709" y="6727"/>
                  </a:lnTo>
                  <a:close/>
                  <a:moveTo>
                    <a:pt x="282842" y="6727"/>
                  </a:moveTo>
                  <a:lnTo>
                    <a:pt x="282842" y="12811"/>
                  </a:lnTo>
                  <a:lnTo>
                    <a:pt x="276436" y="12811"/>
                  </a:lnTo>
                  <a:lnTo>
                    <a:pt x="276436" y="6727"/>
                  </a:lnTo>
                  <a:close/>
                  <a:moveTo>
                    <a:pt x="6745" y="13132"/>
                  </a:moveTo>
                  <a:lnTo>
                    <a:pt x="6745" y="19217"/>
                  </a:lnTo>
                  <a:lnTo>
                    <a:pt x="339" y="19217"/>
                  </a:lnTo>
                  <a:lnTo>
                    <a:pt x="339" y="13132"/>
                  </a:lnTo>
                  <a:close/>
                  <a:moveTo>
                    <a:pt x="13471" y="13132"/>
                  </a:moveTo>
                  <a:lnTo>
                    <a:pt x="13471" y="19217"/>
                  </a:lnTo>
                  <a:lnTo>
                    <a:pt x="7066" y="19217"/>
                  </a:lnTo>
                  <a:lnTo>
                    <a:pt x="7066" y="13132"/>
                  </a:lnTo>
                  <a:close/>
                  <a:moveTo>
                    <a:pt x="20198" y="13132"/>
                  </a:moveTo>
                  <a:lnTo>
                    <a:pt x="20198" y="19217"/>
                  </a:lnTo>
                  <a:lnTo>
                    <a:pt x="13810" y="19217"/>
                  </a:lnTo>
                  <a:lnTo>
                    <a:pt x="13810" y="13132"/>
                  </a:lnTo>
                  <a:close/>
                  <a:moveTo>
                    <a:pt x="26942" y="13132"/>
                  </a:moveTo>
                  <a:lnTo>
                    <a:pt x="26942" y="19217"/>
                  </a:lnTo>
                  <a:lnTo>
                    <a:pt x="20537" y="19217"/>
                  </a:lnTo>
                  <a:lnTo>
                    <a:pt x="20537" y="13132"/>
                  </a:lnTo>
                  <a:close/>
                  <a:moveTo>
                    <a:pt x="33669" y="13132"/>
                  </a:moveTo>
                  <a:lnTo>
                    <a:pt x="33669" y="19217"/>
                  </a:lnTo>
                  <a:lnTo>
                    <a:pt x="27281" y="19217"/>
                  </a:lnTo>
                  <a:lnTo>
                    <a:pt x="27281" y="13132"/>
                  </a:lnTo>
                  <a:close/>
                  <a:moveTo>
                    <a:pt x="40414" y="13132"/>
                  </a:moveTo>
                  <a:lnTo>
                    <a:pt x="40414" y="19217"/>
                  </a:lnTo>
                  <a:lnTo>
                    <a:pt x="34008" y="19217"/>
                  </a:lnTo>
                  <a:lnTo>
                    <a:pt x="34008" y="13132"/>
                  </a:lnTo>
                  <a:close/>
                  <a:moveTo>
                    <a:pt x="47140" y="13132"/>
                  </a:moveTo>
                  <a:lnTo>
                    <a:pt x="47140" y="19217"/>
                  </a:lnTo>
                  <a:lnTo>
                    <a:pt x="40753" y="19217"/>
                  </a:lnTo>
                  <a:lnTo>
                    <a:pt x="40753" y="13132"/>
                  </a:lnTo>
                  <a:close/>
                  <a:moveTo>
                    <a:pt x="53885" y="13132"/>
                  </a:moveTo>
                  <a:lnTo>
                    <a:pt x="53885" y="19217"/>
                  </a:lnTo>
                  <a:lnTo>
                    <a:pt x="47479" y="19217"/>
                  </a:lnTo>
                  <a:lnTo>
                    <a:pt x="47479" y="13132"/>
                  </a:lnTo>
                  <a:close/>
                  <a:moveTo>
                    <a:pt x="60611" y="13132"/>
                  </a:moveTo>
                  <a:lnTo>
                    <a:pt x="60611" y="19217"/>
                  </a:lnTo>
                  <a:lnTo>
                    <a:pt x="54206" y="19217"/>
                  </a:lnTo>
                  <a:lnTo>
                    <a:pt x="54206" y="13132"/>
                  </a:lnTo>
                  <a:close/>
                  <a:moveTo>
                    <a:pt x="67338" y="13132"/>
                  </a:moveTo>
                  <a:lnTo>
                    <a:pt x="67338" y="19217"/>
                  </a:lnTo>
                  <a:lnTo>
                    <a:pt x="60950" y="19217"/>
                  </a:lnTo>
                  <a:lnTo>
                    <a:pt x="60950" y="13132"/>
                  </a:lnTo>
                  <a:close/>
                  <a:moveTo>
                    <a:pt x="74083" y="13132"/>
                  </a:moveTo>
                  <a:lnTo>
                    <a:pt x="74083" y="19217"/>
                  </a:lnTo>
                  <a:lnTo>
                    <a:pt x="67677" y="19217"/>
                  </a:lnTo>
                  <a:lnTo>
                    <a:pt x="67677" y="13132"/>
                  </a:lnTo>
                  <a:close/>
                  <a:moveTo>
                    <a:pt x="80809" y="13132"/>
                  </a:moveTo>
                  <a:lnTo>
                    <a:pt x="80809" y="19217"/>
                  </a:lnTo>
                  <a:lnTo>
                    <a:pt x="74422" y="19217"/>
                  </a:lnTo>
                  <a:lnTo>
                    <a:pt x="74422" y="13132"/>
                  </a:lnTo>
                  <a:close/>
                  <a:moveTo>
                    <a:pt x="87554" y="13132"/>
                  </a:moveTo>
                  <a:lnTo>
                    <a:pt x="87554" y="19217"/>
                  </a:lnTo>
                  <a:lnTo>
                    <a:pt x="81148" y="19217"/>
                  </a:lnTo>
                  <a:lnTo>
                    <a:pt x="81148" y="13132"/>
                  </a:lnTo>
                  <a:close/>
                  <a:moveTo>
                    <a:pt x="94281" y="13132"/>
                  </a:moveTo>
                  <a:lnTo>
                    <a:pt x="94281" y="19217"/>
                  </a:lnTo>
                  <a:lnTo>
                    <a:pt x="87893" y="19217"/>
                  </a:lnTo>
                  <a:lnTo>
                    <a:pt x="87893" y="13132"/>
                  </a:lnTo>
                  <a:close/>
                  <a:moveTo>
                    <a:pt x="101025" y="13132"/>
                  </a:moveTo>
                  <a:lnTo>
                    <a:pt x="101025" y="19217"/>
                  </a:lnTo>
                  <a:lnTo>
                    <a:pt x="94620" y="19217"/>
                  </a:lnTo>
                  <a:lnTo>
                    <a:pt x="94620" y="13132"/>
                  </a:lnTo>
                  <a:close/>
                  <a:moveTo>
                    <a:pt x="107752" y="13132"/>
                  </a:moveTo>
                  <a:lnTo>
                    <a:pt x="107752" y="19217"/>
                  </a:lnTo>
                  <a:lnTo>
                    <a:pt x="101346" y="19217"/>
                  </a:lnTo>
                  <a:lnTo>
                    <a:pt x="101346" y="13132"/>
                  </a:lnTo>
                  <a:close/>
                  <a:moveTo>
                    <a:pt x="114478" y="13132"/>
                  </a:moveTo>
                  <a:lnTo>
                    <a:pt x="114478" y="19217"/>
                  </a:lnTo>
                  <a:lnTo>
                    <a:pt x="108091" y="19217"/>
                  </a:lnTo>
                  <a:lnTo>
                    <a:pt x="108091" y="13132"/>
                  </a:lnTo>
                  <a:close/>
                  <a:moveTo>
                    <a:pt x="121223" y="13132"/>
                  </a:moveTo>
                  <a:lnTo>
                    <a:pt x="121223" y="19217"/>
                  </a:lnTo>
                  <a:lnTo>
                    <a:pt x="114817" y="19217"/>
                  </a:lnTo>
                  <a:lnTo>
                    <a:pt x="114817" y="13132"/>
                  </a:lnTo>
                  <a:close/>
                  <a:moveTo>
                    <a:pt x="127950" y="13132"/>
                  </a:moveTo>
                  <a:lnTo>
                    <a:pt x="127950" y="19217"/>
                  </a:lnTo>
                  <a:lnTo>
                    <a:pt x="121562" y="19217"/>
                  </a:lnTo>
                  <a:lnTo>
                    <a:pt x="121562" y="13132"/>
                  </a:lnTo>
                  <a:close/>
                  <a:moveTo>
                    <a:pt x="134694" y="13132"/>
                  </a:moveTo>
                  <a:lnTo>
                    <a:pt x="134694" y="19217"/>
                  </a:lnTo>
                  <a:lnTo>
                    <a:pt x="128289" y="19217"/>
                  </a:lnTo>
                  <a:lnTo>
                    <a:pt x="128289" y="13132"/>
                  </a:lnTo>
                  <a:close/>
                  <a:moveTo>
                    <a:pt x="141421" y="13132"/>
                  </a:moveTo>
                  <a:lnTo>
                    <a:pt x="141421" y="19217"/>
                  </a:lnTo>
                  <a:lnTo>
                    <a:pt x="135033" y="19217"/>
                  </a:lnTo>
                  <a:lnTo>
                    <a:pt x="135033" y="13132"/>
                  </a:lnTo>
                  <a:close/>
                  <a:moveTo>
                    <a:pt x="148148" y="13132"/>
                  </a:moveTo>
                  <a:lnTo>
                    <a:pt x="148148" y="19217"/>
                  </a:lnTo>
                  <a:lnTo>
                    <a:pt x="141760" y="19217"/>
                  </a:lnTo>
                  <a:lnTo>
                    <a:pt x="141760" y="13132"/>
                  </a:lnTo>
                  <a:close/>
                  <a:moveTo>
                    <a:pt x="154892" y="13132"/>
                  </a:moveTo>
                  <a:lnTo>
                    <a:pt x="154892" y="19217"/>
                  </a:lnTo>
                  <a:lnTo>
                    <a:pt x="148487" y="19217"/>
                  </a:lnTo>
                  <a:lnTo>
                    <a:pt x="148487" y="13132"/>
                  </a:lnTo>
                  <a:close/>
                  <a:moveTo>
                    <a:pt x="161619" y="13132"/>
                  </a:moveTo>
                  <a:lnTo>
                    <a:pt x="161619" y="19217"/>
                  </a:lnTo>
                  <a:lnTo>
                    <a:pt x="155231" y="19217"/>
                  </a:lnTo>
                  <a:lnTo>
                    <a:pt x="155231" y="13132"/>
                  </a:lnTo>
                  <a:close/>
                  <a:moveTo>
                    <a:pt x="168363" y="13132"/>
                  </a:moveTo>
                  <a:lnTo>
                    <a:pt x="168363" y="19217"/>
                  </a:lnTo>
                  <a:lnTo>
                    <a:pt x="161958" y="19217"/>
                  </a:lnTo>
                  <a:lnTo>
                    <a:pt x="161958" y="13132"/>
                  </a:lnTo>
                  <a:close/>
                  <a:moveTo>
                    <a:pt x="175090" y="13132"/>
                  </a:moveTo>
                  <a:lnTo>
                    <a:pt x="175090" y="19217"/>
                  </a:lnTo>
                  <a:lnTo>
                    <a:pt x="168702" y="19217"/>
                  </a:lnTo>
                  <a:lnTo>
                    <a:pt x="168702" y="13132"/>
                  </a:lnTo>
                  <a:close/>
                  <a:moveTo>
                    <a:pt x="181834" y="13132"/>
                  </a:moveTo>
                  <a:lnTo>
                    <a:pt x="181834" y="19217"/>
                  </a:lnTo>
                  <a:lnTo>
                    <a:pt x="175429" y="19217"/>
                  </a:lnTo>
                  <a:lnTo>
                    <a:pt x="175429" y="13132"/>
                  </a:lnTo>
                  <a:close/>
                  <a:moveTo>
                    <a:pt x="188561" y="13132"/>
                  </a:moveTo>
                  <a:lnTo>
                    <a:pt x="188561" y="19217"/>
                  </a:lnTo>
                  <a:lnTo>
                    <a:pt x="182173" y="19217"/>
                  </a:lnTo>
                  <a:lnTo>
                    <a:pt x="182173" y="13132"/>
                  </a:lnTo>
                  <a:close/>
                  <a:moveTo>
                    <a:pt x="195288" y="13132"/>
                  </a:moveTo>
                  <a:lnTo>
                    <a:pt x="195288" y="19217"/>
                  </a:lnTo>
                  <a:lnTo>
                    <a:pt x="188900" y="19217"/>
                  </a:lnTo>
                  <a:lnTo>
                    <a:pt x="188900" y="13132"/>
                  </a:lnTo>
                  <a:close/>
                  <a:moveTo>
                    <a:pt x="202032" y="13132"/>
                  </a:moveTo>
                  <a:lnTo>
                    <a:pt x="202032" y="19217"/>
                  </a:lnTo>
                  <a:lnTo>
                    <a:pt x="195627" y="19217"/>
                  </a:lnTo>
                  <a:lnTo>
                    <a:pt x="195627" y="13132"/>
                  </a:lnTo>
                  <a:close/>
                  <a:moveTo>
                    <a:pt x="208759" y="13132"/>
                  </a:moveTo>
                  <a:lnTo>
                    <a:pt x="208759" y="19217"/>
                  </a:lnTo>
                  <a:lnTo>
                    <a:pt x="202371" y="19217"/>
                  </a:lnTo>
                  <a:lnTo>
                    <a:pt x="202371" y="13132"/>
                  </a:lnTo>
                  <a:close/>
                  <a:moveTo>
                    <a:pt x="215504" y="13132"/>
                  </a:moveTo>
                  <a:lnTo>
                    <a:pt x="215504" y="19217"/>
                  </a:lnTo>
                  <a:lnTo>
                    <a:pt x="209098" y="19217"/>
                  </a:lnTo>
                  <a:lnTo>
                    <a:pt x="209098" y="13132"/>
                  </a:lnTo>
                  <a:close/>
                  <a:moveTo>
                    <a:pt x="222230" y="13132"/>
                  </a:moveTo>
                  <a:lnTo>
                    <a:pt x="222230" y="19217"/>
                  </a:lnTo>
                  <a:lnTo>
                    <a:pt x="215843" y="19217"/>
                  </a:lnTo>
                  <a:lnTo>
                    <a:pt x="215843" y="13132"/>
                  </a:lnTo>
                  <a:close/>
                  <a:moveTo>
                    <a:pt x="228975" y="13132"/>
                  </a:moveTo>
                  <a:lnTo>
                    <a:pt x="228975" y="19217"/>
                  </a:lnTo>
                  <a:lnTo>
                    <a:pt x="222569" y="19217"/>
                  </a:lnTo>
                  <a:lnTo>
                    <a:pt x="222569" y="13132"/>
                  </a:lnTo>
                  <a:close/>
                  <a:moveTo>
                    <a:pt x="235701" y="13132"/>
                  </a:moveTo>
                  <a:lnTo>
                    <a:pt x="235701" y="19217"/>
                  </a:lnTo>
                  <a:lnTo>
                    <a:pt x="229296" y="19217"/>
                  </a:lnTo>
                  <a:lnTo>
                    <a:pt x="229296" y="13132"/>
                  </a:lnTo>
                  <a:close/>
                  <a:moveTo>
                    <a:pt x="242428" y="13132"/>
                  </a:moveTo>
                  <a:lnTo>
                    <a:pt x="242428" y="19217"/>
                  </a:lnTo>
                  <a:lnTo>
                    <a:pt x="236040" y="19217"/>
                  </a:lnTo>
                  <a:lnTo>
                    <a:pt x="236040" y="13132"/>
                  </a:lnTo>
                  <a:close/>
                  <a:moveTo>
                    <a:pt x="249173" y="13132"/>
                  </a:moveTo>
                  <a:lnTo>
                    <a:pt x="249173" y="19217"/>
                  </a:lnTo>
                  <a:lnTo>
                    <a:pt x="242767" y="19217"/>
                  </a:lnTo>
                  <a:lnTo>
                    <a:pt x="242767" y="13132"/>
                  </a:lnTo>
                  <a:close/>
                  <a:moveTo>
                    <a:pt x="255899" y="13132"/>
                  </a:moveTo>
                  <a:lnTo>
                    <a:pt x="255899" y="19217"/>
                  </a:lnTo>
                  <a:lnTo>
                    <a:pt x="249512" y="19217"/>
                  </a:lnTo>
                  <a:lnTo>
                    <a:pt x="249512" y="13132"/>
                  </a:lnTo>
                  <a:close/>
                  <a:moveTo>
                    <a:pt x="262644" y="13132"/>
                  </a:moveTo>
                  <a:lnTo>
                    <a:pt x="262644" y="19217"/>
                  </a:lnTo>
                  <a:lnTo>
                    <a:pt x="256238" y="19217"/>
                  </a:lnTo>
                  <a:lnTo>
                    <a:pt x="256238" y="13132"/>
                  </a:lnTo>
                  <a:close/>
                  <a:moveTo>
                    <a:pt x="269370" y="13132"/>
                  </a:moveTo>
                  <a:lnTo>
                    <a:pt x="269370" y="19217"/>
                  </a:lnTo>
                  <a:lnTo>
                    <a:pt x="262983" y="19217"/>
                  </a:lnTo>
                  <a:lnTo>
                    <a:pt x="262983" y="13132"/>
                  </a:lnTo>
                  <a:close/>
                  <a:moveTo>
                    <a:pt x="276115" y="13132"/>
                  </a:moveTo>
                  <a:lnTo>
                    <a:pt x="276115" y="19217"/>
                  </a:lnTo>
                  <a:lnTo>
                    <a:pt x="269709" y="19217"/>
                  </a:lnTo>
                  <a:lnTo>
                    <a:pt x="269709" y="13132"/>
                  </a:lnTo>
                  <a:close/>
                  <a:moveTo>
                    <a:pt x="282842" y="13132"/>
                  </a:moveTo>
                  <a:lnTo>
                    <a:pt x="282842" y="19217"/>
                  </a:lnTo>
                  <a:lnTo>
                    <a:pt x="276436" y="19217"/>
                  </a:lnTo>
                  <a:lnTo>
                    <a:pt x="276436" y="13132"/>
                  </a:lnTo>
                  <a:close/>
                  <a:moveTo>
                    <a:pt x="6745" y="19538"/>
                  </a:moveTo>
                  <a:lnTo>
                    <a:pt x="6745" y="25622"/>
                  </a:lnTo>
                  <a:lnTo>
                    <a:pt x="339" y="25622"/>
                  </a:lnTo>
                  <a:lnTo>
                    <a:pt x="339" y="19538"/>
                  </a:lnTo>
                  <a:close/>
                  <a:moveTo>
                    <a:pt x="13471" y="19538"/>
                  </a:moveTo>
                  <a:lnTo>
                    <a:pt x="13471" y="25622"/>
                  </a:lnTo>
                  <a:lnTo>
                    <a:pt x="7066" y="25622"/>
                  </a:lnTo>
                  <a:lnTo>
                    <a:pt x="7066" y="19538"/>
                  </a:lnTo>
                  <a:close/>
                  <a:moveTo>
                    <a:pt x="20198" y="19538"/>
                  </a:moveTo>
                  <a:lnTo>
                    <a:pt x="20198" y="25622"/>
                  </a:lnTo>
                  <a:lnTo>
                    <a:pt x="13810" y="25622"/>
                  </a:lnTo>
                  <a:lnTo>
                    <a:pt x="13810" y="19538"/>
                  </a:lnTo>
                  <a:close/>
                  <a:moveTo>
                    <a:pt x="26942" y="19538"/>
                  </a:moveTo>
                  <a:lnTo>
                    <a:pt x="26942" y="25622"/>
                  </a:lnTo>
                  <a:lnTo>
                    <a:pt x="20537" y="25622"/>
                  </a:lnTo>
                  <a:lnTo>
                    <a:pt x="20537" y="19538"/>
                  </a:lnTo>
                  <a:close/>
                  <a:moveTo>
                    <a:pt x="33669" y="19538"/>
                  </a:moveTo>
                  <a:lnTo>
                    <a:pt x="33669" y="25622"/>
                  </a:lnTo>
                  <a:lnTo>
                    <a:pt x="27281" y="25622"/>
                  </a:lnTo>
                  <a:lnTo>
                    <a:pt x="27281" y="19538"/>
                  </a:lnTo>
                  <a:close/>
                  <a:moveTo>
                    <a:pt x="40414" y="19538"/>
                  </a:moveTo>
                  <a:lnTo>
                    <a:pt x="40414" y="25622"/>
                  </a:lnTo>
                  <a:lnTo>
                    <a:pt x="34008" y="25622"/>
                  </a:lnTo>
                  <a:lnTo>
                    <a:pt x="34008" y="19538"/>
                  </a:lnTo>
                  <a:close/>
                  <a:moveTo>
                    <a:pt x="47140" y="19538"/>
                  </a:moveTo>
                  <a:lnTo>
                    <a:pt x="47140" y="25622"/>
                  </a:lnTo>
                  <a:lnTo>
                    <a:pt x="40753" y="25622"/>
                  </a:lnTo>
                  <a:lnTo>
                    <a:pt x="40753" y="19538"/>
                  </a:lnTo>
                  <a:close/>
                  <a:moveTo>
                    <a:pt x="53885" y="19538"/>
                  </a:moveTo>
                  <a:lnTo>
                    <a:pt x="53885" y="25622"/>
                  </a:lnTo>
                  <a:lnTo>
                    <a:pt x="47479" y="25622"/>
                  </a:lnTo>
                  <a:lnTo>
                    <a:pt x="47479" y="19538"/>
                  </a:lnTo>
                  <a:close/>
                  <a:moveTo>
                    <a:pt x="60611" y="19538"/>
                  </a:moveTo>
                  <a:lnTo>
                    <a:pt x="60611" y="25622"/>
                  </a:lnTo>
                  <a:lnTo>
                    <a:pt x="54206" y="25622"/>
                  </a:lnTo>
                  <a:lnTo>
                    <a:pt x="54206" y="19538"/>
                  </a:lnTo>
                  <a:close/>
                  <a:moveTo>
                    <a:pt x="67338" y="19538"/>
                  </a:moveTo>
                  <a:lnTo>
                    <a:pt x="67338" y="25622"/>
                  </a:lnTo>
                  <a:lnTo>
                    <a:pt x="60950" y="25622"/>
                  </a:lnTo>
                  <a:lnTo>
                    <a:pt x="60950" y="19538"/>
                  </a:lnTo>
                  <a:close/>
                  <a:moveTo>
                    <a:pt x="74083" y="19538"/>
                  </a:moveTo>
                  <a:lnTo>
                    <a:pt x="74083" y="25622"/>
                  </a:lnTo>
                  <a:lnTo>
                    <a:pt x="67677" y="25622"/>
                  </a:lnTo>
                  <a:lnTo>
                    <a:pt x="67677" y="19538"/>
                  </a:lnTo>
                  <a:close/>
                  <a:moveTo>
                    <a:pt x="80809" y="19538"/>
                  </a:moveTo>
                  <a:lnTo>
                    <a:pt x="80809" y="25622"/>
                  </a:lnTo>
                  <a:lnTo>
                    <a:pt x="74422" y="25622"/>
                  </a:lnTo>
                  <a:lnTo>
                    <a:pt x="74422" y="19538"/>
                  </a:lnTo>
                  <a:close/>
                  <a:moveTo>
                    <a:pt x="87554" y="19538"/>
                  </a:moveTo>
                  <a:lnTo>
                    <a:pt x="87554" y="25622"/>
                  </a:lnTo>
                  <a:lnTo>
                    <a:pt x="81148" y="25622"/>
                  </a:lnTo>
                  <a:lnTo>
                    <a:pt x="81148" y="19538"/>
                  </a:lnTo>
                  <a:close/>
                  <a:moveTo>
                    <a:pt x="94281" y="19538"/>
                  </a:moveTo>
                  <a:lnTo>
                    <a:pt x="94281" y="25622"/>
                  </a:lnTo>
                  <a:lnTo>
                    <a:pt x="87893" y="25622"/>
                  </a:lnTo>
                  <a:lnTo>
                    <a:pt x="87893" y="19538"/>
                  </a:lnTo>
                  <a:close/>
                  <a:moveTo>
                    <a:pt x="101025" y="19538"/>
                  </a:moveTo>
                  <a:lnTo>
                    <a:pt x="101025" y="25622"/>
                  </a:lnTo>
                  <a:lnTo>
                    <a:pt x="94620" y="25622"/>
                  </a:lnTo>
                  <a:lnTo>
                    <a:pt x="94620" y="19538"/>
                  </a:lnTo>
                  <a:close/>
                  <a:moveTo>
                    <a:pt x="107752" y="19538"/>
                  </a:moveTo>
                  <a:lnTo>
                    <a:pt x="107752" y="25622"/>
                  </a:lnTo>
                  <a:lnTo>
                    <a:pt x="101346" y="25622"/>
                  </a:lnTo>
                  <a:lnTo>
                    <a:pt x="101346" y="19538"/>
                  </a:lnTo>
                  <a:close/>
                  <a:moveTo>
                    <a:pt x="114478" y="19538"/>
                  </a:moveTo>
                  <a:lnTo>
                    <a:pt x="114478" y="25622"/>
                  </a:lnTo>
                  <a:lnTo>
                    <a:pt x="108091" y="25622"/>
                  </a:lnTo>
                  <a:lnTo>
                    <a:pt x="108091" y="19538"/>
                  </a:lnTo>
                  <a:close/>
                  <a:moveTo>
                    <a:pt x="121223" y="19538"/>
                  </a:moveTo>
                  <a:lnTo>
                    <a:pt x="121223" y="25622"/>
                  </a:lnTo>
                  <a:lnTo>
                    <a:pt x="114817" y="25622"/>
                  </a:lnTo>
                  <a:lnTo>
                    <a:pt x="114817" y="19538"/>
                  </a:lnTo>
                  <a:close/>
                  <a:moveTo>
                    <a:pt x="127950" y="19538"/>
                  </a:moveTo>
                  <a:lnTo>
                    <a:pt x="127950" y="25622"/>
                  </a:lnTo>
                  <a:lnTo>
                    <a:pt x="121562" y="25622"/>
                  </a:lnTo>
                  <a:lnTo>
                    <a:pt x="121562" y="19538"/>
                  </a:lnTo>
                  <a:close/>
                  <a:moveTo>
                    <a:pt x="134694" y="19538"/>
                  </a:moveTo>
                  <a:lnTo>
                    <a:pt x="134694" y="25622"/>
                  </a:lnTo>
                  <a:lnTo>
                    <a:pt x="128289" y="25622"/>
                  </a:lnTo>
                  <a:lnTo>
                    <a:pt x="128289" y="19538"/>
                  </a:lnTo>
                  <a:close/>
                  <a:moveTo>
                    <a:pt x="141421" y="19538"/>
                  </a:moveTo>
                  <a:lnTo>
                    <a:pt x="141421" y="25622"/>
                  </a:lnTo>
                  <a:lnTo>
                    <a:pt x="135033" y="25622"/>
                  </a:lnTo>
                  <a:lnTo>
                    <a:pt x="135033" y="19538"/>
                  </a:lnTo>
                  <a:close/>
                  <a:moveTo>
                    <a:pt x="148148" y="19538"/>
                  </a:moveTo>
                  <a:lnTo>
                    <a:pt x="148148" y="25622"/>
                  </a:lnTo>
                  <a:lnTo>
                    <a:pt x="141760" y="25622"/>
                  </a:lnTo>
                  <a:lnTo>
                    <a:pt x="141760" y="19538"/>
                  </a:lnTo>
                  <a:close/>
                  <a:moveTo>
                    <a:pt x="154892" y="19538"/>
                  </a:moveTo>
                  <a:lnTo>
                    <a:pt x="154892" y="25622"/>
                  </a:lnTo>
                  <a:lnTo>
                    <a:pt x="148487" y="25622"/>
                  </a:lnTo>
                  <a:lnTo>
                    <a:pt x="148487" y="19538"/>
                  </a:lnTo>
                  <a:close/>
                  <a:moveTo>
                    <a:pt x="161619" y="19538"/>
                  </a:moveTo>
                  <a:lnTo>
                    <a:pt x="161619" y="25622"/>
                  </a:lnTo>
                  <a:lnTo>
                    <a:pt x="155231" y="25622"/>
                  </a:lnTo>
                  <a:lnTo>
                    <a:pt x="155231" y="19538"/>
                  </a:lnTo>
                  <a:close/>
                  <a:moveTo>
                    <a:pt x="168363" y="19538"/>
                  </a:moveTo>
                  <a:lnTo>
                    <a:pt x="168363" y="25622"/>
                  </a:lnTo>
                  <a:lnTo>
                    <a:pt x="161958" y="25622"/>
                  </a:lnTo>
                  <a:lnTo>
                    <a:pt x="161958" y="19538"/>
                  </a:lnTo>
                  <a:close/>
                  <a:moveTo>
                    <a:pt x="175090" y="19538"/>
                  </a:moveTo>
                  <a:lnTo>
                    <a:pt x="175090" y="25622"/>
                  </a:lnTo>
                  <a:lnTo>
                    <a:pt x="168702" y="25622"/>
                  </a:lnTo>
                  <a:lnTo>
                    <a:pt x="168702" y="19538"/>
                  </a:lnTo>
                  <a:close/>
                  <a:moveTo>
                    <a:pt x="181834" y="19538"/>
                  </a:moveTo>
                  <a:lnTo>
                    <a:pt x="181834" y="25622"/>
                  </a:lnTo>
                  <a:lnTo>
                    <a:pt x="175429" y="25622"/>
                  </a:lnTo>
                  <a:lnTo>
                    <a:pt x="175429" y="19538"/>
                  </a:lnTo>
                  <a:close/>
                  <a:moveTo>
                    <a:pt x="188561" y="19538"/>
                  </a:moveTo>
                  <a:lnTo>
                    <a:pt x="188561" y="25622"/>
                  </a:lnTo>
                  <a:lnTo>
                    <a:pt x="182173" y="25622"/>
                  </a:lnTo>
                  <a:lnTo>
                    <a:pt x="182173" y="19538"/>
                  </a:lnTo>
                  <a:close/>
                  <a:moveTo>
                    <a:pt x="195288" y="19538"/>
                  </a:moveTo>
                  <a:lnTo>
                    <a:pt x="195288" y="25622"/>
                  </a:lnTo>
                  <a:lnTo>
                    <a:pt x="188900" y="25622"/>
                  </a:lnTo>
                  <a:lnTo>
                    <a:pt x="188900" y="19538"/>
                  </a:lnTo>
                  <a:close/>
                  <a:moveTo>
                    <a:pt x="202032" y="19538"/>
                  </a:moveTo>
                  <a:lnTo>
                    <a:pt x="202032" y="25622"/>
                  </a:lnTo>
                  <a:lnTo>
                    <a:pt x="195627" y="25622"/>
                  </a:lnTo>
                  <a:lnTo>
                    <a:pt x="195627" y="19538"/>
                  </a:lnTo>
                  <a:close/>
                  <a:moveTo>
                    <a:pt x="208759" y="19538"/>
                  </a:moveTo>
                  <a:lnTo>
                    <a:pt x="208759" y="25622"/>
                  </a:lnTo>
                  <a:lnTo>
                    <a:pt x="202371" y="25622"/>
                  </a:lnTo>
                  <a:lnTo>
                    <a:pt x="202371" y="19538"/>
                  </a:lnTo>
                  <a:close/>
                  <a:moveTo>
                    <a:pt x="215504" y="19538"/>
                  </a:moveTo>
                  <a:lnTo>
                    <a:pt x="215504" y="25622"/>
                  </a:lnTo>
                  <a:lnTo>
                    <a:pt x="209098" y="25622"/>
                  </a:lnTo>
                  <a:lnTo>
                    <a:pt x="209098" y="19538"/>
                  </a:lnTo>
                  <a:close/>
                  <a:moveTo>
                    <a:pt x="222230" y="19538"/>
                  </a:moveTo>
                  <a:lnTo>
                    <a:pt x="222230" y="25622"/>
                  </a:lnTo>
                  <a:lnTo>
                    <a:pt x="215843" y="25622"/>
                  </a:lnTo>
                  <a:lnTo>
                    <a:pt x="215843" y="19538"/>
                  </a:lnTo>
                  <a:close/>
                  <a:moveTo>
                    <a:pt x="228975" y="19538"/>
                  </a:moveTo>
                  <a:lnTo>
                    <a:pt x="228975" y="25622"/>
                  </a:lnTo>
                  <a:lnTo>
                    <a:pt x="222569" y="25622"/>
                  </a:lnTo>
                  <a:lnTo>
                    <a:pt x="222569" y="19538"/>
                  </a:lnTo>
                  <a:close/>
                  <a:moveTo>
                    <a:pt x="235701" y="19538"/>
                  </a:moveTo>
                  <a:lnTo>
                    <a:pt x="235701" y="25622"/>
                  </a:lnTo>
                  <a:lnTo>
                    <a:pt x="229296" y="25622"/>
                  </a:lnTo>
                  <a:lnTo>
                    <a:pt x="229296" y="19538"/>
                  </a:lnTo>
                  <a:close/>
                  <a:moveTo>
                    <a:pt x="242428" y="19538"/>
                  </a:moveTo>
                  <a:lnTo>
                    <a:pt x="242428" y="25622"/>
                  </a:lnTo>
                  <a:lnTo>
                    <a:pt x="236040" y="25622"/>
                  </a:lnTo>
                  <a:lnTo>
                    <a:pt x="236040" y="19538"/>
                  </a:lnTo>
                  <a:close/>
                  <a:moveTo>
                    <a:pt x="249173" y="19538"/>
                  </a:moveTo>
                  <a:lnTo>
                    <a:pt x="249173" y="25622"/>
                  </a:lnTo>
                  <a:lnTo>
                    <a:pt x="242767" y="25622"/>
                  </a:lnTo>
                  <a:lnTo>
                    <a:pt x="242767" y="19538"/>
                  </a:lnTo>
                  <a:close/>
                  <a:moveTo>
                    <a:pt x="255899" y="19538"/>
                  </a:moveTo>
                  <a:lnTo>
                    <a:pt x="255899" y="25622"/>
                  </a:lnTo>
                  <a:lnTo>
                    <a:pt x="249512" y="25622"/>
                  </a:lnTo>
                  <a:lnTo>
                    <a:pt x="249512" y="19538"/>
                  </a:lnTo>
                  <a:close/>
                  <a:moveTo>
                    <a:pt x="262644" y="19538"/>
                  </a:moveTo>
                  <a:lnTo>
                    <a:pt x="262644" y="25622"/>
                  </a:lnTo>
                  <a:lnTo>
                    <a:pt x="256238" y="25622"/>
                  </a:lnTo>
                  <a:lnTo>
                    <a:pt x="256238" y="19538"/>
                  </a:lnTo>
                  <a:close/>
                  <a:moveTo>
                    <a:pt x="269370" y="19538"/>
                  </a:moveTo>
                  <a:lnTo>
                    <a:pt x="269370" y="25622"/>
                  </a:lnTo>
                  <a:lnTo>
                    <a:pt x="262983" y="25622"/>
                  </a:lnTo>
                  <a:lnTo>
                    <a:pt x="262983" y="19538"/>
                  </a:lnTo>
                  <a:close/>
                  <a:moveTo>
                    <a:pt x="276115" y="19538"/>
                  </a:moveTo>
                  <a:lnTo>
                    <a:pt x="276115" y="25622"/>
                  </a:lnTo>
                  <a:lnTo>
                    <a:pt x="269709" y="25622"/>
                  </a:lnTo>
                  <a:lnTo>
                    <a:pt x="269709" y="19538"/>
                  </a:lnTo>
                  <a:close/>
                  <a:moveTo>
                    <a:pt x="282842" y="19538"/>
                  </a:moveTo>
                  <a:lnTo>
                    <a:pt x="282842" y="25622"/>
                  </a:lnTo>
                  <a:lnTo>
                    <a:pt x="276436" y="25622"/>
                  </a:lnTo>
                  <a:lnTo>
                    <a:pt x="276436" y="19538"/>
                  </a:lnTo>
                  <a:close/>
                  <a:moveTo>
                    <a:pt x="6745" y="25943"/>
                  </a:moveTo>
                  <a:lnTo>
                    <a:pt x="6745" y="32028"/>
                  </a:lnTo>
                  <a:lnTo>
                    <a:pt x="339" y="32028"/>
                  </a:lnTo>
                  <a:lnTo>
                    <a:pt x="339" y="25943"/>
                  </a:lnTo>
                  <a:close/>
                  <a:moveTo>
                    <a:pt x="13471" y="25943"/>
                  </a:moveTo>
                  <a:lnTo>
                    <a:pt x="13471" y="32028"/>
                  </a:lnTo>
                  <a:lnTo>
                    <a:pt x="7066" y="32028"/>
                  </a:lnTo>
                  <a:lnTo>
                    <a:pt x="7066" y="25943"/>
                  </a:lnTo>
                  <a:close/>
                  <a:moveTo>
                    <a:pt x="20198" y="25943"/>
                  </a:moveTo>
                  <a:lnTo>
                    <a:pt x="20198" y="32028"/>
                  </a:lnTo>
                  <a:lnTo>
                    <a:pt x="13810" y="32028"/>
                  </a:lnTo>
                  <a:lnTo>
                    <a:pt x="13810" y="25943"/>
                  </a:lnTo>
                  <a:close/>
                  <a:moveTo>
                    <a:pt x="26942" y="25943"/>
                  </a:moveTo>
                  <a:lnTo>
                    <a:pt x="26942" y="32028"/>
                  </a:lnTo>
                  <a:lnTo>
                    <a:pt x="20537" y="32028"/>
                  </a:lnTo>
                  <a:lnTo>
                    <a:pt x="20537" y="25943"/>
                  </a:lnTo>
                  <a:close/>
                  <a:moveTo>
                    <a:pt x="33669" y="25943"/>
                  </a:moveTo>
                  <a:lnTo>
                    <a:pt x="33669" y="32028"/>
                  </a:lnTo>
                  <a:lnTo>
                    <a:pt x="27281" y="32028"/>
                  </a:lnTo>
                  <a:lnTo>
                    <a:pt x="27281" y="25943"/>
                  </a:lnTo>
                  <a:close/>
                  <a:moveTo>
                    <a:pt x="40414" y="25943"/>
                  </a:moveTo>
                  <a:lnTo>
                    <a:pt x="40414" y="32028"/>
                  </a:lnTo>
                  <a:lnTo>
                    <a:pt x="34008" y="32028"/>
                  </a:lnTo>
                  <a:lnTo>
                    <a:pt x="34008" y="25943"/>
                  </a:lnTo>
                  <a:close/>
                  <a:moveTo>
                    <a:pt x="47140" y="25943"/>
                  </a:moveTo>
                  <a:lnTo>
                    <a:pt x="47140" y="32028"/>
                  </a:lnTo>
                  <a:lnTo>
                    <a:pt x="40753" y="32028"/>
                  </a:lnTo>
                  <a:lnTo>
                    <a:pt x="40753" y="25943"/>
                  </a:lnTo>
                  <a:close/>
                  <a:moveTo>
                    <a:pt x="53885" y="25943"/>
                  </a:moveTo>
                  <a:lnTo>
                    <a:pt x="53885" y="32028"/>
                  </a:lnTo>
                  <a:lnTo>
                    <a:pt x="47479" y="32028"/>
                  </a:lnTo>
                  <a:lnTo>
                    <a:pt x="47479" y="25943"/>
                  </a:lnTo>
                  <a:close/>
                  <a:moveTo>
                    <a:pt x="60611" y="25943"/>
                  </a:moveTo>
                  <a:lnTo>
                    <a:pt x="60611" y="32028"/>
                  </a:lnTo>
                  <a:lnTo>
                    <a:pt x="54206" y="32028"/>
                  </a:lnTo>
                  <a:lnTo>
                    <a:pt x="54206" y="25943"/>
                  </a:lnTo>
                  <a:close/>
                  <a:moveTo>
                    <a:pt x="67338" y="25943"/>
                  </a:moveTo>
                  <a:lnTo>
                    <a:pt x="67338" y="32028"/>
                  </a:lnTo>
                  <a:lnTo>
                    <a:pt x="60950" y="32028"/>
                  </a:lnTo>
                  <a:lnTo>
                    <a:pt x="60950" y="25943"/>
                  </a:lnTo>
                  <a:close/>
                  <a:moveTo>
                    <a:pt x="74083" y="25943"/>
                  </a:moveTo>
                  <a:lnTo>
                    <a:pt x="74083" y="32028"/>
                  </a:lnTo>
                  <a:lnTo>
                    <a:pt x="67677" y="32028"/>
                  </a:lnTo>
                  <a:lnTo>
                    <a:pt x="67677" y="25943"/>
                  </a:lnTo>
                  <a:close/>
                  <a:moveTo>
                    <a:pt x="80809" y="25943"/>
                  </a:moveTo>
                  <a:lnTo>
                    <a:pt x="80809" y="32028"/>
                  </a:lnTo>
                  <a:lnTo>
                    <a:pt x="74422" y="32028"/>
                  </a:lnTo>
                  <a:lnTo>
                    <a:pt x="74422" y="25943"/>
                  </a:lnTo>
                  <a:close/>
                  <a:moveTo>
                    <a:pt x="87554" y="25943"/>
                  </a:moveTo>
                  <a:lnTo>
                    <a:pt x="87554" y="32028"/>
                  </a:lnTo>
                  <a:lnTo>
                    <a:pt x="81148" y="32028"/>
                  </a:lnTo>
                  <a:lnTo>
                    <a:pt x="81148" y="25943"/>
                  </a:lnTo>
                  <a:close/>
                  <a:moveTo>
                    <a:pt x="94281" y="25943"/>
                  </a:moveTo>
                  <a:lnTo>
                    <a:pt x="94281" y="32028"/>
                  </a:lnTo>
                  <a:lnTo>
                    <a:pt x="87893" y="32028"/>
                  </a:lnTo>
                  <a:lnTo>
                    <a:pt x="87893" y="25943"/>
                  </a:lnTo>
                  <a:close/>
                  <a:moveTo>
                    <a:pt x="101025" y="25943"/>
                  </a:moveTo>
                  <a:lnTo>
                    <a:pt x="101025" y="32028"/>
                  </a:lnTo>
                  <a:lnTo>
                    <a:pt x="94620" y="32028"/>
                  </a:lnTo>
                  <a:lnTo>
                    <a:pt x="94620" y="25943"/>
                  </a:lnTo>
                  <a:close/>
                  <a:moveTo>
                    <a:pt x="107752" y="25943"/>
                  </a:moveTo>
                  <a:lnTo>
                    <a:pt x="107752" y="32028"/>
                  </a:lnTo>
                  <a:lnTo>
                    <a:pt x="101346" y="32028"/>
                  </a:lnTo>
                  <a:lnTo>
                    <a:pt x="101346" y="25943"/>
                  </a:lnTo>
                  <a:close/>
                  <a:moveTo>
                    <a:pt x="114478" y="25943"/>
                  </a:moveTo>
                  <a:lnTo>
                    <a:pt x="114478" y="32028"/>
                  </a:lnTo>
                  <a:lnTo>
                    <a:pt x="108091" y="32028"/>
                  </a:lnTo>
                  <a:lnTo>
                    <a:pt x="108091" y="25943"/>
                  </a:lnTo>
                  <a:close/>
                  <a:moveTo>
                    <a:pt x="121223" y="25943"/>
                  </a:moveTo>
                  <a:lnTo>
                    <a:pt x="121223" y="32028"/>
                  </a:lnTo>
                  <a:lnTo>
                    <a:pt x="114817" y="32028"/>
                  </a:lnTo>
                  <a:lnTo>
                    <a:pt x="114817" y="25943"/>
                  </a:lnTo>
                  <a:close/>
                  <a:moveTo>
                    <a:pt x="127950" y="25943"/>
                  </a:moveTo>
                  <a:lnTo>
                    <a:pt x="127950" y="32028"/>
                  </a:lnTo>
                  <a:lnTo>
                    <a:pt x="121562" y="32028"/>
                  </a:lnTo>
                  <a:lnTo>
                    <a:pt x="121562" y="25943"/>
                  </a:lnTo>
                  <a:close/>
                  <a:moveTo>
                    <a:pt x="134694" y="25943"/>
                  </a:moveTo>
                  <a:lnTo>
                    <a:pt x="134694" y="32028"/>
                  </a:lnTo>
                  <a:lnTo>
                    <a:pt x="128289" y="32028"/>
                  </a:lnTo>
                  <a:lnTo>
                    <a:pt x="128289" y="25943"/>
                  </a:lnTo>
                  <a:close/>
                  <a:moveTo>
                    <a:pt x="141421" y="25943"/>
                  </a:moveTo>
                  <a:lnTo>
                    <a:pt x="141421" y="32028"/>
                  </a:lnTo>
                  <a:lnTo>
                    <a:pt x="135033" y="32028"/>
                  </a:lnTo>
                  <a:lnTo>
                    <a:pt x="135033" y="25943"/>
                  </a:lnTo>
                  <a:close/>
                  <a:moveTo>
                    <a:pt x="148148" y="25943"/>
                  </a:moveTo>
                  <a:lnTo>
                    <a:pt x="148148" y="32028"/>
                  </a:lnTo>
                  <a:lnTo>
                    <a:pt x="141760" y="32028"/>
                  </a:lnTo>
                  <a:lnTo>
                    <a:pt x="141760" y="25943"/>
                  </a:lnTo>
                  <a:close/>
                  <a:moveTo>
                    <a:pt x="154892" y="25943"/>
                  </a:moveTo>
                  <a:lnTo>
                    <a:pt x="154892" y="32028"/>
                  </a:lnTo>
                  <a:lnTo>
                    <a:pt x="148487" y="32028"/>
                  </a:lnTo>
                  <a:lnTo>
                    <a:pt x="148487" y="25943"/>
                  </a:lnTo>
                  <a:close/>
                  <a:moveTo>
                    <a:pt x="161619" y="25943"/>
                  </a:moveTo>
                  <a:lnTo>
                    <a:pt x="161619" y="32028"/>
                  </a:lnTo>
                  <a:lnTo>
                    <a:pt x="155231" y="32028"/>
                  </a:lnTo>
                  <a:lnTo>
                    <a:pt x="155231" y="25943"/>
                  </a:lnTo>
                  <a:close/>
                  <a:moveTo>
                    <a:pt x="168363" y="25943"/>
                  </a:moveTo>
                  <a:lnTo>
                    <a:pt x="168363" y="32028"/>
                  </a:lnTo>
                  <a:lnTo>
                    <a:pt x="161958" y="32028"/>
                  </a:lnTo>
                  <a:lnTo>
                    <a:pt x="161958" y="25943"/>
                  </a:lnTo>
                  <a:close/>
                  <a:moveTo>
                    <a:pt x="175090" y="25943"/>
                  </a:moveTo>
                  <a:lnTo>
                    <a:pt x="175090" y="32028"/>
                  </a:lnTo>
                  <a:lnTo>
                    <a:pt x="168702" y="32028"/>
                  </a:lnTo>
                  <a:lnTo>
                    <a:pt x="168702" y="25943"/>
                  </a:lnTo>
                  <a:close/>
                  <a:moveTo>
                    <a:pt x="181834" y="25943"/>
                  </a:moveTo>
                  <a:lnTo>
                    <a:pt x="181834" y="32028"/>
                  </a:lnTo>
                  <a:lnTo>
                    <a:pt x="175429" y="32028"/>
                  </a:lnTo>
                  <a:lnTo>
                    <a:pt x="175429" y="25943"/>
                  </a:lnTo>
                  <a:close/>
                  <a:moveTo>
                    <a:pt x="188561" y="25943"/>
                  </a:moveTo>
                  <a:lnTo>
                    <a:pt x="188561" y="32028"/>
                  </a:lnTo>
                  <a:lnTo>
                    <a:pt x="182173" y="32028"/>
                  </a:lnTo>
                  <a:lnTo>
                    <a:pt x="182173" y="25943"/>
                  </a:lnTo>
                  <a:close/>
                  <a:moveTo>
                    <a:pt x="195288" y="25943"/>
                  </a:moveTo>
                  <a:lnTo>
                    <a:pt x="195288" y="32028"/>
                  </a:lnTo>
                  <a:lnTo>
                    <a:pt x="188900" y="32028"/>
                  </a:lnTo>
                  <a:lnTo>
                    <a:pt x="188900" y="25943"/>
                  </a:lnTo>
                  <a:close/>
                  <a:moveTo>
                    <a:pt x="202032" y="25943"/>
                  </a:moveTo>
                  <a:lnTo>
                    <a:pt x="202032" y="32028"/>
                  </a:lnTo>
                  <a:lnTo>
                    <a:pt x="195627" y="32028"/>
                  </a:lnTo>
                  <a:lnTo>
                    <a:pt x="195627" y="25943"/>
                  </a:lnTo>
                  <a:close/>
                  <a:moveTo>
                    <a:pt x="208759" y="25943"/>
                  </a:moveTo>
                  <a:lnTo>
                    <a:pt x="208759" y="32028"/>
                  </a:lnTo>
                  <a:lnTo>
                    <a:pt x="202371" y="32028"/>
                  </a:lnTo>
                  <a:lnTo>
                    <a:pt x="202371" y="25943"/>
                  </a:lnTo>
                  <a:close/>
                  <a:moveTo>
                    <a:pt x="215504" y="25943"/>
                  </a:moveTo>
                  <a:lnTo>
                    <a:pt x="215504" y="32028"/>
                  </a:lnTo>
                  <a:lnTo>
                    <a:pt x="209098" y="32028"/>
                  </a:lnTo>
                  <a:lnTo>
                    <a:pt x="209098" y="25943"/>
                  </a:lnTo>
                  <a:close/>
                  <a:moveTo>
                    <a:pt x="222230" y="25943"/>
                  </a:moveTo>
                  <a:lnTo>
                    <a:pt x="222230" y="32028"/>
                  </a:lnTo>
                  <a:lnTo>
                    <a:pt x="215843" y="32028"/>
                  </a:lnTo>
                  <a:lnTo>
                    <a:pt x="215843" y="25943"/>
                  </a:lnTo>
                  <a:close/>
                  <a:moveTo>
                    <a:pt x="228975" y="25943"/>
                  </a:moveTo>
                  <a:lnTo>
                    <a:pt x="228975" y="32028"/>
                  </a:lnTo>
                  <a:lnTo>
                    <a:pt x="222569" y="32028"/>
                  </a:lnTo>
                  <a:lnTo>
                    <a:pt x="222569" y="25943"/>
                  </a:lnTo>
                  <a:close/>
                  <a:moveTo>
                    <a:pt x="235701" y="25943"/>
                  </a:moveTo>
                  <a:lnTo>
                    <a:pt x="235701" y="32028"/>
                  </a:lnTo>
                  <a:lnTo>
                    <a:pt x="229296" y="32028"/>
                  </a:lnTo>
                  <a:lnTo>
                    <a:pt x="229296" y="25943"/>
                  </a:lnTo>
                  <a:close/>
                  <a:moveTo>
                    <a:pt x="242428" y="25943"/>
                  </a:moveTo>
                  <a:lnTo>
                    <a:pt x="242428" y="32028"/>
                  </a:lnTo>
                  <a:lnTo>
                    <a:pt x="236040" y="32028"/>
                  </a:lnTo>
                  <a:lnTo>
                    <a:pt x="236040" y="25943"/>
                  </a:lnTo>
                  <a:close/>
                  <a:moveTo>
                    <a:pt x="249173" y="25943"/>
                  </a:moveTo>
                  <a:lnTo>
                    <a:pt x="249173" y="32028"/>
                  </a:lnTo>
                  <a:lnTo>
                    <a:pt x="242767" y="32028"/>
                  </a:lnTo>
                  <a:lnTo>
                    <a:pt x="242767" y="25943"/>
                  </a:lnTo>
                  <a:close/>
                  <a:moveTo>
                    <a:pt x="255899" y="25943"/>
                  </a:moveTo>
                  <a:lnTo>
                    <a:pt x="255899" y="32028"/>
                  </a:lnTo>
                  <a:lnTo>
                    <a:pt x="249512" y="32028"/>
                  </a:lnTo>
                  <a:lnTo>
                    <a:pt x="249512" y="25943"/>
                  </a:lnTo>
                  <a:close/>
                  <a:moveTo>
                    <a:pt x="262644" y="25943"/>
                  </a:moveTo>
                  <a:lnTo>
                    <a:pt x="262644" y="32028"/>
                  </a:lnTo>
                  <a:lnTo>
                    <a:pt x="256238" y="32028"/>
                  </a:lnTo>
                  <a:lnTo>
                    <a:pt x="256238" y="25943"/>
                  </a:lnTo>
                  <a:close/>
                  <a:moveTo>
                    <a:pt x="269370" y="25943"/>
                  </a:moveTo>
                  <a:lnTo>
                    <a:pt x="269370" y="32028"/>
                  </a:lnTo>
                  <a:lnTo>
                    <a:pt x="262983" y="32028"/>
                  </a:lnTo>
                  <a:lnTo>
                    <a:pt x="262983" y="25943"/>
                  </a:lnTo>
                  <a:close/>
                  <a:moveTo>
                    <a:pt x="276115" y="25943"/>
                  </a:moveTo>
                  <a:lnTo>
                    <a:pt x="276115" y="32028"/>
                  </a:lnTo>
                  <a:lnTo>
                    <a:pt x="269709" y="32028"/>
                  </a:lnTo>
                  <a:lnTo>
                    <a:pt x="269709" y="25943"/>
                  </a:lnTo>
                  <a:close/>
                  <a:moveTo>
                    <a:pt x="282842" y="25943"/>
                  </a:moveTo>
                  <a:lnTo>
                    <a:pt x="282842" y="32028"/>
                  </a:lnTo>
                  <a:lnTo>
                    <a:pt x="276436" y="32028"/>
                  </a:lnTo>
                  <a:lnTo>
                    <a:pt x="276436" y="25943"/>
                  </a:lnTo>
                  <a:close/>
                  <a:moveTo>
                    <a:pt x="6745" y="32349"/>
                  </a:moveTo>
                  <a:lnTo>
                    <a:pt x="6745" y="38451"/>
                  </a:lnTo>
                  <a:lnTo>
                    <a:pt x="339" y="38451"/>
                  </a:lnTo>
                  <a:lnTo>
                    <a:pt x="339" y="32349"/>
                  </a:lnTo>
                  <a:close/>
                  <a:moveTo>
                    <a:pt x="13471" y="32349"/>
                  </a:moveTo>
                  <a:lnTo>
                    <a:pt x="13471" y="38451"/>
                  </a:lnTo>
                  <a:lnTo>
                    <a:pt x="7066" y="38451"/>
                  </a:lnTo>
                  <a:lnTo>
                    <a:pt x="7066" y="32349"/>
                  </a:lnTo>
                  <a:close/>
                  <a:moveTo>
                    <a:pt x="20198" y="32349"/>
                  </a:moveTo>
                  <a:lnTo>
                    <a:pt x="20198" y="38451"/>
                  </a:lnTo>
                  <a:lnTo>
                    <a:pt x="13810" y="38451"/>
                  </a:lnTo>
                  <a:lnTo>
                    <a:pt x="13810" y="32349"/>
                  </a:lnTo>
                  <a:close/>
                  <a:moveTo>
                    <a:pt x="26942" y="32349"/>
                  </a:moveTo>
                  <a:lnTo>
                    <a:pt x="26942" y="38451"/>
                  </a:lnTo>
                  <a:lnTo>
                    <a:pt x="20537" y="38451"/>
                  </a:lnTo>
                  <a:lnTo>
                    <a:pt x="20537" y="32349"/>
                  </a:lnTo>
                  <a:close/>
                  <a:moveTo>
                    <a:pt x="33669" y="32349"/>
                  </a:moveTo>
                  <a:lnTo>
                    <a:pt x="33669" y="38451"/>
                  </a:lnTo>
                  <a:lnTo>
                    <a:pt x="27281" y="38451"/>
                  </a:lnTo>
                  <a:lnTo>
                    <a:pt x="27281" y="32349"/>
                  </a:lnTo>
                  <a:close/>
                  <a:moveTo>
                    <a:pt x="40414" y="32367"/>
                  </a:moveTo>
                  <a:lnTo>
                    <a:pt x="40414" y="38451"/>
                  </a:lnTo>
                  <a:lnTo>
                    <a:pt x="34008" y="38451"/>
                  </a:lnTo>
                  <a:lnTo>
                    <a:pt x="34008" y="32367"/>
                  </a:lnTo>
                  <a:close/>
                  <a:moveTo>
                    <a:pt x="47140" y="32367"/>
                  </a:moveTo>
                  <a:lnTo>
                    <a:pt x="47140" y="38451"/>
                  </a:lnTo>
                  <a:lnTo>
                    <a:pt x="40753" y="38451"/>
                  </a:lnTo>
                  <a:lnTo>
                    <a:pt x="40753" y="32367"/>
                  </a:lnTo>
                  <a:close/>
                  <a:moveTo>
                    <a:pt x="53885" y="32367"/>
                  </a:moveTo>
                  <a:lnTo>
                    <a:pt x="53885" y="38451"/>
                  </a:lnTo>
                  <a:lnTo>
                    <a:pt x="47479" y="38451"/>
                  </a:lnTo>
                  <a:lnTo>
                    <a:pt x="47479" y="32367"/>
                  </a:lnTo>
                  <a:close/>
                  <a:moveTo>
                    <a:pt x="60611" y="32367"/>
                  </a:moveTo>
                  <a:lnTo>
                    <a:pt x="60611" y="38451"/>
                  </a:lnTo>
                  <a:lnTo>
                    <a:pt x="54206" y="38451"/>
                  </a:lnTo>
                  <a:lnTo>
                    <a:pt x="54206" y="32367"/>
                  </a:lnTo>
                  <a:close/>
                  <a:moveTo>
                    <a:pt x="67338" y="32367"/>
                  </a:moveTo>
                  <a:lnTo>
                    <a:pt x="67338" y="38451"/>
                  </a:lnTo>
                  <a:lnTo>
                    <a:pt x="60950" y="38451"/>
                  </a:lnTo>
                  <a:lnTo>
                    <a:pt x="60950" y="32367"/>
                  </a:lnTo>
                  <a:close/>
                  <a:moveTo>
                    <a:pt x="74083" y="32367"/>
                  </a:moveTo>
                  <a:lnTo>
                    <a:pt x="74083" y="38451"/>
                  </a:lnTo>
                  <a:lnTo>
                    <a:pt x="67677" y="38451"/>
                  </a:lnTo>
                  <a:lnTo>
                    <a:pt x="67677" y="32367"/>
                  </a:lnTo>
                  <a:close/>
                  <a:moveTo>
                    <a:pt x="80809" y="32367"/>
                  </a:moveTo>
                  <a:lnTo>
                    <a:pt x="80809" y="38451"/>
                  </a:lnTo>
                  <a:lnTo>
                    <a:pt x="74422" y="38451"/>
                  </a:lnTo>
                  <a:lnTo>
                    <a:pt x="74422" y="32367"/>
                  </a:lnTo>
                  <a:close/>
                  <a:moveTo>
                    <a:pt x="87554" y="32367"/>
                  </a:moveTo>
                  <a:lnTo>
                    <a:pt x="87554" y="38451"/>
                  </a:lnTo>
                  <a:lnTo>
                    <a:pt x="81148" y="38451"/>
                  </a:lnTo>
                  <a:lnTo>
                    <a:pt x="81148" y="32367"/>
                  </a:lnTo>
                  <a:close/>
                  <a:moveTo>
                    <a:pt x="94281" y="32367"/>
                  </a:moveTo>
                  <a:lnTo>
                    <a:pt x="94281" y="38451"/>
                  </a:lnTo>
                  <a:lnTo>
                    <a:pt x="87893" y="38451"/>
                  </a:lnTo>
                  <a:lnTo>
                    <a:pt x="87893" y="32367"/>
                  </a:lnTo>
                  <a:close/>
                  <a:moveTo>
                    <a:pt x="101025" y="32367"/>
                  </a:moveTo>
                  <a:lnTo>
                    <a:pt x="101025" y="38451"/>
                  </a:lnTo>
                  <a:lnTo>
                    <a:pt x="94620" y="38451"/>
                  </a:lnTo>
                  <a:lnTo>
                    <a:pt x="94620" y="32367"/>
                  </a:lnTo>
                  <a:close/>
                  <a:moveTo>
                    <a:pt x="107752" y="32367"/>
                  </a:moveTo>
                  <a:lnTo>
                    <a:pt x="107752" y="38451"/>
                  </a:lnTo>
                  <a:lnTo>
                    <a:pt x="101346" y="38451"/>
                  </a:lnTo>
                  <a:lnTo>
                    <a:pt x="101346" y="32367"/>
                  </a:lnTo>
                  <a:close/>
                  <a:moveTo>
                    <a:pt x="114478" y="32367"/>
                  </a:moveTo>
                  <a:lnTo>
                    <a:pt x="114478" y="38451"/>
                  </a:lnTo>
                  <a:lnTo>
                    <a:pt x="108091" y="38451"/>
                  </a:lnTo>
                  <a:lnTo>
                    <a:pt x="108091" y="32367"/>
                  </a:lnTo>
                  <a:close/>
                  <a:moveTo>
                    <a:pt x="121223" y="32367"/>
                  </a:moveTo>
                  <a:lnTo>
                    <a:pt x="121223" y="38451"/>
                  </a:lnTo>
                  <a:lnTo>
                    <a:pt x="114817" y="38451"/>
                  </a:lnTo>
                  <a:lnTo>
                    <a:pt x="114817" y="32367"/>
                  </a:lnTo>
                  <a:close/>
                  <a:moveTo>
                    <a:pt x="127950" y="32367"/>
                  </a:moveTo>
                  <a:lnTo>
                    <a:pt x="127950" y="38451"/>
                  </a:lnTo>
                  <a:lnTo>
                    <a:pt x="121562" y="38451"/>
                  </a:lnTo>
                  <a:lnTo>
                    <a:pt x="121562" y="32367"/>
                  </a:lnTo>
                  <a:close/>
                  <a:moveTo>
                    <a:pt x="134694" y="32367"/>
                  </a:moveTo>
                  <a:lnTo>
                    <a:pt x="134694" y="38451"/>
                  </a:lnTo>
                  <a:lnTo>
                    <a:pt x="128289" y="38451"/>
                  </a:lnTo>
                  <a:lnTo>
                    <a:pt x="128289" y="32367"/>
                  </a:lnTo>
                  <a:close/>
                  <a:moveTo>
                    <a:pt x="141421" y="32367"/>
                  </a:moveTo>
                  <a:lnTo>
                    <a:pt x="141421" y="38451"/>
                  </a:lnTo>
                  <a:lnTo>
                    <a:pt x="135033" y="38451"/>
                  </a:lnTo>
                  <a:lnTo>
                    <a:pt x="135033" y="32367"/>
                  </a:lnTo>
                  <a:close/>
                  <a:moveTo>
                    <a:pt x="148148" y="32367"/>
                  </a:moveTo>
                  <a:lnTo>
                    <a:pt x="148148" y="38451"/>
                  </a:lnTo>
                  <a:lnTo>
                    <a:pt x="141760" y="38451"/>
                  </a:lnTo>
                  <a:lnTo>
                    <a:pt x="141760" y="32367"/>
                  </a:lnTo>
                  <a:close/>
                  <a:moveTo>
                    <a:pt x="154892" y="32367"/>
                  </a:moveTo>
                  <a:lnTo>
                    <a:pt x="154892" y="38451"/>
                  </a:lnTo>
                  <a:lnTo>
                    <a:pt x="148487" y="38451"/>
                  </a:lnTo>
                  <a:lnTo>
                    <a:pt x="148487" y="32367"/>
                  </a:lnTo>
                  <a:close/>
                  <a:moveTo>
                    <a:pt x="161619" y="32367"/>
                  </a:moveTo>
                  <a:lnTo>
                    <a:pt x="161619" y="38451"/>
                  </a:lnTo>
                  <a:lnTo>
                    <a:pt x="155231" y="38451"/>
                  </a:lnTo>
                  <a:lnTo>
                    <a:pt x="155231" y="32367"/>
                  </a:lnTo>
                  <a:close/>
                  <a:moveTo>
                    <a:pt x="168363" y="32367"/>
                  </a:moveTo>
                  <a:lnTo>
                    <a:pt x="168363" y="38451"/>
                  </a:lnTo>
                  <a:lnTo>
                    <a:pt x="161958" y="38451"/>
                  </a:lnTo>
                  <a:lnTo>
                    <a:pt x="161958" y="32367"/>
                  </a:lnTo>
                  <a:close/>
                  <a:moveTo>
                    <a:pt x="175090" y="32349"/>
                  </a:moveTo>
                  <a:lnTo>
                    <a:pt x="175090" y="38451"/>
                  </a:lnTo>
                  <a:lnTo>
                    <a:pt x="168702" y="38451"/>
                  </a:lnTo>
                  <a:lnTo>
                    <a:pt x="168702" y="32349"/>
                  </a:lnTo>
                  <a:close/>
                  <a:moveTo>
                    <a:pt x="181834" y="32349"/>
                  </a:moveTo>
                  <a:lnTo>
                    <a:pt x="181834" y="38451"/>
                  </a:lnTo>
                  <a:lnTo>
                    <a:pt x="175429" y="38451"/>
                  </a:lnTo>
                  <a:lnTo>
                    <a:pt x="175429" y="32349"/>
                  </a:lnTo>
                  <a:close/>
                  <a:moveTo>
                    <a:pt x="188561" y="32349"/>
                  </a:moveTo>
                  <a:lnTo>
                    <a:pt x="188561" y="38451"/>
                  </a:lnTo>
                  <a:lnTo>
                    <a:pt x="182173" y="38451"/>
                  </a:lnTo>
                  <a:lnTo>
                    <a:pt x="182173" y="32349"/>
                  </a:lnTo>
                  <a:close/>
                  <a:moveTo>
                    <a:pt x="195288" y="32349"/>
                  </a:moveTo>
                  <a:lnTo>
                    <a:pt x="195288" y="38451"/>
                  </a:lnTo>
                  <a:lnTo>
                    <a:pt x="188900" y="38451"/>
                  </a:lnTo>
                  <a:lnTo>
                    <a:pt x="188900" y="32349"/>
                  </a:lnTo>
                  <a:close/>
                  <a:moveTo>
                    <a:pt x="202032" y="32349"/>
                  </a:moveTo>
                  <a:lnTo>
                    <a:pt x="202032" y="38451"/>
                  </a:lnTo>
                  <a:lnTo>
                    <a:pt x="195627" y="38451"/>
                  </a:lnTo>
                  <a:lnTo>
                    <a:pt x="195627" y="32349"/>
                  </a:lnTo>
                  <a:close/>
                  <a:moveTo>
                    <a:pt x="208759" y="32367"/>
                  </a:moveTo>
                  <a:lnTo>
                    <a:pt x="208759" y="38451"/>
                  </a:lnTo>
                  <a:lnTo>
                    <a:pt x="202371" y="38451"/>
                  </a:lnTo>
                  <a:lnTo>
                    <a:pt x="202371" y="32367"/>
                  </a:lnTo>
                  <a:close/>
                  <a:moveTo>
                    <a:pt x="215504" y="32367"/>
                  </a:moveTo>
                  <a:lnTo>
                    <a:pt x="215504" y="38451"/>
                  </a:lnTo>
                  <a:lnTo>
                    <a:pt x="209098" y="38451"/>
                  </a:lnTo>
                  <a:lnTo>
                    <a:pt x="209098" y="32367"/>
                  </a:lnTo>
                  <a:close/>
                  <a:moveTo>
                    <a:pt x="222230" y="32367"/>
                  </a:moveTo>
                  <a:lnTo>
                    <a:pt x="222230" y="38451"/>
                  </a:lnTo>
                  <a:lnTo>
                    <a:pt x="215843" y="38451"/>
                  </a:lnTo>
                  <a:lnTo>
                    <a:pt x="215843" y="32367"/>
                  </a:lnTo>
                  <a:close/>
                  <a:moveTo>
                    <a:pt x="228975" y="32367"/>
                  </a:moveTo>
                  <a:lnTo>
                    <a:pt x="228975" y="38451"/>
                  </a:lnTo>
                  <a:lnTo>
                    <a:pt x="222569" y="38451"/>
                  </a:lnTo>
                  <a:lnTo>
                    <a:pt x="222569" y="32367"/>
                  </a:lnTo>
                  <a:close/>
                  <a:moveTo>
                    <a:pt x="235701" y="32367"/>
                  </a:moveTo>
                  <a:lnTo>
                    <a:pt x="235701" y="38451"/>
                  </a:lnTo>
                  <a:lnTo>
                    <a:pt x="229296" y="38451"/>
                  </a:lnTo>
                  <a:lnTo>
                    <a:pt x="229296" y="32367"/>
                  </a:lnTo>
                  <a:close/>
                  <a:moveTo>
                    <a:pt x="242428" y="32367"/>
                  </a:moveTo>
                  <a:lnTo>
                    <a:pt x="242428" y="38451"/>
                  </a:lnTo>
                  <a:lnTo>
                    <a:pt x="236040" y="38451"/>
                  </a:lnTo>
                  <a:lnTo>
                    <a:pt x="236040" y="32367"/>
                  </a:lnTo>
                  <a:close/>
                  <a:moveTo>
                    <a:pt x="249173" y="32367"/>
                  </a:moveTo>
                  <a:lnTo>
                    <a:pt x="249173" y="38451"/>
                  </a:lnTo>
                  <a:lnTo>
                    <a:pt x="242767" y="38451"/>
                  </a:lnTo>
                  <a:lnTo>
                    <a:pt x="242767" y="32367"/>
                  </a:lnTo>
                  <a:close/>
                  <a:moveTo>
                    <a:pt x="255899" y="32367"/>
                  </a:moveTo>
                  <a:lnTo>
                    <a:pt x="255899" y="38451"/>
                  </a:lnTo>
                  <a:lnTo>
                    <a:pt x="249512" y="38451"/>
                  </a:lnTo>
                  <a:lnTo>
                    <a:pt x="249512" y="32367"/>
                  </a:lnTo>
                  <a:close/>
                  <a:moveTo>
                    <a:pt x="262644" y="32367"/>
                  </a:moveTo>
                  <a:lnTo>
                    <a:pt x="262644" y="38451"/>
                  </a:lnTo>
                  <a:lnTo>
                    <a:pt x="256238" y="38451"/>
                  </a:lnTo>
                  <a:lnTo>
                    <a:pt x="256238" y="32367"/>
                  </a:lnTo>
                  <a:close/>
                  <a:moveTo>
                    <a:pt x="269370" y="32367"/>
                  </a:moveTo>
                  <a:lnTo>
                    <a:pt x="269370" y="38451"/>
                  </a:lnTo>
                  <a:lnTo>
                    <a:pt x="262983" y="38451"/>
                  </a:lnTo>
                  <a:lnTo>
                    <a:pt x="262983" y="32367"/>
                  </a:lnTo>
                  <a:close/>
                  <a:moveTo>
                    <a:pt x="276115" y="32367"/>
                  </a:moveTo>
                  <a:lnTo>
                    <a:pt x="276115" y="38451"/>
                  </a:lnTo>
                  <a:lnTo>
                    <a:pt x="269709" y="38451"/>
                  </a:lnTo>
                  <a:lnTo>
                    <a:pt x="269709" y="32367"/>
                  </a:lnTo>
                  <a:close/>
                  <a:moveTo>
                    <a:pt x="282842" y="32367"/>
                  </a:moveTo>
                  <a:lnTo>
                    <a:pt x="282842" y="38451"/>
                  </a:lnTo>
                  <a:lnTo>
                    <a:pt x="276436" y="38451"/>
                  </a:lnTo>
                  <a:lnTo>
                    <a:pt x="276436" y="32367"/>
                  </a:lnTo>
                  <a:close/>
                  <a:moveTo>
                    <a:pt x="6745" y="38772"/>
                  </a:moveTo>
                  <a:lnTo>
                    <a:pt x="6745" y="44856"/>
                  </a:lnTo>
                  <a:lnTo>
                    <a:pt x="339" y="44856"/>
                  </a:lnTo>
                  <a:lnTo>
                    <a:pt x="339" y="38772"/>
                  </a:lnTo>
                  <a:close/>
                  <a:moveTo>
                    <a:pt x="13471" y="38772"/>
                  </a:moveTo>
                  <a:lnTo>
                    <a:pt x="13471" y="44856"/>
                  </a:lnTo>
                  <a:lnTo>
                    <a:pt x="7066" y="44856"/>
                  </a:lnTo>
                  <a:lnTo>
                    <a:pt x="7066" y="38772"/>
                  </a:lnTo>
                  <a:close/>
                  <a:moveTo>
                    <a:pt x="20198" y="38772"/>
                  </a:moveTo>
                  <a:lnTo>
                    <a:pt x="20198" y="44856"/>
                  </a:lnTo>
                  <a:lnTo>
                    <a:pt x="13810" y="44856"/>
                  </a:lnTo>
                  <a:lnTo>
                    <a:pt x="13810" y="38772"/>
                  </a:lnTo>
                  <a:close/>
                  <a:moveTo>
                    <a:pt x="26942" y="38772"/>
                  </a:moveTo>
                  <a:lnTo>
                    <a:pt x="26942" y="44856"/>
                  </a:lnTo>
                  <a:lnTo>
                    <a:pt x="20537" y="44856"/>
                  </a:lnTo>
                  <a:lnTo>
                    <a:pt x="20537" y="38772"/>
                  </a:lnTo>
                  <a:close/>
                  <a:moveTo>
                    <a:pt x="33669" y="38772"/>
                  </a:moveTo>
                  <a:lnTo>
                    <a:pt x="33669" y="44856"/>
                  </a:lnTo>
                  <a:lnTo>
                    <a:pt x="27281" y="44856"/>
                  </a:lnTo>
                  <a:lnTo>
                    <a:pt x="27281" y="38772"/>
                  </a:lnTo>
                  <a:close/>
                  <a:moveTo>
                    <a:pt x="40414" y="38772"/>
                  </a:moveTo>
                  <a:lnTo>
                    <a:pt x="40414" y="44856"/>
                  </a:lnTo>
                  <a:lnTo>
                    <a:pt x="34008" y="44856"/>
                  </a:lnTo>
                  <a:lnTo>
                    <a:pt x="34008" y="38772"/>
                  </a:lnTo>
                  <a:close/>
                  <a:moveTo>
                    <a:pt x="47140" y="38772"/>
                  </a:moveTo>
                  <a:lnTo>
                    <a:pt x="47140" y="44856"/>
                  </a:lnTo>
                  <a:lnTo>
                    <a:pt x="40753" y="44856"/>
                  </a:lnTo>
                  <a:lnTo>
                    <a:pt x="40753" y="38772"/>
                  </a:lnTo>
                  <a:close/>
                  <a:moveTo>
                    <a:pt x="53885" y="38772"/>
                  </a:moveTo>
                  <a:lnTo>
                    <a:pt x="53885" y="44856"/>
                  </a:lnTo>
                  <a:lnTo>
                    <a:pt x="47479" y="44856"/>
                  </a:lnTo>
                  <a:lnTo>
                    <a:pt x="47479" y="38772"/>
                  </a:lnTo>
                  <a:close/>
                  <a:moveTo>
                    <a:pt x="60611" y="38772"/>
                  </a:moveTo>
                  <a:lnTo>
                    <a:pt x="60611" y="44856"/>
                  </a:lnTo>
                  <a:lnTo>
                    <a:pt x="54206" y="44856"/>
                  </a:lnTo>
                  <a:lnTo>
                    <a:pt x="54206" y="38772"/>
                  </a:lnTo>
                  <a:close/>
                  <a:moveTo>
                    <a:pt x="67338" y="38772"/>
                  </a:moveTo>
                  <a:lnTo>
                    <a:pt x="67338" y="44856"/>
                  </a:lnTo>
                  <a:lnTo>
                    <a:pt x="60950" y="44856"/>
                  </a:lnTo>
                  <a:lnTo>
                    <a:pt x="60950" y="38772"/>
                  </a:lnTo>
                  <a:close/>
                  <a:moveTo>
                    <a:pt x="74083" y="38772"/>
                  </a:moveTo>
                  <a:lnTo>
                    <a:pt x="74083" y="44856"/>
                  </a:lnTo>
                  <a:lnTo>
                    <a:pt x="67677" y="44856"/>
                  </a:lnTo>
                  <a:lnTo>
                    <a:pt x="67677" y="38772"/>
                  </a:lnTo>
                  <a:close/>
                  <a:moveTo>
                    <a:pt x="80809" y="38772"/>
                  </a:moveTo>
                  <a:lnTo>
                    <a:pt x="80809" y="44856"/>
                  </a:lnTo>
                  <a:lnTo>
                    <a:pt x="74422" y="44856"/>
                  </a:lnTo>
                  <a:lnTo>
                    <a:pt x="74422" y="38772"/>
                  </a:lnTo>
                  <a:close/>
                  <a:moveTo>
                    <a:pt x="87554" y="38772"/>
                  </a:moveTo>
                  <a:lnTo>
                    <a:pt x="87554" y="44856"/>
                  </a:lnTo>
                  <a:lnTo>
                    <a:pt x="81148" y="44856"/>
                  </a:lnTo>
                  <a:lnTo>
                    <a:pt x="81148" y="38772"/>
                  </a:lnTo>
                  <a:close/>
                  <a:moveTo>
                    <a:pt x="94281" y="38772"/>
                  </a:moveTo>
                  <a:lnTo>
                    <a:pt x="94281" y="44856"/>
                  </a:lnTo>
                  <a:lnTo>
                    <a:pt x="87893" y="44856"/>
                  </a:lnTo>
                  <a:lnTo>
                    <a:pt x="87893" y="38772"/>
                  </a:lnTo>
                  <a:close/>
                  <a:moveTo>
                    <a:pt x="101025" y="38772"/>
                  </a:moveTo>
                  <a:lnTo>
                    <a:pt x="101025" y="44856"/>
                  </a:lnTo>
                  <a:lnTo>
                    <a:pt x="94620" y="44856"/>
                  </a:lnTo>
                  <a:lnTo>
                    <a:pt x="94620" y="38772"/>
                  </a:lnTo>
                  <a:close/>
                  <a:moveTo>
                    <a:pt x="107752" y="38772"/>
                  </a:moveTo>
                  <a:lnTo>
                    <a:pt x="107752" y="44856"/>
                  </a:lnTo>
                  <a:lnTo>
                    <a:pt x="101346" y="44856"/>
                  </a:lnTo>
                  <a:lnTo>
                    <a:pt x="101346" y="38772"/>
                  </a:lnTo>
                  <a:close/>
                  <a:moveTo>
                    <a:pt x="114478" y="38772"/>
                  </a:moveTo>
                  <a:lnTo>
                    <a:pt x="114478" y="44856"/>
                  </a:lnTo>
                  <a:lnTo>
                    <a:pt x="108091" y="44856"/>
                  </a:lnTo>
                  <a:lnTo>
                    <a:pt x="108091" y="38772"/>
                  </a:lnTo>
                  <a:close/>
                  <a:moveTo>
                    <a:pt x="121223" y="38772"/>
                  </a:moveTo>
                  <a:lnTo>
                    <a:pt x="121223" y="44856"/>
                  </a:lnTo>
                  <a:lnTo>
                    <a:pt x="114817" y="44856"/>
                  </a:lnTo>
                  <a:lnTo>
                    <a:pt x="114817" y="38772"/>
                  </a:lnTo>
                  <a:close/>
                  <a:moveTo>
                    <a:pt x="127950" y="38772"/>
                  </a:moveTo>
                  <a:lnTo>
                    <a:pt x="127950" y="44856"/>
                  </a:lnTo>
                  <a:lnTo>
                    <a:pt x="121562" y="44856"/>
                  </a:lnTo>
                  <a:lnTo>
                    <a:pt x="121562" y="38772"/>
                  </a:lnTo>
                  <a:close/>
                  <a:moveTo>
                    <a:pt x="134694" y="38772"/>
                  </a:moveTo>
                  <a:lnTo>
                    <a:pt x="134694" y="44856"/>
                  </a:lnTo>
                  <a:lnTo>
                    <a:pt x="128289" y="44856"/>
                  </a:lnTo>
                  <a:lnTo>
                    <a:pt x="128289" y="38772"/>
                  </a:lnTo>
                  <a:close/>
                  <a:moveTo>
                    <a:pt x="141421" y="38772"/>
                  </a:moveTo>
                  <a:lnTo>
                    <a:pt x="141421" y="44856"/>
                  </a:lnTo>
                  <a:lnTo>
                    <a:pt x="135033" y="44856"/>
                  </a:lnTo>
                  <a:lnTo>
                    <a:pt x="135033" y="38772"/>
                  </a:lnTo>
                  <a:close/>
                  <a:moveTo>
                    <a:pt x="148148" y="38772"/>
                  </a:moveTo>
                  <a:lnTo>
                    <a:pt x="148148" y="44856"/>
                  </a:lnTo>
                  <a:lnTo>
                    <a:pt x="141760" y="44856"/>
                  </a:lnTo>
                  <a:lnTo>
                    <a:pt x="141760" y="38772"/>
                  </a:lnTo>
                  <a:close/>
                  <a:moveTo>
                    <a:pt x="154892" y="38772"/>
                  </a:moveTo>
                  <a:lnTo>
                    <a:pt x="154892" y="44856"/>
                  </a:lnTo>
                  <a:lnTo>
                    <a:pt x="148487" y="44856"/>
                  </a:lnTo>
                  <a:lnTo>
                    <a:pt x="148487" y="38772"/>
                  </a:lnTo>
                  <a:close/>
                  <a:moveTo>
                    <a:pt x="161619" y="38772"/>
                  </a:moveTo>
                  <a:lnTo>
                    <a:pt x="161619" y="44856"/>
                  </a:lnTo>
                  <a:lnTo>
                    <a:pt x="155231" y="44856"/>
                  </a:lnTo>
                  <a:lnTo>
                    <a:pt x="155231" y="38772"/>
                  </a:lnTo>
                  <a:close/>
                  <a:moveTo>
                    <a:pt x="168363" y="38772"/>
                  </a:moveTo>
                  <a:lnTo>
                    <a:pt x="168363" y="44856"/>
                  </a:lnTo>
                  <a:lnTo>
                    <a:pt x="161958" y="44856"/>
                  </a:lnTo>
                  <a:lnTo>
                    <a:pt x="161958" y="38772"/>
                  </a:lnTo>
                  <a:close/>
                  <a:moveTo>
                    <a:pt x="175090" y="38772"/>
                  </a:moveTo>
                  <a:lnTo>
                    <a:pt x="175090" y="44856"/>
                  </a:lnTo>
                  <a:lnTo>
                    <a:pt x="168702" y="44856"/>
                  </a:lnTo>
                  <a:lnTo>
                    <a:pt x="168702" y="38772"/>
                  </a:lnTo>
                  <a:close/>
                  <a:moveTo>
                    <a:pt x="181834" y="38772"/>
                  </a:moveTo>
                  <a:lnTo>
                    <a:pt x="181834" y="44856"/>
                  </a:lnTo>
                  <a:lnTo>
                    <a:pt x="175429" y="44856"/>
                  </a:lnTo>
                  <a:lnTo>
                    <a:pt x="175429" y="38772"/>
                  </a:lnTo>
                  <a:close/>
                  <a:moveTo>
                    <a:pt x="188561" y="38772"/>
                  </a:moveTo>
                  <a:lnTo>
                    <a:pt x="188561" y="44856"/>
                  </a:lnTo>
                  <a:lnTo>
                    <a:pt x="182173" y="44856"/>
                  </a:lnTo>
                  <a:lnTo>
                    <a:pt x="182173" y="38772"/>
                  </a:lnTo>
                  <a:close/>
                  <a:moveTo>
                    <a:pt x="195288" y="38772"/>
                  </a:moveTo>
                  <a:lnTo>
                    <a:pt x="195288" y="44856"/>
                  </a:lnTo>
                  <a:lnTo>
                    <a:pt x="188900" y="44856"/>
                  </a:lnTo>
                  <a:lnTo>
                    <a:pt x="188900" y="38772"/>
                  </a:lnTo>
                  <a:close/>
                  <a:moveTo>
                    <a:pt x="202032" y="38772"/>
                  </a:moveTo>
                  <a:lnTo>
                    <a:pt x="202032" y="44856"/>
                  </a:lnTo>
                  <a:lnTo>
                    <a:pt x="195627" y="44856"/>
                  </a:lnTo>
                  <a:lnTo>
                    <a:pt x="195627" y="38772"/>
                  </a:lnTo>
                  <a:close/>
                  <a:moveTo>
                    <a:pt x="208759" y="38772"/>
                  </a:moveTo>
                  <a:lnTo>
                    <a:pt x="208759" y="44856"/>
                  </a:lnTo>
                  <a:lnTo>
                    <a:pt x="202371" y="44856"/>
                  </a:lnTo>
                  <a:lnTo>
                    <a:pt x="202371" y="38772"/>
                  </a:lnTo>
                  <a:close/>
                  <a:moveTo>
                    <a:pt x="215504" y="38772"/>
                  </a:moveTo>
                  <a:lnTo>
                    <a:pt x="215504" y="44856"/>
                  </a:lnTo>
                  <a:lnTo>
                    <a:pt x="209098" y="44856"/>
                  </a:lnTo>
                  <a:lnTo>
                    <a:pt x="209098" y="38772"/>
                  </a:lnTo>
                  <a:close/>
                  <a:moveTo>
                    <a:pt x="222230" y="38772"/>
                  </a:moveTo>
                  <a:lnTo>
                    <a:pt x="222230" y="44856"/>
                  </a:lnTo>
                  <a:lnTo>
                    <a:pt x="215843" y="44856"/>
                  </a:lnTo>
                  <a:lnTo>
                    <a:pt x="215843" y="38772"/>
                  </a:lnTo>
                  <a:close/>
                  <a:moveTo>
                    <a:pt x="228975" y="38772"/>
                  </a:moveTo>
                  <a:lnTo>
                    <a:pt x="228975" y="44856"/>
                  </a:lnTo>
                  <a:lnTo>
                    <a:pt x="222569" y="44856"/>
                  </a:lnTo>
                  <a:lnTo>
                    <a:pt x="222569" y="38772"/>
                  </a:lnTo>
                  <a:close/>
                  <a:moveTo>
                    <a:pt x="235701" y="38772"/>
                  </a:moveTo>
                  <a:lnTo>
                    <a:pt x="235701" y="44856"/>
                  </a:lnTo>
                  <a:lnTo>
                    <a:pt x="229296" y="44856"/>
                  </a:lnTo>
                  <a:lnTo>
                    <a:pt x="229296" y="38772"/>
                  </a:lnTo>
                  <a:close/>
                  <a:moveTo>
                    <a:pt x="242428" y="38772"/>
                  </a:moveTo>
                  <a:lnTo>
                    <a:pt x="242428" y="44856"/>
                  </a:lnTo>
                  <a:lnTo>
                    <a:pt x="236040" y="44856"/>
                  </a:lnTo>
                  <a:lnTo>
                    <a:pt x="236040" y="38772"/>
                  </a:lnTo>
                  <a:close/>
                  <a:moveTo>
                    <a:pt x="249173" y="38772"/>
                  </a:moveTo>
                  <a:lnTo>
                    <a:pt x="249173" y="44856"/>
                  </a:lnTo>
                  <a:lnTo>
                    <a:pt x="242767" y="44856"/>
                  </a:lnTo>
                  <a:lnTo>
                    <a:pt x="242767" y="38772"/>
                  </a:lnTo>
                  <a:close/>
                  <a:moveTo>
                    <a:pt x="255899" y="38772"/>
                  </a:moveTo>
                  <a:lnTo>
                    <a:pt x="255899" y="44856"/>
                  </a:lnTo>
                  <a:lnTo>
                    <a:pt x="249512" y="44856"/>
                  </a:lnTo>
                  <a:lnTo>
                    <a:pt x="249512" y="38772"/>
                  </a:lnTo>
                  <a:close/>
                  <a:moveTo>
                    <a:pt x="262644" y="38772"/>
                  </a:moveTo>
                  <a:lnTo>
                    <a:pt x="262644" y="44856"/>
                  </a:lnTo>
                  <a:lnTo>
                    <a:pt x="256238" y="44856"/>
                  </a:lnTo>
                  <a:lnTo>
                    <a:pt x="256238" y="38772"/>
                  </a:lnTo>
                  <a:close/>
                  <a:moveTo>
                    <a:pt x="269370" y="38772"/>
                  </a:moveTo>
                  <a:lnTo>
                    <a:pt x="269370" y="44856"/>
                  </a:lnTo>
                  <a:lnTo>
                    <a:pt x="262983" y="44856"/>
                  </a:lnTo>
                  <a:lnTo>
                    <a:pt x="262983" y="38772"/>
                  </a:lnTo>
                  <a:close/>
                  <a:moveTo>
                    <a:pt x="276115" y="38772"/>
                  </a:moveTo>
                  <a:lnTo>
                    <a:pt x="276115" y="44856"/>
                  </a:lnTo>
                  <a:lnTo>
                    <a:pt x="269709" y="44856"/>
                  </a:lnTo>
                  <a:lnTo>
                    <a:pt x="269709" y="38772"/>
                  </a:lnTo>
                  <a:close/>
                  <a:moveTo>
                    <a:pt x="282842" y="38772"/>
                  </a:moveTo>
                  <a:lnTo>
                    <a:pt x="282842" y="44856"/>
                  </a:lnTo>
                  <a:lnTo>
                    <a:pt x="276436" y="44856"/>
                  </a:lnTo>
                  <a:lnTo>
                    <a:pt x="276436" y="38772"/>
                  </a:lnTo>
                  <a:close/>
                  <a:moveTo>
                    <a:pt x="6745" y="45178"/>
                  </a:moveTo>
                  <a:lnTo>
                    <a:pt x="6745" y="51262"/>
                  </a:lnTo>
                  <a:lnTo>
                    <a:pt x="339" y="51262"/>
                  </a:lnTo>
                  <a:lnTo>
                    <a:pt x="339" y="45178"/>
                  </a:lnTo>
                  <a:close/>
                  <a:moveTo>
                    <a:pt x="13471" y="45178"/>
                  </a:moveTo>
                  <a:lnTo>
                    <a:pt x="13471" y="51262"/>
                  </a:lnTo>
                  <a:lnTo>
                    <a:pt x="7066" y="51262"/>
                  </a:lnTo>
                  <a:lnTo>
                    <a:pt x="7066" y="45178"/>
                  </a:lnTo>
                  <a:close/>
                  <a:moveTo>
                    <a:pt x="20198" y="45178"/>
                  </a:moveTo>
                  <a:lnTo>
                    <a:pt x="20198" y="51262"/>
                  </a:lnTo>
                  <a:lnTo>
                    <a:pt x="13810" y="51262"/>
                  </a:lnTo>
                  <a:lnTo>
                    <a:pt x="13810" y="45178"/>
                  </a:lnTo>
                  <a:close/>
                  <a:moveTo>
                    <a:pt x="26942" y="45178"/>
                  </a:moveTo>
                  <a:lnTo>
                    <a:pt x="26942" y="51262"/>
                  </a:lnTo>
                  <a:lnTo>
                    <a:pt x="20537" y="51262"/>
                  </a:lnTo>
                  <a:lnTo>
                    <a:pt x="20537" y="45178"/>
                  </a:lnTo>
                  <a:close/>
                  <a:moveTo>
                    <a:pt x="33669" y="45178"/>
                  </a:moveTo>
                  <a:lnTo>
                    <a:pt x="33669" y="51262"/>
                  </a:lnTo>
                  <a:lnTo>
                    <a:pt x="27281" y="51262"/>
                  </a:lnTo>
                  <a:lnTo>
                    <a:pt x="27281" y="45178"/>
                  </a:lnTo>
                  <a:close/>
                  <a:moveTo>
                    <a:pt x="40414" y="45178"/>
                  </a:moveTo>
                  <a:lnTo>
                    <a:pt x="40414" y="51262"/>
                  </a:lnTo>
                  <a:lnTo>
                    <a:pt x="34008" y="51262"/>
                  </a:lnTo>
                  <a:lnTo>
                    <a:pt x="34008" y="45178"/>
                  </a:lnTo>
                  <a:close/>
                  <a:moveTo>
                    <a:pt x="47140" y="45178"/>
                  </a:moveTo>
                  <a:lnTo>
                    <a:pt x="47140" y="51262"/>
                  </a:lnTo>
                  <a:lnTo>
                    <a:pt x="40753" y="51262"/>
                  </a:lnTo>
                  <a:lnTo>
                    <a:pt x="40753" y="45178"/>
                  </a:lnTo>
                  <a:close/>
                  <a:moveTo>
                    <a:pt x="53885" y="45178"/>
                  </a:moveTo>
                  <a:lnTo>
                    <a:pt x="53885" y="51262"/>
                  </a:lnTo>
                  <a:lnTo>
                    <a:pt x="47479" y="51262"/>
                  </a:lnTo>
                  <a:lnTo>
                    <a:pt x="47479" y="45178"/>
                  </a:lnTo>
                  <a:close/>
                  <a:moveTo>
                    <a:pt x="60611" y="45178"/>
                  </a:moveTo>
                  <a:lnTo>
                    <a:pt x="60611" y="51262"/>
                  </a:lnTo>
                  <a:lnTo>
                    <a:pt x="54206" y="51262"/>
                  </a:lnTo>
                  <a:lnTo>
                    <a:pt x="54206" y="45178"/>
                  </a:lnTo>
                  <a:close/>
                  <a:moveTo>
                    <a:pt x="67338" y="45178"/>
                  </a:moveTo>
                  <a:lnTo>
                    <a:pt x="67338" y="51262"/>
                  </a:lnTo>
                  <a:lnTo>
                    <a:pt x="60950" y="51262"/>
                  </a:lnTo>
                  <a:lnTo>
                    <a:pt x="60950" y="45178"/>
                  </a:lnTo>
                  <a:close/>
                  <a:moveTo>
                    <a:pt x="74083" y="45178"/>
                  </a:moveTo>
                  <a:lnTo>
                    <a:pt x="74083" y="51262"/>
                  </a:lnTo>
                  <a:lnTo>
                    <a:pt x="67677" y="51262"/>
                  </a:lnTo>
                  <a:lnTo>
                    <a:pt x="67677" y="45178"/>
                  </a:lnTo>
                  <a:close/>
                  <a:moveTo>
                    <a:pt x="80809" y="45178"/>
                  </a:moveTo>
                  <a:lnTo>
                    <a:pt x="80809" y="51262"/>
                  </a:lnTo>
                  <a:lnTo>
                    <a:pt x="74422" y="51262"/>
                  </a:lnTo>
                  <a:lnTo>
                    <a:pt x="74422" y="45178"/>
                  </a:lnTo>
                  <a:close/>
                  <a:moveTo>
                    <a:pt x="87554" y="45178"/>
                  </a:moveTo>
                  <a:lnTo>
                    <a:pt x="87554" y="51262"/>
                  </a:lnTo>
                  <a:lnTo>
                    <a:pt x="81148" y="51262"/>
                  </a:lnTo>
                  <a:lnTo>
                    <a:pt x="81148" y="45178"/>
                  </a:lnTo>
                  <a:close/>
                  <a:moveTo>
                    <a:pt x="94281" y="45178"/>
                  </a:moveTo>
                  <a:lnTo>
                    <a:pt x="94281" y="51262"/>
                  </a:lnTo>
                  <a:lnTo>
                    <a:pt x="87893" y="51262"/>
                  </a:lnTo>
                  <a:lnTo>
                    <a:pt x="87893" y="45178"/>
                  </a:lnTo>
                  <a:close/>
                  <a:moveTo>
                    <a:pt x="101025" y="45178"/>
                  </a:moveTo>
                  <a:lnTo>
                    <a:pt x="101025" y="51262"/>
                  </a:lnTo>
                  <a:lnTo>
                    <a:pt x="94620" y="51262"/>
                  </a:lnTo>
                  <a:lnTo>
                    <a:pt x="94620" y="45178"/>
                  </a:lnTo>
                  <a:close/>
                  <a:moveTo>
                    <a:pt x="107752" y="45178"/>
                  </a:moveTo>
                  <a:lnTo>
                    <a:pt x="107752" y="51262"/>
                  </a:lnTo>
                  <a:lnTo>
                    <a:pt x="101346" y="51262"/>
                  </a:lnTo>
                  <a:lnTo>
                    <a:pt x="101346" y="45178"/>
                  </a:lnTo>
                  <a:close/>
                  <a:moveTo>
                    <a:pt x="114478" y="45178"/>
                  </a:moveTo>
                  <a:lnTo>
                    <a:pt x="114478" y="51262"/>
                  </a:lnTo>
                  <a:lnTo>
                    <a:pt x="108091" y="51262"/>
                  </a:lnTo>
                  <a:lnTo>
                    <a:pt x="108091" y="45178"/>
                  </a:lnTo>
                  <a:close/>
                  <a:moveTo>
                    <a:pt x="121223" y="45178"/>
                  </a:moveTo>
                  <a:lnTo>
                    <a:pt x="121223" y="51262"/>
                  </a:lnTo>
                  <a:lnTo>
                    <a:pt x="114817" y="51262"/>
                  </a:lnTo>
                  <a:lnTo>
                    <a:pt x="114817" y="45178"/>
                  </a:lnTo>
                  <a:close/>
                  <a:moveTo>
                    <a:pt x="127950" y="45178"/>
                  </a:moveTo>
                  <a:lnTo>
                    <a:pt x="127950" y="51262"/>
                  </a:lnTo>
                  <a:lnTo>
                    <a:pt x="121562" y="51262"/>
                  </a:lnTo>
                  <a:lnTo>
                    <a:pt x="121562" y="45178"/>
                  </a:lnTo>
                  <a:close/>
                  <a:moveTo>
                    <a:pt x="134694" y="45178"/>
                  </a:moveTo>
                  <a:lnTo>
                    <a:pt x="134694" y="51262"/>
                  </a:lnTo>
                  <a:lnTo>
                    <a:pt x="128289" y="51262"/>
                  </a:lnTo>
                  <a:lnTo>
                    <a:pt x="128289" y="45178"/>
                  </a:lnTo>
                  <a:close/>
                  <a:moveTo>
                    <a:pt x="141421" y="45178"/>
                  </a:moveTo>
                  <a:lnTo>
                    <a:pt x="141421" y="51262"/>
                  </a:lnTo>
                  <a:lnTo>
                    <a:pt x="135033" y="51262"/>
                  </a:lnTo>
                  <a:lnTo>
                    <a:pt x="135033" y="45178"/>
                  </a:lnTo>
                  <a:close/>
                  <a:moveTo>
                    <a:pt x="148148" y="45178"/>
                  </a:moveTo>
                  <a:lnTo>
                    <a:pt x="148148" y="51262"/>
                  </a:lnTo>
                  <a:lnTo>
                    <a:pt x="141760" y="51262"/>
                  </a:lnTo>
                  <a:lnTo>
                    <a:pt x="141760" y="45178"/>
                  </a:lnTo>
                  <a:close/>
                  <a:moveTo>
                    <a:pt x="154892" y="45178"/>
                  </a:moveTo>
                  <a:lnTo>
                    <a:pt x="154892" y="51262"/>
                  </a:lnTo>
                  <a:lnTo>
                    <a:pt x="148487" y="51262"/>
                  </a:lnTo>
                  <a:lnTo>
                    <a:pt x="148487" y="45178"/>
                  </a:lnTo>
                  <a:close/>
                  <a:moveTo>
                    <a:pt x="161619" y="45178"/>
                  </a:moveTo>
                  <a:lnTo>
                    <a:pt x="161619" y="51262"/>
                  </a:lnTo>
                  <a:lnTo>
                    <a:pt x="155231" y="51262"/>
                  </a:lnTo>
                  <a:lnTo>
                    <a:pt x="155231" y="45178"/>
                  </a:lnTo>
                  <a:close/>
                  <a:moveTo>
                    <a:pt x="168363" y="45178"/>
                  </a:moveTo>
                  <a:lnTo>
                    <a:pt x="168363" y="51262"/>
                  </a:lnTo>
                  <a:lnTo>
                    <a:pt x="161958" y="51262"/>
                  </a:lnTo>
                  <a:lnTo>
                    <a:pt x="161958" y="45178"/>
                  </a:lnTo>
                  <a:close/>
                  <a:moveTo>
                    <a:pt x="175090" y="45178"/>
                  </a:moveTo>
                  <a:lnTo>
                    <a:pt x="175090" y="51262"/>
                  </a:lnTo>
                  <a:lnTo>
                    <a:pt x="168702" y="51262"/>
                  </a:lnTo>
                  <a:lnTo>
                    <a:pt x="168702" y="45178"/>
                  </a:lnTo>
                  <a:close/>
                  <a:moveTo>
                    <a:pt x="181834" y="45178"/>
                  </a:moveTo>
                  <a:lnTo>
                    <a:pt x="181834" y="51262"/>
                  </a:lnTo>
                  <a:lnTo>
                    <a:pt x="175429" y="51262"/>
                  </a:lnTo>
                  <a:lnTo>
                    <a:pt x="175429" y="45178"/>
                  </a:lnTo>
                  <a:close/>
                  <a:moveTo>
                    <a:pt x="188561" y="45178"/>
                  </a:moveTo>
                  <a:lnTo>
                    <a:pt x="188561" y="51262"/>
                  </a:lnTo>
                  <a:lnTo>
                    <a:pt x="182173" y="51262"/>
                  </a:lnTo>
                  <a:lnTo>
                    <a:pt x="182173" y="45178"/>
                  </a:lnTo>
                  <a:close/>
                  <a:moveTo>
                    <a:pt x="195288" y="45178"/>
                  </a:moveTo>
                  <a:lnTo>
                    <a:pt x="195288" y="51262"/>
                  </a:lnTo>
                  <a:lnTo>
                    <a:pt x="188900" y="51262"/>
                  </a:lnTo>
                  <a:lnTo>
                    <a:pt x="188900" y="45178"/>
                  </a:lnTo>
                  <a:close/>
                  <a:moveTo>
                    <a:pt x="202032" y="45178"/>
                  </a:moveTo>
                  <a:lnTo>
                    <a:pt x="202032" y="51262"/>
                  </a:lnTo>
                  <a:lnTo>
                    <a:pt x="195627" y="51262"/>
                  </a:lnTo>
                  <a:lnTo>
                    <a:pt x="195627" y="45178"/>
                  </a:lnTo>
                  <a:close/>
                  <a:moveTo>
                    <a:pt x="208759" y="45178"/>
                  </a:moveTo>
                  <a:lnTo>
                    <a:pt x="208759" y="51262"/>
                  </a:lnTo>
                  <a:lnTo>
                    <a:pt x="202371" y="51262"/>
                  </a:lnTo>
                  <a:lnTo>
                    <a:pt x="202371" y="45178"/>
                  </a:lnTo>
                  <a:close/>
                  <a:moveTo>
                    <a:pt x="215504" y="45178"/>
                  </a:moveTo>
                  <a:lnTo>
                    <a:pt x="215504" y="51262"/>
                  </a:lnTo>
                  <a:lnTo>
                    <a:pt x="209098" y="51262"/>
                  </a:lnTo>
                  <a:lnTo>
                    <a:pt x="209098" y="45178"/>
                  </a:lnTo>
                  <a:close/>
                  <a:moveTo>
                    <a:pt x="222230" y="45178"/>
                  </a:moveTo>
                  <a:lnTo>
                    <a:pt x="222230" y="51262"/>
                  </a:lnTo>
                  <a:lnTo>
                    <a:pt x="215843" y="51262"/>
                  </a:lnTo>
                  <a:lnTo>
                    <a:pt x="215843" y="45178"/>
                  </a:lnTo>
                  <a:close/>
                  <a:moveTo>
                    <a:pt x="228975" y="45178"/>
                  </a:moveTo>
                  <a:lnTo>
                    <a:pt x="228975" y="51262"/>
                  </a:lnTo>
                  <a:lnTo>
                    <a:pt x="222569" y="51262"/>
                  </a:lnTo>
                  <a:lnTo>
                    <a:pt x="222569" y="45178"/>
                  </a:lnTo>
                  <a:close/>
                  <a:moveTo>
                    <a:pt x="235701" y="45178"/>
                  </a:moveTo>
                  <a:lnTo>
                    <a:pt x="235701" y="51262"/>
                  </a:lnTo>
                  <a:lnTo>
                    <a:pt x="229296" y="51262"/>
                  </a:lnTo>
                  <a:lnTo>
                    <a:pt x="229296" y="45178"/>
                  </a:lnTo>
                  <a:close/>
                  <a:moveTo>
                    <a:pt x="242428" y="45178"/>
                  </a:moveTo>
                  <a:lnTo>
                    <a:pt x="242428" y="51262"/>
                  </a:lnTo>
                  <a:lnTo>
                    <a:pt x="236040" y="51262"/>
                  </a:lnTo>
                  <a:lnTo>
                    <a:pt x="236040" y="45178"/>
                  </a:lnTo>
                  <a:close/>
                  <a:moveTo>
                    <a:pt x="249173" y="45178"/>
                  </a:moveTo>
                  <a:lnTo>
                    <a:pt x="249173" y="51262"/>
                  </a:lnTo>
                  <a:lnTo>
                    <a:pt x="242767" y="51262"/>
                  </a:lnTo>
                  <a:lnTo>
                    <a:pt x="242767" y="45178"/>
                  </a:lnTo>
                  <a:close/>
                  <a:moveTo>
                    <a:pt x="255899" y="45178"/>
                  </a:moveTo>
                  <a:lnTo>
                    <a:pt x="255899" y="51262"/>
                  </a:lnTo>
                  <a:lnTo>
                    <a:pt x="249512" y="51262"/>
                  </a:lnTo>
                  <a:lnTo>
                    <a:pt x="249512" y="45178"/>
                  </a:lnTo>
                  <a:close/>
                  <a:moveTo>
                    <a:pt x="262644" y="45178"/>
                  </a:moveTo>
                  <a:lnTo>
                    <a:pt x="262644" y="51262"/>
                  </a:lnTo>
                  <a:lnTo>
                    <a:pt x="256238" y="51262"/>
                  </a:lnTo>
                  <a:lnTo>
                    <a:pt x="256238" y="45178"/>
                  </a:lnTo>
                  <a:close/>
                  <a:moveTo>
                    <a:pt x="269370" y="45178"/>
                  </a:moveTo>
                  <a:lnTo>
                    <a:pt x="269370" y="51262"/>
                  </a:lnTo>
                  <a:lnTo>
                    <a:pt x="262983" y="51262"/>
                  </a:lnTo>
                  <a:lnTo>
                    <a:pt x="262983" y="45178"/>
                  </a:lnTo>
                  <a:close/>
                  <a:moveTo>
                    <a:pt x="276115" y="45178"/>
                  </a:moveTo>
                  <a:lnTo>
                    <a:pt x="276115" y="51262"/>
                  </a:lnTo>
                  <a:lnTo>
                    <a:pt x="269709" y="51262"/>
                  </a:lnTo>
                  <a:lnTo>
                    <a:pt x="269709" y="45178"/>
                  </a:lnTo>
                  <a:close/>
                  <a:moveTo>
                    <a:pt x="282842" y="45178"/>
                  </a:moveTo>
                  <a:lnTo>
                    <a:pt x="282842" y="51262"/>
                  </a:lnTo>
                  <a:lnTo>
                    <a:pt x="276436" y="51262"/>
                  </a:lnTo>
                  <a:lnTo>
                    <a:pt x="276436" y="45178"/>
                  </a:lnTo>
                  <a:close/>
                  <a:moveTo>
                    <a:pt x="6745" y="51583"/>
                  </a:moveTo>
                  <a:lnTo>
                    <a:pt x="6745" y="57667"/>
                  </a:lnTo>
                  <a:lnTo>
                    <a:pt x="339" y="57667"/>
                  </a:lnTo>
                  <a:lnTo>
                    <a:pt x="339" y="51583"/>
                  </a:lnTo>
                  <a:close/>
                  <a:moveTo>
                    <a:pt x="13471" y="51583"/>
                  </a:moveTo>
                  <a:lnTo>
                    <a:pt x="13471" y="57667"/>
                  </a:lnTo>
                  <a:lnTo>
                    <a:pt x="7066" y="57667"/>
                  </a:lnTo>
                  <a:lnTo>
                    <a:pt x="7066" y="51583"/>
                  </a:lnTo>
                  <a:close/>
                  <a:moveTo>
                    <a:pt x="20198" y="51583"/>
                  </a:moveTo>
                  <a:lnTo>
                    <a:pt x="20198" y="57667"/>
                  </a:lnTo>
                  <a:lnTo>
                    <a:pt x="13810" y="57667"/>
                  </a:lnTo>
                  <a:lnTo>
                    <a:pt x="13810" y="51583"/>
                  </a:lnTo>
                  <a:close/>
                  <a:moveTo>
                    <a:pt x="26942" y="51583"/>
                  </a:moveTo>
                  <a:lnTo>
                    <a:pt x="26942" y="57667"/>
                  </a:lnTo>
                  <a:lnTo>
                    <a:pt x="20537" y="57667"/>
                  </a:lnTo>
                  <a:lnTo>
                    <a:pt x="20537" y="51583"/>
                  </a:lnTo>
                  <a:close/>
                  <a:moveTo>
                    <a:pt x="33669" y="51583"/>
                  </a:moveTo>
                  <a:lnTo>
                    <a:pt x="33669" y="57667"/>
                  </a:lnTo>
                  <a:lnTo>
                    <a:pt x="27281" y="57667"/>
                  </a:lnTo>
                  <a:lnTo>
                    <a:pt x="27281" y="51583"/>
                  </a:lnTo>
                  <a:close/>
                  <a:moveTo>
                    <a:pt x="40414" y="51583"/>
                  </a:moveTo>
                  <a:lnTo>
                    <a:pt x="40414" y="57667"/>
                  </a:lnTo>
                  <a:lnTo>
                    <a:pt x="34008" y="57667"/>
                  </a:lnTo>
                  <a:lnTo>
                    <a:pt x="34008" y="51583"/>
                  </a:lnTo>
                  <a:close/>
                  <a:moveTo>
                    <a:pt x="47140" y="51583"/>
                  </a:moveTo>
                  <a:lnTo>
                    <a:pt x="47140" y="57667"/>
                  </a:lnTo>
                  <a:lnTo>
                    <a:pt x="40753" y="57667"/>
                  </a:lnTo>
                  <a:lnTo>
                    <a:pt x="40753" y="51583"/>
                  </a:lnTo>
                  <a:close/>
                  <a:moveTo>
                    <a:pt x="53885" y="51583"/>
                  </a:moveTo>
                  <a:lnTo>
                    <a:pt x="53885" y="57667"/>
                  </a:lnTo>
                  <a:lnTo>
                    <a:pt x="47479" y="57667"/>
                  </a:lnTo>
                  <a:lnTo>
                    <a:pt x="47479" y="51583"/>
                  </a:lnTo>
                  <a:close/>
                  <a:moveTo>
                    <a:pt x="60611" y="51583"/>
                  </a:moveTo>
                  <a:lnTo>
                    <a:pt x="60611" y="57667"/>
                  </a:lnTo>
                  <a:lnTo>
                    <a:pt x="54206" y="57667"/>
                  </a:lnTo>
                  <a:lnTo>
                    <a:pt x="54206" y="51583"/>
                  </a:lnTo>
                  <a:close/>
                  <a:moveTo>
                    <a:pt x="67338" y="51583"/>
                  </a:moveTo>
                  <a:lnTo>
                    <a:pt x="67338" y="57667"/>
                  </a:lnTo>
                  <a:lnTo>
                    <a:pt x="60950" y="57667"/>
                  </a:lnTo>
                  <a:lnTo>
                    <a:pt x="60950" y="51583"/>
                  </a:lnTo>
                  <a:close/>
                  <a:moveTo>
                    <a:pt x="74083" y="51583"/>
                  </a:moveTo>
                  <a:lnTo>
                    <a:pt x="74083" y="57667"/>
                  </a:lnTo>
                  <a:lnTo>
                    <a:pt x="67677" y="57667"/>
                  </a:lnTo>
                  <a:lnTo>
                    <a:pt x="67677" y="51583"/>
                  </a:lnTo>
                  <a:close/>
                  <a:moveTo>
                    <a:pt x="80809" y="51583"/>
                  </a:moveTo>
                  <a:lnTo>
                    <a:pt x="80809" y="57667"/>
                  </a:lnTo>
                  <a:lnTo>
                    <a:pt x="74422" y="57667"/>
                  </a:lnTo>
                  <a:lnTo>
                    <a:pt x="74422" y="51583"/>
                  </a:lnTo>
                  <a:close/>
                  <a:moveTo>
                    <a:pt x="87554" y="51583"/>
                  </a:moveTo>
                  <a:lnTo>
                    <a:pt x="87554" y="57667"/>
                  </a:lnTo>
                  <a:lnTo>
                    <a:pt x="81148" y="57667"/>
                  </a:lnTo>
                  <a:lnTo>
                    <a:pt x="81148" y="51583"/>
                  </a:lnTo>
                  <a:close/>
                  <a:moveTo>
                    <a:pt x="94281" y="51583"/>
                  </a:moveTo>
                  <a:lnTo>
                    <a:pt x="94281" y="57667"/>
                  </a:lnTo>
                  <a:lnTo>
                    <a:pt x="87893" y="57667"/>
                  </a:lnTo>
                  <a:lnTo>
                    <a:pt x="87893" y="51583"/>
                  </a:lnTo>
                  <a:close/>
                  <a:moveTo>
                    <a:pt x="101025" y="51583"/>
                  </a:moveTo>
                  <a:lnTo>
                    <a:pt x="101025" y="57667"/>
                  </a:lnTo>
                  <a:lnTo>
                    <a:pt x="94620" y="57667"/>
                  </a:lnTo>
                  <a:lnTo>
                    <a:pt x="94620" y="51583"/>
                  </a:lnTo>
                  <a:close/>
                  <a:moveTo>
                    <a:pt x="107752" y="51583"/>
                  </a:moveTo>
                  <a:lnTo>
                    <a:pt x="107752" y="57667"/>
                  </a:lnTo>
                  <a:lnTo>
                    <a:pt x="101346" y="57667"/>
                  </a:lnTo>
                  <a:lnTo>
                    <a:pt x="101346" y="51583"/>
                  </a:lnTo>
                  <a:close/>
                  <a:moveTo>
                    <a:pt x="114478" y="51583"/>
                  </a:moveTo>
                  <a:lnTo>
                    <a:pt x="114478" y="57667"/>
                  </a:lnTo>
                  <a:lnTo>
                    <a:pt x="108091" y="57667"/>
                  </a:lnTo>
                  <a:lnTo>
                    <a:pt x="108091" y="51583"/>
                  </a:lnTo>
                  <a:close/>
                  <a:moveTo>
                    <a:pt x="121223" y="51583"/>
                  </a:moveTo>
                  <a:lnTo>
                    <a:pt x="121223" y="57667"/>
                  </a:lnTo>
                  <a:lnTo>
                    <a:pt x="114817" y="57667"/>
                  </a:lnTo>
                  <a:lnTo>
                    <a:pt x="114817" y="51583"/>
                  </a:lnTo>
                  <a:close/>
                  <a:moveTo>
                    <a:pt x="127950" y="51583"/>
                  </a:moveTo>
                  <a:lnTo>
                    <a:pt x="127950" y="57667"/>
                  </a:lnTo>
                  <a:lnTo>
                    <a:pt x="121562" y="57667"/>
                  </a:lnTo>
                  <a:lnTo>
                    <a:pt x="121562" y="51583"/>
                  </a:lnTo>
                  <a:close/>
                  <a:moveTo>
                    <a:pt x="134694" y="51583"/>
                  </a:moveTo>
                  <a:lnTo>
                    <a:pt x="134694" y="57667"/>
                  </a:lnTo>
                  <a:lnTo>
                    <a:pt x="128289" y="57667"/>
                  </a:lnTo>
                  <a:lnTo>
                    <a:pt x="128289" y="51583"/>
                  </a:lnTo>
                  <a:close/>
                  <a:moveTo>
                    <a:pt x="141421" y="51583"/>
                  </a:moveTo>
                  <a:lnTo>
                    <a:pt x="141421" y="57667"/>
                  </a:lnTo>
                  <a:lnTo>
                    <a:pt x="135033" y="57667"/>
                  </a:lnTo>
                  <a:lnTo>
                    <a:pt x="135033" y="51583"/>
                  </a:lnTo>
                  <a:close/>
                  <a:moveTo>
                    <a:pt x="148148" y="51583"/>
                  </a:moveTo>
                  <a:lnTo>
                    <a:pt x="148148" y="57667"/>
                  </a:lnTo>
                  <a:lnTo>
                    <a:pt x="141760" y="57667"/>
                  </a:lnTo>
                  <a:lnTo>
                    <a:pt x="141760" y="51583"/>
                  </a:lnTo>
                  <a:close/>
                  <a:moveTo>
                    <a:pt x="154892" y="51583"/>
                  </a:moveTo>
                  <a:lnTo>
                    <a:pt x="154892" y="57667"/>
                  </a:lnTo>
                  <a:lnTo>
                    <a:pt x="148487" y="57667"/>
                  </a:lnTo>
                  <a:lnTo>
                    <a:pt x="148487" y="51583"/>
                  </a:lnTo>
                  <a:close/>
                  <a:moveTo>
                    <a:pt x="161619" y="51583"/>
                  </a:moveTo>
                  <a:lnTo>
                    <a:pt x="161619" y="57667"/>
                  </a:lnTo>
                  <a:lnTo>
                    <a:pt x="155231" y="57667"/>
                  </a:lnTo>
                  <a:lnTo>
                    <a:pt x="155231" y="51583"/>
                  </a:lnTo>
                  <a:close/>
                  <a:moveTo>
                    <a:pt x="168363" y="51583"/>
                  </a:moveTo>
                  <a:lnTo>
                    <a:pt x="168363" y="57667"/>
                  </a:lnTo>
                  <a:lnTo>
                    <a:pt x="161958" y="57667"/>
                  </a:lnTo>
                  <a:lnTo>
                    <a:pt x="161958" y="51583"/>
                  </a:lnTo>
                  <a:close/>
                  <a:moveTo>
                    <a:pt x="175090" y="51583"/>
                  </a:moveTo>
                  <a:lnTo>
                    <a:pt x="175090" y="57667"/>
                  </a:lnTo>
                  <a:lnTo>
                    <a:pt x="168702" y="57667"/>
                  </a:lnTo>
                  <a:lnTo>
                    <a:pt x="168702" y="51583"/>
                  </a:lnTo>
                  <a:close/>
                  <a:moveTo>
                    <a:pt x="181834" y="51583"/>
                  </a:moveTo>
                  <a:lnTo>
                    <a:pt x="181834" y="57667"/>
                  </a:lnTo>
                  <a:lnTo>
                    <a:pt x="175429" y="57667"/>
                  </a:lnTo>
                  <a:lnTo>
                    <a:pt x="175429" y="51583"/>
                  </a:lnTo>
                  <a:close/>
                  <a:moveTo>
                    <a:pt x="188561" y="51583"/>
                  </a:moveTo>
                  <a:lnTo>
                    <a:pt x="188561" y="57667"/>
                  </a:lnTo>
                  <a:lnTo>
                    <a:pt x="182173" y="57667"/>
                  </a:lnTo>
                  <a:lnTo>
                    <a:pt x="182173" y="51583"/>
                  </a:lnTo>
                  <a:close/>
                  <a:moveTo>
                    <a:pt x="195288" y="51583"/>
                  </a:moveTo>
                  <a:lnTo>
                    <a:pt x="195288" y="57667"/>
                  </a:lnTo>
                  <a:lnTo>
                    <a:pt x="188900" y="57667"/>
                  </a:lnTo>
                  <a:lnTo>
                    <a:pt x="188900" y="51583"/>
                  </a:lnTo>
                  <a:close/>
                  <a:moveTo>
                    <a:pt x="202032" y="51583"/>
                  </a:moveTo>
                  <a:lnTo>
                    <a:pt x="202032" y="57667"/>
                  </a:lnTo>
                  <a:lnTo>
                    <a:pt x="195627" y="57667"/>
                  </a:lnTo>
                  <a:lnTo>
                    <a:pt x="195627" y="51583"/>
                  </a:lnTo>
                  <a:close/>
                  <a:moveTo>
                    <a:pt x="208759" y="51583"/>
                  </a:moveTo>
                  <a:lnTo>
                    <a:pt x="208759" y="57667"/>
                  </a:lnTo>
                  <a:lnTo>
                    <a:pt x="202371" y="57667"/>
                  </a:lnTo>
                  <a:lnTo>
                    <a:pt x="202371" y="51583"/>
                  </a:lnTo>
                  <a:close/>
                  <a:moveTo>
                    <a:pt x="215504" y="51583"/>
                  </a:moveTo>
                  <a:lnTo>
                    <a:pt x="215504" y="57667"/>
                  </a:lnTo>
                  <a:lnTo>
                    <a:pt x="209098" y="57667"/>
                  </a:lnTo>
                  <a:lnTo>
                    <a:pt x="209098" y="51583"/>
                  </a:lnTo>
                  <a:close/>
                  <a:moveTo>
                    <a:pt x="222230" y="51583"/>
                  </a:moveTo>
                  <a:lnTo>
                    <a:pt x="222230" y="57667"/>
                  </a:lnTo>
                  <a:lnTo>
                    <a:pt x="215843" y="57667"/>
                  </a:lnTo>
                  <a:lnTo>
                    <a:pt x="215843" y="51583"/>
                  </a:lnTo>
                  <a:close/>
                  <a:moveTo>
                    <a:pt x="228975" y="51583"/>
                  </a:moveTo>
                  <a:lnTo>
                    <a:pt x="228975" y="57667"/>
                  </a:lnTo>
                  <a:lnTo>
                    <a:pt x="222569" y="57667"/>
                  </a:lnTo>
                  <a:lnTo>
                    <a:pt x="222569" y="51583"/>
                  </a:lnTo>
                  <a:close/>
                  <a:moveTo>
                    <a:pt x="235701" y="51583"/>
                  </a:moveTo>
                  <a:lnTo>
                    <a:pt x="235701" y="57667"/>
                  </a:lnTo>
                  <a:lnTo>
                    <a:pt x="229296" y="57667"/>
                  </a:lnTo>
                  <a:lnTo>
                    <a:pt x="229296" y="51583"/>
                  </a:lnTo>
                  <a:close/>
                  <a:moveTo>
                    <a:pt x="242428" y="51583"/>
                  </a:moveTo>
                  <a:lnTo>
                    <a:pt x="242428" y="57667"/>
                  </a:lnTo>
                  <a:lnTo>
                    <a:pt x="236040" y="57667"/>
                  </a:lnTo>
                  <a:lnTo>
                    <a:pt x="236040" y="51583"/>
                  </a:lnTo>
                  <a:close/>
                  <a:moveTo>
                    <a:pt x="249173" y="51583"/>
                  </a:moveTo>
                  <a:lnTo>
                    <a:pt x="249173" y="57667"/>
                  </a:lnTo>
                  <a:lnTo>
                    <a:pt x="242767" y="57667"/>
                  </a:lnTo>
                  <a:lnTo>
                    <a:pt x="242767" y="51583"/>
                  </a:lnTo>
                  <a:close/>
                  <a:moveTo>
                    <a:pt x="255899" y="51583"/>
                  </a:moveTo>
                  <a:lnTo>
                    <a:pt x="255899" y="57667"/>
                  </a:lnTo>
                  <a:lnTo>
                    <a:pt x="249512" y="57667"/>
                  </a:lnTo>
                  <a:lnTo>
                    <a:pt x="249512" y="51583"/>
                  </a:lnTo>
                  <a:close/>
                  <a:moveTo>
                    <a:pt x="262644" y="51583"/>
                  </a:moveTo>
                  <a:lnTo>
                    <a:pt x="262644" y="57667"/>
                  </a:lnTo>
                  <a:lnTo>
                    <a:pt x="256238" y="57667"/>
                  </a:lnTo>
                  <a:lnTo>
                    <a:pt x="256238" y="51583"/>
                  </a:lnTo>
                  <a:close/>
                  <a:moveTo>
                    <a:pt x="269370" y="51583"/>
                  </a:moveTo>
                  <a:lnTo>
                    <a:pt x="269370" y="57667"/>
                  </a:lnTo>
                  <a:lnTo>
                    <a:pt x="262983" y="57667"/>
                  </a:lnTo>
                  <a:lnTo>
                    <a:pt x="262983" y="51583"/>
                  </a:lnTo>
                  <a:close/>
                  <a:moveTo>
                    <a:pt x="276115" y="51583"/>
                  </a:moveTo>
                  <a:lnTo>
                    <a:pt x="276115" y="57667"/>
                  </a:lnTo>
                  <a:lnTo>
                    <a:pt x="269709" y="57667"/>
                  </a:lnTo>
                  <a:lnTo>
                    <a:pt x="269709" y="51583"/>
                  </a:lnTo>
                  <a:close/>
                  <a:moveTo>
                    <a:pt x="282842" y="51583"/>
                  </a:moveTo>
                  <a:lnTo>
                    <a:pt x="282842" y="57667"/>
                  </a:lnTo>
                  <a:lnTo>
                    <a:pt x="276436" y="57667"/>
                  </a:lnTo>
                  <a:lnTo>
                    <a:pt x="276436" y="51583"/>
                  </a:lnTo>
                  <a:close/>
                  <a:moveTo>
                    <a:pt x="6745" y="57989"/>
                  </a:moveTo>
                  <a:lnTo>
                    <a:pt x="6745" y="64073"/>
                  </a:lnTo>
                  <a:lnTo>
                    <a:pt x="339" y="64073"/>
                  </a:lnTo>
                  <a:lnTo>
                    <a:pt x="339" y="57989"/>
                  </a:lnTo>
                  <a:close/>
                  <a:moveTo>
                    <a:pt x="13471" y="57989"/>
                  </a:moveTo>
                  <a:lnTo>
                    <a:pt x="13471" y="64073"/>
                  </a:lnTo>
                  <a:lnTo>
                    <a:pt x="7066" y="64073"/>
                  </a:lnTo>
                  <a:lnTo>
                    <a:pt x="7066" y="57989"/>
                  </a:lnTo>
                  <a:close/>
                  <a:moveTo>
                    <a:pt x="20198" y="57989"/>
                  </a:moveTo>
                  <a:lnTo>
                    <a:pt x="20198" y="64073"/>
                  </a:lnTo>
                  <a:lnTo>
                    <a:pt x="13810" y="64073"/>
                  </a:lnTo>
                  <a:lnTo>
                    <a:pt x="13810" y="57989"/>
                  </a:lnTo>
                  <a:close/>
                  <a:moveTo>
                    <a:pt x="26942" y="57989"/>
                  </a:moveTo>
                  <a:lnTo>
                    <a:pt x="26942" y="64073"/>
                  </a:lnTo>
                  <a:lnTo>
                    <a:pt x="20537" y="64073"/>
                  </a:lnTo>
                  <a:lnTo>
                    <a:pt x="20537" y="57989"/>
                  </a:lnTo>
                  <a:close/>
                  <a:moveTo>
                    <a:pt x="33669" y="57989"/>
                  </a:moveTo>
                  <a:lnTo>
                    <a:pt x="33669" y="64073"/>
                  </a:lnTo>
                  <a:lnTo>
                    <a:pt x="27281" y="64073"/>
                  </a:lnTo>
                  <a:lnTo>
                    <a:pt x="27281" y="57989"/>
                  </a:lnTo>
                  <a:close/>
                  <a:moveTo>
                    <a:pt x="40414" y="57989"/>
                  </a:moveTo>
                  <a:lnTo>
                    <a:pt x="40414" y="64073"/>
                  </a:lnTo>
                  <a:lnTo>
                    <a:pt x="34008" y="64073"/>
                  </a:lnTo>
                  <a:lnTo>
                    <a:pt x="34008" y="57989"/>
                  </a:lnTo>
                  <a:close/>
                  <a:moveTo>
                    <a:pt x="47140" y="57989"/>
                  </a:moveTo>
                  <a:lnTo>
                    <a:pt x="47140" y="64073"/>
                  </a:lnTo>
                  <a:lnTo>
                    <a:pt x="40753" y="64073"/>
                  </a:lnTo>
                  <a:lnTo>
                    <a:pt x="40753" y="57989"/>
                  </a:lnTo>
                  <a:close/>
                  <a:moveTo>
                    <a:pt x="53885" y="57989"/>
                  </a:moveTo>
                  <a:lnTo>
                    <a:pt x="53885" y="64073"/>
                  </a:lnTo>
                  <a:lnTo>
                    <a:pt x="47479" y="64073"/>
                  </a:lnTo>
                  <a:lnTo>
                    <a:pt x="47479" y="57989"/>
                  </a:lnTo>
                  <a:close/>
                  <a:moveTo>
                    <a:pt x="60611" y="57989"/>
                  </a:moveTo>
                  <a:lnTo>
                    <a:pt x="60611" y="64073"/>
                  </a:lnTo>
                  <a:lnTo>
                    <a:pt x="54206" y="64073"/>
                  </a:lnTo>
                  <a:lnTo>
                    <a:pt x="54206" y="57989"/>
                  </a:lnTo>
                  <a:close/>
                  <a:moveTo>
                    <a:pt x="67338" y="57989"/>
                  </a:moveTo>
                  <a:lnTo>
                    <a:pt x="67338" y="64073"/>
                  </a:lnTo>
                  <a:lnTo>
                    <a:pt x="60950" y="64073"/>
                  </a:lnTo>
                  <a:lnTo>
                    <a:pt x="60950" y="57989"/>
                  </a:lnTo>
                  <a:close/>
                  <a:moveTo>
                    <a:pt x="74083" y="57989"/>
                  </a:moveTo>
                  <a:lnTo>
                    <a:pt x="74083" y="64073"/>
                  </a:lnTo>
                  <a:lnTo>
                    <a:pt x="67677" y="64073"/>
                  </a:lnTo>
                  <a:lnTo>
                    <a:pt x="67677" y="57989"/>
                  </a:lnTo>
                  <a:close/>
                  <a:moveTo>
                    <a:pt x="80809" y="57989"/>
                  </a:moveTo>
                  <a:lnTo>
                    <a:pt x="80809" y="64073"/>
                  </a:lnTo>
                  <a:lnTo>
                    <a:pt x="74422" y="64073"/>
                  </a:lnTo>
                  <a:lnTo>
                    <a:pt x="74422" y="57989"/>
                  </a:lnTo>
                  <a:close/>
                  <a:moveTo>
                    <a:pt x="87554" y="57989"/>
                  </a:moveTo>
                  <a:lnTo>
                    <a:pt x="87554" y="64073"/>
                  </a:lnTo>
                  <a:lnTo>
                    <a:pt x="81148" y="64073"/>
                  </a:lnTo>
                  <a:lnTo>
                    <a:pt x="81148" y="57989"/>
                  </a:lnTo>
                  <a:close/>
                  <a:moveTo>
                    <a:pt x="94281" y="57989"/>
                  </a:moveTo>
                  <a:lnTo>
                    <a:pt x="94281" y="64073"/>
                  </a:lnTo>
                  <a:lnTo>
                    <a:pt x="87893" y="64073"/>
                  </a:lnTo>
                  <a:lnTo>
                    <a:pt x="87893" y="57989"/>
                  </a:lnTo>
                  <a:close/>
                  <a:moveTo>
                    <a:pt x="101007" y="57989"/>
                  </a:moveTo>
                  <a:lnTo>
                    <a:pt x="101007" y="64073"/>
                  </a:lnTo>
                  <a:lnTo>
                    <a:pt x="94620" y="64073"/>
                  </a:lnTo>
                  <a:lnTo>
                    <a:pt x="94620" y="57989"/>
                  </a:lnTo>
                  <a:close/>
                  <a:moveTo>
                    <a:pt x="107752" y="57989"/>
                  </a:moveTo>
                  <a:lnTo>
                    <a:pt x="107752" y="64073"/>
                  </a:lnTo>
                  <a:lnTo>
                    <a:pt x="101346" y="64073"/>
                  </a:lnTo>
                  <a:lnTo>
                    <a:pt x="101346" y="57989"/>
                  </a:lnTo>
                  <a:close/>
                  <a:moveTo>
                    <a:pt x="114478" y="57989"/>
                  </a:moveTo>
                  <a:lnTo>
                    <a:pt x="114478" y="64073"/>
                  </a:lnTo>
                  <a:lnTo>
                    <a:pt x="108091" y="64073"/>
                  </a:lnTo>
                  <a:lnTo>
                    <a:pt x="108091" y="57989"/>
                  </a:lnTo>
                  <a:close/>
                  <a:moveTo>
                    <a:pt x="121223" y="57989"/>
                  </a:moveTo>
                  <a:lnTo>
                    <a:pt x="121223" y="64073"/>
                  </a:lnTo>
                  <a:lnTo>
                    <a:pt x="114817" y="64073"/>
                  </a:lnTo>
                  <a:lnTo>
                    <a:pt x="114817" y="57989"/>
                  </a:lnTo>
                  <a:close/>
                  <a:moveTo>
                    <a:pt x="127950" y="57989"/>
                  </a:moveTo>
                  <a:lnTo>
                    <a:pt x="127950" y="64073"/>
                  </a:lnTo>
                  <a:lnTo>
                    <a:pt x="121562" y="64073"/>
                  </a:lnTo>
                  <a:lnTo>
                    <a:pt x="121562" y="57989"/>
                  </a:lnTo>
                  <a:close/>
                  <a:moveTo>
                    <a:pt x="134694" y="57989"/>
                  </a:moveTo>
                  <a:lnTo>
                    <a:pt x="134694" y="64073"/>
                  </a:lnTo>
                  <a:lnTo>
                    <a:pt x="128289" y="64073"/>
                  </a:lnTo>
                  <a:lnTo>
                    <a:pt x="128289" y="57989"/>
                  </a:lnTo>
                  <a:close/>
                  <a:moveTo>
                    <a:pt x="141421" y="57989"/>
                  </a:moveTo>
                  <a:lnTo>
                    <a:pt x="141421" y="64073"/>
                  </a:lnTo>
                  <a:lnTo>
                    <a:pt x="135033" y="64073"/>
                  </a:lnTo>
                  <a:lnTo>
                    <a:pt x="135033" y="57989"/>
                  </a:lnTo>
                  <a:close/>
                  <a:moveTo>
                    <a:pt x="148148" y="57989"/>
                  </a:moveTo>
                  <a:lnTo>
                    <a:pt x="148148" y="64073"/>
                  </a:lnTo>
                  <a:lnTo>
                    <a:pt x="141760" y="64073"/>
                  </a:lnTo>
                  <a:lnTo>
                    <a:pt x="141760" y="57989"/>
                  </a:lnTo>
                  <a:close/>
                  <a:moveTo>
                    <a:pt x="154892" y="57989"/>
                  </a:moveTo>
                  <a:lnTo>
                    <a:pt x="154892" y="64073"/>
                  </a:lnTo>
                  <a:lnTo>
                    <a:pt x="148487" y="64073"/>
                  </a:lnTo>
                  <a:lnTo>
                    <a:pt x="148487" y="57989"/>
                  </a:lnTo>
                  <a:close/>
                  <a:moveTo>
                    <a:pt x="161619" y="57989"/>
                  </a:moveTo>
                  <a:lnTo>
                    <a:pt x="161619" y="64073"/>
                  </a:lnTo>
                  <a:lnTo>
                    <a:pt x="155231" y="64073"/>
                  </a:lnTo>
                  <a:lnTo>
                    <a:pt x="155231" y="57989"/>
                  </a:lnTo>
                  <a:close/>
                  <a:moveTo>
                    <a:pt x="168363" y="57989"/>
                  </a:moveTo>
                  <a:lnTo>
                    <a:pt x="168363" y="64073"/>
                  </a:lnTo>
                  <a:lnTo>
                    <a:pt x="161958" y="64073"/>
                  </a:lnTo>
                  <a:lnTo>
                    <a:pt x="161958" y="57989"/>
                  </a:lnTo>
                  <a:close/>
                  <a:moveTo>
                    <a:pt x="175090" y="57989"/>
                  </a:moveTo>
                  <a:lnTo>
                    <a:pt x="175090" y="64073"/>
                  </a:lnTo>
                  <a:lnTo>
                    <a:pt x="168702" y="64073"/>
                  </a:lnTo>
                  <a:lnTo>
                    <a:pt x="168702" y="57989"/>
                  </a:lnTo>
                  <a:close/>
                  <a:moveTo>
                    <a:pt x="181834" y="57989"/>
                  </a:moveTo>
                  <a:lnTo>
                    <a:pt x="181834" y="64073"/>
                  </a:lnTo>
                  <a:lnTo>
                    <a:pt x="175429" y="64073"/>
                  </a:lnTo>
                  <a:lnTo>
                    <a:pt x="175429" y="57989"/>
                  </a:lnTo>
                  <a:close/>
                  <a:moveTo>
                    <a:pt x="188561" y="57989"/>
                  </a:moveTo>
                  <a:lnTo>
                    <a:pt x="188561" y="64073"/>
                  </a:lnTo>
                  <a:lnTo>
                    <a:pt x="182173" y="64073"/>
                  </a:lnTo>
                  <a:lnTo>
                    <a:pt x="182173" y="57989"/>
                  </a:lnTo>
                  <a:close/>
                  <a:moveTo>
                    <a:pt x="195288" y="57989"/>
                  </a:moveTo>
                  <a:lnTo>
                    <a:pt x="195288" y="64073"/>
                  </a:lnTo>
                  <a:lnTo>
                    <a:pt x="188900" y="64073"/>
                  </a:lnTo>
                  <a:lnTo>
                    <a:pt x="188900" y="57989"/>
                  </a:lnTo>
                  <a:close/>
                  <a:moveTo>
                    <a:pt x="202032" y="57989"/>
                  </a:moveTo>
                  <a:lnTo>
                    <a:pt x="202032" y="64073"/>
                  </a:lnTo>
                  <a:lnTo>
                    <a:pt x="195627" y="64073"/>
                  </a:lnTo>
                  <a:lnTo>
                    <a:pt x="195627" y="57989"/>
                  </a:lnTo>
                  <a:close/>
                  <a:moveTo>
                    <a:pt x="208759" y="57989"/>
                  </a:moveTo>
                  <a:lnTo>
                    <a:pt x="208759" y="64073"/>
                  </a:lnTo>
                  <a:lnTo>
                    <a:pt x="202371" y="64073"/>
                  </a:lnTo>
                  <a:lnTo>
                    <a:pt x="202371" y="57989"/>
                  </a:lnTo>
                  <a:close/>
                  <a:moveTo>
                    <a:pt x="215504" y="57989"/>
                  </a:moveTo>
                  <a:lnTo>
                    <a:pt x="215504" y="64073"/>
                  </a:lnTo>
                  <a:lnTo>
                    <a:pt x="209098" y="64073"/>
                  </a:lnTo>
                  <a:lnTo>
                    <a:pt x="209098" y="57989"/>
                  </a:lnTo>
                  <a:close/>
                  <a:moveTo>
                    <a:pt x="222230" y="57989"/>
                  </a:moveTo>
                  <a:lnTo>
                    <a:pt x="222230" y="64073"/>
                  </a:lnTo>
                  <a:lnTo>
                    <a:pt x="215843" y="64073"/>
                  </a:lnTo>
                  <a:lnTo>
                    <a:pt x="215843" y="57989"/>
                  </a:lnTo>
                  <a:close/>
                  <a:moveTo>
                    <a:pt x="228975" y="57989"/>
                  </a:moveTo>
                  <a:lnTo>
                    <a:pt x="228975" y="64073"/>
                  </a:lnTo>
                  <a:lnTo>
                    <a:pt x="222569" y="64073"/>
                  </a:lnTo>
                  <a:lnTo>
                    <a:pt x="222569" y="57989"/>
                  </a:lnTo>
                  <a:close/>
                  <a:moveTo>
                    <a:pt x="235701" y="57989"/>
                  </a:moveTo>
                  <a:lnTo>
                    <a:pt x="235701" y="64073"/>
                  </a:lnTo>
                  <a:lnTo>
                    <a:pt x="229296" y="64073"/>
                  </a:lnTo>
                  <a:lnTo>
                    <a:pt x="229296" y="57989"/>
                  </a:lnTo>
                  <a:close/>
                  <a:moveTo>
                    <a:pt x="242428" y="57989"/>
                  </a:moveTo>
                  <a:lnTo>
                    <a:pt x="242428" y="64073"/>
                  </a:lnTo>
                  <a:lnTo>
                    <a:pt x="236040" y="64073"/>
                  </a:lnTo>
                  <a:lnTo>
                    <a:pt x="236040" y="57989"/>
                  </a:lnTo>
                  <a:close/>
                  <a:moveTo>
                    <a:pt x="249173" y="57989"/>
                  </a:moveTo>
                  <a:lnTo>
                    <a:pt x="249173" y="64073"/>
                  </a:lnTo>
                  <a:lnTo>
                    <a:pt x="242767" y="64073"/>
                  </a:lnTo>
                  <a:lnTo>
                    <a:pt x="242767" y="57989"/>
                  </a:lnTo>
                  <a:close/>
                  <a:moveTo>
                    <a:pt x="255899" y="57989"/>
                  </a:moveTo>
                  <a:lnTo>
                    <a:pt x="255899" y="64073"/>
                  </a:lnTo>
                  <a:lnTo>
                    <a:pt x="249512" y="64073"/>
                  </a:lnTo>
                  <a:lnTo>
                    <a:pt x="249512" y="57989"/>
                  </a:lnTo>
                  <a:close/>
                  <a:moveTo>
                    <a:pt x="262644" y="57989"/>
                  </a:moveTo>
                  <a:lnTo>
                    <a:pt x="262644" y="64073"/>
                  </a:lnTo>
                  <a:lnTo>
                    <a:pt x="256238" y="64073"/>
                  </a:lnTo>
                  <a:lnTo>
                    <a:pt x="256238" y="57989"/>
                  </a:lnTo>
                  <a:close/>
                  <a:moveTo>
                    <a:pt x="269370" y="57989"/>
                  </a:moveTo>
                  <a:lnTo>
                    <a:pt x="269370" y="64073"/>
                  </a:lnTo>
                  <a:lnTo>
                    <a:pt x="262983" y="64073"/>
                  </a:lnTo>
                  <a:lnTo>
                    <a:pt x="262983" y="57989"/>
                  </a:lnTo>
                  <a:close/>
                  <a:moveTo>
                    <a:pt x="276115" y="57989"/>
                  </a:moveTo>
                  <a:lnTo>
                    <a:pt x="276115" y="64073"/>
                  </a:lnTo>
                  <a:lnTo>
                    <a:pt x="269709" y="64073"/>
                  </a:lnTo>
                  <a:lnTo>
                    <a:pt x="269709" y="57989"/>
                  </a:lnTo>
                  <a:close/>
                  <a:moveTo>
                    <a:pt x="282842" y="57989"/>
                  </a:moveTo>
                  <a:lnTo>
                    <a:pt x="282842" y="64073"/>
                  </a:lnTo>
                  <a:lnTo>
                    <a:pt x="276436" y="64073"/>
                  </a:lnTo>
                  <a:lnTo>
                    <a:pt x="276436" y="57989"/>
                  </a:lnTo>
                  <a:close/>
                  <a:moveTo>
                    <a:pt x="6745" y="64394"/>
                  </a:moveTo>
                  <a:lnTo>
                    <a:pt x="6745" y="70478"/>
                  </a:lnTo>
                  <a:lnTo>
                    <a:pt x="339" y="70478"/>
                  </a:lnTo>
                  <a:lnTo>
                    <a:pt x="339" y="64394"/>
                  </a:lnTo>
                  <a:close/>
                  <a:moveTo>
                    <a:pt x="13471" y="64394"/>
                  </a:moveTo>
                  <a:lnTo>
                    <a:pt x="13471" y="70478"/>
                  </a:lnTo>
                  <a:lnTo>
                    <a:pt x="7066" y="70478"/>
                  </a:lnTo>
                  <a:lnTo>
                    <a:pt x="7066" y="64394"/>
                  </a:lnTo>
                  <a:close/>
                  <a:moveTo>
                    <a:pt x="20198" y="64394"/>
                  </a:moveTo>
                  <a:lnTo>
                    <a:pt x="20198" y="70478"/>
                  </a:lnTo>
                  <a:lnTo>
                    <a:pt x="13810" y="70478"/>
                  </a:lnTo>
                  <a:lnTo>
                    <a:pt x="13810" y="64394"/>
                  </a:lnTo>
                  <a:close/>
                  <a:moveTo>
                    <a:pt x="26942" y="64394"/>
                  </a:moveTo>
                  <a:lnTo>
                    <a:pt x="26942" y="70478"/>
                  </a:lnTo>
                  <a:lnTo>
                    <a:pt x="20537" y="70478"/>
                  </a:lnTo>
                  <a:lnTo>
                    <a:pt x="20537" y="64394"/>
                  </a:lnTo>
                  <a:close/>
                  <a:moveTo>
                    <a:pt x="33669" y="64394"/>
                  </a:moveTo>
                  <a:lnTo>
                    <a:pt x="33669" y="70478"/>
                  </a:lnTo>
                  <a:lnTo>
                    <a:pt x="27281" y="70478"/>
                  </a:lnTo>
                  <a:lnTo>
                    <a:pt x="27281" y="64394"/>
                  </a:lnTo>
                  <a:close/>
                  <a:moveTo>
                    <a:pt x="40414" y="64394"/>
                  </a:moveTo>
                  <a:lnTo>
                    <a:pt x="40414" y="70478"/>
                  </a:lnTo>
                  <a:lnTo>
                    <a:pt x="34008" y="70478"/>
                  </a:lnTo>
                  <a:lnTo>
                    <a:pt x="34008" y="64394"/>
                  </a:lnTo>
                  <a:close/>
                  <a:moveTo>
                    <a:pt x="47140" y="64394"/>
                  </a:moveTo>
                  <a:lnTo>
                    <a:pt x="47140" y="70478"/>
                  </a:lnTo>
                  <a:lnTo>
                    <a:pt x="40753" y="70478"/>
                  </a:lnTo>
                  <a:lnTo>
                    <a:pt x="40753" y="64394"/>
                  </a:lnTo>
                  <a:close/>
                  <a:moveTo>
                    <a:pt x="53885" y="64394"/>
                  </a:moveTo>
                  <a:lnTo>
                    <a:pt x="53885" y="70478"/>
                  </a:lnTo>
                  <a:lnTo>
                    <a:pt x="47479" y="70478"/>
                  </a:lnTo>
                  <a:lnTo>
                    <a:pt x="47479" y="64394"/>
                  </a:lnTo>
                  <a:close/>
                  <a:moveTo>
                    <a:pt x="60611" y="64394"/>
                  </a:moveTo>
                  <a:lnTo>
                    <a:pt x="60611" y="70478"/>
                  </a:lnTo>
                  <a:lnTo>
                    <a:pt x="54206" y="70478"/>
                  </a:lnTo>
                  <a:lnTo>
                    <a:pt x="54206" y="64394"/>
                  </a:lnTo>
                  <a:close/>
                  <a:moveTo>
                    <a:pt x="67338" y="64394"/>
                  </a:moveTo>
                  <a:lnTo>
                    <a:pt x="67338" y="70478"/>
                  </a:lnTo>
                  <a:lnTo>
                    <a:pt x="60950" y="70478"/>
                  </a:lnTo>
                  <a:lnTo>
                    <a:pt x="60950" y="64394"/>
                  </a:lnTo>
                  <a:close/>
                  <a:moveTo>
                    <a:pt x="74083" y="64394"/>
                  </a:moveTo>
                  <a:lnTo>
                    <a:pt x="74083" y="70478"/>
                  </a:lnTo>
                  <a:lnTo>
                    <a:pt x="67677" y="70478"/>
                  </a:lnTo>
                  <a:lnTo>
                    <a:pt x="67677" y="64394"/>
                  </a:lnTo>
                  <a:close/>
                  <a:moveTo>
                    <a:pt x="80809" y="64394"/>
                  </a:moveTo>
                  <a:lnTo>
                    <a:pt x="80809" y="70478"/>
                  </a:lnTo>
                  <a:lnTo>
                    <a:pt x="74422" y="70478"/>
                  </a:lnTo>
                  <a:lnTo>
                    <a:pt x="74422" y="64394"/>
                  </a:lnTo>
                  <a:close/>
                  <a:moveTo>
                    <a:pt x="87554" y="64394"/>
                  </a:moveTo>
                  <a:lnTo>
                    <a:pt x="87554" y="70478"/>
                  </a:lnTo>
                  <a:lnTo>
                    <a:pt x="81148" y="70478"/>
                  </a:lnTo>
                  <a:lnTo>
                    <a:pt x="81148" y="64394"/>
                  </a:lnTo>
                  <a:close/>
                  <a:moveTo>
                    <a:pt x="94281" y="64394"/>
                  </a:moveTo>
                  <a:lnTo>
                    <a:pt x="94281" y="70478"/>
                  </a:lnTo>
                  <a:lnTo>
                    <a:pt x="87893" y="70478"/>
                  </a:lnTo>
                  <a:lnTo>
                    <a:pt x="87893" y="64394"/>
                  </a:lnTo>
                  <a:close/>
                  <a:moveTo>
                    <a:pt x="101007" y="64394"/>
                  </a:moveTo>
                  <a:lnTo>
                    <a:pt x="101007" y="70478"/>
                  </a:lnTo>
                  <a:lnTo>
                    <a:pt x="94620" y="70478"/>
                  </a:lnTo>
                  <a:lnTo>
                    <a:pt x="94620" y="64394"/>
                  </a:lnTo>
                  <a:close/>
                  <a:moveTo>
                    <a:pt x="107752" y="64394"/>
                  </a:moveTo>
                  <a:lnTo>
                    <a:pt x="107752" y="70478"/>
                  </a:lnTo>
                  <a:lnTo>
                    <a:pt x="101346" y="70478"/>
                  </a:lnTo>
                  <a:lnTo>
                    <a:pt x="101346" y="64394"/>
                  </a:lnTo>
                  <a:close/>
                  <a:moveTo>
                    <a:pt x="114478" y="64394"/>
                  </a:moveTo>
                  <a:lnTo>
                    <a:pt x="114478" y="70478"/>
                  </a:lnTo>
                  <a:lnTo>
                    <a:pt x="108091" y="70478"/>
                  </a:lnTo>
                  <a:lnTo>
                    <a:pt x="108091" y="64394"/>
                  </a:lnTo>
                  <a:close/>
                  <a:moveTo>
                    <a:pt x="121223" y="64394"/>
                  </a:moveTo>
                  <a:lnTo>
                    <a:pt x="121223" y="70478"/>
                  </a:lnTo>
                  <a:lnTo>
                    <a:pt x="114817" y="70478"/>
                  </a:lnTo>
                  <a:lnTo>
                    <a:pt x="114817" y="64394"/>
                  </a:lnTo>
                  <a:close/>
                  <a:moveTo>
                    <a:pt x="127950" y="64394"/>
                  </a:moveTo>
                  <a:lnTo>
                    <a:pt x="127950" y="70478"/>
                  </a:lnTo>
                  <a:lnTo>
                    <a:pt x="121562" y="70478"/>
                  </a:lnTo>
                  <a:lnTo>
                    <a:pt x="121562" y="64394"/>
                  </a:lnTo>
                  <a:close/>
                  <a:moveTo>
                    <a:pt x="134694" y="64394"/>
                  </a:moveTo>
                  <a:lnTo>
                    <a:pt x="134694" y="70478"/>
                  </a:lnTo>
                  <a:lnTo>
                    <a:pt x="128289" y="70478"/>
                  </a:lnTo>
                  <a:lnTo>
                    <a:pt x="128289" y="64394"/>
                  </a:lnTo>
                  <a:close/>
                  <a:moveTo>
                    <a:pt x="141421" y="64394"/>
                  </a:moveTo>
                  <a:lnTo>
                    <a:pt x="141421" y="70478"/>
                  </a:lnTo>
                  <a:lnTo>
                    <a:pt x="135033" y="70478"/>
                  </a:lnTo>
                  <a:lnTo>
                    <a:pt x="135033" y="64394"/>
                  </a:lnTo>
                  <a:close/>
                  <a:moveTo>
                    <a:pt x="148148" y="64394"/>
                  </a:moveTo>
                  <a:lnTo>
                    <a:pt x="148148" y="70478"/>
                  </a:lnTo>
                  <a:lnTo>
                    <a:pt x="141760" y="70478"/>
                  </a:lnTo>
                  <a:lnTo>
                    <a:pt x="141760" y="64394"/>
                  </a:lnTo>
                  <a:close/>
                  <a:moveTo>
                    <a:pt x="154892" y="64394"/>
                  </a:moveTo>
                  <a:lnTo>
                    <a:pt x="154892" y="70478"/>
                  </a:lnTo>
                  <a:lnTo>
                    <a:pt x="148487" y="70478"/>
                  </a:lnTo>
                  <a:lnTo>
                    <a:pt x="148487" y="64394"/>
                  </a:lnTo>
                  <a:close/>
                  <a:moveTo>
                    <a:pt x="161619" y="64394"/>
                  </a:moveTo>
                  <a:lnTo>
                    <a:pt x="161619" y="70478"/>
                  </a:lnTo>
                  <a:lnTo>
                    <a:pt x="155231" y="70478"/>
                  </a:lnTo>
                  <a:lnTo>
                    <a:pt x="155231" y="64394"/>
                  </a:lnTo>
                  <a:close/>
                  <a:moveTo>
                    <a:pt x="168363" y="64394"/>
                  </a:moveTo>
                  <a:lnTo>
                    <a:pt x="168363" y="70478"/>
                  </a:lnTo>
                  <a:lnTo>
                    <a:pt x="161958" y="70478"/>
                  </a:lnTo>
                  <a:lnTo>
                    <a:pt x="161958" y="64394"/>
                  </a:lnTo>
                  <a:close/>
                  <a:moveTo>
                    <a:pt x="175090" y="64394"/>
                  </a:moveTo>
                  <a:lnTo>
                    <a:pt x="175090" y="70478"/>
                  </a:lnTo>
                  <a:lnTo>
                    <a:pt x="168702" y="70478"/>
                  </a:lnTo>
                  <a:lnTo>
                    <a:pt x="168702" y="64394"/>
                  </a:lnTo>
                  <a:close/>
                  <a:moveTo>
                    <a:pt x="181834" y="64394"/>
                  </a:moveTo>
                  <a:lnTo>
                    <a:pt x="181834" y="70478"/>
                  </a:lnTo>
                  <a:lnTo>
                    <a:pt x="175429" y="70478"/>
                  </a:lnTo>
                  <a:lnTo>
                    <a:pt x="175429" y="64394"/>
                  </a:lnTo>
                  <a:close/>
                  <a:moveTo>
                    <a:pt x="188561" y="64394"/>
                  </a:moveTo>
                  <a:lnTo>
                    <a:pt x="188561" y="70478"/>
                  </a:lnTo>
                  <a:lnTo>
                    <a:pt x="182173" y="70478"/>
                  </a:lnTo>
                  <a:lnTo>
                    <a:pt x="182173" y="64394"/>
                  </a:lnTo>
                  <a:close/>
                  <a:moveTo>
                    <a:pt x="195288" y="64394"/>
                  </a:moveTo>
                  <a:lnTo>
                    <a:pt x="195288" y="70478"/>
                  </a:lnTo>
                  <a:lnTo>
                    <a:pt x="188900" y="70478"/>
                  </a:lnTo>
                  <a:lnTo>
                    <a:pt x="188900" y="64394"/>
                  </a:lnTo>
                  <a:close/>
                  <a:moveTo>
                    <a:pt x="202032" y="64394"/>
                  </a:moveTo>
                  <a:lnTo>
                    <a:pt x="202032" y="70478"/>
                  </a:lnTo>
                  <a:lnTo>
                    <a:pt x="195627" y="70478"/>
                  </a:lnTo>
                  <a:lnTo>
                    <a:pt x="195627" y="64394"/>
                  </a:lnTo>
                  <a:close/>
                  <a:moveTo>
                    <a:pt x="208759" y="64394"/>
                  </a:moveTo>
                  <a:lnTo>
                    <a:pt x="208759" y="70478"/>
                  </a:lnTo>
                  <a:lnTo>
                    <a:pt x="202371" y="70478"/>
                  </a:lnTo>
                  <a:lnTo>
                    <a:pt x="202371" y="64394"/>
                  </a:lnTo>
                  <a:close/>
                  <a:moveTo>
                    <a:pt x="215504" y="64394"/>
                  </a:moveTo>
                  <a:lnTo>
                    <a:pt x="215504" y="70478"/>
                  </a:lnTo>
                  <a:lnTo>
                    <a:pt x="209098" y="70478"/>
                  </a:lnTo>
                  <a:lnTo>
                    <a:pt x="209098" y="64394"/>
                  </a:lnTo>
                  <a:close/>
                  <a:moveTo>
                    <a:pt x="222230" y="64394"/>
                  </a:moveTo>
                  <a:lnTo>
                    <a:pt x="222230" y="70478"/>
                  </a:lnTo>
                  <a:lnTo>
                    <a:pt x="215843" y="70478"/>
                  </a:lnTo>
                  <a:lnTo>
                    <a:pt x="215843" y="64394"/>
                  </a:lnTo>
                  <a:close/>
                  <a:moveTo>
                    <a:pt x="228975" y="64394"/>
                  </a:moveTo>
                  <a:lnTo>
                    <a:pt x="228975" y="70478"/>
                  </a:lnTo>
                  <a:lnTo>
                    <a:pt x="222569" y="70478"/>
                  </a:lnTo>
                  <a:lnTo>
                    <a:pt x="222569" y="64394"/>
                  </a:lnTo>
                  <a:close/>
                  <a:moveTo>
                    <a:pt x="235701" y="64394"/>
                  </a:moveTo>
                  <a:lnTo>
                    <a:pt x="235701" y="70478"/>
                  </a:lnTo>
                  <a:lnTo>
                    <a:pt x="229296" y="70478"/>
                  </a:lnTo>
                  <a:lnTo>
                    <a:pt x="229296" y="64394"/>
                  </a:lnTo>
                  <a:close/>
                  <a:moveTo>
                    <a:pt x="242428" y="64394"/>
                  </a:moveTo>
                  <a:lnTo>
                    <a:pt x="242428" y="70478"/>
                  </a:lnTo>
                  <a:lnTo>
                    <a:pt x="236040" y="70478"/>
                  </a:lnTo>
                  <a:lnTo>
                    <a:pt x="236040" y="64394"/>
                  </a:lnTo>
                  <a:close/>
                  <a:moveTo>
                    <a:pt x="249173" y="64394"/>
                  </a:moveTo>
                  <a:lnTo>
                    <a:pt x="249173" y="70478"/>
                  </a:lnTo>
                  <a:lnTo>
                    <a:pt x="242767" y="70478"/>
                  </a:lnTo>
                  <a:lnTo>
                    <a:pt x="242767" y="64394"/>
                  </a:lnTo>
                  <a:close/>
                  <a:moveTo>
                    <a:pt x="255899" y="64394"/>
                  </a:moveTo>
                  <a:lnTo>
                    <a:pt x="255899" y="70478"/>
                  </a:lnTo>
                  <a:lnTo>
                    <a:pt x="249512" y="70478"/>
                  </a:lnTo>
                  <a:lnTo>
                    <a:pt x="249512" y="64394"/>
                  </a:lnTo>
                  <a:close/>
                  <a:moveTo>
                    <a:pt x="262644" y="64394"/>
                  </a:moveTo>
                  <a:lnTo>
                    <a:pt x="262644" y="70478"/>
                  </a:lnTo>
                  <a:lnTo>
                    <a:pt x="256238" y="70478"/>
                  </a:lnTo>
                  <a:lnTo>
                    <a:pt x="256238" y="64394"/>
                  </a:lnTo>
                  <a:close/>
                  <a:moveTo>
                    <a:pt x="269370" y="64394"/>
                  </a:moveTo>
                  <a:lnTo>
                    <a:pt x="269370" y="70478"/>
                  </a:lnTo>
                  <a:lnTo>
                    <a:pt x="262983" y="70478"/>
                  </a:lnTo>
                  <a:lnTo>
                    <a:pt x="262983" y="64394"/>
                  </a:lnTo>
                  <a:close/>
                  <a:moveTo>
                    <a:pt x="276115" y="64394"/>
                  </a:moveTo>
                  <a:lnTo>
                    <a:pt x="276115" y="70478"/>
                  </a:lnTo>
                  <a:lnTo>
                    <a:pt x="269709" y="70478"/>
                  </a:lnTo>
                  <a:lnTo>
                    <a:pt x="269709" y="64394"/>
                  </a:lnTo>
                  <a:close/>
                  <a:moveTo>
                    <a:pt x="282842" y="64394"/>
                  </a:moveTo>
                  <a:lnTo>
                    <a:pt x="282842" y="70478"/>
                  </a:lnTo>
                  <a:lnTo>
                    <a:pt x="276436" y="70478"/>
                  </a:lnTo>
                  <a:lnTo>
                    <a:pt x="276436" y="64394"/>
                  </a:lnTo>
                  <a:close/>
                  <a:moveTo>
                    <a:pt x="6745" y="70800"/>
                  </a:moveTo>
                  <a:lnTo>
                    <a:pt x="6745" y="76884"/>
                  </a:lnTo>
                  <a:lnTo>
                    <a:pt x="339" y="76884"/>
                  </a:lnTo>
                  <a:lnTo>
                    <a:pt x="339" y="70800"/>
                  </a:lnTo>
                  <a:close/>
                  <a:moveTo>
                    <a:pt x="13471" y="70800"/>
                  </a:moveTo>
                  <a:lnTo>
                    <a:pt x="13471" y="76884"/>
                  </a:lnTo>
                  <a:lnTo>
                    <a:pt x="7066" y="76884"/>
                  </a:lnTo>
                  <a:lnTo>
                    <a:pt x="7066" y="70800"/>
                  </a:lnTo>
                  <a:close/>
                  <a:moveTo>
                    <a:pt x="20198" y="70800"/>
                  </a:moveTo>
                  <a:lnTo>
                    <a:pt x="20198" y="76884"/>
                  </a:lnTo>
                  <a:lnTo>
                    <a:pt x="13810" y="76884"/>
                  </a:lnTo>
                  <a:lnTo>
                    <a:pt x="13810" y="70800"/>
                  </a:lnTo>
                  <a:close/>
                  <a:moveTo>
                    <a:pt x="26942" y="70800"/>
                  </a:moveTo>
                  <a:lnTo>
                    <a:pt x="26942" y="76884"/>
                  </a:lnTo>
                  <a:lnTo>
                    <a:pt x="20537" y="76884"/>
                  </a:lnTo>
                  <a:lnTo>
                    <a:pt x="20537" y="70800"/>
                  </a:lnTo>
                  <a:close/>
                  <a:moveTo>
                    <a:pt x="33669" y="70800"/>
                  </a:moveTo>
                  <a:lnTo>
                    <a:pt x="33669" y="76884"/>
                  </a:lnTo>
                  <a:lnTo>
                    <a:pt x="27281" y="76884"/>
                  </a:lnTo>
                  <a:lnTo>
                    <a:pt x="27281" y="70800"/>
                  </a:lnTo>
                  <a:close/>
                  <a:moveTo>
                    <a:pt x="40414" y="70800"/>
                  </a:moveTo>
                  <a:lnTo>
                    <a:pt x="40414" y="76884"/>
                  </a:lnTo>
                  <a:lnTo>
                    <a:pt x="34008" y="76884"/>
                  </a:lnTo>
                  <a:lnTo>
                    <a:pt x="34008" y="70800"/>
                  </a:lnTo>
                  <a:close/>
                  <a:moveTo>
                    <a:pt x="47140" y="70800"/>
                  </a:moveTo>
                  <a:lnTo>
                    <a:pt x="47140" y="76884"/>
                  </a:lnTo>
                  <a:lnTo>
                    <a:pt x="40753" y="76884"/>
                  </a:lnTo>
                  <a:lnTo>
                    <a:pt x="40753" y="70800"/>
                  </a:lnTo>
                  <a:close/>
                  <a:moveTo>
                    <a:pt x="53885" y="70800"/>
                  </a:moveTo>
                  <a:lnTo>
                    <a:pt x="53885" y="76884"/>
                  </a:lnTo>
                  <a:lnTo>
                    <a:pt x="47479" y="76884"/>
                  </a:lnTo>
                  <a:lnTo>
                    <a:pt x="47479" y="70800"/>
                  </a:lnTo>
                  <a:close/>
                  <a:moveTo>
                    <a:pt x="60611" y="70800"/>
                  </a:moveTo>
                  <a:lnTo>
                    <a:pt x="60611" y="76884"/>
                  </a:lnTo>
                  <a:lnTo>
                    <a:pt x="54206" y="76884"/>
                  </a:lnTo>
                  <a:lnTo>
                    <a:pt x="54206" y="70800"/>
                  </a:lnTo>
                  <a:close/>
                  <a:moveTo>
                    <a:pt x="67338" y="70800"/>
                  </a:moveTo>
                  <a:lnTo>
                    <a:pt x="67338" y="76884"/>
                  </a:lnTo>
                  <a:lnTo>
                    <a:pt x="60950" y="76884"/>
                  </a:lnTo>
                  <a:lnTo>
                    <a:pt x="60950" y="70800"/>
                  </a:lnTo>
                  <a:close/>
                  <a:moveTo>
                    <a:pt x="74083" y="70800"/>
                  </a:moveTo>
                  <a:lnTo>
                    <a:pt x="74083" y="76884"/>
                  </a:lnTo>
                  <a:lnTo>
                    <a:pt x="67677" y="76884"/>
                  </a:lnTo>
                  <a:lnTo>
                    <a:pt x="67677" y="70800"/>
                  </a:lnTo>
                  <a:close/>
                  <a:moveTo>
                    <a:pt x="80809" y="70800"/>
                  </a:moveTo>
                  <a:lnTo>
                    <a:pt x="80809" y="76884"/>
                  </a:lnTo>
                  <a:lnTo>
                    <a:pt x="74422" y="76884"/>
                  </a:lnTo>
                  <a:lnTo>
                    <a:pt x="74422" y="70800"/>
                  </a:lnTo>
                  <a:close/>
                  <a:moveTo>
                    <a:pt x="87554" y="70800"/>
                  </a:moveTo>
                  <a:lnTo>
                    <a:pt x="87554" y="76884"/>
                  </a:lnTo>
                  <a:lnTo>
                    <a:pt x="81148" y="76884"/>
                  </a:lnTo>
                  <a:lnTo>
                    <a:pt x="81148" y="70800"/>
                  </a:lnTo>
                  <a:close/>
                  <a:moveTo>
                    <a:pt x="94281" y="70800"/>
                  </a:moveTo>
                  <a:lnTo>
                    <a:pt x="94281" y="76884"/>
                  </a:lnTo>
                  <a:lnTo>
                    <a:pt x="87893" y="76884"/>
                  </a:lnTo>
                  <a:lnTo>
                    <a:pt x="87893" y="70800"/>
                  </a:lnTo>
                  <a:close/>
                  <a:moveTo>
                    <a:pt x="101007" y="70800"/>
                  </a:moveTo>
                  <a:lnTo>
                    <a:pt x="101007" y="76884"/>
                  </a:lnTo>
                  <a:lnTo>
                    <a:pt x="94620" y="76884"/>
                  </a:lnTo>
                  <a:lnTo>
                    <a:pt x="94620" y="70800"/>
                  </a:lnTo>
                  <a:close/>
                  <a:moveTo>
                    <a:pt x="107752" y="70800"/>
                  </a:moveTo>
                  <a:lnTo>
                    <a:pt x="107752" y="76884"/>
                  </a:lnTo>
                  <a:lnTo>
                    <a:pt x="101346" y="76884"/>
                  </a:lnTo>
                  <a:lnTo>
                    <a:pt x="101346" y="70800"/>
                  </a:lnTo>
                  <a:close/>
                  <a:moveTo>
                    <a:pt x="114478" y="70800"/>
                  </a:moveTo>
                  <a:lnTo>
                    <a:pt x="114478" y="76884"/>
                  </a:lnTo>
                  <a:lnTo>
                    <a:pt x="108091" y="76884"/>
                  </a:lnTo>
                  <a:lnTo>
                    <a:pt x="108091" y="70800"/>
                  </a:lnTo>
                  <a:close/>
                  <a:moveTo>
                    <a:pt x="121223" y="70800"/>
                  </a:moveTo>
                  <a:lnTo>
                    <a:pt x="121223" y="76884"/>
                  </a:lnTo>
                  <a:lnTo>
                    <a:pt x="114817" y="76884"/>
                  </a:lnTo>
                  <a:lnTo>
                    <a:pt x="114817" y="70800"/>
                  </a:lnTo>
                  <a:close/>
                  <a:moveTo>
                    <a:pt x="127950" y="70800"/>
                  </a:moveTo>
                  <a:lnTo>
                    <a:pt x="127950" y="76884"/>
                  </a:lnTo>
                  <a:lnTo>
                    <a:pt x="121562" y="76884"/>
                  </a:lnTo>
                  <a:lnTo>
                    <a:pt x="121562" y="70800"/>
                  </a:lnTo>
                  <a:close/>
                  <a:moveTo>
                    <a:pt x="134694" y="70800"/>
                  </a:moveTo>
                  <a:lnTo>
                    <a:pt x="134694" y="76884"/>
                  </a:lnTo>
                  <a:lnTo>
                    <a:pt x="128289" y="76884"/>
                  </a:lnTo>
                  <a:lnTo>
                    <a:pt x="128289" y="70800"/>
                  </a:lnTo>
                  <a:close/>
                  <a:moveTo>
                    <a:pt x="141421" y="70800"/>
                  </a:moveTo>
                  <a:lnTo>
                    <a:pt x="141421" y="76884"/>
                  </a:lnTo>
                  <a:lnTo>
                    <a:pt x="135033" y="76884"/>
                  </a:lnTo>
                  <a:lnTo>
                    <a:pt x="135033" y="70800"/>
                  </a:lnTo>
                  <a:close/>
                  <a:moveTo>
                    <a:pt x="148148" y="70800"/>
                  </a:moveTo>
                  <a:lnTo>
                    <a:pt x="148148" y="76884"/>
                  </a:lnTo>
                  <a:lnTo>
                    <a:pt x="141760" y="76884"/>
                  </a:lnTo>
                  <a:lnTo>
                    <a:pt x="141760" y="70800"/>
                  </a:lnTo>
                  <a:close/>
                  <a:moveTo>
                    <a:pt x="154892" y="70800"/>
                  </a:moveTo>
                  <a:lnTo>
                    <a:pt x="154892" y="76884"/>
                  </a:lnTo>
                  <a:lnTo>
                    <a:pt x="148487" y="76884"/>
                  </a:lnTo>
                  <a:lnTo>
                    <a:pt x="148487" y="70800"/>
                  </a:lnTo>
                  <a:close/>
                  <a:moveTo>
                    <a:pt x="161619" y="70800"/>
                  </a:moveTo>
                  <a:lnTo>
                    <a:pt x="161619" y="76884"/>
                  </a:lnTo>
                  <a:lnTo>
                    <a:pt x="155231" y="76884"/>
                  </a:lnTo>
                  <a:lnTo>
                    <a:pt x="155231" y="70800"/>
                  </a:lnTo>
                  <a:close/>
                  <a:moveTo>
                    <a:pt x="168363" y="70800"/>
                  </a:moveTo>
                  <a:lnTo>
                    <a:pt x="168363" y="76884"/>
                  </a:lnTo>
                  <a:lnTo>
                    <a:pt x="161958" y="76884"/>
                  </a:lnTo>
                  <a:lnTo>
                    <a:pt x="161958" y="70800"/>
                  </a:lnTo>
                  <a:close/>
                  <a:moveTo>
                    <a:pt x="175090" y="70800"/>
                  </a:moveTo>
                  <a:lnTo>
                    <a:pt x="175090" y="76884"/>
                  </a:lnTo>
                  <a:lnTo>
                    <a:pt x="168702" y="76884"/>
                  </a:lnTo>
                  <a:lnTo>
                    <a:pt x="168702" y="70800"/>
                  </a:lnTo>
                  <a:close/>
                  <a:moveTo>
                    <a:pt x="181834" y="70800"/>
                  </a:moveTo>
                  <a:lnTo>
                    <a:pt x="181834" y="76884"/>
                  </a:lnTo>
                  <a:lnTo>
                    <a:pt x="175429" y="76884"/>
                  </a:lnTo>
                  <a:lnTo>
                    <a:pt x="175429" y="70800"/>
                  </a:lnTo>
                  <a:close/>
                  <a:moveTo>
                    <a:pt x="188561" y="70800"/>
                  </a:moveTo>
                  <a:lnTo>
                    <a:pt x="188561" y="76884"/>
                  </a:lnTo>
                  <a:lnTo>
                    <a:pt x="182173" y="76884"/>
                  </a:lnTo>
                  <a:lnTo>
                    <a:pt x="182173" y="70800"/>
                  </a:lnTo>
                  <a:close/>
                  <a:moveTo>
                    <a:pt x="195288" y="70800"/>
                  </a:moveTo>
                  <a:lnTo>
                    <a:pt x="195288" y="76884"/>
                  </a:lnTo>
                  <a:lnTo>
                    <a:pt x="188900" y="76884"/>
                  </a:lnTo>
                  <a:lnTo>
                    <a:pt x="188900" y="70800"/>
                  </a:lnTo>
                  <a:close/>
                  <a:moveTo>
                    <a:pt x="202032" y="70800"/>
                  </a:moveTo>
                  <a:lnTo>
                    <a:pt x="202032" y="76884"/>
                  </a:lnTo>
                  <a:lnTo>
                    <a:pt x="195627" y="76884"/>
                  </a:lnTo>
                  <a:lnTo>
                    <a:pt x="195627" y="70800"/>
                  </a:lnTo>
                  <a:close/>
                  <a:moveTo>
                    <a:pt x="208759" y="70800"/>
                  </a:moveTo>
                  <a:lnTo>
                    <a:pt x="208759" y="76884"/>
                  </a:lnTo>
                  <a:lnTo>
                    <a:pt x="202371" y="76884"/>
                  </a:lnTo>
                  <a:lnTo>
                    <a:pt x="202371" y="70800"/>
                  </a:lnTo>
                  <a:close/>
                  <a:moveTo>
                    <a:pt x="215504" y="70800"/>
                  </a:moveTo>
                  <a:lnTo>
                    <a:pt x="215504" y="76884"/>
                  </a:lnTo>
                  <a:lnTo>
                    <a:pt x="209098" y="76884"/>
                  </a:lnTo>
                  <a:lnTo>
                    <a:pt x="209098" y="70800"/>
                  </a:lnTo>
                  <a:close/>
                  <a:moveTo>
                    <a:pt x="222230" y="70800"/>
                  </a:moveTo>
                  <a:lnTo>
                    <a:pt x="222230" y="76884"/>
                  </a:lnTo>
                  <a:lnTo>
                    <a:pt x="215843" y="76884"/>
                  </a:lnTo>
                  <a:lnTo>
                    <a:pt x="215843" y="70800"/>
                  </a:lnTo>
                  <a:close/>
                  <a:moveTo>
                    <a:pt x="228975" y="70800"/>
                  </a:moveTo>
                  <a:lnTo>
                    <a:pt x="228975" y="76884"/>
                  </a:lnTo>
                  <a:lnTo>
                    <a:pt x="222569" y="76884"/>
                  </a:lnTo>
                  <a:lnTo>
                    <a:pt x="222569" y="70800"/>
                  </a:lnTo>
                  <a:close/>
                  <a:moveTo>
                    <a:pt x="235701" y="70800"/>
                  </a:moveTo>
                  <a:lnTo>
                    <a:pt x="235701" y="76884"/>
                  </a:lnTo>
                  <a:lnTo>
                    <a:pt x="229296" y="76884"/>
                  </a:lnTo>
                  <a:lnTo>
                    <a:pt x="229296" y="70800"/>
                  </a:lnTo>
                  <a:close/>
                  <a:moveTo>
                    <a:pt x="242428" y="70800"/>
                  </a:moveTo>
                  <a:lnTo>
                    <a:pt x="242428" y="76884"/>
                  </a:lnTo>
                  <a:lnTo>
                    <a:pt x="236040" y="76884"/>
                  </a:lnTo>
                  <a:lnTo>
                    <a:pt x="236040" y="70800"/>
                  </a:lnTo>
                  <a:close/>
                  <a:moveTo>
                    <a:pt x="249173" y="70800"/>
                  </a:moveTo>
                  <a:lnTo>
                    <a:pt x="249173" y="76884"/>
                  </a:lnTo>
                  <a:lnTo>
                    <a:pt x="242767" y="76884"/>
                  </a:lnTo>
                  <a:lnTo>
                    <a:pt x="242767" y="70800"/>
                  </a:lnTo>
                  <a:close/>
                  <a:moveTo>
                    <a:pt x="255899" y="70800"/>
                  </a:moveTo>
                  <a:lnTo>
                    <a:pt x="255899" y="76884"/>
                  </a:lnTo>
                  <a:lnTo>
                    <a:pt x="249512" y="76884"/>
                  </a:lnTo>
                  <a:lnTo>
                    <a:pt x="249512" y="70800"/>
                  </a:lnTo>
                  <a:close/>
                  <a:moveTo>
                    <a:pt x="262644" y="70800"/>
                  </a:moveTo>
                  <a:lnTo>
                    <a:pt x="262644" y="76884"/>
                  </a:lnTo>
                  <a:lnTo>
                    <a:pt x="256238" y="76884"/>
                  </a:lnTo>
                  <a:lnTo>
                    <a:pt x="256238" y="70800"/>
                  </a:lnTo>
                  <a:close/>
                  <a:moveTo>
                    <a:pt x="269370" y="70800"/>
                  </a:moveTo>
                  <a:lnTo>
                    <a:pt x="269370" y="76884"/>
                  </a:lnTo>
                  <a:lnTo>
                    <a:pt x="262983" y="76884"/>
                  </a:lnTo>
                  <a:lnTo>
                    <a:pt x="262983" y="70800"/>
                  </a:lnTo>
                  <a:close/>
                  <a:moveTo>
                    <a:pt x="276115" y="70800"/>
                  </a:moveTo>
                  <a:lnTo>
                    <a:pt x="276115" y="76884"/>
                  </a:lnTo>
                  <a:lnTo>
                    <a:pt x="269709" y="76884"/>
                  </a:lnTo>
                  <a:lnTo>
                    <a:pt x="269709" y="70800"/>
                  </a:lnTo>
                  <a:close/>
                  <a:moveTo>
                    <a:pt x="282842" y="70800"/>
                  </a:moveTo>
                  <a:lnTo>
                    <a:pt x="282842" y="76884"/>
                  </a:lnTo>
                  <a:lnTo>
                    <a:pt x="276436" y="76884"/>
                  </a:lnTo>
                  <a:lnTo>
                    <a:pt x="276436" y="70800"/>
                  </a:lnTo>
                  <a:close/>
                  <a:moveTo>
                    <a:pt x="6745" y="77205"/>
                  </a:moveTo>
                  <a:lnTo>
                    <a:pt x="6745" y="83289"/>
                  </a:lnTo>
                  <a:lnTo>
                    <a:pt x="339" y="83289"/>
                  </a:lnTo>
                  <a:lnTo>
                    <a:pt x="339" y="77205"/>
                  </a:lnTo>
                  <a:close/>
                  <a:moveTo>
                    <a:pt x="13471" y="77205"/>
                  </a:moveTo>
                  <a:lnTo>
                    <a:pt x="13471" y="83289"/>
                  </a:lnTo>
                  <a:lnTo>
                    <a:pt x="7066" y="83289"/>
                  </a:lnTo>
                  <a:lnTo>
                    <a:pt x="7066" y="77205"/>
                  </a:lnTo>
                  <a:close/>
                  <a:moveTo>
                    <a:pt x="20198" y="77205"/>
                  </a:moveTo>
                  <a:lnTo>
                    <a:pt x="20198" y="83289"/>
                  </a:lnTo>
                  <a:lnTo>
                    <a:pt x="13810" y="83289"/>
                  </a:lnTo>
                  <a:lnTo>
                    <a:pt x="13810" y="77205"/>
                  </a:lnTo>
                  <a:close/>
                  <a:moveTo>
                    <a:pt x="26942" y="77205"/>
                  </a:moveTo>
                  <a:lnTo>
                    <a:pt x="26942" y="83289"/>
                  </a:lnTo>
                  <a:lnTo>
                    <a:pt x="20537" y="83289"/>
                  </a:lnTo>
                  <a:lnTo>
                    <a:pt x="20537" y="77205"/>
                  </a:lnTo>
                  <a:close/>
                  <a:moveTo>
                    <a:pt x="33669" y="77205"/>
                  </a:moveTo>
                  <a:lnTo>
                    <a:pt x="33669" y="83289"/>
                  </a:lnTo>
                  <a:lnTo>
                    <a:pt x="27281" y="83289"/>
                  </a:lnTo>
                  <a:lnTo>
                    <a:pt x="27281" y="77205"/>
                  </a:lnTo>
                  <a:close/>
                  <a:moveTo>
                    <a:pt x="40414" y="77205"/>
                  </a:moveTo>
                  <a:lnTo>
                    <a:pt x="40414" y="83289"/>
                  </a:lnTo>
                  <a:lnTo>
                    <a:pt x="34008" y="83289"/>
                  </a:lnTo>
                  <a:lnTo>
                    <a:pt x="34008" y="77205"/>
                  </a:lnTo>
                  <a:close/>
                  <a:moveTo>
                    <a:pt x="47140" y="77205"/>
                  </a:moveTo>
                  <a:lnTo>
                    <a:pt x="47140" y="83289"/>
                  </a:lnTo>
                  <a:lnTo>
                    <a:pt x="40753" y="83289"/>
                  </a:lnTo>
                  <a:lnTo>
                    <a:pt x="40753" y="77205"/>
                  </a:lnTo>
                  <a:close/>
                  <a:moveTo>
                    <a:pt x="53885" y="77205"/>
                  </a:moveTo>
                  <a:lnTo>
                    <a:pt x="53885" y="83289"/>
                  </a:lnTo>
                  <a:lnTo>
                    <a:pt x="47479" y="83289"/>
                  </a:lnTo>
                  <a:lnTo>
                    <a:pt x="47479" y="77205"/>
                  </a:lnTo>
                  <a:close/>
                  <a:moveTo>
                    <a:pt x="60611" y="77205"/>
                  </a:moveTo>
                  <a:lnTo>
                    <a:pt x="60611" y="83289"/>
                  </a:lnTo>
                  <a:lnTo>
                    <a:pt x="54206" y="83289"/>
                  </a:lnTo>
                  <a:lnTo>
                    <a:pt x="54206" y="77205"/>
                  </a:lnTo>
                  <a:close/>
                  <a:moveTo>
                    <a:pt x="67338" y="77205"/>
                  </a:moveTo>
                  <a:lnTo>
                    <a:pt x="67338" y="83289"/>
                  </a:lnTo>
                  <a:lnTo>
                    <a:pt x="60950" y="83289"/>
                  </a:lnTo>
                  <a:lnTo>
                    <a:pt x="60950" y="77205"/>
                  </a:lnTo>
                  <a:close/>
                  <a:moveTo>
                    <a:pt x="74083" y="77205"/>
                  </a:moveTo>
                  <a:lnTo>
                    <a:pt x="74083" y="83289"/>
                  </a:lnTo>
                  <a:lnTo>
                    <a:pt x="67677" y="83289"/>
                  </a:lnTo>
                  <a:lnTo>
                    <a:pt x="67677" y="77205"/>
                  </a:lnTo>
                  <a:close/>
                  <a:moveTo>
                    <a:pt x="80809" y="77205"/>
                  </a:moveTo>
                  <a:lnTo>
                    <a:pt x="80809" y="83289"/>
                  </a:lnTo>
                  <a:lnTo>
                    <a:pt x="74422" y="83289"/>
                  </a:lnTo>
                  <a:lnTo>
                    <a:pt x="74422" y="77205"/>
                  </a:lnTo>
                  <a:close/>
                  <a:moveTo>
                    <a:pt x="87554" y="77205"/>
                  </a:moveTo>
                  <a:lnTo>
                    <a:pt x="87554" y="83289"/>
                  </a:lnTo>
                  <a:lnTo>
                    <a:pt x="81148" y="83289"/>
                  </a:lnTo>
                  <a:lnTo>
                    <a:pt x="81148" y="77205"/>
                  </a:lnTo>
                  <a:close/>
                  <a:moveTo>
                    <a:pt x="94281" y="77205"/>
                  </a:moveTo>
                  <a:lnTo>
                    <a:pt x="94281" y="83289"/>
                  </a:lnTo>
                  <a:lnTo>
                    <a:pt x="87893" y="83289"/>
                  </a:lnTo>
                  <a:lnTo>
                    <a:pt x="87893" y="77205"/>
                  </a:lnTo>
                  <a:close/>
                  <a:moveTo>
                    <a:pt x="101007" y="77205"/>
                  </a:moveTo>
                  <a:lnTo>
                    <a:pt x="101007" y="83289"/>
                  </a:lnTo>
                  <a:lnTo>
                    <a:pt x="94620" y="83289"/>
                  </a:lnTo>
                  <a:lnTo>
                    <a:pt x="94620" y="77205"/>
                  </a:lnTo>
                  <a:close/>
                  <a:moveTo>
                    <a:pt x="107752" y="77205"/>
                  </a:moveTo>
                  <a:lnTo>
                    <a:pt x="107752" y="83289"/>
                  </a:lnTo>
                  <a:lnTo>
                    <a:pt x="101346" y="83289"/>
                  </a:lnTo>
                  <a:lnTo>
                    <a:pt x="101346" y="77205"/>
                  </a:lnTo>
                  <a:close/>
                  <a:moveTo>
                    <a:pt x="114478" y="77205"/>
                  </a:moveTo>
                  <a:lnTo>
                    <a:pt x="114478" y="83289"/>
                  </a:lnTo>
                  <a:lnTo>
                    <a:pt x="108091" y="83289"/>
                  </a:lnTo>
                  <a:lnTo>
                    <a:pt x="108091" y="77205"/>
                  </a:lnTo>
                  <a:close/>
                  <a:moveTo>
                    <a:pt x="121223" y="77205"/>
                  </a:moveTo>
                  <a:lnTo>
                    <a:pt x="121223" y="83289"/>
                  </a:lnTo>
                  <a:lnTo>
                    <a:pt x="114817" y="83289"/>
                  </a:lnTo>
                  <a:lnTo>
                    <a:pt x="114817" y="77205"/>
                  </a:lnTo>
                  <a:close/>
                  <a:moveTo>
                    <a:pt x="127950" y="77205"/>
                  </a:moveTo>
                  <a:lnTo>
                    <a:pt x="127950" y="83289"/>
                  </a:lnTo>
                  <a:lnTo>
                    <a:pt x="121562" y="83289"/>
                  </a:lnTo>
                  <a:lnTo>
                    <a:pt x="121562" y="77205"/>
                  </a:lnTo>
                  <a:close/>
                  <a:moveTo>
                    <a:pt x="134694" y="77205"/>
                  </a:moveTo>
                  <a:lnTo>
                    <a:pt x="134694" y="83289"/>
                  </a:lnTo>
                  <a:lnTo>
                    <a:pt x="128289" y="83289"/>
                  </a:lnTo>
                  <a:lnTo>
                    <a:pt x="128289" y="77205"/>
                  </a:lnTo>
                  <a:close/>
                  <a:moveTo>
                    <a:pt x="141421" y="77205"/>
                  </a:moveTo>
                  <a:lnTo>
                    <a:pt x="141421" y="83289"/>
                  </a:lnTo>
                  <a:lnTo>
                    <a:pt x="135033" y="83289"/>
                  </a:lnTo>
                  <a:lnTo>
                    <a:pt x="135033" y="77205"/>
                  </a:lnTo>
                  <a:close/>
                  <a:moveTo>
                    <a:pt x="148148" y="77205"/>
                  </a:moveTo>
                  <a:lnTo>
                    <a:pt x="148148" y="83289"/>
                  </a:lnTo>
                  <a:lnTo>
                    <a:pt x="141760" y="83289"/>
                  </a:lnTo>
                  <a:lnTo>
                    <a:pt x="141760" y="77205"/>
                  </a:lnTo>
                  <a:close/>
                  <a:moveTo>
                    <a:pt x="154892" y="77205"/>
                  </a:moveTo>
                  <a:lnTo>
                    <a:pt x="154892" y="83289"/>
                  </a:lnTo>
                  <a:lnTo>
                    <a:pt x="148487" y="83289"/>
                  </a:lnTo>
                  <a:lnTo>
                    <a:pt x="148487" y="77205"/>
                  </a:lnTo>
                  <a:close/>
                  <a:moveTo>
                    <a:pt x="161619" y="77205"/>
                  </a:moveTo>
                  <a:lnTo>
                    <a:pt x="161619" y="83289"/>
                  </a:lnTo>
                  <a:lnTo>
                    <a:pt x="155231" y="83289"/>
                  </a:lnTo>
                  <a:lnTo>
                    <a:pt x="155231" y="77205"/>
                  </a:lnTo>
                  <a:close/>
                  <a:moveTo>
                    <a:pt x="168363" y="77205"/>
                  </a:moveTo>
                  <a:lnTo>
                    <a:pt x="168363" y="83289"/>
                  </a:lnTo>
                  <a:lnTo>
                    <a:pt x="161958" y="83289"/>
                  </a:lnTo>
                  <a:lnTo>
                    <a:pt x="161958" y="77205"/>
                  </a:lnTo>
                  <a:close/>
                  <a:moveTo>
                    <a:pt x="175090" y="77205"/>
                  </a:moveTo>
                  <a:lnTo>
                    <a:pt x="175090" y="83289"/>
                  </a:lnTo>
                  <a:lnTo>
                    <a:pt x="168702" y="83289"/>
                  </a:lnTo>
                  <a:lnTo>
                    <a:pt x="168702" y="77205"/>
                  </a:lnTo>
                  <a:close/>
                  <a:moveTo>
                    <a:pt x="181834" y="77205"/>
                  </a:moveTo>
                  <a:lnTo>
                    <a:pt x="181834" y="83289"/>
                  </a:lnTo>
                  <a:lnTo>
                    <a:pt x="175429" y="83289"/>
                  </a:lnTo>
                  <a:lnTo>
                    <a:pt x="175429" y="77205"/>
                  </a:lnTo>
                  <a:close/>
                  <a:moveTo>
                    <a:pt x="188561" y="77205"/>
                  </a:moveTo>
                  <a:lnTo>
                    <a:pt x="188561" y="83289"/>
                  </a:lnTo>
                  <a:lnTo>
                    <a:pt x="182173" y="83289"/>
                  </a:lnTo>
                  <a:lnTo>
                    <a:pt x="182173" y="77205"/>
                  </a:lnTo>
                  <a:close/>
                  <a:moveTo>
                    <a:pt x="195288" y="77205"/>
                  </a:moveTo>
                  <a:lnTo>
                    <a:pt x="195288" y="83289"/>
                  </a:lnTo>
                  <a:lnTo>
                    <a:pt x="188900" y="83289"/>
                  </a:lnTo>
                  <a:lnTo>
                    <a:pt x="188900" y="77205"/>
                  </a:lnTo>
                  <a:close/>
                  <a:moveTo>
                    <a:pt x="202032" y="77205"/>
                  </a:moveTo>
                  <a:lnTo>
                    <a:pt x="202032" y="83289"/>
                  </a:lnTo>
                  <a:lnTo>
                    <a:pt x="195627" y="83289"/>
                  </a:lnTo>
                  <a:lnTo>
                    <a:pt x="195627" y="77205"/>
                  </a:lnTo>
                  <a:close/>
                  <a:moveTo>
                    <a:pt x="208759" y="77205"/>
                  </a:moveTo>
                  <a:lnTo>
                    <a:pt x="208759" y="83289"/>
                  </a:lnTo>
                  <a:lnTo>
                    <a:pt x="202371" y="83289"/>
                  </a:lnTo>
                  <a:lnTo>
                    <a:pt x="202371" y="77205"/>
                  </a:lnTo>
                  <a:close/>
                  <a:moveTo>
                    <a:pt x="215504" y="77205"/>
                  </a:moveTo>
                  <a:lnTo>
                    <a:pt x="215504" y="83289"/>
                  </a:lnTo>
                  <a:lnTo>
                    <a:pt x="209098" y="83289"/>
                  </a:lnTo>
                  <a:lnTo>
                    <a:pt x="209098" y="77205"/>
                  </a:lnTo>
                  <a:close/>
                  <a:moveTo>
                    <a:pt x="222230" y="77205"/>
                  </a:moveTo>
                  <a:lnTo>
                    <a:pt x="222230" y="83289"/>
                  </a:lnTo>
                  <a:lnTo>
                    <a:pt x="215843" y="83289"/>
                  </a:lnTo>
                  <a:lnTo>
                    <a:pt x="215843" y="77205"/>
                  </a:lnTo>
                  <a:close/>
                  <a:moveTo>
                    <a:pt x="228975" y="77205"/>
                  </a:moveTo>
                  <a:lnTo>
                    <a:pt x="228975" y="83289"/>
                  </a:lnTo>
                  <a:lnTo>
                    <a:pt x="222569" y="83289"/>
                  </a:lnTo>
                  <a:lnTo>
                    <a:pt x="222569" y="77205"/>
                  </a:lnTo>
                  <a:close/>
                  <a:moveTo>
                    <a:pt x="235701" y="77205"/>
                  </a:moveTo>
                  <a:lnTo>
                    <a:pt x="235701" y="83289"/>
                  </a:lnTo>
                  <a:lnTo>
                    <a:pt x="229296" y="83289"/>
                  </a:lnTo>
                  <a:lnTo>
                    <a:pt x="229296" y="77205"/>
                  </a:lnTo>
                  <a:close/>
                  <a:moveTo>
                    <a:pt x="242428" y="77205"/>
                  </a:moveTo>
                  <a:lnTo>
                    <a:pt x="242428" y="83289"/>
                  </a:lnTo>
                  <a:lnTo>
                    <a:pt x="236040" y="83289"/>
                  </a:lnTo>
                  <a:lnTo>
                    <a:pt x="236040" y="77205"/>
                  </a:lnTo>
                  <a:close/>
                  <a:moveTo>
                    <a:pt x="249173" y="77205"/>
                  </a:moveTo>
                  <a:lnTo>
                    <a:pt x="249173" y="83289"/>
                  </a:lnTo>
                  <a:lnTo>
                    <a:pt x="242767" y="83289"/>
                  </a:lnTo>
                  <a:lnTo>
                    <a:pt x="242767" y="77205"/>
                  </a:lnTo>
                  <a:close/>
                  <a:moveTo>
                    <a:pt x="255899" y="77205"/>
                  </a:moveTo>
                  <a:lnTo>
                    <a:pt x="255899" y="83289"/>
                  </a:lnTo>
                  <a:lnTo>
                    <a:pt x="249512" y="83289"/>
                  </a:lnTo>
                  <a:lnTo>
                    <a:pt x="249512" y="77205"/>
                  </a:lnTo>
                  <a:close/>
                  <a:moveTo>
                    <a:pt x="262644" y="77205"/>
                  </a:moveTo>
                  <a:lnTo>
                    <a:pt x="262644" y="83289"/>
                  </a:lnTo>
                  <a:lnTo>
                    <a:pt x="256238" y="83289"/>
                  </a:lnTo>
                  <a:lnTo>
                    <a:pt x="256238" y="77205"/>
                  </a:lnTo>
                  <a:close/>
                  <a:moveTo>
                    <a:pt x="269370" y="77205"/>
                  </a:moveTo>
                  <a:lnTo>
                    <a:pt x="269370" y="83289"/>
                  </a:lnTo>
                  <a:lnTo>
                    <a:pt x="262983" y="83289"/>
                  </a:lnTo>
                  <a:lnTo>
                    <a:pt x="262983" y="77205"/>
                  </a:lnTo>
                  <a:close/>
                  <a:moveTo>
                    <a:pt x="276115" y="77205"/>
                  </a:moveTo>
                  <a:lnTo>
                    <a:pt x="276115" y="83289"/>
                  </a:lnTo>
                  <a:lnTo>
                    <a:pt x="269709" y="83289"/>
                  </a:lnTo>
                  <a:lnTo>
                    <a:pt x="269709" y="77205"/>
                  </a:lnTo>
                  <a:close/>
                  <a:moveTo>
                    <a:pt x="282842" y="77205"/>
                  </a:moveTo>
                  <a:lnTo>
                    <a:pt x="282842" y="83289"/>
                  </a:lnTo>
                  <a:lnTo>
                    <a:pt x="276436" y="83289"/>
                  </a:lnTo>
                  <a:lnTo>
                    <a:pt x="276436" y="77205"/>
                  </a:lnTo>
                  <a:close/>
                  <a:moveTo>
                    <a:pt x="6745" y="83611"/>
                  </a:moveTo>
                  <a:lnTo>
                    <a:pt x="6745" y="89695"/>
                  </a:lnTo>
                  <a:lnTo>
                    <a:pt x="339" y="89695"/>
                  </a:lnTo>
                  <a:lnTo>
                    <a:pt x="339" y="83611"/>
                  </a:lnTo>
                  <a:close/>
                  <a:moveTo>
                    <a:pt x="13471" y="83611"/>
                  </a:moveTo>
                  <a:lnTo>
                    <a:pt x="13471" y="89695"/>
                  </a:lnTo>
                  <a:lnTo>
                    <a:pt x="7066" y="89695"/>
                  </a:lnTo>
                  <a:lnTo>
                    <a:pt x="7066" y="83611"/>
                  </a:lnTo>
                  <a:close/>
                  <a:moveTo>
                    <a:pt x="20198" y="83611"/>
                  </a:moveTo>
                  <a:lnTo>
                    <a:pt x="20198" y="89695"/>
                  </a:lnTo>
                  <a:lnTo>
                    <a:pt x="13810" y="89695"/>
                  </a:lnTo>
                  <a:lnTo>
                    <a:pt x="13810" y="83611"/>
                  </a:lnTo>
                  <a:close/>
                  <a:moveTo>
                    <a:pt x="26942" y="83611"/>
                  </a:moveTo>
                  <a:lnTo>
                    <a:pt x="26942" y="89695"/>
                  </a:lnTo>
                  <a:lnTo>
                    <a:pt x="20537" y="89695"/>
                  </a:lnTo>
                  <a:lnTo>
                    <a:pt x="20537" y="83611"/>
                  </a:lnTo>
                  <a:close/>
                  <a:moveTo>
                    <a:pt x="33669" y="83611"/>
                  </a:moveTo>
                  <a:lnTo>
                    <a:pt x="33669" y="89695"/>
                  </a:lnTo>
                  <a:lnTo>
                    <a:pt x="27281" y="89695"/>
                  </a:lnTo>
                  <a:lnTo>
                    <a:pt x="27281" y="83611"/>
                  </a:lnTo>
                  <a:close/>
                  <a:moveTo>
                    <a:pt x="40414" y="83611"/>
                  </a:moveTo>
                  <a:lnTo>
                    <a:pt x="40414" y="89695"/>
                  </a:lnTo>
                  <a:lnTo>
                    <a:pt x="34008" y="89695"/>
                  </a:lnTo>
                  <a:lnTo>
                    <a:pt x="34008" y="83611"/>
                  </a:lnTo>
                  <a:close/>
                  <a:moveTo>
                    <a:pt x="47140" y="83611"/>
                  </a:moveTo>
                  <a:lnTo>
                    <a:pt x="47140" y="89695"/>
                  </a:lnTo>
                  <a:lnTo>
                    <a:pt x="40753" y="89695"/>
                  </a:lnTo>
                  <a:lnTo>
                    <a:pt x="40753" y="83611"/>
                  </a:lnTo>
                  <a:close/>
                  <a:moveTo>
                    <a:pt x="53885" y="83611"/>
                  </a:moveTo>
                  <a:lnTo>
                    <a:pt x="53885" y="89695"/>
                  </a:lnTo>
                  <a:lnTo>
                    <a:pt x="47479" y="89695"/>
                  </a:lnTo>
                  <a:lnTo>
                    <a:pt x="47479" y="83611"/>
                  </a:lnTo>
                  <a:close/>
                  <a:moveTo>
                    <a:pt x="60611" y="83611"/>
                  </a:moveTo>
                  <a:lnTo>
                    <a:pt x="60611" y="89695"/>
                  </a:lnTo>
                  <a:lnTo>
                    <a:pt x="54206" y="89695"/>
                  </a:lnTo>
                  <a:lnTo>
                    <a:pt x="54206" y="83611"/>
                  </a:lnTo>
                  <a:close/>
                  <a:moveTo>
                    <a:pt x="67338" y="83611"/>
                  </a:moveTo>
                  <a:lnTo>
                    <a:pt x="67338" y="89695"/>
                  </a:lnTo>
                  <a:lnTo>
                    <a:pt x="60950" y="89695"/>
                  </a:lnTo>
                  <a:lnTo>
                    <a:pt x="60950" y="83611"/>
                  </a:lnTo>
                  <a:close/>
                  <a:moveTo>
                    <a:pt x="74083" y="83611"/>
                  </a:moveTo>
                  <a:lnTo>
                    <a:pt x="74083" y="89695"/>
                  </a:lnTo>
                  <a:lnTo>
                    <a:pt x="67677" y="89695"/>
                  </a:lnTo>
                  <a:lnTo>
                    <a:pt x="67677" y="83611"/>
                  </a:lnTo>
                  <a:close/>
                  <a:moveTo>
                    <a:pt x="80809" y="83611"/>
                  </a:moveTo>
                  <a:lnTo>
                    <a:pt x="80809" y="89695"/>
                  </a:lnTo>
                  <a:lnTo>
                    <a:pt x="74422" y="89695"/>
                  </a:lnTo>
                  <a:lnTo>
                    <a:pt x="74422" y="83611"/>
                  </a:lnTo>
                  <a:close/>
                  <a:moveTo>
                    <a:pt x="87554" y="83611"/>
                  </a:moveTo>
                  <a:lnTo>
                    <a:pt x="87554" y="89695"/>
                  </a:lnTo>
                  <a:lnTo>
                    <a:pt x="81148" y="89695"/>
                  </a:lnTo>
                  <a:lnTo>
                    <a:pt x="81148" y="83611"/>
                  </a:lnTo>
                  <a:close/>
                  <a:moveTo>
                    <a:pt x="94281" y="83611"/>
                  </a:moveTo>
                  <a:lnTo>
                    <a:pt x="94281" y="89695"/>
                  </a:lnTo>
                  <a:lnTo>
                    <a:pt x="87893" y="89695"/>
                  </a:lnTo>
                  <a:lnTo>
                    <a:pt x="87893" y="83611"/>
                  </a:lnTo>
                  <a:close/>
                  <a:moveTo>
                    <a:pt x="101007" y="83611"/>
                  </a:moveTo>
                  <a:lnTo>
                    <a:pt x="101007" y="89695"/>
                  </a:lnTo>
                  <a:lnTo>
                    <a:pt x="94620" y="89695"/>
                  </a:lnTo>
                  <a:lnTo>
                    <a:pt x="94620" y="83611"/>
                  </a:lnTo>
                  <a:close/>
                  <a:moveTo>
                    <a:pt x="107752" y="83611"/>
                  </a:moveTo>
                  <a:lnTo>
                    <a:pt x="107752" y="89695"/>
                  </a:lnTo>
                  <a:lnTo>
                    <a:pt x="101346" y="89695"/>
                  </a:lnTo>
                  <a:lnTo>
                    <a:pt x="101346" y="83611"/>
                  </a:lnTo>
                  <a:close/>
                  <a:moveTo>
                    <a:pt x="114478" y="83611"/>
                  </a:moveTo>
                  <a:lnTo>
                    <a:pt x="114478" y="89695"/>
                  </a:lnTo>
                  <a:lnTo>
                    <a:pt x="108091" y="89695"/>
                  </a:lnTo>
                  <a:lnTo>
                    <a:pt x="108091" y="83611"/>
                  </a:lnTo>
                  <a:close/>
                  <a:moveTo>
                    <a:pt x="121223" y="83611"/>
                  </a:moveTo>
                  <a:lnTo>
                    <a:pt x="121223" y="89695"/>
                  </a:lnTo>
                  <a:lnTo>
                    <a:pt x="114817" y="89695"/>
                  </a:lnTo>
                  <a:lnTo>
                    <a:pt x="114817" y="83611"/>
                  </a:lnTo>
                  <a:close/>
                  <a:moveTo>
                    <a:pt x="127950" y="83611"/>
                  </a:moveTo>
                  <a:lnTo>
                    <a:pt x="127950" y="89695"/>
                  </a:lnTo>
                  <a:lnTo>
                    <a:pt x="121562" y="89695"/>
                  </a:lnTo>
                  <a:lnTo>
                    <a:pt x="121562" y="83611"/>
                  </a:lnTo>
                  <a:close/>
                  <a:moveTo>
                    <a:pt x="134694" y="83611"/>
                  </a:moveTo>
                  <a:lnTo>
                    <a:pt x="134694" y="89695"/>
                  </a:lnTo>
                  <a:lnTo>
                    <a:pt x="128289" y="89695"/>
                  </a:lnTo>
                  <a:lnTo>
                    <a:pt x="128289" y="83611"/>
                  </a:lnTo>
                  <a:close/>
                  <a:moveTo>
                    <a:pt x="141421" y="83611"/>
                  </a:moveTo>
                  <a:lnTo>
                    <a:pt x="141421" y="89695"/>
                  </a:lnTo>
                  <a:lnTo>
                    <a:pt x="135033" y="89695"/>
                  </a:lnTo>
                  <a:lnTo>
                    <a:pt x="135033" y="83611"/>
                  </a:lnTo>
                  <a:close/>
                  <a:moveTo>
                    <a:pt x="148148" y="83611"/>
                  </a:moveTo>
                  <a:lnTo>
                    <a:pt x="148148" y="89695"/>
                  </a:lnTo>
                  <a:lnTo>
                    <a:pt x="141760" y="89695"/>
                  </a:lnTo>
                  <a:lnTo>
                    <a:pt x="141760" y="83611"/>
                  </a:lnTo>
                  <a:close/>
                  <a:moveTo>
                    <a:pt x="154892" y="83611"/>
                  </a:moveTo>
                  <a:lnTo>
                    <a:pt x="154892" y="89695"/>
                  </a:lnTo>
                  <a:lnTo>
                    <a:pt x="148487" y="89695"/>
                  </a:lnTo>
                  <a:lnTo>
                    <a:pt x="148487" y="83611"/>
                  </a:lnTo>
                  <a:close/>
                  <a:moveTo>
                    <a:pt x="161619" y="83611"/>
                  </a:moveTo>
                  <a:lnTo>
                    <a:pt x="161619" y="89695"/>
                  </a:lnTo>
                  <a:lnTo>
                    <a:pt x="155231" y="89695"/>
                  </a:lnTo>
                  <a:lnTo>
                    <a:pt x="155231" y="83611"/>
                  </a:lnTo>
                  <a:close/>
                  <a:moveTo>
                    <a:pt x="168363" y="83611"/>
                  </a:moveTo>
                  <a:lnTo>
                    <a:pt x="168363" y="89695"/>
                  </a:lnTo>
                  <a:lnTo>
                    <a:pt x="161958" y="89695"/>
                  </a:lnTo>
                  <a:lnTo>
                    <a:pt x="161958" y="83611"/>
                  </a:lnTo>
                  <a:close/>
                  <a:moveTo>
                    <a:pt x="175090" y="83611"/>
                  </a:moveTo>
                  <a:lnTo>
                    <a:pt x="175090" y="89695"/>
                  </a:lnTo>
                  <a:lnTo>
                    <a:pt x="168702" y="89695"/>
                  </a:lnTo>
                  <a:lnTo>
                    <a:pt x="168702" y="83611"/>
                  </a:lnTo>
                  <a:close/>
                  <a:moveTo>
                    <a:pt x="181834" y="83611"/>
                  </a:moveTo>
                  <a:lnTo>
                    <a:pt x="181834" y="89695"/>
                  </a:lnTo>
                  <a:lnTo>
                    <a:pt x="175429" y="89695"/>
                  </a:lnTo>
                  <a:lnTo>
                    <a:pt x="175429" y="83611"/>
                  </a:lnTo>
                  <a:close/>
                  <a:moveTo>
                    <a:pt x="188561" y="83611"/>
                  </a:moveTo>
                  <a:lnTo>
                    <a:pt x="188561" y="89695"/>
                  </a:lnTo>
                  <a:lnTo>
                    <a:pt x="182173" y="89695"/>
                  </a:lnTo>
                  <a:lnTo>
                    <a:pt x="182173" y="83611"/>
                  </a:lnTo>
                  <a:close/>
                  <a:moveTo>
                    <a:pt x="195288" y="83611"/>
                  </a:moveTo>
                  <a:lnTo>
                    <a:pt x="195288" y="89695"/>
                  </a:lnTo>
                  <a:lnTo>
                    <a:pt x="188900" y="89695"/>
                  </a:lnTo>
                  <a:lnTo>
                    <a:pt x="188900" y="83611"/>
                  </a:lnTo>
                  <a:close/>
                  <a:moveTo>
                    <a:pt x="202032" y="83611"/>
                  </a:moveTo>
                  <a:lnTo>
                    <a:pt x="202032" y="89695"/>
                  </a:lnTo>
                  <a:lnTo>
                    <a:pt x="195627" y="89695"/>
                  </a:lnTo>
                  <a:lnTo>
                    <a:pt x="195627" y="83611"/>
                  </a:lnTo>
                  <a:close/>
                  <a:moveTo>
                    <a:pt x="208759" y="83611"/>
                  </a:moveTo>
                  <a:lnTo>
                    <a:pt x="208759" y="89695"/>
                  </a:lnTo>
                  <a:lnTo>
                    <a:pt x="202371" y="89695"/>
                  </a:lnTo>
                  <a:lnTo>
                    <a:pt x="202371" y="83611"/>
                  </a:lnTo>
                  <a:close/>
                  <a:moveTo>
                    <a:pt x="215504" y="83611"/>
                  </a:moveTo>
                  <a:lnTo>
                    <a:pt x="215504" y="89695"/>
                  </a:lnTo>
                  <a:lnTo>
                    <a:pt x="209098" y="89695"/>
                  </a:lnTo>
                  <a:lnTo>
                    <a:pt x="209098" y="83611"/>
                  </a:lnTo>
                  <a:close/>
                  <a:moveTo>
                    <a:pt x="222230" y="83611"/>
                  </a:moveTo>
                  <a:lnTo>
                    <a:pt x="222230" y="89695"/>
                  </a:lnTo>
                  <a:lnTo>
                    <a:pt x="215843" y="89695"/>
                  </a:lnTo>
                  <a:lnTo>
                    <a:pt x="215843" y="83611"/>
                  </a:lnTo>
                  <a:close/>
                  <a:moveTo>
                    <a:pt x="228975" y="83611"/>
                  </a:moveTo>
                  <a:lnTo>
                    <a:pt x="228975" y="89695"/>
                  </a:lnTo>
                  <a:lnTo>
                    <a:pt x="222569" y="89695"/>
                  </a:lnTo>
                  <a:lnTo>
                    <a:pt x="222569" y="83611"/>
                  </a:lnTo>
                  <a:close/>
                  <a:moveTo>
                    <a:pt x="235701" y="83611"/>
                  </a:moveTo>
                  <a:lnTo>
                    <a:pt x="235701" y="89695"/>
                  </a:lnTo>
                  <a:lnTo>
                    <a:pt x="229296" y="89695"/>
                  </a:lnTo>
                  <a:lnTo>
                    <a:pt x="229296" y="83611"/>
                  </a:lnTo>
                  <a:close/>
                  <a:moveTo>
                    <a:pt x="242428" y="83611"/>
                  </a:moveTo>
                  <a:lnTo>
                    <a:pt x="242428" y="89695"/>
                  </a:lnTo>
                  <a:lnTo>
                    <a:pt x="236040" y="89695"/>
                  </a:lnTo>
                  <a:lnTo>
                    <a:pt x="236040" y="83611"/>
                  </a:lnTo>
                  <a:close/>
                  <a:moveTo>
                    <a:pt x="249173" y="83611"/>
                  </a:moveTo>
                  <a:lnTo>
                    <a:pt x="249173" y="89695"/>
                  </a:lnTo>
                  <a:lnTo>
                    <a:pt x="242767" y="89695"/>
                  </a:lnTo>
                  <a:lnTo>
                    <a:pt x="242767" y="83611"/>
                  </a:lnTo>
                  <a:close/>
                  <a:moveTo>
                    <a:pt x="255899" y="83611"/>
                  </a:moveTo>
                  <a:lnTo>
                    <a:pt x="255899" y="89695"/>
                  </a:lnTo>
                  <a:lnTo>
                    <a:pt x="249512" y="89695"/>
                  </a:lnTo>
                  <a:lnTo>
                    <a:pt x="249512" y="83611"/>
                  </a:lnTo>
                  <a:close/>
                  <a:moveTo>
                    <a:pt x="262644" y="83611"/>
                  </a:moveTo>
                  <a:lnTo>
                    <a:pt x="262644" y="89695"/>
                  </a:lnTo>
                  <a:lnTo>
                    <a:pt x="256238" y="89695"/>
                  </a:lnTo>
                  <a:lnTo>
                    <a:pt x="256238" y="83611"/>
                  </a:lnTo>
                  <a:close/>
                  <a:moveTo>
                    <a:pt x="269370" y="83611"/>
                  </a:moveTo>
                  <a:lnTo>
                    <a:pt x="269370" y="89695"/>
                  </a:lnTo>
                  <a:lnTo>
                    <a:pt x="262983" y="89695"/>
                  </a:lnTo>
                  <a:lnTo>
                    <a:pt x="262983" y="83611"/>
                  </a:lnTo>
                  <a:close/>
                  <a:moveTo>
                    <a:pt x="276115" y="83611"/>
                  </a:moveTo>
                  <a:lnTo>
                    <a:pt x="276115" y="89695"/>
                  </a:lnTo>
                  <a:lnTo>
                    <a:pt x="269709" y="89695"/>
                  </a:lnTo>
                  <a:lnTo>
                    <a:pt x="269709" y="83611"/>
                  </a:lnTo>
                  <a:close/>
                  <a:moveTo>
                    <a:pt x="282842" y="83611"/>
                  </a:moveTo>
                  <a:lnTo>
                    <a:pt x="282842" y="89695"/>
                  </a:lnTo>
                  <a:lnTo>
                    <a:pt x="276436" y="89695"/>
                  </a:lnTo>
                  <a:lnTo>
                    <a:pt x="276436" y="83611"/>
                  </a:lnTo>
                  <a:close/>
                  <a:moveTo>
                    <a:pt x="6745" y="90016"/>
                  </a:moveTo>
                  <a:lnTo>
                    <a:pt x="6745" y="96100"/>
                  </a:lnTo>
                  <a:lnTo>
                    <a:pt x="339" y="96100"/>
                  </a:lnTo>
                  <a:lnTo>
                    <a:pt x="339" y="90016"/>
                  </a:lnTo>
                  <a:close/>
                  <a:moveTo>
                    <a:pt x="13471" y="90016"/>
                  </a:moveTo>
                  <a:lnTo>
                    <a:pt x="13471" y="96100"/>
                  </a:lnTo>
                  <a:lnTo>
                    <a:pt x="7066" y="96100"/>
                  </a:lnTo>
                  <a:lnTo>
                    <a:pt x="7066" y="90016"/>
                  </a:lnTo>
                  <a:close/>
                  <a:moveTo>
                    <a:pt x="20198" y="90016"/>
                  </a:moveTo>
                  <a:lnTo>
                    <a:pt x="20198" y="96100"/>
                  </a:lnTo>
                  <a:lnTo>
                    <a:pt x="13810" y="96100"/>
                  </a:lnTo>
                  <a:lnTo>
                    <a:pt x="13810" y="90016"/>
                  </a:lnTo>
                  <a:close/>
                  <a:moveTo>
                    <a:pt x="26942" y="90016"/>
                  </a:moveTo>
                  <a:lnTo>
                    <a:pt x="26942" y="96100"/>
                  </a:lnTo>
                  <a:lnTo>
                    <a:pt x="20537" y="96100"/>
                  </a:lnTo>
                  <a:lnTo>
                    <a:pt x="20537" y="90016"/>
                  </a:lnTo>
                  <a:close/>
                  <a:moveTo>
                    <a:pt x="33669" y="90016"/>
                  </a:moveTo>
                  <a:lnTo>
                    <a:pt x="33669" y="96100"/>
                  </a:lnTo>
                  <a:lnTo>
                    <a:pt x="27281" y="96100"/>
                  </a:lnTo>
                  <a:lnTo>
                    <a:pt x="27281" y="90016"/>
                  </a:lnTo>
                  <a:close/>
                  <a:moveTo>
                    <a:pt x="40414" y="90016"/>
                  </a:moveTo>
                  <a:lnTo>
                    <a:pt x="40414" y="96100"/>
                  </a:lnTo>
                  <a:lnTo>
                    <a:pt x="34008" y="96100"/>
                  </a:lnTo>
                  <a:lnTo>
                    <a:pt x="34008" y="90016"/>
                  </a:lnTo>
                  <a:close/>
                  <a:moveTo>
                    <a:pt x="47140" y="90016"/>
                  </a:moveTo>
                  <a:lnTo>
                    <a:pt x="47140" y="96100"/>
                  </a:lnTo>
                  <a:lnTo>
                    <a:pt x="40753" y="96100"/>
                  </a:lnTo>
                  <a:lnTo>
                    <a:pt x="40753" y="90016"/>
                  </a:lnTo>
                  <a:close/>
                  <a:moveTo>
                    <a:pt x="53885" y="90016"/>
                  </a:moveTo>
                  <a:lnTo>
                    <a:pt x="53885" y="96100"/>
                  </a:lnTo>
                  <a:lnTo>
                    <a:pt x="47479" y="96100"/>
                  </a:lnTo>
                  <a:lnTo>
                    <a:pt x="47479" y="90016"/>
                  </a:lnTo>
                  <a:close/>
                  <a:moveTo>
                    <a:pt x="60611" y="90016"/>
                  </a:moveTo>
                  <a:lnTo>
                    <a:pt x="60611" y="96100"/>
                  </a:lnTo>
                  <a:lnTo>
                    <a:pt x="54206" y="96100"/>
                  </a:lnTo>
                  <a:lnTo>
                    <a:pt x="54206" y="90016"/>
                  </a:lnTo>
                  <a:close/>
                  <a:moveTo>
                    <a:pt x="67338" y="90016"/>
                  </a:moveTo>
                  <a:lnTo>
                    <a:pt x="67338" y="96100"/>
                  </a:lnTo>
                  <a:lnTo>
                    <a:pt x="60950" y="96100"/>
                  </a:lnTo>
                  <a:lnTo>
                    <a:pt x="60950" y="90016"/>
                  </a:lnTo>
                  <a:close/>
                  <a:moveTo>
                    <a:pt x="74083" y="90016"/>
                  </a:moveTo>
                  <a:lnTo>
                    <a:pt x="74083" y="96100"/>
                  </a:lnTo>
                  <a:lnTo>
                    <a:pt x="67677" y="96100"/>
                  </a:lnTo>
                  <a:lnTo>
                    <a:pt x="67677" y="90016"/>
                  </a:lnTo>
                  <a:close/>
                  <a:moveTo>
                    <a:pt x="80809" y="90016"/>
                  </a:moveTo>
                  <a:lnTo>
                    <a:pt x="80809" y="96100"/>
                  </a:lnTo>
                  <a:lnTo>
                    <a:pt x="74422" y="96100"/>
                  </a:lnTo>
                  <a:lnTo>
                    <a:pt x="74422" y="90016"/>
                  </a:lnTo>
                  <a:close/>
                  <a:moveTo>
                    <a:pt x="87554" y="90016"/>
                  </a:moveTo>
                  <a:lnTo>
                    <a:pt x="87554" y="96100"/>
                  </a:lnTo>
                  <a:lnTo>
                    <a:pt x="81148" y="96100"/>
                  </a:lnTo>
                  <a:lnTo>
                    <a:pt x="81148" y="90016"/>
                  </a:lnTo>
                  <a:close/>
                  <a:moveTo>
                    <a:pt x="94281" y="90016"/>
                  </a:moveTo>
                  <a:lnTo>
                    <a:pt x="94281" y="96100"/>
                  </a:lnTo>
                  <a:lnTo>
                    <a:pt x="87893" y="96100"/>
                  </a:lnTo>
                  <a:lnTo>
                    <a:pt x="87893" y="90016"/>
                  </a:lnTo>
                  <a:close/>
                  <a:moveTo>
                    <a:pt x="101007" y="90016"/>
                  </a:moveTo>
                  <a:lnTo>
                    <a:pt x="101007" y="96100"/>
                  </a:lnTo>
                  <a:lnTo>
                    <a:pt x="94620" y="96100"/>
                  </a:lnTo>
                  <a:lnTo>
                    <a:pt x="94620" y="90016"/>
                  </a:lnTo>
                  <a:close/>
                  <a:moveTo>
                    <a:pt x="107752" y="90016"/>
                  </a:moveTo>
                  <a:lnTo>
                    <a:pt x="107752" y="96100"/>
                  </a:lnTo>
                  <a:lnTo>
                    <a:pt x="101346" y="96100"/>
                  </a:lnTo>
                  <a:lnTo>
                    <a:pt x="101346" y="90016"/>
                  </a:lnTo>
                  <a:close/>
                  <a:moveTo>
                    <a:pt x="114478" y="90016"/>
                  </a:moveTo>
                  <a:lnTo>
                    <a:pt x="114478" y="96100"/>
                  </a:lnTo>
                  <a:lnTo>
                    <a:pt x="108091" y="96100"/>
                  </a:lnTo>
                  <a:lnTo>
                    <a:pt x="108091" y="90016"/>
                  </a:lnTo>
                  <a:close/>
                  <a:moveTo>
                    <a:pt x="121223" y="90016"/>
                  </a:moveTo>
                  <a:lnTo>
                    <a:pt x="121223" y="96100"/>
                  </a:lnTo>
                  <a:lnTo>
                    <a:pt x="114817" y="96100"/>
                  </a:lnTo>
                  <a:lnTo>
                    <a:pt x="114817" y="90016"/>
                  </a:lnTo>
                  <a:close/>
                  <a:moveTo>
                    <a:pt x="127950" y="90016"/>
                  </a:moveTo>
                  <a:lnTo>
                    <a:pt x="127950" y="96100"/>
                  </a:lnTo>
                  <a:lnTo>
                    <a:pt x="121562" y="96100"/>
                  </a:lnTo>
                  <a:lnTo>
                    <a:pt x="121562" y="90016"/>
                  </a:lnTo>
                  <a:close/>
                  <a:moveTo>
                    <a:pt x="134694" y="90016"/>
                  </a:moveTo>
                  <a:lnTo>
                    <a:pt x="134694" y="96100"/>
                  </a:lnTo>
                  <a:lnTo>
                    <a:pt x="128289" y="96100"/>
                  </a:lnTo>
                  <a:lnTo>
                    <a:pt x="128289" y="90016"/>
                  </a:lnTo>
                  <a:close/>
                  <a:moveTo>
                    <a:pt x="141421" y="90016"/>
                  </a:moveTo>
                  <a:lnTo>
                    <a:pt x="141421" y="96100"/>
                  </a:lnTo>
                  <a:lnTo>
                    <a:pt x="135033" y="96100"/>
                  </a:lnTo>
                  <a:lnTo>
                    <a:pt x="135033" y="90016"/>
                  </a:lnTo>
                  <a:close/>
                  <a:moveTo>
                    <a:pt x="148148" y="90016"/>
                  </a:moveTo>
                  <a:lnTo>
                    <a:pt x="148148" y="96100"/>
                  </a:lnTo>
                  <a:lnTo>
                    <a:pt x="141760" y="96100"/>
                  </a:lnTo>
                  <a:lnTo>
                    <a:pt x="141760" y="90016"/>
                  </a:lnTo>
                  <a:close/>
                  <a:moveTo>
                    <a:pt x="154892" y="90016"/>
                  </a:moveTo>
                  <a:lnTo>
                    <a:pt x="154892" y="96100"/>
                  </a:lnTo>
                  <a:lnTo>
                    <a:pt x="148487" y="96100"/>
                  </a:lnTo>
                  <a:lnTo>
                    <a:pt x="148487" y="90016"/>
                  </a:lnTo>
                  <a:close/>
                  <a:moveTo>
                    <a:pt x="161619" y="90016"/>
                  </a:moveTo>
                  <a:lnTo>
                    <a:pt x="161619" y="96100"/>
                  </a:lnTo>
                  <a:lnTo>
                    <a:pt x="155231" y="96100"/>
                  </a:lnTo>
                  <a:lnTo>
                    <a:pt x="155231" y="90016"/>
                  </a:lnTo>
                  <a:close/>
                  <a:moveTo>
                    <a:pt x="168363" y="90016"/>
                  </a:moveTo>
                  <a:lnTo>
                    <a:pt x="168363" y="96100"/>
                  </a:lnTo>
                  <a:lnTo>
                    <a:pt x="161958" y="96100"/>
                  </a:lnTo>
                  <a:lnTo>
                    <a:pt x="161958" y="90016"/>
                  </a:lnTo>
                  <a:close/>
                  <a:moveTo>
                    <a:pt x="175090" y="90016"/>
                  </a:moveTo>
                  <a:lnTo>
                    <a:pt x="175090" y="96100"/>
                  </a:lnTo>
                  <a:lnTo>
                    <a:pt x="168702" y="96100"/>
                  </a:lnTo>
                  <a:lnTo>
                    <a:pt x="168702" y="90016"/>
                  </a:lnTo>
                  <a:close/>
                  <a:moveTo>
                    <a:pt x="181834" y="90016"/>
                  </a:moveTo>
                  <a:lnTo>
                    <a:pt x="181834" y="96100"/>
                  </a:lnTo>
                  <a:lnTo>
                    <a:pt x="175429" y="96100"/>
                  </a:lnTo>
                  <a:lnTo>
                    <a:pt x="175429" y="90016"/>
                  </a:lnTo>
                  <a:close/>
                  <a:moveTo>
                    <a:pt x="188561" y="90016"/>
                  </a:moveTo>
                  <a:lnTo>
                    <a:pt x="188561" y="96100"/>
                  </a:lnTo>
                  <a:lnTo>
                    <a:pt x="182173" y="96100"/>
                  </a:lnTo>
                  <a:lnTo>
                    <a:pt x="182173" y="90016"/>
                  </a:lnTo>
                  <a:close/>
                  <a:moveTo>
                    <a:pt x="195288" y="90016"/>
                  </a:moveTo>
                  <a:lnTo>
                    <a:pt x="195288" y="96100"/>
                  </a:lnTo>
                  <a:lnTo>
                    <a:pt x="188900" y="96100"/>
                  </a:lnTo>
                  <a:lnTo>
                    <a:pt x="188900" y="90016"/>
                  </a:lnTo>
                  <a:close/>
                  <a:moveTo>
                    <a:pt x="202032" y="90016"/>
                  </a:moveTo>
                  <a:lnTo>
                    <a:pt x="202032" y="96100"/>
                  </a:lnTo>
                  <a:lnTo>
                    <a:pt x="195627" y="96100"/>
                  </a:lnTo>
                  <a:lnTo>
                    <a:pt x="195627" y="90016"/>
                  </a:lnTo>
                  <a:close/>
                  <a:moveTo>
                    <a:pt x="208759" y="90016"/>
                  </a:moveTo>
                  <a:lnTo>
                    <a:pt x="208759" y="96100"/>
                  </a:lnTo>
                  <a:lnTo>
                    <a:pt x="202371" y="96100"/>
                  </a:lnTo>
                  <a:lnTo>
                    <a:pt x="202371" y="90016"/>
                  </a:lnTo>
                  <a:close/>
                  <a:moveTo>
                    <a:pt x="215504" y="90016"/>
                  </a:moveTo>
                  <a:lnTo>
                    <a:pt x="215504" y="96100"/>
                  </a:lnTo>
                  <a:lnTo>
                    <a:pt x="209098" y="96100"/>
                  </a:lnTo>
                  <a:lnTo>
                    <a:pt x="209098" y="90016"/>
                  </a:lnTo>
                  <a:close/>
                  <a:moveTo>
                    <a:pt x="222230" y="90016"/>
                  </a:moveTo>
                  <a:lnTo>
                    <a:pt x="222230" y="96100"/>
                  </a:lnTo>
                  <a:lnTo>
                    <a:pt x="215843" y="96100"/>
                  </a:lnTo>
                  <a:lnTo>
                    <a:pt x="215843" y="90016"/>
                  </a:lnTo>
                  <a:close/>
                  <a:moveTo>
                    <a:pt x="228975" y="90016"/>
                  </a:moveTo>
                  <a:lnTo>
                    <a:pt x="228975" y="96100"/>
                  </a:lnTo>
                  <a:lnTo>
                    <a:pt x="222569" y="96100"/>
                  </a:lnTo>
                  <a:lnTo>
                    <a:pt x="222569" y="90016"/>
                  </a:lnTo>
                  <a:close/>
                  <a:moveTo>
                    <a:pt x="235701" y="90016"/>
                  </a:moveTo>
                  <a:lnTo>
                    <a:pt x="235701" y="96100"/>
                  </a:lnTo>
                  <a:lnTo>
                    <a:pt x="229296" y="96100"/>
                  </a:lnTo>
                  <a:lnTo>
                    <a:pt x="229296" y="90016"/>
                  </a:lnTo>
                  <a:close/>
                  <a:moveTo>
                    <a:pt x="242428" y="90016"/>
                  </a:moveTo>
                  <a:lnTo>
                    <a:pt x="242428" y="96100"/>
                  </a:lnTo>
                  <a:lnTo>
                    <a:pt x="236040" y="96100"/>
                  </a:lnTo>
                  <a:lnTo>
                    <a:pt x="236040" y="90016"/>
                  </a:lnTo>
                  <a:close/>
                  <a:moveTo>
                    <a:pt x="249173" y="90016"/>
                  </a:moveTo>
                  <a:lnTo>
                    <a:pt x="249173" y="96100"/>
                  </a:lnTo>
                  <a:lnTo>
                    <a:pt x="242767" y="96100"/>
                  </a:lnTo>
                  <a:lnTo>
                    <a:pt x="242767" y="90016"/>
                  </a:lnTo>
                  <a:close/>
                  <a:moveTo>
                    <a:pt x="255899" y="90016"/>
                  </a:moveTo>
                  <a:lnTo>
                    <a:pt x="255899" y="96100"/>
                  </a:lnTo>
                  <a:lnTo>
                    <a:pt x="249512" y="96100"/>
                  </a:lnTo>
                  <a:lnTo>
                    <a:pt x="249512" y="90016"/>
                  </a:lnTo>
                  <a:close/>
                  <a:moveTo>
                    <a:pt x="262644" y="90016"/>
                  </a:moveTo>
                  <a:lnTo>
                    <a:pt x="262644" y="96100"/>
                  </a:lnTo>
                  <a:lnTo>
                    <a:pt x="256238" y="96100"/>
                  </a:lnTo>
                  <a:lnTo>
                    <a:pt x="256238" y="90016"/>
                  </a:lnTo>
                  <a:close/>
                  <a:moveTo>
                    <a:pt x="269370" y="90016"/>
                  </a:moveTo>
                  <a:lnTo>
                    <a:pt x="269370" y="96100"/>
                  </a:lnTo>
                  <a:lnTo>
                    <a:pt x="262983" y="96100"/>
                  </a:lnTo>
                  <a:lnTo>
                    <a:pt x="262983" y="90016"/>
                  </a:lnTo>
                  <a:close/>
                  <a:moveTo>
                    <a:pt x="276115" y="90016"/>
                  </a:moveTo>
                  <a:lnTo>
                    <a:pt x="276115" y="96100"/>
                  </a:lnTo>
                  <a:lnTo>
                    <a:pt x="269709" y="96100"/>
                  </a:lnTo>
                  <a:lnTo>
                    <a:pt x="269709" y="90016"/>
                  </a:lnTo>
                  <a:close/>
                  <a:moveTo>
                    <a:pt x="282842" y="90016"/>
                  </a:moveTo>
                  <a:lnTo>
                    <a:pt x="282842" y="96100"/>
                  </a:lnTo>
                  <a:lnTo>
                    <a:pt x="276436" y="96100"/>
                  </a:lnTo>
                  <a:lnTo>
                    <a:pt x="276436" y="90016"/>
                  </a:lnTo>
                  <a:close/>
                  <a:moveTo>
                    <a:pt x="6745" y="96422"/>
                  </a:moveTo>
                  <a:lnTo>
                    <a:pt x="6745" y="102524"/>
                  </a:lnTo>
                  <a:lnTo>
                    <a:pt x="339" y="102524"/>
                  </a:lnTo>
                  <a:lnTo>
                    <a:pt x="339" y="96422"/>
                  </a:lnTo>
                  <a:close/>
                  <a:moveTo>
                    <a:pt x="13471" y="96422"/>
                  </a:moveTo>
                  <a:lnTo>
                    <a:pt x="13471" y="102524"/>
                  </a:lnTo>
                  <a:lnTo>
                    <a:pt x="7066" y="102524"/>
                  </a:lnTo>
                  <a:lnTo>
                    <a:pt x="7066" y="96422"/>
                  </a:lnTo>
                  <a:close/>
                  <a:moveTo>
                    <a:pt x="20198" y="96422"/>
                  </a:moveTo>
                  <a:lnTo>
                    <a:pt x="20198" y="102524"/>
                  </a:lnTo>
                  <a:lnTo>
                    <a:pt x="13810" y="102524"/>
                  </a:lnTo>
                  <a:lnTo>
                    <a:pt x="13810" y="96422"/>
                  </a:lnTo>
                  <a:close/>
                  <a:moveTo>
                    <a:pt x="26942" y="96422"/>
                  </a:moveTo>
                  <a:lnTo>
                    <a:pt x="26942" y="102524"/>
                  </a:lnTo>
                  <a:lnTo>
                    <a:pt x="20537" y="102524"/>
                  </a:lnTo>
                  <a:lnTo>
                    <a:pt x="20537" y="96422"/>
                  </a:lnTo>
                  <a:close/>
                  <a:moveTo>
                    <a:pt x="33669" y="96422"/>
                  </a:moveTo>
                  <a:lnTo>
                    <a:pt x="33669" y="102524"/>
                  </a:lnTo>
                  <a:lnTo>
                    <a:pt x="27281" y="102524"/>
                  </a:lnTo>
                  <a:lnTo>
                    <a:pt x="27281" y="96422"/>
                  </a:lnTo>
                  <a:close/>
                  <a:moveTo>
                    <a:pt x="40414" y="96422"/>
                  </a:moveTo>
                  <a:lnTo>
                    <a:pt x="40414" y="102524"/>
                  </a:lnTo>
                  <a:lnTo>
                    <a:pt x="34008" y="102524"/>
                  </a:lnTo>
                  <a:lnTo>
                    <a:pt x="34008" y="96422"/>
                  </a:lnTo>
                  <a:close/>
                  <a:moveTo>
                    <a:pt x="47140" y="96422"/>
                  </a:moveTo>
                  <a:lnTo>
                    <a:pt x="47140" y="102524"/>
                  </a:lnTo>
                  <a:lnTo>
                    <a:pt x="40753" y="102524"/>
                  </a:lnTo>
                  <a:lnTo>
                    <a:pt x="40753" y="96422"/>
                  </a:lnTo>
                  <a:close/>
                  <a:moveTo>
                    <a:pt x="53885" y="96422"/>
                  </a:moveTo>
                  <a:lnTo>
                    <a:pt x="53885" y="102524"/>
                  </a:lnTo>
                  <a:lnTo>
                    <a:pt x="47479" y="102524"/>
                  </a:lnTo>
                  <a:lnTo>
                    <a:pt x="47479" y="96422"/>
                  </a:lnTo>
                  <a:close/>
                  <a:moveTo>
                    <a:pt x="60611" y="96422"/>
                  </a:moveTo>
                  <a:lnTo>
                    <a:pt x="60611" y="102524"/>
                  </a:lnTo>
                  <a:lnTo>
                    <a:pt x="54206" y="102524"/>
                  </a:lnTo>
                  <a:lnTo>
                    <a:pt x="54206" y="96422"/>
                  </a:lnTo>
                  <a:close/>
                  <a:moveTo>
                    <a:pt x="67338" y="96422"/>
                  </a:moveTo>
                  <a:lnTo>
                    <a:pt x="67338" y="102524"/>
                  </a:lnTo>
                  <a:lnTo>
                    <a:pt x="60950" y="102524"/>
                  </a:lnTo>
                  <a:lnTo>
                    <a:pt x="60950" y="96422"/>
                  </a:lnTo>
                  <a:close/>
                  <a:moveTo>
                    <a:pt x="74083" y="96422"/>
                  </a:moveTo>
                  <a:lnTo>
                    <a:pt x="74083" y="102524"/>
                  </a:lnTo>
                  <a:lnTo>
                    <a:pt x="67677" y="102524"/>
                  </a:lnTo>
                  <a:lnTo>
                    <a:pt x="67677" y="96422"/>
                  </a:lnTo>
                  <a:close/>
                  <a:moveTo>
                    <a:pt x="80809" y="96422"/>
                  </a:moveTo>
                  <a:lnTo>
                    <a:pt x="80809" y="102524"/>
                  </a:lnTo>
                  <a:lnTo>
                    <a:pt x="74422" y="102524"/>
                  </a:lnTo>
                  <a:lnTo>
                    <a:pt x="74422" y="96422"/>
                  </a:lnTo>
                  <a:close/>
                  <a:moveTo>
                    <a:pt x="87554" y="96422"/>
                  </a:moveTo>
                  <a:lnTo>
                    <a:pt x="87554" y="102524"/>
                  </a:lnTo>
                  <a:lnTo>
                    <a:pt x="81148" y="102524"/>
                  </a:lnTo>
                  <a:lnTo>
                    <a:pt x="81148" y="96422"/>
                  </a:lnTo>
                  <a:close/>
                  <a:moveTo>
                    <a:pt x="94281" y="96422"/>
                  </a:moveTo>
                  <a:lnTo>
                    <a:pt x="94281" y="102524"/>
                  </a:lnTo>
                  <a:lnTo>
                    <a:pt x="87893" y="102524"/>
                  </a:lnTo>
                  <a:lnTo>
                    <a:pt x="87893" y="96422"/>
                  </a:lnTo>
                  <a:close/>
                  <a:moveTo>
                    <a:pt x="101007" y="96422"/>
                  </a:moveTo>
                  <a:lnTo>
                    <a:pt x="101007" y="102524"/>
                  </a:lnTo>
                  <a:lnTo>
                    <a:pt x="94620" y="102524"/>
                  </a:lnTo>
                  <a:lnTo>
                    <a:pt x="94620" y="96422"/>
                  </a:lnTo>
                  <a:close/>
                  <a:moveTo>
                    <a:pt x="107752" y="96422"/>
                  </a:moveTo>
                  <a:lnTo>
                    <a:pt x="107752" y="102524"/>
                  </a:lnTo>
                  <a:lnTo>
                    <a:pt x="101346" y="102524"/>
                  </a:lnTo>
                  <a:lnTo>
                    <a:pt x="101346" y="96422"/>
                  </a:lnTo>
                  <a:close/>
                  <a:moveTo>
                    <a:pt x="114478" y="96422"/>
                  </a:moveTo>
                  <a:lnTo>
                    <a:pt x="114478" y="102524"/>
                  </a:lnTo>
                  <a:lnTo>
                    <a:pt x="108091" y="102524"/>
                  </a:lnTo>
                  <a:lnTo>
                    <a:pt x="108091" y="96422"/>
                  </a:lnTo>
                  <a:close/>
                  <a:moveTo>
                    <a:pt x="121223" y="96422"/>
                  </a:moveTo>
                  <a:lnTo>
                    <a:pt x="121223" y="102524"/>
                  </a:lnTo>
                  <a:lnTo>
                    <a:pt x="114817" y="102524"/>
                  </a:lnTo>
                  <a:lnTo>
                    <a:pt x="114817" y="96422"/>
                  </a:lnTo>
                  <a:close/>
                  <a:moveTo>
                    <a:pt x="127950" y="96422"/>
                  </a:moveTo>
                  <a:lnTo>
                    <a:pt x="127950" y="102524"/>
                  </a:lnTo>
                  <a:lnTo>
                    <a:pt x="121562" y="102524"/>
                  </a:lnTo>
                  <a:lnTo>
                    <a:pt x="121562" y="96422"/>
                  </a:lnTo>
                  <a:close/>
                  <a:moveTo>
                    <a:pt x="134694" y="96422"/>
                  </a:moveTo>
                  <a:lnTo>
                    <a:pt x="134694" y="102524"/>
                  </a:lnTo>
                  <a:lnTo>
                    <a:pt x="128289" y="102524"/>
                  </a:lnTo>
                  <a:lnTo>
                    <a:pt x="128289" y="96422"/>
                  </a:lnTo>
                  <a:close/>
                  <a:moveTo>
                    <a:pt x="141421" y="96422"/>
                  </a:moveTo>
                  <a:lnTo>
                    <a:pt x="141421" y="102524"/>
                  </a:lnTo>
                  <a:lnTo>
                    <a:pt x="135033" y="102524"/>
                  </a:lnTo>
                  <a:lnTo>
                    <a:pt x="135033" y="96422"/>
                  </a:lnTo>
                  <a:close/>
                  <a:moveTo>
                    <a:pt x="148148" y="96422"/>
                  </a:moveTo>
                  <a:lnTo>
                    <a:pt x="148148" y="102524"/>
                  </a:lnTo>
                  <a:lnTo>
                    <a:pt x="141760" y="102524"/>
                  </a:lnTo>
                  <a:lnTo>
                    <a:pt x="141760" y="96422"/>
                  </a:lnTo>
                  <a:close/>
                  <a:moveTo>
                    <a:pt x="154892" y="96422"/>
                  </a:moveTo>
                  <a:lnTo>
                    <a:pt x="154892" y="102524"/>
                  </a:lnTo>
                  <a:lnTo>
                    <a:pt x="148487" y="102524"/>
                  </a:lnTo>
                  <a:lnTo>
                    <a:pt x="148487" y="96422"/>
                  </a:lnTo>
                  <a:close/>
                  <a:moveTo>
                    <a:pt x="161619" y="96422"/>
                  </a:moveTo>
                  <a:lnTo>
                    <a:pt x="161619" y="102524"/>
                  </a:lnTo>
                  <a:lnTo>
                    <a:pt x="155231" y="102524"/>
                  </a:lnTo>
                  <a:lnTo>
                    <a:pt x="155231" y="96422"/>
                  </a:lnTo>
                  <a:close/>
                  <a:moveTo>
                    <a:pt x="168363" y="96422"/>
                  </a:moveTo>
                  <a:lnTo>
                    <a:pt x="168363" y="102524"/>
                  </a:lnTo>
                  <a:lnTo>
                    <a:pt x="161958" y="102524"/>
                  </a:lnTo>
                  <a:lnTo>
                    <a:pt x="161958" y="96422"/>
                  </a:lnTo>
                  <a:close/>
                  <a:moveTo>
                    <a:pt x="175090" y="96422"/>
                  </a:moveTo>
                  <a:lnTo>
                    <a:pt x="175090" y="102524"/>
                  </a:lnTo>
                  <a:lnTo>
                    <a:pt x="168702" y="102524"/>
                  </a:lnTo>
                  <a:lnTo>
                    <a:pt x="168702" y="96422"/>
                  </a:lnTo>
                  <a:close/>
                  <a:moveTo>
                    <a:pt x="181834" y="96422"/>
                  </a:moveTo>
                  <a:lnTo>
                    <a:pt x="181834" y="102524"/>
                  </a:lnTo>
                  <a:lnTo>
                    <a:pt x="175429" y="102524"/>
                  </a:lnTo>
                  <a:lnTo>
                    <a:pt x="175429" y="96422"/>
                  </a:lnTo>
                  <a:close/>
                  <a:moveTo>
                    <a:pt x="188561" y="96422"/>
                  </a:moveTo>
                  <a:lnTo>
                    <a:pt x="188561" y="102524"/>
                  </a:lnTo>
                  <a:lnTo>
                    <a:pt x="182173" y="102524"/>
                  </a:lnTo>
                  <a:lnTo>
                    <a:pt x="182173" y="96422"/>
                  </a:lnTo>
                  <a:close/>
                  <a:moveTo>
                    <a:pt x="195288" y="96422"/>
                  </a:moveTo>
                  <a:lnTo>
                    <a:pt x="195288" y="102524"/>
                  </a:lnTo>
                  <a:lnTo>
                    <a:pt x="188900" y="102524"/>
                  </a:lnTo>
                  <a:lnTo>
                    <a:pt x="188900" y="96422"/>
                  </a:lnTo>
                  <a:close/>
                  <a:moveTo>
                    <a:pt x="202032" y="96422"/>
                  </a:moveTo>
                  <a:lnTo>
                    <a:pt x="202032" y="102524"/>
                  </a:lnTo>
                  <a:lnTo>
                    <a:pt x="195627" y="102524"/>
                  </a:lnTo>
                  <a:lnTo>
                    <a:pt x="195627" y="96422"/>
                  </a:lnTo>
                  <a:close/>
                  <a:moveTo>
                    <a:pt x="208759" y="96422"/>
                  </a:moveTo>
                  <a:lnTo>
                    <a:pt x="208759" y="102524"/>
                  </a:lnTo>
                  <a:lnTo>
                    <a:pt x="202371" y="102524"/>
                  </a:lnTo>
                  <a:lnTo>
                    <a:pt x="202371" y="96422"/>
                  </a:lnTo>
                  <a:close/>
                  <a:moveTo>
                    <a:pt x="215504" y="96422"/>
                  </a:moveTo>
                  <a:lnTo>
                    <a:pt x="215504" y="102524"/>
                  </a:lnTo>
                  <a:lnTo>
                    <a:pt x="209098" y="102524"/>
                  </a:lnTo>
                  <a:lnTo>
                    <a:pt x="209098" y="96422"/>
                  </a:lnTo>
                  <a:close/>
                  <a:moveTo>
                    <a:pt x="222230" y="96422"/>
                  </a:moveTo>
                  <a:lnTo>
                    <a:pt x="222230" y="102524"/>
                  </a:lnTo>
                  <a:lnTo>
                    <a:pt x="215843" y="102524"/>
                  </a:lnTo>
                  <a:lnTo>
                    <a:pt x="215843" y="96422"/>
                  </a:lnTo>
                  <a:close/>
                  <a:moveTo>
                    <a:pt x="228975" y="96422"/>
                  </a:moveTo>
                  <a:lnTo>
                    <a:pt x="228975" y="102524"/>
                  </a:lnTo>
                  <a:lnTo>
                    <a:pt x="222569" y="102524"/>
                  </a:lnTo>
                  <a:lnTo>
                    <a:pt x="222569" y="96422"/>
                  </a:lnTo>
                  <a:close/>
                  <a:moveTo>
                    <a:pt x="235701" y="96422"/>
                  </a:moveTo>
                  <a:lnTo>
                    <a:pt x="235701" y="102524"/>
                  </a:lnTo>
                  <a:lnTo>
                    <a:pt x="229296" y="102524"/>
                  </a:lnTo>
                  <a:lnTo>
                    <a:pt x="229296" y="96422"/>
                  </a:lnTo>
                  <a:close/>
                  <a:moveTo>
                    <a:pt x="242428" y="96422"/>
                  </a:moveTo>
                  <a:lnTo>
                    <a:pt x="242428" y="102524"/>
                  </a:lnTo>
                  <a:lnTo>
                    <a:pt x="236040" y="102524"/>
                  </a:lnTo>
                  <a:lnTo>
                    <a:pt x="236040" y="96422"/>
                  </a:lnTo>
                  <a:close/>
                  <a:moveTo>
                    <a:pt x="249173" y="96422"/>
                  </a:moveTo>
                  <a:lnTo>
                    <a:pt x="249173" y="102524"/>
                  </a:lnTo>
                  <a:lnTo>
                    <a:pt x="242767" y="102524"/>
                  </a:lnTo>
                  <a:lnTo>
                    <a:pt x="242767" y="96422"/>
                  </a:lnTo>
                  <a:close/>
                  <a:moveTo>
                    <a:pt x="255899" y="96422"/>
                  </a:moveTo>
                  <a:lnTo>
                    <a:pt x="255899" y="102524"/>
                  </a:lnTo>
                  <a:lnTo>
                    <a:pt x="249512" y="102524"/>
                  </a:lnTo>
                  <a:lnTo>
                    <a:pt x="249512" y="96422"/>
                  </a:lnTo>
                  <a:close/>
                  <a:moveTo>
                    <a:pt x="262644" y="96422"/>
                  </a:moveTo>
                  <a:lnTo>
                    <a:pt x="262644" y="102524"/>
                  </a:lnTo>
                  <a:lnTo>
                    <a:pt x="256238" y="102524"/>
                  </a:lnTo>
                  <a:lnTo>
                    <a:pt x="256238" y="96422"/>
                  </a:lnTo>
                  <a:close/>
                  <a:moveTo>
                    <a:pt x="269370" y="96422"/>
                  </a:moveTo>
                  <a:lnTo>
                    <a:pt x="269370" y="102524"/>
                  </a:lnTo>
                  <a:lnTo>
                    <a:pt x="262983" y="102524"/>
                  </a:lnTo>
                  <a:lnTo>
                    <a:pt x="262983" y="96422"/>
                  </a:lnTo>
                  <a:close/>
                  <a:moveTo>
                    <a:pt x="276115" y="96422"/>
                  </a:moveTo>
                  <a:lnTo>
                    <a:pt x="276115" y="102524"/>
                  </a:lnTo>
                  <a:lnTo>
                    <a:pt x="269709" y="102524"/>
                  </a:lnTo>
                  <a:lnTo>
                    <a:pt x="269709" y="96422"/>
                  </a:lnTo>
                  <a:close/>
                  <a:moveTo>
                    <a:pt x="282842" y="96422"/>
                  </a:moveTo>
                  <a:lnTo>
                    <a:pt x="282842" y="102524"/>
                  </a:lnTo>
                  <a:lnTo>
                    <a:pt x="276436" y="102524"/>
                  </a:lnTo>
                  <a:lnTo>
                    <a:pt x="276436" y="96422"/>
                  </a:lnTo>
                  <a:close/>
                  <a:moveTo>
                    <a:pt x="6745" y="102827"/>
                  </a:moveTo>
                  <a:lnTo>
                    <a:pt x="6745" y="108929"/>
                  </a:lnTo>
                  <a:lnTo>
                    <a:pt x="339" y="108929"/>
                  </a:lnTo>
                  <a:lnTo>
                    <a:pt x="339" y="102827"/>
                  </a:lnTo>
                  <a:close/>
                  <a:moveTo>
                    <a:pt x="13471" y="102827"/>
                  </a:moveTo>
                  <a:lnTo>
                    <a:pt x="13471" y="108929"/>
                  </a:lnTo>
                  <a:lnTo>
                    <a:pt x="7066" y="108929"/>
                  </a:lnTo>
                  <a:lnTo>
                    <a:pt x="7066" y="102827"/>
                  </a:lnTo>
                  <a:close/>
                  <a:moveTo>
                    <a:pt x="20198" y="102827"/>
                  </a:moveTo>
                  <a:lnTo>
                    <a:pt x="20198" y="108929"/>
                  </a:lnTo>
                  <a:lnTo>
                    <a:pt x="13810" y="108929"/>
                  </a:lnTo>
                  <a:lnTo>
                    <a:pt x="13810" y="102827"/>
                  </a:lnTo>
                  <a:close/>
                  <a:moveTo>
                    <a:pt x="26942" y="102827"/>
                  </a:moveTo>
                  <a:lnTo>
                    <a:pt x="26942" y="108929"/>
                  </a:lnTo>
                  <a:lnTo>
                    <a:pt x="20537" y="108929"/>
                  </a:lnTo>
                  <a:lnTo>
                    <a:pt x="20537" y="102827"/>
                  </a:lnTo>
                  <a:close/>
                  <a:moveTo>
                    <a:pt x="33669" y="102827"/>
                  </a:moveTo>
                  <a:lnTo>
                    <a:pt x="33669" y="108929"/>
                  </a:lnTo>
                  <a:lnTo>
                    <a:pt x="27281" y="108929"/>
                  </a:lnTo>
                  <a:lnTo>
                    <a:pt x="27281" y="102827"/>
                  </a:lnTo>
                  <a:close/>
                  <a:moveTo>
                    <a:pt x="40414" y="102827"/>
                  </a:moveTo>
                  <a:lnTo>
                    <a:pt x="40414" y="108929"/>
                  </a:lnTo>
                  <a:lnTo>
                    <a:pt x="34008" y="108929"/>
                  </a:lnTo>
                  <a:lnTo>
                    <a:pt x="34008" y="102827"/>
                  </a:lnTo>
                  <a:close/>
                  <a:moveTo>
                    <a:pt x="47140" y="102827"/>
                  </a:moveTo>
                  <a:lnTo>
                    <a:pt x="47140" y="108929"/>
                  </a:lnTo>
                  <a:lnTo>
                    <a:pt x="40753" y="108929"/>
                  </a:lnTo>
                  <a:lnTo>
                    <a:pt x="40753" y="102827"/>
                  </a:lnTo>
                  <a:close/>
                  <a:moveTo>
                    <a:pt x="53885" y="102827"/>
                  </a:moveTo>
                  <a:lnTo>
                    <a:pt x="53885" y="108929"/>
                  </a:lnTo>
                  <a:lnTo>
                    <a:pt x="47479" y="108929"/>
                  </a:lnTo>
                  <a:lnTo>
                    <a:pt x="47479" y="102827"/>
                  </a:lnTo>
                  <a:close/>
                  <a:moveTo>
                    <a:pt x="60611" y="102827"/>
                  </a:moveTo>
                  <a:lnTo>
                    <a:pt x="60611" y="108929"/>
                  </a:lnTo>
                  <a:lnTo>
                    <a:pt x="54206" y="108929"/>
                  </a:lnTo>
                  <a:lnTo>
                    <a:pt x="54206" y="102827"/>
                  </a:lnTo>
                  <a:close/>
                  <a:moveTo>
                    <a:pt x="67338" y="102827"/>
                  </a:moveTo>
                  <a:lnTo>
                    <a:pt x="67338" y="108929"/>
                  </a:lnTo>
                  <a:lnTo>
                    <a:pt x="60950" y="108929"/>
                  </a:lnTo>
                  <a:lnTo>
                    <a:pt x="60950" y="102827"/>
                  </a:lnTo>
                  <a:close/>
                  <a:moveTo>
                    <a:pt x="74083" y="102827"/>
                  </a:moveTo>
                  <a:lnTo>
                    <a:pt x="74083" y="108929"/>
                  </a:lnTo>
                  <a:lnTo>
                    <a:pt x="67677" y="108929"/>
                  </a:lnTo>
                  <a:lnTo>
                    <a:pt x="67677" y="102827"/>
                  </a:lnTo>
                  <a:close/>
                  <a:moveTo>
                    <a:pt x="80809" y="102827"/>
                  </a:moveTo>
                  <a:lnTo>
                    <a:pt x="80809" y="108929"/>
                  </a:lnTo>
                  <a:lnTo>
                    <a:pt x="74422" y="108929"/>
                  </a:lnTo>
                  <a:lnTo>
                    <a:pt x="74422" y="102827"/>
                  </a:lnTo>
                  <a:close/>
                  <a:moveTo>
                    <a:pt x="87554" y="102827"/>
                  </a:moveTo>
                  <a:lnTo>
                    <a:pt x="87554" y="108929"/>
                  </a:lnTo>
                  <a:lnTo>
                    <a:pt x="81148" y="108929"/>
                  </a:lnTo>
                  <a:lnTo>
                    <a:pt x="81148" y="102827"/>
                  </a:lnTo>
                  <a:close/>
                  <a:moveTo>
                    <a:pt x="94281" y="102827"/>
                  </a:moveTo>
                  <a:lnTo>
                    <a:pt x="94281" y="108929"/>
                  </a:lnTo>
                  <a:lnTo>
                    <a:pt x="87893" y="108929"/>
                  </a:lnTo>
                  <a:lnTo>
                    <a:pt x="87893" y="102827"/>
                  </a:lnTo>
                  <a:close/>
                  <a:moveTo>
                    <a:pt x="101007" y="102827"/>
                  </a:moveTo>
                  <a:lnTo>
                    <a:pt x="101007" y="108929"/>
                  </a:lnTo>
                  <a:lnTo>
                    <a:pt x="94620" y="108929"/>
                  </a:lnTo>
                  <a:lnTo>
                    <a:pt x="94620" y="102827"/>
                  </a:lnTo>
                  <a:close/>
                  <a:moveTo>
                    <a:pt x="107752" y="102827"/>
                  </a:moveTo>
                  <a:lnTo>
                    <a:pt x="107752" y="108929"/>
                  </a:lnTo>
                  <a:lnTo>
                    <a:pt x="101346" y="108929"/>
                  </a:lnTo>
                  <a:lnTo>
                    <a:pt x="101346" y="102827"/>
                  </a:lnTo>
                  <a:close/>
                  <a:moveTo>
                    <a:pt x="114478" y="102827"/>
                  </a:moveTo>
                  <a:lnTo>
                    <a:pt x="114478" y="108929"/>
                  </a:lnTo>
                  <a:lnTo>
                    <a:pt x="108091" y="108929"/>
                  </a:lnTo>
                  <a:lnTo>
                    <a:pt x="108091" y="102827"/>
                  </a:lnTo>
                  <a:close/>
                  <a:moveTo>
                    <a:pt x="121223" y="102827"/>
                  </a:moveTo>
                  <a:lnTo>
                    <a:pt x="121223" y="108929"/>
                  </a:lnTo>
                  <a:lnTo>
                    <a:pt x="114817" y="108929"/>
                  </a:lnTo>
                  <a:lnTo>
                    <a:pt x="114817" y="102827"/>
                  </a:lnTo>
                  <a:close/>
                  <a:moveTo>
                    <a:pt x="127950" y="102827"/>
                  </a:moveTo>
                  <a:lnTo>
                    <a:pt x="127950" y="108929"/>
                  </a:lnTo>
                  <a:lnTo>
                    <a:pt x="121562" y="108929"/>
                  </a:lnTo>
                  <a:lnTo>
                    <a:pt x="121562" y="102827"/>
                  </a:lnTo>
                  <a:close/>
                  <a:moveTo>
                    <a:pt x="134694" y="102827"/>
                  </a:moveTo>
                  <a:lnTo>
                    <a:pt x="134694" y="108929"/>
                  </a:lnTo>
                  <a:lnTo>
                    <a:pt x="128289" y="108929"/>
                  </a:lnTo>
                  <a:lnTo>
                    <a:pt x="128289" y="102827"/>
                  </a:lnTo>
                  <a:close/>
                  <a:moveTo>
                    <a:pt x="141421" y="102827"/>
                  </a:moveTo>
                  <a:lnTo>
                    <a:pt x="141421" y="108929"/>
                  </a:lnTo>
                  <a:lnTo>
                    <a:pt x="135033" y="108929"/>
                  </a:lnTo>
                  <a:lnTo>
                    <a:pt x="135033" y="102827"/>
                  </a:lnTo>
                  <a:close/>
                  <a:moveTo>
                    <a:pt x="148148" y="102827"/>
                  </a:moveTo>
                  <a:lnTo>
                    <a:pt x="148148" y="108929"/>
                  </a:lnTo>
                  <a:lnTo>
                    <a:pt x="141760" y="108929"/>
                  </a:lnTo>
                  <a:lnTo>
                    <a:pt x="141760" y="102827"/>
                  </a:lnTo>
                  <a:close/>
                  <a:moveTo>
                    <a:pt x="154892" y="102827"/>
                  </a:moveTo>
                  <a:lnTo>
                    <a:pt x="154892" y="108929"/>
                  </a:lnTo>
                  <a:lnTo>
                    <a:pt x="148487" y="108929"/>
                  </a:lnTo>
                  <a:lnTo>
                    <a:pt x="148487" y="102827"/>
                  </a:lnTo>
                  <a:close/>
                  <a:moveTo>
                    <a:pt x="161619" y="102827"/>
                  </a:moveTo>
                  <a:lnTo>
                    <a:pt x="161619" y="108929"/>
                  </a:lnTo>
                  <a:lnTo>
                    <a:pt x="155231" y="108929"/>
                  </a:lnTo>
                  <a:lnTo>
                    <a:pt x="155231" y="102827"/>
                  </a:lnTo>
                  <a:close/>
                  <a:moveTo>
                    <a:pt x="168363" y="102827"/>
                  </a:moveTo>
                  <a:lnTo>
                    <a:pt x="168363" y="108929"/>
                  </a:lnTo>
                  <a:lnTo>
                    <a:pt x="161958" y="108929"/>
                  </a:lnTo>
                  <a:lnTo>
                    <a:pt x="161958" y="102827"/>
                  </a:lnTo>
                  <a:close/>
                  <a:moveTo>
                    <a:pt x="175090" y="102827"/>
                  </a:moveTo>
                  <a:lnTo>
                    <a:pt x="175090" y="108929"/>
                  </a:lnTo>
                  <a:lnTo>
                    <a:pt x="168702" y="108929"/>
                  </a:lnTo>
                  <a:lnTo>
                    <a:pt x="168702" y="102827"/>
                  </a:lnTo>
                  <a:close/>
                  <a:moveTo>
                    <a:pt x="181834" y="102827"/>
                  </a:moveTo>
                  <a:lnTo>
                    <a:pt x="181834" y="108929"/>
                  </a:lnTo>
                  <a:lnTo>
                    <a:pt x="175429" y="108929"/>
                  </a:lnTo>
                  <a:lnTo>
                    <a:pt x="175429" y="102827"/>
                  </a:lnTo>
                  <a:close/>
                  <a:moveTo>
                    <a:pt x="188561" y="102827"/>
                  </a:moveTo>
                  <a:lnTo>
                    <a:pt x="188561" y="108929"/>
                  </a:lnTo>
                  <a:lnTo>
                    <a:pt x="182173" y="108929"/>
                  </a:lnTo>
                  <a:lnTo>
                    <a:pt x="182173" y="102827"/>
                  </a:lnTo>
                  <a:close/>
                  <a:moveTo>
                    <a:pt x="195288" y="102827"/>
                  </a:moveTo>
                  <a:lnTo>
                    <a:pt x="195288" y="108929"/>
                  </a:lnTo>
                  <a:lnTo>
                    <a:pt x="188900" y="108929"/>
                  </a:lnTo>
                  <a:lnTo>
                    <a:pt x="188900" y="102827"/>
                  </a:lnTo>
                  <a:close/>
                  <a:moveTo>
                    <a:pt x="202032" y="102827"/>
                  </a:moveTo>
                  <a:lnTo>
                    <a:pt x="202032" y="108929"/>
                  </a:lnTo>
                  <a:lnTo>
                    <a:pt x="195627" y="108929"/>
                  </a:lnTo>
                  <a:lnTo>
                    <a:pt x="195627" y="102827"/>
                  </a:lnTo>
                  <a:close/>
                  <a:moveTo>
                    <a:pt x="208759" y="102827"/>
                  </a:moveTo>
                  <a:lnTo>
                    <a:pt x="208759" y="108929"/>
                  </a:lnTo>
                  <a:lnTo>
                    <a:pt x="202371" y="108929"/>
                  </a:lnTo>
                  <a:lnTo>
                    <a:pt x="202371" y="102827"/>
                  </a:lnTo>
                  <a:close/>
                  <a:moveTo>
                    <a:pt x="215504" y="102827"/>
                  </a:moveTo>
                  <a:lnTo>
                    <a:pt x="215504" y="108929"/>
                  </a:lnTo>
                  <a:lnTo>
                    <a:pt x="209098" y="108929"/>
                  </a:lnTo>
                  <a:lnTo>
                    <a:pt x="209098" y="102827"/>
                  </a:lnTo>
                  <a:close/>
                  <a:moveTo>
                    <a:pt x="222230" y="102827"/>
                  </a:moveTo>
                  <a:lnTo>
                    <a:pt x="222230" y="108929"/>
                  </a:lnTo>
                  <a:lnTo>
                    <a:pt x="215843" y="108929"/>
                  </a:lnTo>
                  <a:lnTo>
                    <a:pt x="215843" y="102827"/>
                  </a:lnTo>
                  <a:close/>
                  <a:moveTo>
                    <a:pt x="228975" y="102827"/>
                  </a:moveTo>
                  <a:lnTo>
                    <a:pt x="228975" y="108929"/>
                  </a:lnTo>
                  <a:lnTo>
                    <a:pt x="222569" y="108929"/>
                  </a:lnTo>
                  <a:lnTo>
                    <a:pt x="222569" y="102827"/>
                  </a:lnTo>
                  <a:close/>
                  <a:moveTo>
                    <a:pt x="235701" y="102827"/>
                  </a:moveTo>
                  <a:lnTo>
                    <a:pt x="235701" y="108929"/>
                  </a:lnTo>
                  <a:lnTo>
                    <a:pt x="229296" y="108929"/>
                  </a:lnTo>
                  <a:lnTo>
                    <a:pt x="229296" y="102827"/>
                  </a:lnTo>
                  <a:close/>
                  <a:moveTo>
                    <a:pt x="242428" y="102827"/>
                  </a:moveTo>
                  <a:lnTo>
                    <a:pt x="242428" y="108929"/>
                  </a:lnTo>
                  <a:lnTo>
                    <a:pt x="236040" y="108929"/>
                  </a:lnTo>
                  <a:lnTo>
                    <a:pt x="236040" y="102827"/>
                  </a:lnTo>
                  <a:close/>
                  <a:moveTo>
                    <a:pt x="249173" y="102827"/>
                  </a:moveTo>
                  <a:lnTo>
                    <a:pt x="249173" y="108929"/>
                  </a:lnTo>
                  <a:lnTo>
                    <a:pt x="242767" y="108929"/>
                  </a:lnTo>
                  <a:lnTo>
                    <a:pt x="242767" y="102827"/>
                  </a:lnTo>
                  <a:close/>
                  <a:moveTo>
                    <a:pt x="255899" y="102827"/>
                  </a:moveTo>
                  <a:lnTo>
                    <a:pt x="255899" y="108929"/>
                  </a:lnTo>
                  <a:lnTo>
                    <a:pt x="249512" y="108929"/>
                  </a:lnTo>
                  <a:lnTo>
                    <a:pt x="249512" y="102827"/>
                  </a:lnTo>
                  <a:close/>
                  <a:moveTo>
                    <a:pt x="262644" y="102827"/>
                  </a:moveTo>
                  <a:lnTo>
                    <a:pt x="262644" y="108929"/>
                  </a:lnTo>
                  <a:lnTo>
                    <a:pt x="256238" y="108929"/>
                  </a:lnTo>
                  <a:lnTo>
                    <a:pt x="256238" y="102827"/>
                  </a:lnTo>
                  <a:close/>
                  <a:moveTo>
                    <a:pt x="269370" y="102827"/>
                  </a:moveTo>
                  <a:lnTo>
                    <a:pt x="269370" y="108929"/>
                  </a:lnTo>
                  <a:lnTo>
                    <a:pt x="262983" y="108929"/>
                  </a:lnTo>
                  <a:lnTo>
                    <a:pt x="262983" y="102827"/>
                  </a:lnTo>
                  <a:close/>
                  <a:moveTo>
                    <a:pt x="276115" y="102827"/>
                  </a:moveTo>
                  <a:lnTo>
                    <a:pt x="276115" y="108929"/>
                  </a:lnTo>
                  <a:lnTo>
                    <a:pt x="269709" y="108929"/>
                  </a:lnTo>
                  <a:lnTo>
                    <a:pt x="269709" y="102827"/>
                  </a:lnTo>
                  <a:close/>
                  <a:moveTo>
                    <a:pt x="282842" y="102827"/>
                  </a:moveTo>
                  <a:lnTo>
                    <a:pt x="282842" y="108929"/>
                  </a:lnTo>
                  <a:lnTo>
                    <a:pt x="276436" y="108929"/>
                  </a:lnTo>
                  <a:lnTo>
                    <a:pt x="276436" y="102827"/>
                  </a:lnTo>
                  <a:close/>
                  <a:moveTo>
                    <a:pt x="6745" y="109250"/>
                  </a:moveTo>
                  <a:lnTo>
                    <a:pt x="6745" y="115335"/>
                  </a:lnTo>
                  <a:lnTo>
                    <a:pt x="339" y="115335"/>
                  </a:lnTo>
                  <a:lnTo>
                    <a:pt x="339" y="109250"/>
                  </a:lnTo>
                  <a:close/>
                  <a:moveTo>
                    <a:pt x="13471" y="109250"/>
                  </a:moveTo>
                  <a:lnTo>
                    <a:pt x="13471" y="115335"/>
                  </a:lnTo>
                  <a:lnTo>
                    <a:pt x="7066" y="115335"/>
                  </a:lnTo>
                  <a:lnTo>
                    <a:pt x="7066" y="109250"/>
                  </a:lnTo>
                  <a:close/>
                  <a:moveTo>
                    <a:pt x="20198" y="109250"/>
                  </a:moveTo>
                  <a:lnTo>
                    <a:pt x="20198" y="115335"/>
                  </a:lnTo>
                  <a:lnTo>
                    <a:pt x="13810" y="115335"/>
                  </a:lnTo>
                  <a:lnTo>
                    <a:pt x="13810" y="109250"/>
                  </a:lnTo>
                  <a:close/>
                  <a:moveTo>
                    <a:pt x="26942" y="109250"/>
                  </a:moveTo>
                  <a:lnTo>
                    <a:pt x="26942" y="115335"/>
                  </a:lnTo>
                  <a:lnTo>
                    <a:pt x="20537" y="115335"/>
                  </a:lnTo>
                  <a:lnTo>
                    <a:pt x="20537" y="109250"/>
                  </a:lnTo>
                  <a:close/>
                  <a:moveTo>
                    <a:pt x="33669" y="109250"/>
                  </a:moveTo>
                  <a:lnTo>
                    <a:pt x="33669" y="115335"/>
                  </a:lnTo>
                  <a:lnTo>
                    <a:pt x="27281" y="115335"/>
                  </a:lnTo>
                  <a:lnTo>
                    <a:pt x="27281" y="109250"/>
                  </a:lnTo>
                  <a:close/>
                  <a:moveTo>
                    <a:pt x="40414" y="109250"/>
                  </a:moveTo>
                  <a:lnTo>
                    <a:pt x="40414" y="115335"/>
                  </a:lnTo>
                  <a:lnTo>
                    <a:pt x="34008" y="115335"/>
                  </a:lnTo>
                  <a:lnTo>
                    <a:pt x="34008" y="109250"/>
                  </a:lnTo>
                  <a:close/>
                  <a:moveTo>
                    <a:pt x="47140" y="109250"/>
                  </a:moveTo>
                  <a:lnTo>
                    <a:pt x="47140" y="115335"/>
                  </a:lnTo>
                  <a:lnTo>
                    <a:pt x="40753" y="115335"/>
                  </a:lnTo>
                  <a:lnTo>
                    <a:pt x="40753" y="109250"/>
                  </a:lnTo>
                  <a:close/>
                  <a:moveTo>
                    <a:pt x="53885" y="109250"/>
                  </a:moveTo>
                  <a:lnTo>
                    <a:pt x="53885" y="115335"/>
                  </a:lnTo>
                  <a:lnTo>
                    <a:pt x="47479" y="115335"/>
                  </a:lnTo>
                  <a:lnTo>
                    <a:pt x="47479" y="109250"/>
                  </a:lnTo>
                  <a:close/>
                  <a:moveTo>
                    <a:pt x="60611" y="109250"/>
                  </a:moveTo>
                  <a:lnTo>
                    <a:pt x="60611" y="115335"/>
                  </a:lnTo>
                  <a:lnTo>
                    <a:pt x="54206" y="115335"/>
                  </a:lnTo>
                  <a:lnTo>
                    <a:pt x="54206" y="109250"/>
                  </a:lnTo>
                  <a:close/>
                  <a:moveTo>
                    <a:pt x="67338" y="109250"/>
                  </a:moveTo>
                  <a:lnTo>
                    <a:pt x="67338" y="115335"/>
                  </a:lnTo>
                  <a:lnTo>
                    <a:pt x="60950" y="115335"/>
                  </a:lnTo>
                  <a:lnTo>
                    <a:pt x="60950" y="109250"/>
                  </a:lnTo>
                  <a:close/>
                  <a:moveTo>
                    <a:pt x="74083" y="109250"/>
                  </a:moveTo>
                  <a:lnTo>
                    <a:pt x="74083" y="115335"/>
                  </a:lnTo>
                  <a:lnTo>
                    <a:pt x="67677" y="115335"/>
                  </a:lnTo>
                  <a:lnTo>
                    <a:pt x="67677" y="109250"/>
                  </a:lnTo>
                  <a:close/>
                  <a:moveTo>
                    <a:pt x="80809" y="109250"/>
                  </a:moveTo>
                  <a:lnTo>
                    <a:pt x="80809" y="115335"/>
                  </a:lnTo>
                  <a:lnTo>
                    <a:pt x="74422" y="115335"/>
                  </a:lnTo>
                  <a:lnTo>
                    <a:pt x="74422" y="109250"/>
                  </a:lnTo>
                  <a:close/>
                  <a:moveTo>
                    <a:pt x="87554" y="109250"/>
                  </a:moveTo>
                  <a:lnTo>
                    <a:pt x="87554" y="115335"/>
                  </a:lnTo>
                  <a:lnTo>
                    <a:pt x="81148" y="115335"/>
                  </a:lnTo>
                  <a:lnTo>
                    <a:pt x="81148" y="109250"/>
                  </a:lnTo>
                  <a:close/>
                  <a:moveTo>
                    <a:pt x="94281" y="109250"/>
                  </a:moveTo>
                  <a:lnTo>
                    <a:pt x="94281" y="115335"/>
                  </a:lnTo>
                  <a:lnTo>
                    <a:pt x="87893" y="115335"/>
                  </a:lnTo>
                  <a:lnTo>
                    <a:pt x="87893" y="109250"/>
                  </a:lnTo>
                  <a:close/>
                  <a:moveTo>
                    <a:pt x="101007" y="109250"/>
                  </a:moveTo>
                  <a:lnTo>
                    <a:pt x="101007" y="115335"/>
                  </a:lnTo>
                  <a:lnTo>
                    <a:pt x="94620" y="115335"/>
                  </a:lnTo>
                  <a:lnTo>
                    <a:pt x="94620" y="109250"/>
                  </a:lnTo>
                  <a:close/>
                  <a:moveTo>
                    <a:pt x="107752" y="109250"/>
                  </a:moveTo>
                  <a:lnTo>
                    <a:pt x="107752" y="115335"/>
                  </a:lnTo>
                  <a:lnTo>
                    <a:pt x="101346" y="115335"/>
                  </a:lnTo>
                  <a:lnTo>
                    <a:pt x="101346" y="109250"/>
                  </a:lnTo>
                  <a:close/>
                  <a:moveTo>
                    <a:pt x="114478" y="109250"/>
                  </a:moveTo>
                  <a:lnTo>
                    <a:pt x="114478" y="115335"/>
                  </a:lnTo>
                  <a:lnTo>
                    <a:pt x="108091" y="115335"/>
                  </a:lnTo>
                  <a:lnTo>
                    <a:pt x="108091" y="109250"/>
                  </a:lnTo>
                  <a:close/>
                  <a:moveTo>
                    <a:pt x="121223" y="109250"/>
                  </a:moveTo>
                  <a:lnTo>
                    <a:pt x="121223" y="115335"/>
                  </a:lnTo>
                  <a:lnTo>
                    <a:pt x="114817" y="115335"/>
                  </a:lnTo>
                  <a:lnTo>
                    <a:pt x="114817" y="109250"/>
                  </a:lnTo>
                  <a:close/>
                  <a:moveTo>
                    <a:pt x="127950" y="109250"/>
                  </a:moveTo>
                  <a:lnTo>
                    <a:pt x="127950" y="115335"/>
                  </a:lnTo>
                  <a:lnTo>
                    <a:pt x="121562" y="115335"/>
                  </a:lnTo>
                  <a:lnTo>
                    <a:pt x="121562" y="109250"/>
                  </a:lnTo>
                  <a:close/>
                  <a:moveTo>
                    <a:pt x="134694" y="109250"/>
                  </a:moveTo>
                  <a:lnTo>
                    <a:pt x="134694" y="115335"/>
                  </a:lnTo>
                  <a:lnTo>
                    <a:pt x="128289" y="115335"/>
                  </a:lnTo>
                  <a:lnTo>
                    <a:pt x="128289" y="109250"/>
                  </a:lnTo>
                  <a:close/>
                  <a:moveTo>
                    <a:pt x="141421" y="109250"/>
                  </a:moveTo>
                  <a:lnTo>
                    <a:pt x="141421" y="115335"/>
                  </a:lnTo>
                  <a:lnTo>
                    <a:pt x="135033" y="115335"/>
                  </a:lnTo>
                  <a:lnTo>
                    <a:pt x="135033" y="109250"/>
                  </a:lnTo>
                  <a:close/>
                  <a:moveTo>
                    <a:pt x="148148" y="109250"/>
                  </a:moveTo>
                  <a:lnTo>
                    <a:pt x="148148" y="115335"/>
                  </a:lnTo>
                  <a:lnTo>
                    <a:pt x="141760" y="115335"/>
                  </a:lnTo>
                  <a:lnTo>
                    <a:pt x="141760" y="109250"/>
                  </a:lnTo>
                  <a:close/>
                  <a:moveTo>
                    <a:pt x="154892" y="109250"/>
                  </a:moveTo>
                  <a:lnTo>
                    <a:pt x="154892" y="115335"/>
                  </a:lnTo>
                  <a:lnTo>
                    <a:pt x="148487" y="115335"/>
                  </a:lnTo>
                  <a:lnTo>
                    <a:pt x="148487" y="109250"/>
                  </a:lnTo>
                  <a:close/>
                  <a:moveTo>
                    <a:pt x="161619" y="109250"/>
                  </a:moveTo>
                  <a:lnTo>
                    <a:pt x="161619" y="115335"/>
                  </a:lnTo>
                  <a:lnTo>
                    <a:pt x="155231" y="115335"/>
                  </a:lnTo>
                  <a:lnTo>
                    <a:pt x="155231" y="109250"/>
                  </a:lnTo>
                  <a:close/>
                  <a:moveTo>
                    <a:pt x="168363" y="109250"/>
                  </a:moveTo>
                  <a:lnTo>
                    <a:pt x="168363" y="115335"/>
                  </a:lnTo>
                  <a:lnTo>
                    <a:pt x="161958" y="115335"/>
                  </a:lnTo>
                  <a:lnTo>
                    <a:pt x="161958" y="109250"/>
                  </a:lnTo>
                  <a:close/>
                  <a:moveTo>
                    <a:pt x="175090" y="109250"/>
                  </a:moveTo>
                  <a:lnTo>
                    <a:pt x="175090" y="115335"/>
                  </a:lnTo>
                  <a:lnTo>
                    <a:pt x="168702" y="115335"/>
                  </a:lnTo>
                  <a:lnTo>
                    <a:pt x="168702" y="109250"/>
                  </a:lnTo>
                  <a:close/>
                  <a:moveTo>
                    <a:pt x="181834" y="109250"/>
                  </a:moveTo>
                  <a:lnTo>
                    <a:pt x="181834" y="115335"/>
                  </a:lnTo>
                  <a:lnTo>
                    <a:pt x="175429" y="115335"/>
                  </a:lnTo>
                  <a:lnTo>
                    <a:pt x="175429" y="109250"/>
                  </a:lnTo>
                  <a:close/>
                  <a:moveTo>
                    <a:pt x="188561" y="109250"/>
                  </a:moveTo>
                  <a:lnTo>
                    <a:pt x="188561" y="115335"/>
                  </a:lnTo>
                  <a:lnTo>
                    <a:pt x="182173" y="115335"/>
                  </a:lnTo>
                  <a:lnTo>
                    <a:pt x="182173" y="109250"/>
                  </a:lnTo>
                  <a:close/>
                  <a:moveTo>
                    <a:pt x="195288" y="109250"/>
                  </a:moveTo>
                  <a:lnTo>
                    <a:pt x="195288" y="115335"/>
                  </a:lnTo>
                  <a:lnTo>
                    <a:pt x="188900" y="115335"/>
                  </a:lnTo>
                  <a:lnTo>
                    <a:pt x="188900" y="109250"/>
                  </a:lnTo>
                  <a:close/>
                  <a:moveTo>
                    <a:pt x="202032" y="109250"/>
                  </a:moveTo>
                  <a:lnTo>
                    <a:pt x="202032" y="115335"/>
                  </a:lnTo>
                  <a:lnTo>
                    <a:pt x="195627" y="115335"/>
                  </a:lnTo>
                  <a:lnTo>
                    <a:pt x="195627" y="109250"/>
                  </a:lnTo>
                  <a:close/>
                  <a:moveTo>
                    <a:pt x="208759" y="109250"/>
                  </a:moveTo>
                  <a:lnTo>
                    <a:pt x="208759" y="115335"/>
                  </a:lnTo>
                  <a:lnTo>
                    <a:pt x="202371" y="115335"/>
                  </a:lnTo>
                  <a:lnTo>
                    <a:pt x="202371" y="109250"/>
                  </a:lnTo>
                  <a:close/>
                  <a:moveTo>
                    <a:pt x="215504" y="109250"/>
                  </a:moveTo>
                  <a:lnTo>
                    <a:pt x="215504" y="115335"/>
                  </a:lnTo>
                  <a:lnTo>
                    <a:pt x="209098" y="115335"/>
                  </a:lnTo>
                  <a:lnTo>
                    <a:pt x="209098" y="109250"/>
                  </a:lnTo>
                  <a:close/>
                  <a:moveTo>
                    <a:pt x="222230" y="109250"/>
                  </a:moveTo>
                  <a:lnTo>
                    <a:pt x="222230" y="115335"/>
                  </a:lnTo>
                  <a:lnTo>
                    <a:pt x="215843" y="115335"/>
                  </a:lnTo>
                  <a:lnTo>
                    <a:pt x="215843" y="109250"/>
                  </a:lnTo>
                  <a:close/>
                  <a:moveTo>
                    <a:pt x="228975" y="109250"/>
                  </a:moveTo>
                  <a:lnTo>
                    <a:pt x="228975" y="115335"/>
                  </a:lnTo>
                  <a:lnTo>
                    <a:pt x="222569" y="115335"/>
                  </a:lnTo>
                  <a:lnTo>
                    <a:pt x="222569" y="109250"/>
                  </a:lnTo>
                  <a:close/>
                  <a:moveTo>
                    <a:pt x="235701" y="109250"/>
                  </a:moveTo>
                  <a:lnTo>
                    <a:pt x="235701" y="115335"/>
                  </a:lnTo>
                  <a:lnTo>
                    <a:pt x="229296" y="115335"/>
                  </a:lnTo>
                  <a:lnTo>
                    <a:pt x="229296" y="109250"/>
                  </a:lnTo>
                  <a:close/>
                  <a:moveTo>
                    <a:pt x="242428" y="109250"/>
                  </a:moveTo>
                  <a:lnTo>
                    <a:pt x="242428" y="115335"/>
                  </a:lnTo>
                  <a:lnTo>
                    <a:pt x="236040" y="115335"/>
                  </a:lnTo>
                  <a:lnTo>
                    <a:pt x="236040" y="109250"/>
                  </a:lnTo>
                  <a:close/>
                  <a:moveTo>
                    <a:pt x="249173" y="109250"/>
                  </a:moveTo>
                  <a:lnTo>
                    <a:pt x="249173" y="115335"/>
                  </a:lnTo>
                  <a:lnTo>
                    <a:pt x="242767" y="115335"/>
                  </a:lnTo>
                  <a:lnTo>
                    <a:pt x="242767" y="109250"/>
                  </a:lnTo>
                  <a:close/>
                  <a:moveTo>
                    <a:pt x="255899" y="109250"/>
                  </a:moveTo>
                  <a:lnTo>
                    <a:pt x="255899" y="115335"/>
                  </a:lnTo>
                  <a:lnTo>
                    <a:pt x="249512" y="115335"/>
                  </a:lnTo>
                  <a:lnTo>
                    <a:pt x="249512" y="109250"/>
                  </a:lnTo>
                  <a:close/>
                  <a:moveTo>
                    <a:pt x="262644" y="109250"/>
                  </a:moveTo>
                  <a:lnTo>
                    <a:pt x="262644" y="115335"/>
                  </a:lnTo>
                  <a:lnTo>
                    <a:pt x="256238" y="115335"/>
                  </a:lnTo>
                  <a:lnTo>
                    <a:pt x="256238" y="109250"/>
                  </a:lnTo>
                  <a:close/>
                  <a:moveTo>
                    <a:pt x="269370" y="109250"/>
                  </a:moveTo>
                  <a:lnTo>
                    <a:pt x="269370" y="115335"/>
                  </a:lnTo>
                  <a:lnTo>
                    <a:pt x="262983" y="115335"/>
                  </a:lnTo>
                  <a:lnTo>
                    <a:pt x="262983" y="109250"/>
                  </a:lnTo>
                  <a:close/>
                  <a:moveTo>
                    <a:pt x="276115" y="109250"/>
                  </a:moveTo>
                  <a:lnTo>
                    <a:pt x="276115" y="115335"/>
                  </a:lnTo>
                  <a:lnTo>
                    <a:pt x="269709" y="115335"/>
                  </a:lnTo>
                  <a:lnTo>
                    <a:pt x="269709" y="109250"/>
                  </a:lnTo>
                  <a:close/>
                  <a:moveTo>
                    <a:pt x="282842" y="109250"/>
                  </a:moveTo>
                  <a:lnTo>
                    <a:pt x="282842" y="115335"/>
                  </a:lnTo>
                  <a:lnTo>
                    <a:pt x="276436" y="115335"/>
                  </a:lnTo>
                  <a:lnTo>
                    <a:pt x="276436" y="109250"/>
                  </a:lnTo>
                  <a:close/>
                  <a:moveTo>
                    <a:pt x="6745" y="115656"/>
                  </a:moveTo>
                  <a:lnTo>
                    <a:pt x="6745" y="121740"/>
                  </a:lnTo>
                  <a:lnTo>
                    <a:pt x="339" y="121740"/>
                  </a:lnTo>
                  <a:lnTo>
                    <a:pt x="339" y="115656"/>
                  </a:lnTo>
                  <a:close/>
                  <a:moveTo>
                    <a:pt x="13471" y="115656"/>
                  </a:moveTo>
                  <a:lnTo>
                    <a:pt x="13471" y="121740"/>
                  </a:lnTo>
                  <a:lnTo>
                    <a:pt x="7066" y="121740"/>
                  </a:lnTo>
                  <a:lnTo>
                    <a:pt x="7066" y="115656"/>
                  </a:lnTo>
                  <a:close/>
                  <a:moveTo>
                    <a:pt x="20198" y="115656"/>
                  </a:moveTo>
                  <a:lnTo>
                    <a:pt x="20198" y="121740"/>
                  </a:lnTo>
                  <a:lnTo>
                    <a:pt x="13810" y="121740"/>
                  </a:lnTo>
                  <a:lnTo>
                    <a:pt x="13810" y="115656"/>
                  </a:lnTo>
                  <a:close/>
                  <a:moveTo>
                    <a:pt x="26942" y="115656"/>
                  </a:moveTo>
                  <a:lnTo>
                    <a:pt x="26942" y="121740"/>
                  </a:lnTo>
                  <a:lnTo>
                    <a:pt x="20537" y="121740"/>
                  </a:lnTo>
                  <a:lnTo>
                    <a:pt x="20537" y="115656"/>
                  </a:lnTo>
                  <a:close/>
                  <a:moveTo>
                    <a:pt x="33669" y="115656"/>
                  </a:moveTo>
                  <a:lnTo>
                    <a:pt x="33669" y="121740"/>
                  </a:lnTo>
                  <a:lnTo>
                    <a:pt x="27281" y="121740"/>
                  </a:lnTo>
                  <a:lnTo>
                    <a:pt x="27281" y="115656"/>
                  </a:lnTo>
                  <a:close/>
                  <a:moveTo>
                    <a:pt x="40414" y="115656"/>
                  </a:moveTo>
                  <a:lnTo>
                    <a:pt x="40414" y="121740"/>
                  </a:lnTo>
                  <a:lnTo>
                    <a:pt x="34008" y="121740"/>
                  </a:lnTo>
                  <a:lnTo>
                    <a:pt x="34008" y="115656"/>
                  </a:lnTo>
                  <a:close/>
                  <a:moveTo>
                    <a:pt x="47140" y="115656"/>
                  </a:moveTo>
                  <a:lnTo>
                    <a:pt x="47140" y="121740"/>
                  </a:lnTo>
                  <a:lnTo>
                    <a:pt x="40753" y="121740"/>
                  </a:lnTo>
                  <a:lnTo>
                    <a:pt x="40753" y="115656"/>
                  </a:lnTo>
                  <a:close/>
                  <a:moveTo>
                    <a:pt x="53885" y="115656"/>
                  </a:moveTo>
                  <a:lnTo>
                    <a:pt x="53885" y="121740"/>
                  </a:lnTo>
                  <a:lnTo>
                    <a:pt x="47479" y="121740"/>
                  </a:lnTo>
                  <a:lnTo>
                    <a:pt x="47479" y="115656"/>
                  </a:lnTo>
                  <a:close/>
                  <a:moveTo>
                    <a:pt x="60611" y="115656"/>
                  </a:moveTo>
                  <a:lnTo>
                    <a:pt x="60611" y="121740"/>
                  </a:lnTo>
                  <a:lnTo>
                    <a:pt x="54206" y="121740"/>
                  </a:lnTo>
                  <a:lnTo>
                    <a:pt x="54206" y="115656"/>
                  </a:lnTo>
                  <a:close/>
                  <a:moveTo>
                    <a:pt x="67338" y="115656"/>
                  </a:moveTo>
                  <a:lnTo>
                    <a:pt x="67338" y="121740"/>
                  </a:lnTo>
                  <a:lnTo>
                    <a:pt x="60950" y="121740"/>
                  </a:lnTo>
                  <a:lnTo>
                    <a:pt x="60950" y="115656"/>
                  </a:lnTo>
                  <a:close/>
                  <a:moveTo>
                    <a:pt x="74083" y="115656"/>
                  </a:moveTo>
                  <a:lnTo>
                    <a:pt x="74083" y="121740"/>
                  </a:lnTo>
                  <a:lnTo>
                    <a:pt x="67677" y="121740"/>
                  </a:lnTo>
                  <a:lnTo>
                    <a:pt x="67677" y="115656"/>
                  </a:lnTo>
                  <a:close/>
                  <a:moveTo>
                    <a:pt x="80809" y="115656"/>
                  </a:moveTo>
                  <a:lnTo>
                    <a:pt x="80809" y="121740"/>
                  </a:lnTo>
                  <a:lnTo>
                    <a:pt x="74422" y="121740"/>
                  </a:lnTo>
                  <a:lnTo>
                    <a:pt x="74422" y="115656"/>
                  </a:lnTo>
                  <a:close/>
                  <a:moveTo>
                    <a:pt x="87554" y="115656"/>
                  </a:moveTo>
                  <a:lnTo>
                    <a:pt x="87554" y="121740"/>
                  </a:lnTo>
                  <a:lnTo>
                    <a:pt x="81148" y="121740"/>
                  </a:lnTo>
                  <a:lnTo>
                    <a:pt x="81148" y="115656"/>
                  </a:lnTo>
                  <a:close/>
                  <a:moveTo>
                    <a:pt x="94281" y="115656"/>
                  </a:moveTo>
                  <a:lnTo>
                    <a:pt x="94281" y="121740"/>
                  </a:lnTo>
                  <a:lnTo>
                    <a:pt x="87893" y="121740"/>
                  </a:lnTo>
                  <a:lnTo>
                    <a:pt x="87893" y="115656"/>
                  </a:lnTo>
                  <a:close/>
                  <a:moveTo>
                    <a:pt x="101007" y="115656"/>
                  </a:moveTo>
                  <a:lnTo>
                    <a:pt x="101007" y="121740"/>
                  </a:lnTo>
                  <a:lnTo>
                    <a:pt x="94620" y="121740"/>
                  </a:lnTo>
                  <a:lnTo>
                    <a:pt x="94620" y="115656"/>
                  </a:lnTo>
                  <a:close/>
                  <a:moveTo>
                    <a:pt x="107752" y="115656"/>
                  </a:moveTo>
                  <a:lnTo>
                    <a:pt x="107752" y="121740"/>
                  </a:lnTo>
                  <a:lnTo>
                    <a:pt x="101346" y="121740"/>
                  </a:lnTo>
                  <a:lnTo>
                    <a:pt x="101346" y="115656"/>
                  </a:lnTo>
                  <a:close/>
                  <a:moveTo>
                    <a:pt x="114478" y="115656"/>
                  </a:moveTo>
                  <a:lnTo>
                    <a:pt x="114478" y="121740"/>
                  </a:lnTo>
                  <a:lnTo>
                    <a:pt x="108091" y="121740"/>
                  </a:lnTo>
                  <a:lnTo>
                    <a:pt x="108091" y="115656"/>
                  </a:lnTo>
                  <a:close/>
                  <a:moveTo>
                    <a:pt x="121223" y="115656"/>
                  </a:moveTo>
                  <a:lnTo>
                    <a:pt x="121223" y="121740"/>
                  </a:lnTo>
                  <a:lnTo>
                    <a:pt x="114817" y="121740"/>
                  </a:lnTo>
                  <a:lnTo>
                    <a:pt x="114817" y="115656"/>
                  </a:lnTo>
                  <a:close/>
                  <a:moveTo>
                    <a:pt x="127950" y="115656"/>
                  </a:moveTo>
                  <a:lnTo>
                    <a:pt x="127950" y="121740"/>
                  </a:lnTo>
                  <a:lnTo>
                    <a:pt x="121562" y="121740"/>
                  </a:lnTo>
                  <a:lnTo>
                    <a:pt x="121562" y="115656"/>
                  </a:lnTo>
                  <a:close/>
                  <a:moveTo>
                    <a:pt x="134694" y="115656"/>
                  </a:moveTo>
                  <a:lnTo>
                    <a:pt x="134694" y="121740"/>
                  </a:lnTo>
                  <a:lnTo>
                    <a:pt x="128289" y="121740"/>
                  </a:lnTo>
                  <a:lnTo>
                    <a:pt x="128289" y="115656"/>
                  </a:lnTo>
                  <a:close/>
                  <a:moveTo>
                    <a:pt x="141421" y="115656"/>
                  </a:moveTo>
                  <a:lnTo>
                    <a:pt x="141421" y="121740"/>
                  </a:lnTo>
                  <a:lnTo>
                    <a:pt x="135033" y="121740"/>
                  </a:lnTo>
                  <a:lnTo>
                    <a:pt x="135033" y="115656"/>
                  </a:lnTo>
                  <a:close/>
                  <a:moveTo>
                    <a:pt x="148148" y="115656"/>
                  </a:moveTo>
                  <a:lnTo>
                    <a:pt x="148148" y="121740"/>
                  </a:lnTo>
                  <a:lnTo>
                    <a:pt x="141760" y="121740"/>
                  </a:lnTo>
                  <a:lnTo>
                    <a:pt x="141760" y="115656"/>
                  </a:lnTo>
                  <a:close/>
                  <a:moveTo>
                    <a:pt x="154892" y="115656"/>
                  </a:moveTo>
                  <a:lnTo>
                    <a:pt x="154892" y="121740"/>
                  </a:lnTo>
                  <a:lnTo>
                    <a:pt x="148487" y="121740"/>
                  </a:lnTo>
                  <a:lnTo>
                    <a:pt x="148487" y="115656"/>
                  </a:lnTo>
                  <a:close/>
                  <a:moveTo>
                    <a:pt x="161619" y="115656"/>
                  </a:moveTo>
                  <a:lnTo>
                    <a:pt x="161619" y="121740"/>
                  </a:lnTo>
                  <a:lnTo>
                    <a:pt x="155231" y="121740"/>
                  </a:lnTo>
                  <a:lnTo>
                    <a:pt x="155231" y="115656"/>
                  </a:lnTo>
                  <a:close/>
                  <a:moveTo>
                    <a:pt x="168363" y="115656"/>
                  </a:moveTo>
                  <a:lnTo>
                    <a:pt x="168363" y="121740"/>
                  </a:lnTo>
                  <a:lnTo>
                    <a:pt x="161958" y="121740"/>
                  </a:lnTo>
                  <a:lnTo>
                    <a:pt x="161958" y="115656"/>
                  </a:lnTo>
                  <a:close/>
                  <a:moveTo>
                    <a:pt x="175090" y="115656"/>
                  </a:moveTo>
                  <a:lnTo>
                    <a:pt x="175090" y="121740"/>
                  </a:lnTo>
                  <a:lnTo>
                    <a:pt x="168702" y="121740"/>
                  </a:lnTo>
                  <a:lnTo>
                    <a:pt x="168702" y="115656"/>
                  </a:lnTo>
                  <a:close/>
                  <a:moveTo>
                    <a:pt x="181834" y="115656"/>
                  </a:moveTo>
                  <a:lnTo>
                    <a:pt x="181834" y="121740"/>
                  </a:lnTo>
                  <a:lnTo>
                    <a:pt x="175429" y="121740"/>
                  </a:lnTo>
                  <a:lnTo>
                    <a:pt x="175429" y="115656"/>
                  </a:lnTo>
                  <a:close/>
                  <a:moveTo>
                    <a:pt x="188561" y="115656"/>
                  </a:moveTo>
                  <a:lnTo>
                    <a:pt x="188561" y="121740"/>
                  </a:lnTo>
                  <a:lnTo>
                    <a:pt x="182173" y="121740"/>
                  </a:lnTo>
                  <a:lnTo>
                    <a:pt x="182173" y="115656"/>
                  </a:lnTo>
                  <a:close/>
                  <a:moveTo>
                    <a:pt x="195288" y="115656"/>
                  </a:moveTo>
                  <a:lnTo>
                    <a:pt x="195288" y="121740"/>
                  </a:lnTo>
                  <a:lnTo>
                    <a:pt x="188900" y="121740"/>
                  </a:lnTo>
                  <a:lnTo>
                    <a:pt x="188900" y="115656"/>
                  </a:lnTo>
                  <a:close/>
                  <a:moveTo>
                    <a:pt x="202032" y="115656"/>
                  </a:moveTo>
                  <a:lnTo>
                    <a:pt x="202032" y="121740"/>
                  </a:lnTo>
                  <a:lnTo>
                    <a:pt x="195627" y="121740"/>
                  </a:lnTo>
                  <a:lnTo>
                    <a:pt x="195627" y="115656"/>
                  </a:lnTo>
                  <a:close/>
                  <a:moveTo>
                    <a:pt x="208759" y="115656"/>
                  </a:moveTo>
                  <a:lnTo>
                    <a:pt x="208759" y="121740"/>
                  </a:lnTo>
                  <a:lnTo>
                    <a:pt x="202371" y="121740"/>
                  </a:lnTo>
                  <a:lnTo>
                    <a:pt x="202371" y="115656"/>
                  </a:lnTo>
                  <a:close/>
                  <a:moveTo>
                    <a:pt x="215504" y="115656"/>
                  </a:moveTo>
                  <a:lnTo>
                    <a:pt x="215504" y="121740"/>
                  </a:lnTo>
                  <a:lnTo>
                    <a:pt x="209098" y="121740"/>
                  </a:lnTo>
                  <a:lnTo>
                    <a:pt x="209098" y="115656"/>
                  </a:lnTo>
                  <a:close/>
                  <a:moveTo>
                    <a:pt x="222230" y="115656"/>
                  </a:moveTo>
                  <a:lnTo>
                    <a:pt x="222230" y="121740"/>
                  </a:lnTo>
                  <a:lnTo>
                    <a:pt x="215843" y="121740"/>
                  </a:lnTo>
                  <a:lnTo>
                    <a:pt x="215843" y="115656"/>
                  </a:lnTo>
                  <a:close/>
                  <a:moveTo>
                    <a:pt x="228975" y="115656"/>
                  </a:moveTo>
                  <a:lnTo>
                    <a:pt x="228975" y="121740"/>
                  </a:lnTo>
                  <a:lnTo>
                    <a:pt x="222569" y="121740"/>
                  </a:lnTo>
                  <a:lnTo>
                    <a:pt x="222569" y="115656"/>
                  </a:lnTo>
                  <a:close/>
                  <a:moveTo>
                    <a:pt x="235701" y="115656"/>
                  </a:moveTo>
                  <a:lnTo>
                    <a:pt x="235701" y="121740"/>
                  </a:lnTo>
                  <a:lnTo>
                    <a:pt x="229296" y="121740"/>
                  </a:lnTo>
                  <a:lnTo>
                    <a:pt x="229296" y="115656"/>
                  </a:lnTo>
                  <a:close/>
                  <a:moveTo>
                    <a:pt x="242428" y="115656"/>
                  </a:moveTo>
                  <a:lnTo>
                    <a:pt x="242428" y="121740"/>
                  </a:lnTo>
                  <a:lnTo>
                    <a:pt x="236040" y="121740"/>
                  </a:lnTo>
                  <a:lnTo>
                    <a:pt x="236040" y="115656"/>
                  </a:lnTo>
                  <a:close/>
                  <a:moveTo>
                    <a:pt x="249173" y="115656"/>
                  </a:moveTo>
                  <a:lnTo>
                    <a:pt x="249173" y="121740"/>
                  </a:lnTo>
                  <a:lnTo>
                    <a:pt x="242767" y="121740"/>
                  </a:lnTo>
                  <a:lnTo>
                    <a:pt x="242767" y="115656"/>
                  </a:lnTo>
                  <a:close/>
                  <a:moveTo>
                    <a:pt x="255899" y="115656"/>
                  </a:moveTo>
                  <a:lnTo>
                    <a:pt x="255899" y="121740"/>
                  </a:lnTo>
                  <a:lnTo>
                    <a:pt x="249512" y="121740"/>
                  </a:lnTo>
                  <a:lnTo>
                    <a:pt x="249512" y="115656"/>
                  </a:lnTo>
                  <a:close/>
                  <a:moveTo>
                    <a:pt x="262644" y="115656"/>
                  </a:moveTo>
                  <a:lnTo>
                    <a:pt x="262644" y="121740"/>
                  </a:lnTo>
                  <a:lnTo>
                    <a:pt x="256238" y="121740"/>
                  </a:lnTo>
                  <a:lnTo>
                    <a:pt x="256238" y="115656"/>
                  </a:lnTo>
                  <a:close/>
                  <a:moveTo>
                    <a:pt x="269370" y="115656"/>
                  </a:moveTo>
                  <a:lnTo>
                    <a:pt x="269370" y="121740"/>
                  </a:lnTo>
                  <a:lnTo>
                    <a:pt x="262983" y="121740"/>
                  </a:lnTo>
                  <a:lnTo>
                    <a:pt x="262983" y="115656"/>
                  </a:lnTo>
                  <a:close/>
                  <a:moveTo>
                    <a:pt x="276115" y="115656"/>
                  </a:moveTo>
                  <a:lnTo>
                    <a:pt x="276115" y="121740"/>
                  </a:lnTo>
                  <a:lnTo>
                    <a:pt x="269709" y="121740"/>
                  </a:lnTo>
                  <a:lnTo>
                    <a:pt x="269709" y="115656"/>
                  </a:lnTo>
                  <a:close/>
                  <a:moveTo>
                    <a:pt x="282842" y="115656"/>
                  </a:moveTo>
                  <a:lnTo>
                    <a:pt x="282842" y="121740"/>
                  </a:lnTo>
                  <a:lnTo>
                    <a:pt x="276436" y="121740"/>
                  </a:lnTo>
                  <a:lnTo>
                    <a:pt x="276436" y="115656"/>
                  </a:lnTo>
                  <a:close/>
                  <a:moveTo>
                    <a:pt x="6745" y="122061"/>
                  </a:moveTo>
                  <a:lnTo>
                    <a:pt x="6745" y="128146"/>
                  </a:lnTo>
                  <a:lnTo>
                    <a:pt x="339" y="128146"/>
                  </a:lnTo>
                  <a:lnTo>
                    <a:pt x="339" y="122061"/>
                  </a:lnTo>
                  <a:close/>
                  <a:moveTo>
                    <a:pt x="13471" y="122061"/>
                  </a:moveTo>
                  <a:lnTo>
                    <a:pt x="13471" y="128146"/>
                  </a:lnTo>
                  <a:lnTo>
                    <a:pt x="7066" y="128146"/>
                  </a:lnTo>
                  <a:lnTo>
                    <a:pt x="7066" y="122061"/>
                  </a:lnTo>
                  <a:close/>
                  <a:moveTo>
                    <a:pt x="20198" y="122061"/>
                  </a:moveTo>
                  <a:lnTo>
                    <a:pt x="20198" y="128146"/>
                  </a:lnTo>
                  <a:lnTo>
                    <a:pt x="13810" y="128146"/>
                  </a:lnTo>
                  <a:lnTo>
                    <a:pt x="13810" y="122061"/>
                  </a:lnTo>
                  <a:close/>
                  <a:moveTo>
                    <a:pt x="26942" y="122061"/>
                  </a:moveTo>
                  <a:lnTo>
                    <a:pt x="26942" y="128146"/>
                  </a:lnTo>
                  <a:lnTo>
                    <a:pt x="20537" y="128146"/>
                  </a:lnTo>
                  <a:lnTo>
                    <a:pt x="20537" y="122061"/>
                  </a:lnTo>
                  <a:close/>
                  <a:moveTo>
                    <a:pt x="33669" y="122061"/>
                  </a:moveTo>
                  <a:lnTo>
                    <a:pt x="33669" y="128146"/>
                  </a:lnTo>
                  <a:lnTo>
                    <a:pt x="27281" y="128146"/>
                  </a:lnTo>
                  <a:lnTo>
                    <a:pt x="27281" y="122061"/>
                  </a:lnTo>
                  <a:close/>
                  <a:moveTo>
                    <a:pt x="40414" y="122061"/>
                  </a:moveTo>
                  <a:lnTo>
                    <a:pt x="40414" y="128146"/>
                  </a:lnTo>
                  <a:lnTo>
                    <a:pt x="34008" y="128146"/>
                  </a:lnTo>
                  <a:lnTo>
                    <a:pt x="34008" y="122061"/>
                  </a:lnTo>
                  <a:close/>
                  <a:moveTo>
                    <a:pt x="47140" y="122061"/>
                  </a:moveTo>
                  <a:lnTo>
                    <a:pt x="47140" y="128146"/>
                  </a:lnTo>
                  <a:lnTo>
                    <a:pt x="40753" y="128146"/>
                  </a:lnTo>
                  <a:lnTo>
                    <a:pt x="40753" y="122061"/>
                  </a:lnTo>
                  <a:close/>
                  <a:moveTo>
                    <a:pt x="53885" y="122061"/>
                  </a:moveTo>
                  <a:lnTo>
                    <a:pt x="53885" y="128146"/>
                  </a:lnTo>
                  <a:lnTo>
                    <a:pt x="47479" y="128146"/>
                  </a:lnTo>
                  <a:lnTo>
                    <a:pt x="47479" y="122061"/>
                  </a:lnTo>
                  <a:close/>
                  <a:moveTo>
                    <a:pt x="60611" y="122061"/>
                  </a:moveTo>
                  <a:lnTo>
                    <a:pt x="60611" y="128146"/>
                  </a:lnTo>
                  <a:lnTo>
                    <a:pt x="54206" y="128146"/>
                  </a:lnTo>
                  <a:lnTo>
                    <a:pt x="54206" y="122061"/>
                  </a:lnTo>
                  <a:close/>
                  <a:moveTo>
                    <a:pt x="67338" y="122061"/>
                  </a:moveTo>
                  <a:lnTo>
                    <a:pt x="67338" y="128146"/>
                  </a:lnTo>
                  <a:lnTo>
                    <a:pt x="60950" y="128146"/>
                  </a:lnTo>
                  <a:lnTo>
                    <a:pt x="60950" y="122061"/>
                  </a:lnTo>
                  <a:close/>
                  <a:moveTo>
                    <a:pt x="74083" y="122061"/>
                  </a:moveTo>
                  <a:lnTo>
                    <a:pt x="74083" y="128146"/>
                  </a:lnTo>
                  <a:lnTo>
                    <a:pt x="67677" y="128146"/>
                  </a:lnTo>
                  <a:lnTo>
                    <a:pt x="67677" y="122061"/>
                  </a:lnTo>
                  <a:close/>
                  <a:moveTo>
                    <a:pt x="80809" y="122061"/>
                  </a:moveTo>
                  <a:lnTo>
                    <a:pt x="80809" y="128146"/>
                  </a:lnTo>
                  <a:lnTo>
                    <a:pt x="74422" y="128146"/>
                  </a:lnTo>
                  <a:lnTo>
                    <a:pt x="74422" y="122061"/>
                  </a:lnTo>
                  <a:close/>
                  <a:moveTo>
                    <a:pt x="87554" y="122061"/>
                  </a:moveTo>
                  <a:lnTo>
                    <a:pt x="87554" y="128146"/>
                  </a:lnTo>
                  <a:lnTo>
                    <a:pt x="81148" y="128146"/>
                  </a:lnTo>
                  <a:lnTo>
                    <a:pt x="81148" y="122061"/>
                  </a:lnTo>
                  <a:close/>
                  <a:moveTo>
                    <a:pt x="94281" y="122061"/>
                  </a:moveTo>
                  <a:lnTo>
                    <a:pt x="94281" y="128146"/>
                  </a:lnTo>
                  <a:lnTo>
                    <a:pt x="87893" y="128146"/>
                  </a:lnTo>
                  <a:lnTo>
                    <a:pt x="87893" y="122061"/>
                  </a:lnTo>
                  <a:close/>
                  <a:moveTo>
                    <a:pt x="101007" y="122061"/>
                  </a:moveTo>
                  <a:lnTo>
                    <a:pt x="101007" y="128146"/>
                  </a:lnTo>
                  <a:lnTo>
                    <a:pt x="94620" y="128146"/>
                  </a:lnTo>
                  <a:lnTo>
                    <a:pt x="94620" y="122061"/>
                  </a:lnTo>
                  <a:close/>
                  <a:moveTo>
                    <a:pt x="107752" y="122061"/>
                  </a:moveTo>
                  <a:lnTo>
                    <a:pt x="107752" y="128146"/>
                  </a:lnTo>
                  <a:lnTo>
                    <a:pt x="101346" y="128146"/>
                  </a:lnTo>
                  <a:lnTo>
                    <a:pt x="101346" y="122061"/>
                  </a:lnTo>
                  <a:close/>
                  <a:moveTo>
                    <a:pt x="114478" y="122061"/>
                  </a:moveTo>
                  <a:lnTo>
                    <a:pt x="114478" y="128146"/>
                  </a:lnTo>
                  <a:lnTo>
                    <a:pt x="108091" y="128146"/>
                  </a:lnTo>
                  <a:lnTo>
                    <a:pt x="108091" y="122061"/>
                  </a:lnTo>
                  <a:close/>
                  <a:moveTo>
                    <a:pt x="121223" y="122061"/>
                  </a:moveTo>
                  <a:lnTo>
                    <a:pt x="121223" y="128146"/>
                  </a:lnTo>
                  <a:lnTo>
                    <a:pt x="114817" y="128146"/>
                  </a:lnTo>
                  <a:lnTo>
                    <a:pt x="114817" y="122061"/>
                  </a:lnTo>
                  <a:close/>
                  <a:moveTo>
                    <a:pt x="127950" y="122061"/>
                  </a:moveTo>
                  <a:lnTo>
                    <a:pt x="127950" y="128146"/>
                  </a:lnTo>
                  <a:lnTo>
                    <a:pt x="121562" y="128146"/>
                  </a:lnTo>
                  <a:lnTo>
                    <a:pt x="121562" y="122061"/>
                  </a:lnTo>
                  <a:close/>
                  <a:moveTo>
                    <a:pt x="134694" y="122061"/>
                  </a:moveTo>
                  <a:lnTo>
                    <a:pt x="134694" y="128146"/>
                  </a:lnTo>
                  <a:lnTo>
                    <a:pt x="128289" y="128146"/>
                  </a:lnTo>
                  <a:lnTo>
                    <a:pt x="128289" y="122061"/>
                  </a:lnTo>
                  <a:close/>
                  <a:moveTo>
                    <a:pt x="141421" y="122061"/>
                  </a:moveTo>
                  <a:lnTo>
                    <a:pt x="141421" y="128146"/>
                  </a:lnTo>
                  <a:lnTo>
                    <a:pt x="135033" y="128146"/>
                  </a:lnTo>
                  <a:lnTo>
                    <a:pt x="135033" y="122061"/>
                  </a:lnTo>
                  <a:close/>
                  <a:moveTo>
                    <a:pt x="148148" y="122061"/>
                  </a:moveTo>
                  <a:lnTo>
                    <a:pt x="148148" y="128146"/>
                  </a:lnTo>
                  <a:lnTo>
                    <a:pt x="141760" y="128146"/>
                  </a:lnTo>
                  <a:lnTo>
                    <a:pt x="141760" y="122061"/>
                  </a:lnTo>
                  <a:close/>
                  <a:moveTo>
                    <a:pt x="154892" y="122061"/>
                  </a:moveTo>
                  <a:lnTo>
                    <a:pt x="154892" y="128146"/>
                  </a:lnTo>
                  <a:lnTo>
                    <a:pt x="148487" y="128146"/>
                  </a:lnTo>
                  <a:lnTo>
                    <a:pt x="148487" y="122061"/>
                  </a:lnTo>
                  <a:close/>
                  <a:moveTo>
                    <a:pt x="161619" y="122061"/>
                  </a:moveTo>
                  <a:lnTo>
                    <a:pt x="161619" y="128146"/>
                  </a:lnTo>
                  <a:lnTo>
                    <a:pt x="155231" y="128146"/>
                  </a:lnTo>
                  <a:lnTo>
                    <a:pt x="155231" y="122061"/>
                  </a:lnTo>
                  <a:close/>
                  <a:moveTo>
                    <a:pt x="168363" y="122061"/>
                  </a:moveTo>
                  <a:lnTo>
                    <a:pt x="168363" y="128146"/>
                  </a:lnTo>
                  <a:lnTo>
                    <a:pt x="161958" y="128146"/>
                  </a:lnTo>
                  <a:lnTo>
                    <a:pt x="161958" y="122061"/>
                  </a:lnTo>
                  <a:close/>
                  <a:moveTo>
                    <a:pt x="175090" y="122061"/>
                  </a:moveTo>
                  <a:lnTo>
                    <a:pt x="175090" y="128146"/>
                  </a:lnTo>
                  <a:lnTo>
                    <a:pt x="168702" y="128146"/>
                  </a:lnTo>
                  <a:lnTo>
                    <a:pt x="168702" y="122061"/>
                  </a:lnTo>
                  <a:close/>
                  <a:moveTo>
                    <a:pt x="181834" y="122061"/>
                  </a:moveTo>
                  <a:lnTo>
                    <a:pt x="181834" y="128146"/>
                  </a:lnTo>
                  <a:lnTo>
                    <a:pt x="175429" y="128146"/>
                  </a:lnTo>
                  <a:lnTo>
                    <a:pt x="175429" y="122061"/>
                  </a:lnTo>
                  <a:close/>
                  <a:moveTo>
                    <a:pt x="188561" y="122061"/>
                  </a:moveTo>
                  <a:lnTo>
                    <a:pt x="188561" y="128146"/>
                  </a:lnTo>
                  <a:lnTo>
                    <a:pt x="182173" y="128146"/>
                  </a:lnTo>
                  <a:lnTo>
                    <a:pt x="182173" y="122061"/>
                  </a:lnTo>
                  <a:close/>
                  <a:moveTo>
                    <a:pt x="195288" y="122061"/>
                  </a:moveTo>
                  <a:lnTo>
                    <a:pt x="195288" y="128146"/>
                  </a:lnTo>
                  <a:lnTo>
                    <a:pt x="188900" y="128146"/>
                  </a:lnTo>
                  <a:lnTo>
                    <a:pt x="188900" y="122061"/>
                  </a:lnTo>
                  <a:close/>
                  <a:moveTo>
                    <a:pt x="202032" y="122061"/>
                  </a:moveTo>
                  <a:lnTo>
                    <a:pt x="202032" y="128146"/>
                  </a:lnTo>
                  <a:lnTo>
                    <a:pt x="195627" y="128146"/>
                  </a:lnTo>
                  <a:lnTo>
                    <a:pt x="195627" y="122061"/>
                  </a:lnTo>
                  <a:close/>
                  <a:moveTo>
                    <a:pt x="208759" y="122061"/>
                  </a:moveTo>
                  <a:lnTo>
                    <a:pt x="208759" y="128146"/>
                  </a:lnTo>
                  <a:lnTo>
                    <a:pt x="202371" y="128146"/>
                  </a:lnTo>
                  <a:lnTo>
                    <a:pt x="202371" y="122061"/>
                  </a:lnTo>
                  <a:close/>
                  <a:moveTo>
                    <a:pt x="215504" y="122061"/>
                  </a:moveTo>
                  <a:lnTo>
                    <a:pt x="215504" y="128146"/>
                  </a:lnTo>
                  <a:lnTo>
                    <a:pt x="209098" y="128146"/>
                  </a:lnTo>
                  <a:lnTo>
                    <a:pt x="209098" y="122061"/>
                  </a:lnTo>
                  <a:close/>
                  <a:moveTo>
                    <a:pt x="222230" y="122061"/>
                  </a:moveTo>
                  <a:lnTo>
                    <a:pt x="222230" y="128146"/>
                  </a:lnTo>
                  <a:lnTo>
                    <a:pt x="215843" y="128146"/>
                  </a:lnTo>
                  <a:lnTo>
                    <a:pt x="215843" y="122061"/>
                  </a:lnTo>
                  <a:close/>
                  <a:moveTo>
                    <a:pt x="228975" y="122061"/>
                  </a:moveTo>
                  <a:lnTo>
                    <a:pt x="228975" y="128146"/>
                  </a:lnTo>
                  <a:lnTo>
                    <a:pt x="222569" y="128146"/>
                  </a:lnTo>
                  <a:lnTo>
                    <a:pt x="222569" y="122061"/>
                  </a:lnTo>
                  <a:close/>
                  <a:moveTo>
                    <a:pt x="235701" y="122061"/>
                  </a:moveTo>
                  <a:lnTo>
                    <a:pt x="235701" y="128146"/>
                  </a:lnTo>
                  <a:lnTo>
                    <a:pt x="229296" y="128146"/>
                  </a:lnTo>
                  <a:lnTo>
                    <a:pt x="229296" y="122061"/>
                  </a:lnTo>
                  <a:close/>
                  <a:moveTo>
                    <a:pt x="242428" y="122061"/>
                  </a:moveTo>
                  <a:lnTo>
                    <a:pt x="242428" y="128146"/>
                  </a:lnTo>
                  <a:lnTo>
                    <a:pt x="236040" y="128146"/>
                  </a:lnTo>
                  <a:lnTo>
                    <a:pt x="236040" y="122061"/>
                  </a:lnTo>
                  <a:close/>
                  <a:moveTo>
                    <a:pt x="249173" y="122061"/>
                  </a:moveTo>
                  <a:lnTo>
                    <a:pt x="249173" y="128146"/>
                  </a:lnTo>
                  <a:lnTo>
                    <a:pt x="242767" y="128146"/>
                  </a:lnTo>
                  <a:lnTo>
                    <a:pt x="242767" y="122061"/>
                  </a:lnTo>
                  <a:close/>
                  <a:moveTo>
                    <a:pt x="255899" y="122061"/>
                  </a:moveTo>
                  <a:lnTo>
                    <a:pt x="255899" y="128146"/>
                  </a:lnTo>
                  <a:lnTo>
                    <a:pt x="249512" y="128146"/>
                  </a:lnTo>
                  <a:lnTo>
                    <a:pt x="249512" y="122061"/>
                  </a:lnTo>
                  <a:close/>
                  <a:moveTo>
                    <a:pt x="262644" y="122061"/>
                  </a:moveTo>
                  <a:lnTo>
                    <a:pt x="262644" y="128146"/>
                  </a:lnTo>
                  <a:lnTo>
                    <a:pt x="256238" y="128146"/>
                  </a:lnTo>
                  <a:lnTo>
                    <a:pt x="256238" y="122061"/>
                  </a:lnTo>
                  <a:close/>
                  <a:moveTo>
                    <a:pt x="269370" y="122061"/>
                  </a:moveTo>
                  <a:lnTo>
                    <a:pt x="269370" y="128146"/>
                  </a:lnTo>
                  <a:lnTo>
                    <a:pt x="262983" y="128146"/>
                  </a:lnTo>
                  <a:lnTo>
                    <a:pt x="262983" y="122061"/>
                  </a:lnTo>
                  <a:close/>
                  <a:moveTo>
                    <a:pt x="276115" y="122061"/>
                  </a:moveTo>
                  <a:lnTo>
                    <a:pt x="276115" y="128146"/>
                  </a:lnTo>
                  <a:lnTo>
                    <a:pt x="269709" y="128146"/>
                  </a:lnTo>
                  <a:lnTo>
                    <a:pt x="269709" y="122061"/>
                  </a:lnTo>
                  <a:close/>
                  <a:moveTo>
                    <a:pt x="282842" y="122061"/>
                  </a:moveTo>
                  <a:lnTo>
                    <a:pt x="282842" y="128146"/>
                  </a:lnTo>
                  <a:lnTo>
                    <a:pt x="276436" y="128146"/>
                  </a:lnTo>
                  <a:lnTo>
                    <a:pt x="276436" y="122061"/>
                  </a:lnTo>
                  <a:close/>
                  <a:moveTo>
                    <a:pt x="6745" y="128467"/>
                  </a:moveTo>
                  <a:lnTo>
                    <a:pt x="6745" y="134551"/>
                  </a:lnTo>
                  <a:lnTo>
                    <a:pt x="339" y="134551"/>
                  </a:lnTo>
                  <a:lnTo>
                    <a:pt x="339" y="128467"/>
                  </a:lnTo>
                  <a:close/>
                  <a:moveTo>
                    <a:pt x="13471" y="128467"/>
                  </a:moveTo>
                  <a:lnTo>
                    <a:pt x="13471" y="134551"/>
                  </a:lnTo>
                  <a:lnTo>
                    <a:pt x="7066" y="134551"/>
                  </a:lnTo>
                  <a:lnTo>
                    <a:pt x="7066" y="128467"/>
                  </a:lnTo>
                  <a:close/>
                  <a:moveTo>
                    <a:pt x="20198" y="128467"/>
                  </a:moveTo>
                  <a:lnTo>
                    <a:pt x="20198" y="134551"/>
                  </a:lnTo>
                  <a:lnTo>
                    <a:pt x="13810" y="134551"/>
                  </a:lnTo>
                  <a:lnTo>
                    <a:pt x="13810" y="128467"/>
                  </a:lnTo>
                  <a:close/>
                  <a:moveTo>
                    <a:pt x="26942" y="128467"/>
                  </a:moveTo>
                  <a:lnTo>
                    <a:pt x="26942" y="134551"/>
                  </a:lnTo>
                  <a:lnTo>
                    <a:pt x="20537" y="134551"/>
                  </a:lnTo>
                  <a:lnTo>
                    <a:pt x="20537" y="128467"/>
                  </a:lnTo>
                  <a:close/>
                  <a:moveTo>
                    <a:pt x="33669" y="128467"/>
                  </a:moveTo>
                  <a:lnTo>
                    <a:pt x="33669" y="134551"/>
                  </a:lnTo>
                  <a:lnTo>
                    <a:pt x="27281" y="134551"/>
                  </a:lnTo>
                  <a:lnTo>
                    <a:pt x="27281" y="128467"/>
                  </a:lnTo>
                  <a:close/>
                  <a:moveTo>
                    <a:pt x="40414" y="128467"/>
                  </a:moveTo>
                  <a:lnTo>
                    <a:pt x="40414" y="134551"/>
                  </a:lnTo>
                  <a:lnTo>
                    <a:pt x="34008" y="134551"/>
                  </a:lnTo>
                  <a:lnTo>
                    <a:pt x="34008" y="128467"/>
                  </a:lnTo>
                  <a:close/>
                  <a:moveTo>
                    <a:pt x="47140" y="128467"/>
                  </a:moveTo>
                  <a:lnTo>
                    <a:pt x="47140" y="134551"/>
                  </a:lnTo>
                  <a:lnTo>
                    <a:pt x="40753" y="134551"/>
                  </a:lnTo>
                  <a:lnTo>
                    <a:pt x="40753" y="128467"/>
                  </a:lnTo>
                  <a:close/>
                  <a:moveTo>
                    <a:pt x="53885" y="128467"/>
                  </a:moveTo>
                  <a:lnTo>
                    <a:pt x="53885" y="134551"/>
                  </a:lnTo>
                  <a:lnTo>
                    <a:pt x="47479" y="134551"/>
                  </a:lnTo>
                  <a:lnTo>
                    <a:pt x="47479" y="128467"/>
                  </a:lnTo>
                  <a:close/>
                  <a:moveTo>
                    <a:pt x="60611" y="128467"/>
                  </a:moveTo>
                  <a:lnTo>
                    <a:pt x="60611" y="134551"/>
                  </a:lnTo>
                  <a:lnTo>
                    <a:pt x="54206" y="134551"/>
                  </a:lnTo>
                  <a:lnTo>
                    <a:pt x="54206" y="128467"/>
                  </a:lnTo>
                  <a:close/>
                  <a:moveTo>
                    <a:pt x="67338" y="128467"/>
                  </a:moveTo>
                  <a:lnTo>
                    <a:pt x="67338" y="134551"/>
                  </a:lnTo>
                  <a:lnTo>
                    <a:pt x="60950" y="134551"/>
                  </a:lnTo>
                  <a:lnTo>
                    <a:pt x="60950" y="128467"/>
                  </a:lnTo>
                  <a:close/>
                  <a:moveTo>
                    <a:pt x="74083" y="128467"/>
                  </a:moveTo>
                  <a:lnTo>
                    <a:pt x="74083" y="134551"/>
                  </a:lnTo>
                  <a:lnTo>
                    <a:pt x="67677" y="134551"/>
                  </a:lnTo>
                  <a:lnTo>
                    <a:pt x="67677" y="128467"/>
                  </a:lnTo>
                  <a:close/>
                  <a:moveTo>
                    <a:pt x="80809" y="128467"/>
                  </a:moveTo>
                  <a:lnTo>
                    <a:pt x="80809" y="134551"/>
                  </a:lnTo>
                  <a:lnTo>
                    <a:pt x="74422" y="134551"/>
                  </a:lnTo>
                  <a:lnTo>
                    <a:pt x="74422" y="128467"/>
                  </a:lnTo>
                  <a:close/>
                  <a:moveTo>
                    <a:pt x="87554" y="128467"/>
                  </a:moveTo>
                  <a:lnTo>
                    <a:pt x="87554" y="134551"/>
                  </a:lnTo>
                  <a:lnTo>
                    <a:pt x="81148" y="134551"/>
                  </a:lnTo>
                  <a:lnTo>
                    <a:pt x="81148" y="128467"/>
                  </a:lnTo>
                  <a:close/>
                  <a:moveTo>
                    <a:pt x="94281" y="128467"/>
                  </a:moveTo>
                  <a:lnTo>
                    <a:pt x="94281" y="134551"/>
                  </a:lnTo>
                  <a:lnTo>
                    <a:pt x="87893" y="134551"/>
                  </a:lnTo>
                  <a:lnTo>
                    <a:pt x="87893" y="128467"/>
                  </a:lnTo>
                  <a:close/>
                  <a:moveTo>
                    <a:pt x="101007" y="128467"/>
                  </a:moveTo>
                  <a:lnTo>
                    <a:pt x="101007" y="134551"/>
                  </a:lnTo>
                  <a:lnTo>
                    <a:pt x="94620" y="134551"/>
                  </a:lnTo>
                  <a:lnTo>
                    <a:pt x="94620" y="128467"/>
                  </a:lnTo>
                  <a:close/>
                  <a:moveTo>
                    <a:pt x="107752" y="128467"/>
                  </a:moveTo>
                  <a:lnTo>
                    <a:pt x="107752" y="134551"/>
                  </a:lnTo>
                  <a:lnTo>
                    <a:pt x="101346" y="134551"/>
                  </a:lnTo>
                  <a:lnTo>
                    <a:pt x="101346" y="128467"/>
                  </a:lnTo>
                  <a:close/>
                  <a:moveTo>
                    <a:pt x="114478" y="128467"/>
                  </a:moveTo>
                  <a:lnTo>
                    <a:pt x="114478" y="134551"/>
                  </a:lnTo>
                  <a:lnTo>
                    <a:pt x="108091" y="134551"/>
                  </a:lnTo>
                  <a:lnTo>
                    <a:pt x="108091" y="128467"/>
                  </a:lnTo>
                  <a:close/>
                  <a:moveTo>
                    <a:pt x="121223" y="128467"/>
                  </a:moveTo>
                  <a:lnTo>
                    <a:pt x="121223" y="134551"/>
                  </a:lnTo>
                  <a:lnTo>
                    <a:pt x="114817" y="134551"/>
                  </a:lnTo>
                  <a:lnTo>
                    <a:pt x="114817" y="128467"/>
                  </a:lnTo>
                  <a:close/>
                  <a:moveTo>
                    <a:pt x="127950" y="128467"/>
                  </a:moveTo>
                  <a:lnTo>
                    <a:pt x="127950" y="134551"/>
                  </a:lnTo>
                  <a:lnTo>
                    <a:pt x="121562" y="134551"/>
                  </a:lnTo>
                  <a:lnTo>
                    <a:pt x="121562" y="128467"/>
                  </a:lnTo>
                  <a:close/>
                  <a:moveTo>
                    <a:pt x="134694" y="128467"/>
                  </a:moveTo>
                  <a:lnTo>
                    <a:pt x="134694" y="134551"/>
                  </a:lnTo>
                  <a:lnTo>
                    <a:pt x="128289" y="134551"/>
                  </a:lnTo>
                  <a:lnTo>
                    <a:pt x="128289" y="128467"/>
                  </a:lnTo>
                  <a:close/>
                  <a:moveTo>
                    <a:pt x="141421" y="128467"/>
                  </a:moveTo>
                  <a:lnTo>
                    <a:pt x="141421" y="134551"/>
                  </a:lnTo>
                  <a:lnTo>
                    <a:pt x="135033" y="134551"/>
                  </a:lnTo>
                  <a:lnTo>
                    <a:pt x="135033" y="128467"/>
                  </a:lnTo>
                  <a:close/>
                  <a:moveTo>
                    <a:pt x="148148" y="128467"/>
                  </a:moveTo>
                  <a:lnTo>
                    <a:pt x="148148" y="134551"/>
                  </a:lnTo>
                  <a:lnTo>
                    <a:pt x="141760" y="134551"/>
                  </a:lnTo>
                  <a:lnTo>
                    <a:pt x="141760" y="128467"/>
                  </a:lnTo>
                  <a:close/>
                  <a:moveTo>
                    <a:pt x="154892" y="128467"/>
                  </a:moveTo>
                  <a:lnTo>
                    <a:pt x="154892" y="134551"/>
                  </a:lnTo>
                  <a:lnTo>
                    <a:pt x="148487" y="134551"/>
                  </a:lnTo>
                  <a:lnTo>
                    <a:pt x="148487" y="128467"/>
                  </a:lnTo>
                  <a:close/>
                  <a:moveTo>
                    <a:pt x="161619" y="128467"/>
                  </a:moveTo>
                  <a:lnTo>
                    <a:pt x="161619" y="134551"/>
                  </a:lnTo>
                  <a:lnTo>
                    <a:pt x="155231" y="134551"/>
                  </a:lnTo>
                  <a:lnTo>
                    <a:pt x="155231" y="128467"/>
                  </a:lnTo>
                  <a:close/>
                  <a:moveTo>
                    <a:pt x="168363" y="128467"/>
                  </a:moveTo>
                  <a:lnTo>
                    <a:pt x="168363" y="134551"/>
                  </a:lnTo>
                  <a:lnTo>
                    <a:pt x="161958" y="134551"/>
                  </a:lnTo>
                  <a:lnTo>
                    <a:pt x="161958" y="128467"/>
                  </a:lnTo>
                  <a:close/>
                  <a:moveTo>
                    <a:pt x="175090" y="128467"/>
                  </a:moveTo>
                  <a:lnTo>
                    <a:pt x="175090" y="134551"/>
                  </a:lnTo>
                  <a:lnTo>
                    <a:pt x="168702" y="134551"/>
                  </a:lnTo>
                  <a:lnTo>
                    <a:pt x="168702" y="128467"/>
                  </a:lnTo>
                  <a:close/>
                  <a:moveTo>
                    <a:pt x="181834" y="128467"/>
                  </a:moveTo>
                  <a:lnTo>
                    <a:pt x="181834" y="134551"/>
                  </a:lnTo>
                  <a:lnTo>
                    <a:pt x="175429" y="134551"/>
                  </a:lnTo>
                  <a:lnTo>
                    <a:pt x="175429" y="128467"/>
                  </a:lnTo>
                  <a:close/>
                  <a:moveTo>
                    <a:pt x="188561" y="128467"/>
                  </a:moveTo>
                  <a:lnTo>
                    <a:pt x="188561" y="134551"/>
                  </a:lnTo>
                  <a:lnTo>
                    <a:pt x="182173" y="134551"/>
                  </a:lnTo>
                  <a:lnTo>
                    <a:pt x="182173" y="128467"/>
                  </a:lnTo>
                  <a:close/>
                  <a:moveTo>
                    <a:pt x="195288" y="128467"/>
                  </a:moveTo>
                  <a:lnTo>
                    <a:pt x="195288" y="134551"/>
                  </a:lnTo>
                  <a:lnTo>
                    <a:pt x="188900" y="134551"/>
                  </a:lnTo>
                  <a:lnTo>
                    <a:pt x="188900" y="128467"/>
                  </a:lnTo>
                  <a:close/>
                  <a:moveTo>
                    <a:pt x="202032" y="128467"/>
                  </a:moveTo>
                  <a:lnTo>
                    <a:pt x="202032" y="134551"/>
                  </a:lnTo>
                  <a:lnTo>
                    <a:pt x="195627" y="134551"/>
                  </a:lnTo>
                  <a:lnTo>
                    <a:pt x="195627" y="128467"/>
                  </a:lnTo>
                  <a:close/>
                  <a:moveTo>
                    <a:pt x="208759" y="128467"/>
                  </a:moveTo>
                  <a:lnTo>
                    <a:pt x="208759" y="134551"/>
                  </a:lnTo>
                  <a:lnTo>
                    <a:pt x="202371" y="134551"/>
                  </a:lnTo>
                  <a:lnTo>
                    <a:pt x="202371" y="128467"/>
                  </a:lnTo>
                  <a:close/>
                  <a:moveTo>
                    <a:pt x="215504" y="128467"/>
                  </a:moveTo>
                  <a:lnTo>
                    <a:pt x="215504" y="134551"/>
                  </a:lnTo>
                  <a:lnTo>
                    <a:pt x="209098" y="134551"/>
                  </a:lnTo>
                  <a:lnTo>
                    <a:pt x="209098" y="128467"/>
                  </a:lnTo>
                  <a:close/>
                  <a:moveTo>
                    <a:pt x="222230" y="128467"/>
                  </a:moveTo>
                  <a:lnTo>
                    <a:pt x="222230" y="134551"/>
                  </a:lnTo>
                  <a:lnTo>
                    <a:pt x="215843" y="134551"/>
                  </a:lnTo>
                  <a:lnTo>
                    <a:pt x="215843" y="128467"/>
                  </a:lnTo>
                  <a:close/>
                  <a:moveTo>
                    <a:pt x="228975" y="128467"/>
                  </a:moveTo>
                  <a:lnTo>
                    <a:pt x="228975" y="134551"/>
                  </a:lnTo>
                  <a:lnTo>
                    <a:pt x="222569" y="134551"/>
                  </a:lnTo>
                  <a:lnTo>
                    <a:pt x="222569" y="128467"/>
                  </a:lnTo>
                  <a:close/>
                  <a:moveTo>
                    <a:pt x="235701" y="128467"/>
                  </a:moveTo>
                  <a:lnTo>
                    <a:pt x="235701" y="134551"/>
                  </a:lnTo>
                  <a:lnTo>
                    <a:pt x="229296" y="134551"/>
                  </a:lnTo>
                  <a:lnTo>
                    <a:pt x="229296" y="128467"/>
                  </a:lnTo>
                  <a:close/>
                  <a:moveTo>
                    <a:pt x="242428" y="128467"/>
                  </a:moveTo>
                  <a:lnTo>
                    <a:pt x="242428" y="134551"/>
                  </a:lnTo>
                  <a:lnTo>
                    <a:pt x="236040" y="134551"/>
                  </a:lnTo>
                  <a:lnTo>
                    <a:pt x="236040" y="128467"/>
                  </a:lnTo>
                  <a:close/>
                  <a:moveTo>
                    <a:pt x="249173" y="128467"/>
                  </a:moveTo>
                  <a:lnTo>
                    <a:pt x="249173" y="134551"/>
                  </a:lnTo>
                  <a:lnTo>
                    <a:pt x="242767" y="134551"/>
                  </a:lnTo>
                  <a:lnTo>
                    <a:pt x="242767" y="128467"/>
                  </a:lnTo>
                  <a:close/>
                  <a:moveTo>
                    <a:pt x="255899" y="128467"/>
                  </a:moveTo>
                  <a:lnTo>
                    <a:pt x="255899" y="134551"/>
                  </a:lnTo>
                  <a:lnTo>
                    <a:pt x="249512" y="134551"/>
                  </a:lnTo>
                  <a:lnTo>
                    <a:pt x="249512" y="128467"/>
                  </a:lnTo>
                  <a:close/>
                  <a:moveTo>
                    <a:pt x="262644" y="128467"/>
                  </a:moveTo>
                  <a:lnTo>
                    <a:pt x="262644" y="134551"/>
                  </a:lnTo>
                  <a:lnTo>
                    <a:pt x="256238" y="134551"/>
                  </a:lnTo>
                  <a:lnTo>
                    <a:pt x="256238" y="128467"/>
                  </a:lnTo>
                  <a:close/>
                  <a:moveTo>
                    <a:pt x="269370" y="128467"/>
                  </a:moveTo>
                  <a:lnTo>
                    <a:pt x="269370" y="134551"/>
                  </a:lnTo>
                  <a:lnTo>
                    <a:pt x="262983" y="134551"/>
                  </a:lnTo>
                  <a:lnTo>
                    <a:pt x="262983" y="128467"/>
                  </a:lnTo>
                  <a:close/>
                  <a:moveTo>
                    <a:pt x="276115" y="128467"/>
                  </a:moveTo>
                  <a:lnTo>
                    <a:pt x="276115" y="134551"/>
                  </a:lnTo>
                  <a:lnTo>
                    <a:pt x="269709" y="134551"/>
                  </a:lnTo>
                  <a:lnTo>
                    <a:pt x="269709" y="128467"/>
                  </a:lnTo>
                  <a:close/>
                  <a:moveTo>
                    <a:pt x="282842" y="128467"/>
                  </a:moveTo>
                  <a:lnTo>
                    <a:pt x="282842" y="134551"/>
                  </a:lnTo>
                  <a:lnTo>
                    <a:pt x="276436" y="134551"/>
                  </a:lnTo>
                  <a:lnTo>
                    <a:pt x="276436" y="128467"/>
                  </a:lnTo>
                  <a:close/>
                  <a:moveTo>
                    <a:pt x="6745" y="134872"/>
                  </a:moveTo>
                  <a:lnTo>
                    <a:pt x="6745" y="140957"/>
                  </a:lnTo>
                  <a:lnTo>
                    <a:pt x="339" y="140957"/>
                  </a:lnTo>
                  <a:lnTo>
                    <a:pt x="339" y="134872"/>
                  </a:lnTo>
                  <a:close/>
                  <a:moveTo>
                    <a:pt x="13471" y="134872"/>
                  </a:moveTo>
                  <a:lnTo>
                    <a:pt x="13471" y="140957"/>
                  </a:lnTo>
                  <a:lnTo>
                    <a:pt x="7066" y="140957"/>
                  </a:lnTo>
                  <a:lnTo>
                    <a:pt x="7066" y="134872"/>
                  </a:lnTo>
                  <a:close/>
                  <a:moveTo>
                    <a:pt x="20198" y="134872"/>
                  </a:moveTo>
                  <a:lnTo>
                    <a:pt x="20198" y="140957"/>
                  </a:lnTo>
                  <a:lnTo>
                    <a:pt x="13810" y="140957"/>
                  </a:lnTo>
                  <a:lnTo>
                    <a:pt x="13810" y="134872"/>
                  </a:lnTo>
                  <a:close/>
                  <a:moveTo>
                    <a:pt x="26942" y="134872"/>
                  </a:moveTo>
                  <a:lnTo>
                    <a:pt x="26942" y="140957"/>
                  </a:lnTo>
                  <a:lnTo>
                    <a:pt x="20537" y="140957"/>
                  </a:lnTo>
                  <a:lnTo>
                    <a:pt x="20537" y="134872"/>
                  </a:lnTo>
                  <a:close/>
                  <a:moveTo>
                    <a:pt x="33669" y="134872"/>
                  </a:moveTo>
                  <a:lnTo>
                    <a:pt x="33669" y="140957"/>
                  </a:lnTo>
                  <a:lnTo>
                    <a:pt x="27281" y="140957"/>
                  </a:lnTo>
                  <a:lnTo>
                    <a:pt x="27281" y="134872"/>
                  </a:lnTo>
                  <a:close/>
                  <a:moveTo>
                    <a:pt x="40414" y="134872"/>
                  </a:moveTo>
                  <a:lnTo>
                    <a:pt x="40414" y="140957"/>
                  </a:lnTo>
                  <a:lnTo>
                    <a:pt x="34008" y="140957"/>
                  </a:lnTo>
                  <a:lnTo>
                    <a:pt x="34008" y="134872"/>
                  </a:lnTo>
                  <a:close/>
                  <a:moveTo>
                    <a:pt x="47140" y="134872"/>
                  </a:moveTo>
                  <a:lnTo>
                    <a:pt x="47140" y="140957"/>
                  </a:lnTo>
                  <a:lnTo>
                    <a:pt x="40753" y="140957"/>
                  </a:lnTo>
                  <a:lnTo>
                    <a:pt x="40753" y="134872"/>
                  </a:lnTo>
                  <a:close/>
                  <a:moveTo>
                    <a:pt x="53885" y="134872"/>
                  </a:moveTo>
                  <a:lnTo>
                    <a:pt x="53885" y="140957"/>
                  </a:lnTo>
                  <a:lnTo>
                    <a:pt x="47479" y="140957"/>
                  </a:lnTo>
                  <a:lnTo>
                    <a:pt x="47479" y="134872"/>
                  </a:lnTo>
                  <a:close/>
                  <a:moveTo>
                    <a:pt x="60611" y="134872"/>
                  </a:moveTo>
                  <a:lnTo>
                    <a:pt x="60611" y="140957"/>
                  </a:lnTo>
                  <a:lnTo>
                    <a:pt x="54206" y="140957"/>
                  </a:lnTo>
                  <a:lnTo>
                    <a:pt x="54206" y="134872"/>
                  </a:lnTo>
                  <a:close/>
                  <a:moveTo>
                    <a:pt x="67338" y="134872"/>
                  </a:moveTo>
                  <a:lnTo>
                    <a:pt x="67338" y="140957"/>
                  </a:lnTo>
                  <a:lnTo>
                    <a:pt x="60950" y="140957"/>
                  </a:lnTo>
                  <a:lnTo>
                    <a:pt x="60950" y="134872"/>
                  </a:lnTo>
                  <a:close/>
                  <a:moveTo>
                    <a:pt x="74083" y="134872"/>
                  </a:moveTo>
                  <a:lnTo>
                    <a:pt x="74083" y="140957"/>
                  </a:lnTo>
                  <a:lnTo>
                    <a:pt x="67677" y="140957"/>
                  </a:lnTo>
                  <a:lnTo>
                    <a:pt x="67677" y="134872"/>
                  </a:lnTo>
                  <a:close/>
                  <a:moveTo>
                    <a:pt x="80809" y="134872"/>
                  </a:moveTo>
                  <a:lnTo>
                    <a:pt x="80809" y="140957"/>
                  </a:lnTo>
                  <a:lnTo>
                    <a:pt x="74422" y="140957"/>
                  </a:lnTo>
                  <a:lnTo>
                    <a:pt x="74422" y="134872"/>
                  </a:lnTo>
                  <a:close/>
                  <a:moveTo>
                    <a:pt x="87554" y="134872"/>
                  </a:moveTo>
                  <a:lnTo>
                    <a:pt x="87554" y="140957"/>
                  </a:lnTo>
                  <a:lnTo>
                    <a:pt x="81148" y="140957"/>
                  </a:lnTo>
                  <a:lnTo>
                    <a:pt x="81148" y="134872"/>
                  </a:lnTo>
                  <a:close/>
                  <a:moveTo>
                    <a:pt x="94281" y="134872"/>
                  </a:moveTo>
                  <a:lnTo>
                    <a:pt x="94281" y="140957"/>
                  </a:lnTo>
                  <a:lnTo>
                    <a:pt x="87893" y="140957"/>
                  </a:lnTo>
                  <a:lnTo>
                    <a:pt x="87893" y="134872"/>
                  </a:lnTo>
                  <a:close/>
                  <a:moveTo>
                    <a:pt x="101007" y="134872"/>
                  </a:moveTo>
                  <a:lnTo>
                    <a:pt x="101007" y="140957"/>
                  </a:lnTo>
                  <a:lnTo>
                    <a:pt x="94620" y="140957"/>
                  </a:lnTo>
                  <a:lnTo>
                    <a:pt x="94620" y="134872"/>
                  </a:lnTo>
                  <a:close/>
                  <a:moveTo>
                    <a:pt x="107752" y="134872"/>
                  </a:moveTo>
                  <a:lnTo>
                    <a:pt x="107752" y="140957"/>
                  </a:lnTo>
                  <a:lnTo>
                    <a:pt x="101346" y="140957"/>
                  </a:lnTo>
                  <a:lnTo>
                    <a:pt x="101346" y="134872"/>
                  </a:lnTo>
                  <a:close/>
                  <a:moveTo>
                    <a:pt x="114478" y="134872"/>
                  </a:moveTo>
                  <a:lnTo>
                    <a:pt x="114478" y="140957"/>
                  </a:lnTo>
                  <a:lnTo>
                    <a:pt x="108091" y="140957"/>
                  </a:lnTo>
                  <a:lnTo>
                    <a:pt x="108091" y="134872"/>
                  </a:lnTo>
                  <a:close/>
                  <a:moveTo>
                    <a:pt x="121223" y="134872"/>
                  </a:moveTo>
                  <a:lnTo>
                    <a:pt x="121223" y="140957"/>
                  </a:lnTo>
                  <a:lnTo>
                    <a:pt x="114817" y="140957"/>
                  </a:lnTo>
                  <a:lnTo>
                    <a:pt x="114817" y="134872"/>
                  </a:lnTo>
                  <a:close/>
                  <a:moveTo>
                    <a:pt x="127950" y="134872"/>
                  </a:moveTo>
                  <a:lnTo>
                    <a:pt x="127950" y="140957"/>
                  </a:lnTo>
                  <a:lnTo>
                    <a:pt x="121562" y="140957"/>
                  </a:lnTo>
                  <a:lnTo>
                    <a:pt x="121562" y="134872"/>
                  </a:lnTo>
                  <a:close/>
                  <a:moveTo>
                    <a:pt x="134694" y="134872"/>
                  </a:moveTo>
                  <a:lnTo>
                    <a:pt x="134694" y="140957"/>
                  </a:lnTo>
                  <a:lnTo>
                    <a:pt x="128289" y="140957"/>
                  </a:lnTo>
                  <a:lnTo>
                    <a:pt x="128289" y="134872"/>
                  </a:lnTo>
                  <a:close/>
                  <a:moveTo>
                    <a:pt x="141421" y="134872"/>
                  </a:moveTo>
                  <a:lnTo>
                    <a:pt x="141421" y="140957"/>
                  </a:lnTo>
                  <a:lnTo>
                    <a:pt x="135033" y="140957"/>
                  </a:lnTo>
                  <a:lnTo>
                    <a:pt x="135033" y="134872"/>
                  </a:lnTo>
                  <a:close/>
                  <a:moveTo>
                    <a:pt x="148148" y="134872"/>
                  </a:moveTo>
                  <a:lnTo>
                    <a:pt x="148148" y="140957"/>
                  </a:lnTo>
                  <a:lnTo>
                    <a:pt x="141760" y="140957"/>
                  </a:lnTo>
                  <a:lnTo>
                    <a:pt x="141760" y="134872"/>
                  </a:lnTo>
                  <a:close/>
                  <a:moveTo>
                    <a:pt x="154892" y="134872"/>
                  </a:moveTo>
                  <a:lnTo>
                    <a:pt x="154892" y="140957"/>
                  </a:lnTo>
                  <a:lnTo>
                    <a:pt x="148487" y="140957"/>
                  </a:lnTo>
                  <a:lnTo>
                    <a:pt x="148487" y="134872"/>
                  </a:lnTo>
                  <a:close/>
                  <a:moveTo>
                    <a:pt x="161619" y="134872"/>
                  </a:moveTo>
                  <a:lnTo>
                    <a:pt x="161619" y="140957"/>
                  </a:lnTo>
                  <a:lnTo>
                    <a:pt x="155231" y="140957"/>
                  </a:lnTo>
                  <a:lnTo>
                    <a:pt x="155231" y="134872"/>
                  </a:lnTo>
                  <a:close/>
                  <a:moveTo>
                    <a:pt x="168363" y="134872"/>
                  </a:moveTo>
                  <a:lnTo>
                    <a:pt x="168363" y="140957"/>
                  </a:lnTo>
                  <a:lnTo>
                    <a:pt x="161958" y="140957"/>
                  </a:lnTo>
                  <a:lnTo>
                    <a:pt x="161958" y="134872"/>
                  </a:lnTo>
                  <a:close/>
                  <a:moveTo>
                    <a:pt x="175090" y="134872"/>
                  </a:moveTo>
                  <a:lnTo>
                    <a:pt x="175090" y="140957"/>
                  </a:lnTo>
                  <a:lnTo>
                    <a:pt x="168702" y="140957"/>
                  </a:lnTo>
                  <a:lnTo>
                    <a:pt x="168702" y="134872"/>
                  </a:lnTo>
                  <a:close/>
                  <a:moveTo>
                    <a:pt x="181834" y="134872"/>
                  </a:moveTo>
                  <a:lnTo>
                    <a:pt x="181834" y="140957"/>
                  </a:lnTo>
                  <a:lnTo>
                    <a:pt x="175429" y="140957"/>
                  </a:lnTo>
                  <a:lnTo>
                    <a:pt x="175429" y="134872"/>
                  </a:lnTo>
                  <a:close/>
                  <a:moveTo>
                    <a:pt x="188561" y="134872"/>
                  </a:moveTo>
                  <a:lnTo>
                    <a:pt x="188561" y="140957"/>
                  </a:lnTo>
                  <a:lnTo>
                    <a:pt x="182173" y="140957"/>
                  </a:lnTo>
                  <a:lnTo>
                    <a:pt x="182173" y="134872"/>
                  </a:lnTo>
                  <a:close/>
                  <a:moveTo>
                    <a:pt x="195288" y="134872"/>
                  </a:moveTo>
                  <a:lnTo>
                    <a:pt x="195288" y="140957"/>
                  </a:lnTo>
                  <a:lnTo>
                    <a:pt x="188900" y="140957"/>
                  </a:lnTo>
                  <a:lnTo>
                    <a:pt x="188900" y="134872"/>
                  </a:lnTo>
                  <a:close/>
                  <a:moveTo>
                    <a:pt x="202032" y="134872"/>
                  </a:moveTo>
                  <a:lnTo>
                    <a:pt x="202032" y="140957"/>
                  </a:lnTo>
                  <a:lnTo>
                    <a:pt x="195627" y="140957"/>
                  </a:lnTo>
                  <a:lnTo>
                    <a:pt x="195627" y="134872"/>
                  </a:lnTo>
                  <a:close/>
                  <a:moveTo>
                    <a:pt x="208759" y="134872"/>
                  </a:moveTo>
                  <a:lnTo>
                    <a:pt x="208759" y="140957"/>
                  </a:lnTo>
                  <a:lnTo>
                    <a:pt x="202371" y="140957"/>
                  </a:lnTo>
                  <a:lnTo>
                    <a:pt x="202371" y="134872"/>
                  </a:lnTo>
                  <a:close/>
                  <a:moveTo>
                    <a:pt x="215504" y="134872"/>
                  </a:moveTo>
                  <a:lnTo>
                    <a:pt x="215504" y="140957"/>
                  </a:lnTo>
                  <a:lnTo>
                    <a:pt x="209098" y="140957"/>
                  </a:lnTo>
                  <a:lnTo>
                    <a:pt x="209098" y="134872"/>
                  </a:lnTo>
                  <a:close/>
                  <a:moveTo>
                    <a:pt x="222230" y="134872"/>
                  </a:moveTo>
                  <a:lnTo>
                    <a:pt x="222230" y="140957"/>
                  </a:lnTo>
                  <a:lnTo>
                    <a:pt x="215843" y="140957"/>
                  </a:lnTo>
                  <a:lnTo>
                    <a:pt x="215843" y="134872"/>
                  </a:lnTo>
                  <a:close/>
                  <a:moveTo>
                    <a:pt x="228975" y="134872"/>
                  </a:moveTo>
                  <a:lnTo>
                    <a:pt x="228975" y="140957"/>
                  </a:lnTo>
                  <a:lnTo>
                    <a:pt x="222569" y="140957"/>
                  </a:lnTo>
                  <a:lnTo>
                    <a:pt x="222569" y="134872"/>
                  </a:lnTo>
                  <a:close/>
                  <a:moveTo>
                    <a:pt x="235701" y="134872"/>
                  </a:moveTo>
                  <a:lnTo>
                    <a:pt x="235701" y="140957"/>
                  </a:lnTo>
                  <a:lnTo>
                    <a:pt x="229296" y="140957"/>
                  </a:lnTo>
                  <a:lnTo>
                    <a:pt x="229296" y="134872"/>
                  </a:lnTo>
                  <a:close/>
                  <a:moveTo>
                    <a:pt x="242428" y="134872"/>
                  </a:moveTo>
                  <a:lnTo>
                    <a:pt x="242428" y="140957"/>
                  </a:lnTo>
                  <a:lnTo>
                    <a:pt x="236040" y="140957"/>
                  </a:lnTo>
                  <a:lnTo>
                    <a:pt x="236040" y="134872"/>
                  </a:lnTo>
                  <a:close/>
                  <a:moveTo>
                    <a:pt x="249173" y="134872"/>
                  </a:moveTo>
                  <a:lnTo>
                    <a:pt x="249173" y="140957"/>
                  </a:lnTo>
                  <a:lnTo>
                    <a:pt x="242767" y="140957"/>
                  </a:lnTo>
                  <a:lnTo>
                    <a:pt x="242767" y="134872"/>
                  </a:lnTo>
                  <a:close/>
                  <a:moveTo>
                    <a:pt x="255899" y="134872"/>
                  </a:moveTo>
                  <a:lnTo>
                    <a:pt x="255899" y="140957"/>
                  </a:lnTo>
                  <a:lnTo>
                    <a:pt x="249512" y="140957"/>
                  </a:lnTo>
                  <a:lnTo>
                    <a:pt x="249512" y="134872"/>
                  </a:lnTo>
                  <a:close/>
                  <a:moveTo>
                    <a:pt x="262644" y="134872"/>
                  </a:moveTo>
                  <a:lnTo>
                    <a:pt x="262644" y="140957"/>
                  </a:lnTo>
                  <a:lnTo>
                    <a:pt x="256238" y="140957"/>
                  </a:lnTo>
                  <a:lnTo>
                    <a:pt x="256238" y="134872"/>
                  </a:lnTo>
                  <a:close/>
                  <a:moveTo>
                    <a:pt x="269370" y="134872"/>
                  </a:moveTo>
                  <a:lnTo>
                    <a:pt x="269370" y="140957"/>
                  </a:lnTo>
                  <a:lnTo>
                    <a:pt x="262983" y="140957"/>
                  </a:lnTo>
                  <a:lnTo>
                    <a:pt x="262983" y="134872"/>
                  </a:lnTo>
                  <a:close/>
                  <a:moveTo>
                    <a:pt x="276115" y="134872"/>
                  </a:moveTo>
                  <a:lnTo>
                    <a:pt x="276115" y="140957"/>
                  </a:lnTo>
                  <a:lnTo>
                    <a:pt x="269709" y="140957"/>
                  </a:lnTo>
                  <a:lnTo>
                    <a:pt x="269709" y="134872"/>
                  </a:lnTo>
                  <a:close/>
                  <a:moveTo>
                    <a:pt x="282842" y="134872"/>
                  </a:moveTo>
                  <a:lnTo>
                    <a:pt x="282842" y="140957"/>
                  </a:lnTo>
                  <a:lnTo>
                    <a:pt x="276436" y="140957"/>
                  </a:lnTo>
                  <a:lnTo>
                    <a:pt x="276436" y="134872"/>
                  </a:lnTo>
                  <a:close/>
                  <a:moveTo>
                    <a:pt x="6745" y="141278"/>
                  </a:moveTo>
                  <a:lnTo>
                    <a:pt x="6745" y="147362"/>
                  </a:lnTo>
                  <a:lnTo>
                    <a:pt x="339" y="147362"/>
                  </a:lnTo>
                  <a:lnTo>
                    <a:pt x="339" y="141278"/>
                  </a:lnTo>
                  <a:close/>
                  <a:moveTo>
                    <a:pt x="13471" y="141278"/>
                  </a:moveTo>
                  <a:lnTo>
                    <a:pt x="13471" y="147362"/>
                  </a:lnTo>
                  <a:lnTo>
                    <a:pt x="7066" y="147362"/>
                  </a:lnTo>
                  <a:lnTo>
                    <a:pt x="7066" y="141278"/>
                  </a:lnTo>
                  <a:close/>
                  <a:moveTo>
                    <a:pt x="20198" y="141278"/>
                  </a:moveTo>
                  <a:lnTo>
                    <a:pt x="20198" y="147362"/>
                  </a:lnTo>
                  <a:lnTo>
                    <a:pt x="13810" y="147362"/>
                  </a:lnTo>
                  <a:lnTo>
                    <a:pt x="13810" y="141278"/>
                  </a:lnTo>
                  <a:close/>
                  <a:moveTo>
                    <a:pt x="26942" y="141278"/>
                  </a:moveTo>
                  <a:lnTo>
                    <a:pt x="26942" y="147362"/>
                  </a:lnTo>
                  <a:lnTo>
                    <a:pt x="20537" y="147362"/>
                  </a:lnTo>
                  <a:lnTo>
                    <a:pt x="20537" y="141278"/>
                  </a:lnTo>
                  <a:close/>
                  <a:moveTo>
                    <a:pt x="33669" y="141278"/>
                  </a:moveTo>
                  <a:lnTo>
                    <a:pt x="33669" y="147362"/>
                  </a:lnTo>
                  <a:lnTo>
                    <a:pt x="27281" y="147362"/>
                  </a:lnTo>
                  <a:lnTo>
                    <a:pt x="27281" y="141278"/>
                  </a:lnTo>
                  <a:close/>
                  <a:moveTo>
                    <a:pt x="40414" y="141278"/>
                  </a:moveTo>
                  <a:lnTo>
                    <a:pt x="40414" y="147362"/>
                  </a:lnTo>
                  <a:lnTo>
                    <a:pt x="34008" y="147362"/>
                  </a:lnTo>
                  <a:lnTo>
                    <a:pt x="34008" y="141278"/>
                  </a:lnTo>
                  <a:close/>
                  <a:moveTo>
                    <a:pt x="47140" y="141278"/>
                  </a:moveTo>
                  <a:lnTo>
                    <a:pt x="47140" y="147362"/>
                  </a:lnTo>
                  <a:lnTo>
                    <a:pt x="40753" y="147362"/>
                  </a:lnTo>
                  <a:lnTo>
                    <a:pt x="40753" y="141278"/>
                  </a:lnTo>
                  <a:close/>
                  <a:moveTo>
                    <a:pt x="53885" y="141278"/>
                  </a:moveTo>
                  <a:lnTo>
                    <a:pt x="53885" y="147362"/>
                  </a:lnTo>
                  <a:lnTo>
                    <a:pt x="47479" y="147362"/>
                  </a:lnTo>
                  <a:lnTo>
                    <a:pt x="47479" y="141278"/>
                  </a:lnTo>
                  <a:close/>
                  <a:moveTo>
                    <a:pt x="60611" y="141278"/>
                  </a:moveTo>
                  <a:lnTo>
                    <a:pt x="60611" y="147362"/>
                  </a:lnTo>
                  <a:lnTo>
                    <a:pt x="54206" y="147362"/>
                  </a:lnTo>
                  <a:lnTo>
                    <a:pt x="54206" y="141278"/>
                  </a:lnTo>
                  <a:close/>
                  <a:moveTo>
                    <a:pt x="67338" y="141278"/>
                  </a:moveTo>
                  <a:lnTo>
                    <a:pt x="67338" y="147362"/>
                  </a:lnTo>
                  <a:lnTo>
                    <a:pt x="60950" y="147362"/>
                  </a:lnTo>
                  <a:lnTo>
                    <a:pt x="60950" y="141278"/>
                  </a:lnTo>
                  <a:close/>
                  <a:moveTo>
                    <a:pt x="74083" y="141278"/>
                  </a:moveTo>
                  <a:lnTo>
                    <a:pt x="74083" y="147362"/>
                  </a:lnTo>
                  <a:lnTo>
                    <a:pt x="67677" y="147362"/>
                  </a:lnTo>
                  <a:lnTo>
                    <a:pt x="67677" y="141278"/>
                  </a:lnTo>
                  <a:close/>
                  <a:moveTo>
                    <a:pt x="80809" y="141278"/>
                  </a:moveTo>
                  <a:lnTo>
                    <a:pt x="80809" y="147362"/>
                  </a:lnTo>
                  <a:lnTo>
                    <a:pt x="74422" y="147362"/>
                  </a:lnTo>
                  <a:lnTo>
                    <a:pt x="74422" y="141278"/>
                  </a:lnTo>
                  <a:close/>
                  <a:moveTo>
                    <a:pt x="87554" y="141278"/>
                  </a:moveTo>
                  <a:lnTo>
                    <a:pt x="87554" y="147362"/>
                  </a:lnTo>
                  <a:lnTo>
                    <a:pt x="81148" y="147362"/>
                  </a:lnTo>
                  <a:lnTo>
                    <a:pt x="81148" y="141278"/>
                  </a:lnTo>
                  <a:close/>
                  <a:moveTo>
                    <a:pt x="94281" y="141278"/>
                  </a:moveTo>
                  <a:lnTo>
                    <a:pt x="94281" y="147362"/>
                  </a:lnTo>
                  <a:lnTo>
                    <a:pt x="87893" y="147362"/>
                  </a:lnTo>
                  <a:lnTo>
                    <a:pt x="87893" y="141278"/>
                  </a:lnTo>
                  <a:close/>
                  <a:moveTo>
                    <a:pt x="101007" y="141278"/>
                  </a:moveTo>
                  <a:lnTo>
                    <a:pt x="101007" y="147362"/>
                  </a:lnTo>
                  <a:lnTo>
                    <a:pt x="94620" y="147362"/>
                  </a:lnTo>
                  <a:lnTo>
                    <a:pt x="94620" y="141278"/>
                  </a:lnTo>
                  <a:close/>
                  <a:moveTo>
                    <a:pt x="107752" y="141278"/>
                  </a:moveTo>
                  <a:lnTo>
                    <a:pt x="107752" y="147362"/>
                  </a:lnTo>
                  <a:lnTo>
                    <a:pt x="101346" y="147362"/>
                  </a:lnTo>
                  <a:lnTo>
                    <a:pt x="101346" y="141278"/>
                  </a:lnTo>
                  <a:close/>
                  <a:moveTo>
                    <a:pt x="114478" y="141278"/>
                  </a:moveTo>
                  <a:lnTo>
                    <a:pt x="114478" y="147362"/>
                  </a:lnTo>
                  <a:lnTo>
                    <a:pt x="108091" y="147362"/>
                  </a:lnTo>
                  <a:lnTo>
                    <a:pt x="108091" y="141278"/>
                  </a:lnTo>
                  <a:close/>
                  <a:moveTo>
                    <a:pt x="121223" y="141278"/>
                  </a:moveTo>
                  <a:lnTo>
                    <a:pt x="121223" y="147362"/>
                  </a:lnTo>
                  <a:lnTo>
                    <a:pt x="114817" y="147362"/>
                  </a:lnTo>
                  <a:lnTo>
                    <a:pt x="114817" y="141278"/>
                  </a:lnTo>
                  <a:close/>
                  <a:moveTo>
                    <a:pt x="127950" y="141278"/>
                  </a:moveTo>
                  <a:lnTo>
                    <a:pt x="127950" y="147362"/>
                  </a:lnTo>
                  <a:lnTo>
                    <a:pt x="121562" y="147362"/>
                  </a:lnTo>
                  <a:lnTo>
                    <a:pt x="121562" y="141278"/>
                  </a:lnTo>
                  <a:close/>
                  <a:moveTo>
                    <a:pt x="134694" y="141278"/>
                  </a:moveTo>
                  <a:lnTo>
                    <a:pt x="134694" y="147362"/>
                  </a:lnTo>
                  <a:lnTo>
                    <a:pt x="128289" y="147362"/>
                  </a:lnTo>
                  <a:lnTo>
                    <a:pt x="128289" y="141278"/>
                  </a:lnTo>
                  <a:close/>
                  <a:moveTo>
                    <a:pt x="141421" y="141278"/>
                  </a:moveTo>
                  <a:lnTo>
                    <a:pt x="141421" y="147362"/>
                  </a:lnTo>
                  <a:lnTo>
                    <a:pt x="135033" y="147362"/>
                  </a:lnTo>
                  <a:lnTo>
                    <a:pt x="135033" y="141278"/>
                  </a:lnTo>
                  <a:close/>
                  <a:moveTo>
                    <a:pt x="148148" y="141278"/>
                  </a:moveTo>
                  <a:lnTo>
                    <a:pt x="148148" y="147362"/>
                  </a:lnTo>
                  <a:lnTo>
                    <a:pt x="141760" y="147362"/>
                  </a:lnTo>
                  <a:lnTo>
                    <a:pt x="141760" y="141278"/>
                  </a:lnTo>
                  <a:close/>
                  <a:moveTo>
                    <a:pt x="154892" y="141278"/>
                  </a:moveTo>
                  <a:lnTo>
                    <a:pt x="154892" y="147362"/>
                  </a:lnTo>
                  <a:lnTo>
                    <a:pt x="148487" y="147362"/>
                  </a:lnTo>
                  <a:lnTo>
                    <a:pt x="148487" y="141278"/>
                  </a:lnTo>
                  <a:close/>
                  <a:moveTo>
                    <a:pt x="161619" y="141278"/>
                  </a:moveTo>
                  <a:lnTo>
                    <a:pt x="161619" y="147362"/>
                  </a:lnTo>
                  <a:lnTo>
                    <a:pt x="155231" y="147362"/>
                  </a:lnTo>
                  <a:lnTo>
                    <a:pt x="155231" y="141278"/>
                  </a:lnTo>
                  <a:close/>
                  <a:moveTo>
                    <a:pt x="168363" y="141278"/>
                  </a:moveTo>
                  <a:lnTo>
                    <a:pt x="168363" y="147362"/>
                  </a:lnTo>
                  <a:lnTo>
                    <a:pt x="161958" y="147362"/>
                  </a:lnTo>
                  <a:lnTo>
                    <a:pt x="161958" y="141278"/>
                  </a:lnTo>
                  <a:close/>
                  <a:moveTo>
                    <a:pt x="175090" y="141278"/>
                  </a:moveTo>
                  <a:lnTo>
                    <a:pt x="175090" y="147362"/>
                  </a:lnTo>
                  <a:lnTo>
                    <a:pt x="168702" y="147362"/>
                  </a:lnTo>
                  <a:lnTo>
                    <a:pt x="168702" y="141278"/>
                  </a:lnTo>
                  <a:close/>
                  <a:moveTo>
                    <a:pt x="181834" y="141278"/>
                  </a:moveTo>
                  <a:lnTo>
                    <a:pt x="181834" y="147362"/>
                  </a:lnTo>
                  <a:lnTo>
                    <a:pt x="175429" y="147362"/>
                  </a:lnTo>
                  <a:lnTo>
                    <a:pt x="175429" y="141278"/>
                  </a:lnTo>
                  <a:close/>
                  <a:moveTo>
                    <a:pt x="188561" y="141278"/>
                  </a:moveTo>
                  <a:lnTo>
                    <a:pt x="188561" y="147362"/>
                  </a:lnTo>
                  <a:lnTo>
                    <a:pt x="182173" y="147362"/>
                  </a:lnTo>
                  <a:lnTo>
                    <a:pt x="182173" y="141278"/>
                  </a:lnTo>
                  <a:close/>
                  <a:moveTo>
                    <a:pt x="195288" y="141278"/>
                  </a:moveTo>
                  <a:lnTo>
                    <a:pt x="195288" y="147362"/>
                  </a:lnTo>
                  <a:lnTo>
                    <a:pt x="188900" y="147362"/>
                  </a:lnTo>
                  <a:lnTo>
                    <a:pt x="188900" y="141278"/>
                  </a:lnTo>
                  <a:close/>
                  <a:moveTo>
                    <a:pt x="202032" y="141278"/>
                  </a:moveTo>
                  <a:lnTo>
                    <a:pt x="202032" y="147362"/>
                  </a:lnTo>
                  <a:lnTo>
                    <a:pt x="195627" y="147362"/>
                  </a:lnTo>
                  <a:lnTo>
                    <a:pt x="195627" y="141278"/>
                  </a:lnTo>
                  <a:close/>
                  <a:moveTo>
                    <a:pt x="208759" y="141278"/>
                  </a:moveTo>
                  <a:lnTo>
                    <a:pt x="208759" y="147362"/>
                  </a:lnTo>
                  <a:lnTo>
                    <a:pt x="202371" y="147362"/>
                  </a:lnTo>
                  <a:lnTo>
                    <a:pt x="202371" y="141278"/>
                  </a:lnTo>
                  <a:close/>
                  <a:moveTo>
                    <a:pt x="215504" y="141278"/>
                  </a:moveTo>
                  <a:lnTo>
                    <a:pt x="215504" y="147362"/>
                  </a:lnTo>
                  <a:lnTo>
                    <a:pt x="209098" y="147362"/>
                  </a:lnTo>
                  <a:lnTo>
                    <a:pt x="209098" y="141278"/>
                  </a:lnTo>
                  <a:close/>
                  <a:moveTo>
                    <a:pt x="222230" y="141278"/>
                  </a:moveTo>
                  <a:lnTo>
                    <a:pt x="222230" y="147362"/>
                  </a:lnTo>
                  <a:lnTo>
                    <a:pt x="215843" y="147362"/>
                  </a:lnTo>
                  <a:lnTo>
                    <a:pt x="215843" y="141278"/>
                  </a:lnTo>
                  <a:close/>
                  <a:moveTo>
                    <a:pt x="228975" y="141278"/>
                  </a:moveTo>
                  <a:lnTo>
                    <a:pt x="228975" y="147362"/>
                  </a:lnTo>
                  <a:lnTo>
                    <a:pt x="222569" y="147362"/>
                  </a:lnTo>
                  <a:lnTo>
                    <a:pt x="222569" y="141278"/>
                  </a:lnTo>
                  <a:close/>
                  <a:moveTo>
                    <a:pt x="235701" y="141278"/>
                  </a:moveTo>
                  <a:lnTo>
                    <a:pt x="235701" y="147362"/>
                  </a:lnTo>
                  <a:lnTo>
                    <a:pt x="229296" y="147362"/>
                  </a:lnTo>
                  <a:lnTo>
                    <a:pt x="229296" y="141278"/>
                  </a:lnTo>
                  <a:close/>
                  <a:moveTo>
                    <a:pt x="242428" y="141278"/>
                  </a:moveTo>
                  <a:lnTo>
                    <a:pt x="242428" y="147362"/>
                  </a:lnTo>
                  <a:lnTo>
                    <a:pt x="236040" y="147362"/>
                  </a:lnTo>
                  <a:lnTo>
                    <a:pt x="236040" y="141278"/>
                  </a:lnTo>
                  <a:close/>
                  <a:moveTo>
                    <a:pt x="249173" y="141278"/>
                  </a:moveTo>
                  <a:lnTo>
                    <a:pt x="249173" y="147362"/>
                  </a:lnTo>
                  <a:lnTo>
                    <a:pt x="242767" y="147362"/>
                  </a:lnTo>
                  <a:lnTo>
                    <a:pt x="242767" y="141278"/>
                  </a:lnTo>
                  <a:close/>
                  <a:moveTo>
                    <a:pt x="255899" y="141278"/>
                  </a:moveTo>
                  <a:lnTo>
                    <a:pt x="255899" y="147362"/>
                  </a:lnTo>
                  <a:lnTo>
                    <a:pt x="249512" y="147362"/>
                  </a:lnTo>
                  <a:lnTo>
                    <a:pt x="249512" y="141278"/>
                  </a:lnTo>
                  <a:close/>
                  <a:moveTo>
                    <a:pt x="262644" y="141278"/>
                  </a:moveTo>
                  <a:lnTo>
                    <a:pt x="262644" y="147362"/>
                  </a:lnTo>
                  <a:lnTo>
                    <a:pt x="256238" y="147362"/>
                  </a:lnTo>
                  <a:lnTo>
                    <a:pt x="256238" y="141278"/>
                  </a:lnTo>
                  <a:close/>
                  <a:moveTo>
                    <a:pt x="269370" y="141278"/>
                  </a:moveTo>
                  <a:lnTo>
                    <a:pt x="269370" y="147362"/>
                  </a:lnTo>
                  <a:lnTo>
                    <a:pt x="262983" y="147362"/>
                  </a:lnTo>
                  <a:lnTo>
                    <a:pt x="262983" y="141278"/>
                  </a:lnTo>
                  <a:close/>
                  <a:moveTo>
                    <a:pt x="276115" y="141278"/>
                  </a:moveTo>
                  <a:lnTo>
                    <a:pt x="276115" y="147362"/>
                  </a:lnTo>
                  <a:lnTo>
                    <a:pt x="269709" y="147362"/>
                  </a:lnTo>
                  <a:lnTo>
                    <a:pt x="269709" y="141278"/>
                  </a:lnTo>
                  <a:close/>
                  <a:moveTo>
                    <a:pt x="282842" y="141278"/>
                  </a:moveTo>
                  <a:lnTo>
                    <a:pt x="282842" y="147362"/>
                  </a:lnTo>
                  <a:lnTo>
                    <a:pt x="276436" y="147362"/>
                  </a:lnTo>
                  <a:lnTo>
                    <a:pt x="276436" y="141278"/>
                  </a:lnTo>
                  <a:close/>
                  <a:moveTo>
                    <a:pt x="6745" y="147683"/>
                  </a:moveTo>
                  <a:lnTo>
                    <a:pt x="6745" y="153768"/>
                  </a:lnTo>
                  <a:lnTo>
                    <a:pt x="339" y="153768"/>
                  </a:lnTo>
                  <a:lnTo>
                    <a:pt x="339" y="147683"/>
                  </a:lnTo>
                  <a:close/>
                  <a:moveTo>
                    <a:pt x="13471" y="147683"/>
                  </a:moveTo>
                  <a:lnTo>
                    <a:pt x="13471" y="153768"/>
                  </a:lnTo>
                  <a:lnTo>
                    <a:pt x="7066" y="153768"/>
                  </a:lnTo>
                  <a:lnTo>
                    <a:pt x="7066" y="147683"/>
                  </a:lnTo>
                  <a:close/>
                  <a:moveTo>
                    <a:pt x="20198" y="147683"/>
                  </a:moveTo>
                  <a:lnTo>
                    <a:pt x="20198" y="153768"/>
                  </a:lnTo>
                  <a:lnTo>
                    <a:pt x="13810" y="153768"/>
                  </a:lnTo>
                  <a:lnTo>
                    <a:pt x="13810" y="147683"/>
                  </a:lnTo>
                  <a:close/>
                  <a:moveTo>
                    <a:pt x="26942" y="147683"/>
                  </a:moveTo>
                  <a:lnTo>
                    <a:pt x="26942" y="153768"/>
                  </a:lnTo>
                  <a:lnTo>
                    <a:pt x="20537" y="153768"/>
                  </a:lnTo>
                  <a:lnTo>
                    <a:pt x="20537" y="147683"/>
                  </a:lnTo>
                  <a:close/>
                  <a:moveTo>
                    <a:pt x="33669" y="147683"/>
                  </a:moveTo>
                  <a:lnTo>
                    <a:pt x="33669" y="153768"/>
                  </a:lnTo>
                  <a:lnTo>
                    <a:pt x="27281" y="153768"/>
                  </a:lnTo>
                  <a:lnTo>
                    <a:pt x="27281" y="147683"/>
                  </a:lnTo>
                  <a:close/>
                  <a:moveTo>
                    <a:pt x="40414" y="147683"/>
                  </a:moveTo>
                  <a:lnTo>
                    <a:pt x="40414" y="153768"/>
                  </a:lnTo>
                  <a:lnTo>
                    <a:pt x="34008" y="153768"/>
                  </a:lnTo>
                  <a:lnTo>
                    <a:pt x="34008" y="147683"/>
                  </a:lnTo>
                  <a:close/>
                  <a:moveTo>
                    <a:pt x="47140" y="147683"/>
                  </a:moveTo>
                  <a:lnTo>
                    <a:pt x="47140" y="153768"/>
                  </a:lnTo>
                  <a:lnTo>
                    <a:pt x="40753" y="153768"/>
                  </a:lnTo>
                  <a:lnTo>
                    <a:pt x="40753" y="147683"/>
                  </a:lnTo>
                  <a:close/>
                  <a:moveTo>
                    <a:pt x="53885" y="147683"/>
                  </a:moveTo>
                  <a:lnTo>
                    <a:pt x="53885" y="153768"/>
                  </a:lnTo>
                  <a:lnTo>
                    <a:pt x="47479" y="153768"/>
                  </a:lnTo>
                  <a:lnTo>
                    <a:pt x="47479" y="147683"/>
                  </a:lnTo>
                  <a:close/>
                  <a:moveTo>
                    <a:pt x="60611" y="147683"/>
                  </a:moveTo>
                  <a:lnTo>
                    <a:pt x="60611" y="153768"/>
                  </a:lnTo>
                  <a:lnTo>
                    <a:pt x="54206" y="153768"/>
                  </a:lnTo>
                  <a:lnTo>
                    <a:pt x="54206" y="147683"/>
                  </a:lnTo>
                  <a:close/>
                  <a:moveTo>
                    <a:pt x="67338" y="147683"/>
                  </a:moveTo>
                  <a:lnTo>
                    <a:pt x="67338" y="153768"/>
                  </a:lnTo>
                  <a:lnTo>
                    <a:pt x="60950" y="153768"/>
                  </a:lnTo>
                  <a:lnTo>
                    <a:pt x="60950" y="147683"/>
                  </a:lnTo>
                  <a:close/>
                  <a:moveTo>
                    <a:pt x="74083" y="147683"/>
                  </a:moveTo>
                  <a:lnTo>
                    <a:pt x="74083" y="153768"/>
                  </a:lnTo>
                  <a:lnTo>
                    <a:pt x="67677" y="153768"/>
                  </a:lnTo>
                  <a:lnTo>
                    <a:pt x="67677" y="147683"/>
                  </a:lnTo>
                  <a:close/>
                  <a:moveTo>
                    <a:pt x="80809" y="147683"/>
                  </a:moveTo>
                  <a:lnTo>
                    <a:pt x="80809" y="153768"/>
                  </a:lnTo>
                  <a:lnTo>
                    <a:pt x="74422" y="153768"/>
                  </a:lnTo>
                  <a:lnTo>
                    <a:pt x="74422" y="147683"/>
                  </a:lnTo>
                  <a:close/>
                  <a:moveTo>
                    <a:pt x="87554" y="147683"/>
                  </a:moveTo>
                  <a:lnTo>
                    <a:pt x="87554" y="153768"/>
                  </a:lnTo>
                  <a:lnTo>
                    <a:pt x="81148" y="153768"/>
                  </a:lnTo>
                  <a:lnTo>
                    <a:pt x="81148" y="147683"/>
                  </a:lnTo>
                  <a:close/>
                  <a:moveTo>
                    <a:pt x="94281" y="147683"/>
                  </a:moveTo>
                  <a:lnTo>
                    <a:pt x="94281" y="153768"/>
                  </a:lnTo>
                  <a:lnTo>
                    <a:pt x="87893" y="153768"/>
                  </a:lnTo>
                  <a:lnTo>
                    <a:pt x="87893" y="147683"/>
                  </a:lnTo>
                  <a:close/>
                  <a:moveTo>
                    <a:pt x="101007" y="147683"/>
                  </a:moveTo>
                  <a:lnTo>
                    <a:pt x="101007" y="153768"/>
                  </a:lnTo>
                  <a:lnTo>
                    <a:pt x="94620" y="153768"/>
                  </a:lnTo>
                  <a:lnTo>
                    <a:pt x="94620" y="147683"/>
                  </a:lnTo>
                  <a:close/>
                  <a:moveTo>
                    <a:pt x="107752" y="147683"/>
                  </a:moveTo>
                  <a:lnTo>
                    <a:pt x="107752" y="153768"/>
                  </a:lnTo>
                  <a:lnTo>
                    <a:pt x="101346" y="153768"/>
                  </a:lnTo>
                  <a:lnTo>
                    <a:pt x="101346" y="147683"/>
                  </a:lnTo>
                  <a:close/>
                  <a:moveTo>
                    <a:pt x="114478" y="147683"/>
                  </a:moveTo>
                  <a:lnTo>
                    <a:pt x="114478" y="153768"/>
                  </a:lnTo>
                  <a:lnTo>
                    <a:pt x="108091" y="153768"/>
                  </a:lnTo>
                  <a:lnTo>
                    <a:pt x="108091" y="147683"/>
                  </a:lnTo>
                  <a:close/>
                  <a:moveTo>
                    <a:pt x="121223" y="147683"/>
                  </a:moveTo>
                  <a:lnTo>
                    <a:pt x="121223" y="153768"/>
                  </a:lnTo>
                  <a:lnTo>
                    <a:pt x="114817" y="153768"/>
                  </a:lnTo>
                  <a:lnTo>
                    <a:pt x="114817" y="147683"/>
                  </a:lnTo>
                  <a:close/>
                  <a:moveTo>
                    <a:pt x="127950" y="147683"/>
                  </a:moveTo>
                  <a:lnTo>
                    <a:pt x="127950" y="153768"/>
                  </a:lnTo>
                  <a:lnTo>
                    <a:pt x="121562" y="153768"/>
                  </a:lnTo>
                  <a:lnTo>
                    <a:pt x="121562" y="147683"/>
                  </a:lnTo>
                  <a:close/>
                  <a:moveTo>
                    <a:pt x="134694" y="147683"/>
                  </a:moveTo>
                  <a:lnTo>
                    <a:pt x="134694" y="153768"/>
                  </a:lnTo>
                  <a:lnTo>
                    <a:pt x="128289" y="153768"/>
                  </a:lnTo>
                  <a:lnTo>
                    <a:pt x="128289" y="147683"/>
                  </a:lnTo>
                  <a:close/>
                  <a:moveTo>
                    <a:pt x="141421" y="147683"/>
                  </a:moveTo>
                  <a:lnTo>
                    <a:pt x="141421" y="153768"/>
                  </a:lnTo>
                  <a:lnTo>
                    <a:pt x="135033" y="153768"/>
                  </a:lnTo>
                  <a:lnTo>
                    <a:pt x="135033" y="147683"/>
                  </a:lnTo>
                  <a:close/>
                  <a:moveTo>
                    <a:pt x="148148" y="147683"/>
                  </a:moveTo>
                  <a:lnTo>
                    <a:pt x="148148" y="153768"/>
                  </a:lnTo>
                  <a:lnTo>
                    <a:pt x="141760" y="153768"/>
                  </a:lnTo>
                  <a:lnTo>
                    <a:pt x="141760" y="147683"/>
                  </a:lnTo>
                  <a:close/>
                  <a:moveTo>
                    <a:pt x="154892" y="147683"/>
                  </a:moveTo>
                  <a:lnTo>
                    <a:pt x="154892" y="153768"/>
                  </a:lnTo>
                  <a:lnTo>
                    <a:pt x="148487" y="153768"/>
                  </a:lnTo>
                  <a:lnTo>
                    <a:pt x="148487" y="147683"/>
                  </a:lnTo>
                  <a:close/>
                  <a:moveTo>
                    <a:pt x="161619" y="147683"/>
                  </a:moveTo>
                  <a:lnTo>
                    <a:pt x="161619" y="153768"/>
                  </a:lnTo>
                  <a:lnTo>
                    <a:pt x="155231" y="153768"/>
                  </a:lnTo>
                  <a:lnTo>
                    <a:pt x="155231" y="147683"/>
                  </a:lnTo>
                  <a:close/>
                  <a:moveTo>
                    <a:pt x="168363" y="147683"/>
                  </a:moveTo>
                  <a:lnTo>
                    <a:pt x="168363" y="153768"/>
                  </a:lnTo>
                  <a:lnTo>
                    <a:pt x="161958" y="153768"/>
                  </a:lnTo>
                  <a:lnTo>
                    <a:pt x="161958" y="147683"/>
                  </a:lnTo>
                  <a:close/>
                  <a:moveTo>
                    <a:pt x="175090" y="147683"/>
                  </a:moveTo>
                  <a:lnTo>
                    <a:pt x="175090" y="153768"/>
                  </a:lnTo>
                  <a:lnTo>
                    <a:pt x="168702" y="153768"/>
                  </a:lnTo>
                  <a:lnTo>
                    <a:pt x="168702" y="147683"/>
                  </a:lnTo>
                  <a:close/>
                  <a:moveTo>
                    <a:pt x="181834" y="147683"/>
                  </a:moveTo>
                  <a:lnTo>
                    <a:pt x="181834" y="153768"/>
                  </a:lnTo>
                  <a:lnTo>
                    <a:pt x="175429" y="153768"/>
                  </a:lnTo>
                  <a:lnTo>
                    <a:pt x="175429" y="147683"/>
                  </a:lnTo>
                  <a:close/>
                  <a:moveTo>
                    <a:pt x="188561" y="147683"/>
                  </a:moveTo>
                  <a:lnTo>
                    <a:pt x="188561" y="153768"/>
                  </a:lnTo>
                  <a:lnTo>
                    <a:pt x="182173" y="153768"/>
                  </a:lnTo>
                  <a:lnTo>
                    <a:pt x="182173" y="147683"/>
                  </a:lnTo>
                  <a:close/>
                  <a:moveTo>
                    <a:pt x="195288" y="147683"/>
                  </a:moveTo>
                  <a:lnTo>
                    <a:pt x="195288" y="153768"/>
                  </a:lnTo>
                  <a:lnTo>
                    <a:pt x="188900" y="153768"/>
                  </a:lnTo>
                  <a:lnTo>
                    <a:pt x="188900" y="147683"/>
                  </a:lnTo>
                  <a:close/>
                  <a:moveTo>
                    <a:pt x="202032" y="147683"/>
                  </a:moveTo>
                  <a:lnTo>
                    <a:pt x="202032" y="153768"/>
                  </a:lnTo>
                  <a:lnTo>
                    <a:pt x="195627" y="153768"/>
                  </a:lnTo>
                  <a:lnTo>
                    <a:pt x="195627" y="147683"/>
                  </a:lnTo>
                  <a:close/>
                  <a:moveTo>
                    <a:pt x="208759" y="147683"/>
                  </a:moveTo>
                  <a:lnTo>
                    <a:pt x="208759" y="153768"/>
                  </a:lnTo>
                  <a:lnTo>
                    <a:pt x="202371" y="153768"/>
                  </a:lnTo>
                  <a:lnTo>
                    <a:pt x="202371" y="147683"/>
                  </a:lnTo>
                  <a:close/>
                  <a:moveTo>
                    <a:pt x="215504" y="147683"/>
                  </a:moveTo>
                  <a:lnTo>
                    <a:pt x="215504" y="153768"/>
                  </a:lnTo>
                  <a:lnTo>
                    <a:pt x="209098" y="153768"/>
                  </a:lnTo>
                  <a:lnTo>
                    <a:pt x="209098" y="147683"/>
                  </a:lnTo>
                  <a:close/>
                  <a:moveTo>
                    <a:pt x="222230" y="147683"/>
                  </a:moveTo>
                  <a:lnTo>
                    <a:pt x="222230" y="153768"/>
                  </a:lnTo>
                  <a:lnTo>
                    <a:pt x="215843" y="153768"/>
                  </a:lnTo>
                  <a:lnTo>
                    <a:pt x="215843" y="147683"/>
                  </a:lnTo>
                  <a:close/>
                  <a:moveTo>
                    <a:pt x="228975" y="147683"/>
                  </a:moveTo>
                  <a:lnTo>
                    <a:pt x="228975" y="153768"/>
                  </a:lnTo>
                  <a:lnTo>
                    <a:pt x="222569" y="153768"/>
                  </a:lnTo>
                  <a:lnTo>
                    <a:pt x="222569" y="147683"/>
                  </a:lnTo>
                  <a:close/>
                  <a:moveTo>
                    <a:pt x="235701" y="147683"/>
                  </a:moveTo>
                  <a:lnTo>
                    <a:pt x="235701" y="153768"/>
                  </a:lnTo>
                  <a:lnTo>
                    <a:pt x="229296" y="153768"/>
                  </a:lnTo>
                  <a:lnTo>
                    <a:pt x="229296" y="147683"/>
                  </a:lnTo>
                  <a:close/>
                  <a:moveTo>
                    <a:pt x="242428" y="147683"/>
                  </a:moveTo>
                  <a:lnTo>
                    <a:pt x="242428" y="153768"/>
                  </a:lnTo>
                  <a:lnTo>
                    <a:pt x="236040" y="153768"/>
                  </a:lnTo>
                  <a:lnTo>
                    <a:pt x="236040" y="147683"/>
                  </a:lnTo>
                  <a:close/>
                  <a:moveTo>
                    <a:pt x="249173" y="147683"/>
                  </a:moveTo>
                  <a:lnTo>
                    <a:pt x="249173" y="153768"/>
                  </a:lnTo>
                  <a:lnTo>
                    <a:pt x="242767" y="153768"/>
                  </a:lnTo>
                  <a:lnTo>
                    <a:pt x="242767" y="147683"/>
                  </a:lnTo>
                  <a:close/>
                  <a:moveTo>
                    <a:pt x="255899" y="147683"/>
                  </a:moveTo>
                  <a:lnTo>
                    <a:pt x="255899" y="153768"/>
                  </a:lnTo>
                  <a:lnTo>
                    <a:pt x="249512" y="153768"/>
                  </a:lnTo>
                  <a:lnTo>
                    <a:pt x="249512" y="147683"/>
                  </a:lnTo>
                  <a:close/>
                  <a:moveTo>
                    <a:pt x="262644" y="147683"/>
                  </a:moveTo>
                  <a:lnTo>
                    <a:pt x="262644" y="153768"/>
                  </a:lnTo>
                  <a:lnTo>
                    <a:pt x="256238" y="153768"/>
                  </a:lnTo>
                  <a:lnTo>
                    <a:pt x="256238" y="147683"/>
                  </a:lnTo>
                  <a:close/>
                  <a:moveTo>
                    <a:pt x="269370" y="147683"/>
                  </a:moveTo>
                  <a:lnTo>
                    <a:pt x="269370" y="153768"/>
                  </a:lnTo>
                  <a:lnTo>
                    <a:pt x="262983" y="153768"/>
                  </a:lnTo>
                  <a:lnTo>
                    <a:pt x="262983" y="147683"/>
                  </a:lnTo>
                  <a:close/>
                  <a:moveTo>
                    <a:pt x="276115" y="147683"/>
                  </a:moveTo>
                  <a:lnTo>
                    <a:pt x="276115" y="153768"/>
                  </a:lnTo>
                  <a:lnTo>
                    <a:pt x="269709" y="153768"/>
                  </a:lnTo>
                  <a:lnTo>
                    <a:pt x="269709" y="147683"/>
                  </a:lnTo>
                  <a:close/>
                  <a:moveTo>
                    <a:pt x="282842" y="147683"/>
                  </a:moveTo>
                  <a:lnTo>
                    <a:pt x="282842" y="153768"/>
                  </a:lnTo>
                  <a:lnTo>
                    <a:pt x="276436" y="153768"/>
                  </a:lnTo>
                  <a:lnTo>
                    <a:pt x="276436" y="147683"/>
                  </a:lnTo>
                  <a:close/>
                  <a:moveTo>
                    <a:pt x="6745" y="154089"/>
                  </a:moveTo>
                  <a:lnTo>
                    <a:pt x="6745" y="160173"/>
                  </a:lnTo>
                  <a:lnTo>
                    <a:pt x="339" y="160173"/>
                  </a:lnTo>
                  <a:lnTo>
                    <a:pt x="339" y="154089"/>
                  </a:lnTo>
                  <a:close/>
                  <a:moveTo>
                    <a:pt x="13471" y="154089"/>
                  </a:moveTo>
                  <a:lnTo>
                    <a:pt x="13471" y="160173"/>
                  </a:lnTo>
                  <a:lnTo>
                    <a:pt x="7066" y="160173"/>
                  </a:lnTo>
                  <a:lnTo>
                    <a:pt x="7066" y="154089"/>
                  </a:lnTo>
                  <a:close/>
                  <a:moveTo>
                    <a:pt x="20198" y="154089"/>
                  </a:moveTo>
                  <a:lnTo>
                    <a:pt x="20198" y="160173"/>
                  </a:lnTo>
                  <a:lnTo>
                    <a:pt x="13810" y="160173"/>
                  </a:lnTo>
                  <a:lnTo>
                    <a:pt x="13810" y="154089"/>
                  </a:lnTo>
                  <a:close/>
                  <a:moveTo>
                    <a:pt x="26942" y="154089"/>
                  </a:moveTo>
                  <a:lnTo>
                    <a:pt x="26942" y="160173"/>
                  </a:lnTo>
                  <a:lnTo>
                    <a:pt x="20537" y="160173"/>
                  </a:lnTo>
                  <a:lnTo>
                    <a:pt x="20537" y="154089"/>
                  </a:lnTo>
                  <a:close/>
                  <a:moveTo>
                    <a:pt x="33669" y="154089"/>
                  </a:moveTo>
                  <a:lnTo>
                    <a:pt x="33669" y="160173"/>
                  </a:lnTo>
                  <a:lnTo>
                    <a:pt x="27281" y="160173"/>
                  </a:lnTo>
                  <a:lnTo>
                    <a:pt x="27281" y="154089"/>
                  </a:lnTo>
                  <a:close/>
                  <a:moveTo>
                    <a:pt x="40414" y="154089"/>
                  </a:moveTo>
                  <a:lnTo>
                    <a:pt x="40414" y="160173"/>
                  </a:lnTo>
                  <a:lnTo>
                    <a:pt x="34008" y="160173"/>
                  </a:lnTo>
                  <a:lnTo>
                    <a:pt x="34008" y="154089"/>
                  </a:lnTo>
                  <a:close/>
                  <a:moveTo>
                    <a:pt x="47140" y="154089"/>
                  </a:moveTo>
                  <a:lnTo>
                    <a:pt x="47140" y="160173"/>
                  </a:lnTo>
                  <a:lnTo>
                    <a:pt x="40753" y="160173"/>
                  </a:lnTo>
                  <a:lnTo>
                    <a:pt x="40753" y="154089"/>
                  </a:lnTo>
                  <a:close/>
                  <a:moveTo>
                    <a:pt x="53885" y="154089"/>
                  </a:moveTo>
                  <a:lnTo>
                    <a:pt x="53885" y="160173"/>
                  </a:lnTo>
                  <a:lnTo>
                    <a:pt x="47479" y="160173"/>
                  </a:lnTo>
                  <a:lnTo>
                    <a:pt x="47479" y="154089"/>
                  </a:lnTo>
                  <a:close/>
                  <a:moveTo>
                    <a:pt x="60611" y="154089"/>
                  </a:moveTo>
                  <a:lnTo>
                    <a:pt x="60611" y="160173"/>
                  </a:lnTo>
                  <a:lnTo>
                    <a:pt x="54206" y="160173"/>
                  </a:lnTo>
                  <a:lnTo>
                    <a:pt x="54206" y="154089"/>
                  </a:lnTo>
                  <a:close/>
                  <a:moveTo>
                    <a:pt x="67338" y="154089"/>
                  </a:moveTo>
                  <a:lnTo>
                    <a:pt x="67338" y="160173"/>
                  </a:lnTo>
                  <a:lnTo>
                    <a:pt x="60950" y="160173"/>
                  </a:lnTo>
                  <a:lnTo>
                    <a:pt x="60950" y="154089"/>
                  </a:lnTo>
                  <a:close/>
                  <a:moveTo>
                    <a:pt x="74083" y="154089"/>
                  </a:moveTo>
                  <a:lnTo>
                    <a:pt x="74083" y="160173"/>
                  </a:lnTo>
                  <a:lnTo>
                    <a:pt x="67677" y="160173"/>
                  </a:lnTo>
                  <a:lnTo>
                    <a:pt x="67677" y="154089"/>
                  </a:lnTo>
                  <a:close/>
                  <a:moveTo>
                    <a:pt x="80809" y="154089"/>
                  </a:moveTo>
                  <a:lnTo>
                    <a:pt x="80809" y="160173"/>
                  </a:lnTo>
                  <a:lnTo>
                    <a:pt x="74422" y="160173"/>
                  </a:lnTo>
                  <a:lnTo>
                    <a:pt x="74422" y="154089"/>
                  </a:lnTo>
                  <a:close/>
                  <a:moveTo>
                    <a:pt x="87554" y="154089"/>
                  </a:moveTo>
                  <a:lnTo>
                    <a:pt x="87554" y="160173"/>
                  </a:lnTo>
                  <a:lnTo>
                    <a:pt x="81148" y="160173"/>
                  </a:lnTo>
                  <a:lnTo>
                    <a:pt x="81148" y="154089"/>
                  </a:lnTo>
                  <a:close/>
                  <a:moveTo>
                    <a:pt x="94281" y="154089"/>
                  </a:moveTo>
                  <a:lnTo>
                    <a:pt x="94281" y="160173"/>
                  </a:lnTo>
                  <a:lnTo>
                    <a:pt x="87893" y="160173"/>
                  </a:lnTo>
                  <a:lnTo>
                    <a:pt x="87893" y="154089"/>
                  </a:lnTo>
                  <a:close/>
                  <a:moveTo>
                    <a:pt x="101007" y="154089"/>
                  </a:moveTo>
                  <a:lnTo>
                    <a:pt x="101007" y="160173"/>
                  </a:lnTo>
                  <a:lnTo>
                    <a:pt x="94620" y="160173"/>
                  </a:lnTo>
                  <a:lnTo>
                    <a:pt x="94620" y="154089"/>
                  </a:lnTo>
                  <a:close/>
                  <a:moveTo>
                    <a:pt x="107752" y="154089"/>
                  </a:moveTo>
                  <a:lnTo>
                    <a:pt x="107752" y="160173"/>
                  </a:lnTo>
                  <a:lnTo>
                    <a:pt x="101346" y="160173"/>
                  </a:lnTo>
                  <a:lnTo>
                    <a:pt x="101346" y="154089"/>
                  </a:lnTo>
                  <a:close/>
                  <a:moveTo>
                    <a:pt x="114478" y="154089"/>
                  </a:moveTo>
                  <a:lnTo>
                    <a:pt x="114478" y="160173"/>
                  </a:lnTo>
                  <a:lnTo>
                    <a:pt x="108091" y="160173"/>
                  </a:lnTo>
                  <a:lnTo>
                    <a:pt x="108091" y="154089"/>
                  </a:lnTo>
                  <a:close/>
                  <a:moveTo>
                    <a:pt x="121223" y="154089"/>
                  </a:moveTo>
                  <a:lnTo>
                    <a:pt x="121223" y="160173"/>
                  </a:lnTo>
                  <a:lnTo>
                    <a:pt x="114817" y="160173"/>
                  </a:lnTo>
                  <a:lnTo>
                    <a:pt x="114817" y="154089"/>
                  </a:lnTo>
                  <a:close/>
                  <a:moveTo>
                    <a:pt x="127950" y="154089"/>
                  </a:moveTo>
                  <a:lnTo>
                    <a:pt x="127950" y="160173"/>
                  </a:lnTo>
                  <a:lnTo>
                    <a:pt x="121562" y="160173"/>
                  </a:lnTo>
                  <a:lnTo>
                    <a:pt x="121562" y="154089"/>
                  </a:lnTo>
                  <a:close/>
                  <a:moveTo>
                    <a:pt x="134694" y="154089"/>
                  </a:moveTo>
                  <a:lnTo>
                    <a:pt x="134694" y="160173"/>
                  </a:lnTo>
                  <a:lnTo>
                    <a:pt x="128289" y="160173"/>
                  </a:lnTo>
                  <a:lnTo>
                    <a:pt x="128289" y="154089"/>
                  </a:lnTo>
                  <a:close/>
                  <a:moveTo>
                    <a:pt x="141421" y="154089"/>
                  </a:moveTo>
                  <a:lnTo>
                    <a:pt x="141421" y="160173"/>
                  </a:lnTo>
                  <a:lnTo>
                    <a:pt x="135033" y="160173"/>
                  </a:lnTo>
                  <a:lnTo>
                    <a:pt x="135033" y="154089"/>
                  </a:lnTo>
                  <a:close/>
                  <a:moveTo>
                    <a:pt x="148148" y="154089"/>
                  </a:moveTo>
                  <a:lnTo>
                    <a:pt x="148148" y="160173"/>
                  </a:lnTo>
                  <a:lnTo>
                    <a:pt x="141760" y="160173"/>
                  </a:lnTo>
                  <a:lnTo>
                    <a:pt x="141760" y="154089"/>
                  </a:lnTo>
                  <a:close/>
                  <a:moveTo>
                    <a:pt x="154892" y="154089"/>
                  </a:moveTo>
                  <a:lnTo>
                    <a:pt x="154892" y="160173"/>
                  </a:lnTo>
                  <a:lnTo>
                    <a:pt x="148487" y="160173"/>
                  </a:lnTo>
                  <a:lnTo>
                    <a:pt x="148487" y="154089"/>
                  </a:lnTo>
                  <a:close/>
                  <a:moveTo>
                    <a:pt x="161619" y="154089"/>
                  </a:moveTo>
                  <a:lnTo>
                    <a:pt x="161619" y="160173"/>
                  </a:lnTo>
                  <a:lnTo>
                    <a:pt x="155231" y="160173"/>
                  </a:lnTo>
                  <a:lnTo>
                    <a:pt x="155231" y="154089"/>
                  </a:lnTo>
                  <a:close/>
                  <a:moveTo>
                    <a:pt x="168363" y="154089"/>
                  </a:moveTo>
                  <a:lnTo>
                    <a:pt x="168363" y="160173"/>
                  </a:lnTo>
                  <a:lnTo>
                    <a:pt x="161958" y="160173"/>
                  </a:lnTo>
                  <a:lnTo>
                    <a:pt x="161958" y="154089"/>
                  </a:lnTo>
                  <a:close/>
                  <a:moveTo>
                    <a:pt x="175090" y="154089"/>
                  </a:moveTo>
                  <a:lnTo>
                    <a:pt x="175090" y="160173"/>
                  </a:lnTo>
                  <a:lnTo>
                    <a:pt x="168702" y="160173"/>
                  </a:lnTo>
                  <a:lnTo>
                    <a:pt x="168702" y="154089"/>
                  </a:lnTo>
                  <a:close/>
                  <a:moveTo>
                    <a:pt x="181834" y="154089"/>
                  </a:moveTo>
                  <a:lnTo>
                    <a:pt x="181834" y="160173"/>
                  </a:lnTo>
                  <a:lnTo>
                    <a:pt x="175429" y="160173"/>
                  </a:lnTo>
                  <a:lnTo>
                    <a:pt x="175429" y="154089"/>
                  </a:lnTo>
                  <a:close/>
                  <a:moveTo>
                    <a:pt x="188561" y="154089"/>
                  </a:moveTo>
                  <a:lnTo>
                    <a:pt x="188561" y="160173"/>
                  </a:lnTo>
                  <a:lnTo>
                    <a:pt x="182173" y="160173"/>
                  </a:lnTo>
                  <a:lnTo>
                    <a:pt x="182173" y="154089"/>
                  </a:lnTo>
                  <a:close/>
                  <a:moveTo>
                    <a:pt x="195288" y="154089"/>
                  </a:moveTo>
                  <a:lnTo>
                    <a:pt x="195288" y="160173"/>
                  </a:lnTo>
                  <a:lnTo>
                    <a:pt x="188900" y="160173"/>
                  </a:lnTo>
                  <a:lnTo>
                    <a:pt x="188900" y="154089"/>
                  </a:lnTo>
                  <a:close/>
                  <a:moveTo>
                    <a:pt x="202032" y="154089"/>
                  </a:moveTo>
                  <a:lnTo>
                    <a:pt x="202032" y="160173"/>
                  </a:lnTo>
                  <a:lnTo>
                    <a:pt x="195627" y="160173"/>
                  </a:lnTo>
                  <a:lnTo>
                    <a:pt x="195627" y="154089"/>
                  </a:lnTo>
                  <a:close/>
                  <a:moveTo>
                    <a:pt x="208759" y="154089"/>
                  </a:moveTo>
                  <a:lnTo>
                    <a:pt x="208759" y="160173"/>
                  </a:lnTo>
                  <a:lnTo>
                    <a:pt x="202371" y="160173"/>
                  </a:lnTo>
                  <a:lnTo>
                    <a:pt x="202371" y="154089"/>
                  </a:lnTo>
                  <a:close/>
                  <a:moveTo>
                    <a:pt x="215504" y="154089"/>
                  </a:moveTo>
                  <a:lnTo>
                    <a:pt x="215504" y="160173"/>
                  </a:lnTo>
                  <a:lnTo>
                    <a:pt x="209098" y="160173"/>
                  </a:lnTo>
                  <a:lnTo>
                    <a:pt x="209098" y="154089"/>
                  </a:lnTo>
                  <a:close/>
                  <a:moveTo>
                    <a:pt x="222230" y="154089"/>
                  </a:moveTo>
                  <a:lnTo>
                    <a:pt x="222230" y="160173"/>
                  </a:lnTo>
                  <a:lnTo>
                    <a:pt x="215843" y="160173"/>
                  </a:lnTo>
                  <a:lnTo>
                    <a:pt x="215843" y="154089"/>
                  </a:lnTo>
                  <a:close/>
                  <a:moveTo>
                    <a:pt x="228975" y="154089"/>
                  </a:moveTo>
                  <a:lnTo>
                    <a:pt x="228975" y="160173"/>
                  </a:lnTo>
                  <a:lnTo>
                    <a:pt x="222569" y="160173"/>
                  </a:lnTo>
                  <a:lnTo>
                    <a:pt x="222569" y="154089"/>
                  </a:lnTo>
                  <a:close/>
                  <a:moveTo>
                    <a:pt x="235701" y="154089"/>
                  </a:moveTo>
                  <a:lnTo>
                    <a:pt x="235701" y="160173"/>
                  </a:lnTo>
                  <a:lnTo>
                    <a:pt x="229296" y="160173"/>
                  </a:lnTo>
                  <a:lnTo>
                    <a:pt x="229296" y="154089"/>
                  </a:lnTo>
                  <a:close/>
                  <a:moveTo>
                    <a:pt x="242428" y="154089"/>
                  </a:moveTo>
                  <a:lnTo>
                    <a:pt x="242428" y="160173"/>
                  </a:lnTo>
                  <a:lnTo>
                    <a:pt x="236040" y="160173"/>
                  </a:lnTo>
                  <a:lnTo>
                    <a:pt x="236040" y="154089"/>
                  </a:lnTo>
                  <a:close/>
                  <a:moveTo>
                    <a:pt x="249173" y="154089"/>
                  </a:moveTo>
                  <a:lnTo>
                    <a:pt x="249173" y="160173"/>
                  </a:lnTo>
                  <a:lnTo>
                    <a:pt x="242767" y="160173"/>
                  </a:lnTo>
                  <a:lnTo>
                    <a:pt x="242767" y="154089"/>
                  </a:lnTo>
                  <a:close/>
                  <a:moveTo>
                    <a:pt x="255899" y="154089"/>
                  </a:moveTo>
                  <a:lnTo>
                    <a:pt x="255899" y="160173"/>
                  </a:lnTo>
                  <a:lnTo>
                    <a:pt x="249512" y="160173"/>
                  </a:lnTo>
                  <a:lnTo>
                    <a:pt x="249512" y="154089"/>
                  </a:lnTo>
                  <a:close/>
                  <a:moveTo>
                    <a:pt x="262644" y="154089"/>
                  </a:moveTo>
                  <a:lnTo>
                    <a:pt x="262644" y="160173"/>
                  </a:lnTo>
                  <a:lnTo>
                    <a:pt x="256238" y="160173"/>
                  </a:lnTo>
                  <a:lnTo>
                    <a:pt x="256238" y="154089"/>
                  </a:lnTo>
                  <a:close/>
                  <a:moveTo>
                    <a:pt x="269370" y="154089"/>
                  </a:moveTo>
                  <a:lnTo>
                    <a:pt x="269370" y="160173"/>
                  </a:lnTo>
                  <a:lnTo>
                    <a:pt x="262983" y="160173"/>
                  </a:lnTo>
                  <a:lnTo>
                    <a:pt x="262983" y="154089"/>
                  </a:lnTo>
                  <a:close/>
                  <a:moveTo>
                    <a:pt x="276115" y="154089"/>
                  </a:moveTo>
                  <a:lnTo>
                    <a:pt x="276115" y="160173"/>
                  </a:lnTo>
                  <a:lnTo>
                    <a:pt x="269709" y="160173"/>
                  </a:lnTo>
                  <a:lnTo>
                    <a:pt x="269709" y="154089"/>
                  </a:lnTo>
                  <a:close/>
                  <a:moveTo>
                    <a:pt x="282842" y="154089"/>
                  </a:moveTo>
                  <a:lnTo>
                    <a:pt x="282842" y="160173"/>
                  </a:lnTo>
                  <a:lnTo>
                    <a:pt x="276436" y="160173"/>
                  </a:lnTo>
                  <a:lnTo>
                    <a:pt x="276436" y="154089"/>
                  </a:lnTo>
                  <a:close/>
                  <a:moveTo>
                    <a:pt x="178" y="0"/>
                  </a:moveTo>
                  <a:lnTo>
                    <a:pt x="178" y="161"/>
                  </a:lnTo>
                  <a:lnTo>
                    <a:pt x="0" y="161"/>
                  </a:lnTo>
                  <a:lnTo>
                    <a:pt x="0" y="160334"/>
                  </a:lnTo>
                  <a:lnTo>
                    <a:pt x="178" y="160334"/>
                  </a:lnTo>
                  <a:lnTo>
                    <a:pt x="178" y="160494"/>
                  </a:lnTo>
                  <a:lnTo>
                    <a:pt x="285482" y="160494"/>
                  </a:lnTo>
                  <a:lnTo>
                    <a:pt x="285482" y="160173"/>
                  </a:lnTo>
                  <a:lnTo>
                    <a:pt x="283181" y="160173"/>
                  </a:lnTo>
                  <a:lnTo>
                    <a:pt x="283181" y="154089"/>
                  </a:lnTo>
                  <a:lnTo>
                    <a:pt x="285482" y="154089"/>
                  </a:lnTo>
                  <a:lnTo>
                    <a:pt x="285482" y="153768"/>
                  </a:lnTo>
                  <a:lnTo>
                    <a:pt x="283181" y="153768"/>
                  </a:lnTo>
                  <a:lnTo>
                    <a:pt x="283181" y="147683"/>
                  </a:lnTo>
                  <a:lnTo>
                    <a:pt x="285482" y="147683"/>
                  </a:lnTo>
                  <a:lnTo>
                    <a:pt x="285482" y="147362"/>
                  </a:lnTo>
                  <a:lnTo>
                    <a:pt x="283181" y="147362"/>
                  </a:lnTo>
                  <a:lnTo>
                    <a:pt x="283181" y="141278"/>
                  </a:lnTo>
                  <a:lnTo>
                    <a:pt x="285482" y="141278"/>
                  </a:lnTo>
                  <a:lnTo>
                    <a:pt x="285482" y="140957"/>
                  </a:lnTo>
                  <a:lnTo>
                    <a:pt x="283181" y="140957"/>
                  </a:lnTo>
                  <a:lnTo>
                    <a:pt x="283181" y="134872"/>
                  </a:lnTo>
                  <a:lnTo>
                    <a:pt x="285482" y="134872"/>
                  </a:lnTo>
                  <a:lnTo>
                    <a:pt x="285482" y="134551"/>
                  </a:lnTo>
                  <a:lnTo>
                    <a:pt x="283181" y="134551"/>
                  </a:lnTo>
                  <a:lnTo>
                    <a:pt x="283181" y="128467"/>
                  </a:lnTo>
                  <a:lnTo>
                    <a:pt x="285482" y="128467"/>
                  </a:lnTo>
                  <a:lnTo>
                    <a:pt x="285482" y="128146"/>
                  </a:lnTo>
                  <a:lnTo>
                    <a:pt x="283181" y="128146"/>
                  </a:lnTo>
                  <a:lnTo>
                    <a:pt x="283181" y="122061"/>
                  </a:lnTo>
                  <a:lnTo>
                    <a:pt x="285482" y="122061"/>
                  </a:lnTo>
                  <a:lnTo>
                    <a:pt x="285482" y="121740"/>
                  </a:lnTo>
                  <a:lnTo>
                    <a:pt x="283181" y="121740"/>
                  </a:lnTo>
                  <a:lnTo>
                    <a:pt x="283181" y="115656"/>
                  </a:lnTo>
                  <a:lnTo>
                    <a:pt x="285482" y="115656"/>
                  </a:lnTo>
                  <a:lnTo>
                    <a:pt x="285482" y="115335"/>
                  </a:lnTo>
                  <a:lnTo>
                    <a:pt x="283181" y="115335"/>
                  </a:lnTo>
                  <a:lnTo>
                    <a:pt x="283181" y="109250"/>
                  </a:lnTo>
                  <a:lnTo>
                    <a:pt x="285482" y="109250"/>
                  </a:lnTo>
                  <a:lnTo>
                    <a:pt x="285482" y="108929"/>
                  </a:lnTo>
                  <a:lnTo>
                    <a:pt x="283181" y="108929"/>
                  </a:lnTo>
                  <a:lnTo>
                    <a:pt x="283181" y="102827"/>
                  </a:lnTo>
                  <a:lnTo>
                    <a:pt x="285482" y="102827"/>
                  </a:lnTo>
                  <a:lnTo>
                    <a:pt x="285482" y="102524"/>
                  </a:lnTo>
                  <a:lnTo>
                    <a:pt x="283181" y="102524"/>
                  </a:lnTo>
                  <a:lnTo>
                    <a:pt x="283181" y="96422"/>
                  </a:lnTo>
                  <a:lnTo>
                    <a:pt x="285482" y="96422"/>
                  </a:lnTo>
                  <a:lnTo>
                    <a:pt x="285482" y="96100"/>
                  </a:lnTo>
                  <a:lnTo>
                    <a:pt x="283181" y="96100"/>
                  </a:lnTo>
                  <a:lnTo>
                    <a:pt x="283181" y="90016"/>
                  </a:lnTo>
                  <a:lnTo>
                    <a:pt x="285482" y="90016"/>
                  </a:lnTo>
                  <a:lnTo>
                    <a:pt x="285482" y="89695"/>
                  </a:lnTo>
                  <a:lnTo>
                    <a:pt x="283181" y="89695"/>
                  </a:lnTo>
                  <a:lnTo>
                    <a:pt x="283181" y="83611"/>
                  </a:lnTo>
                  <a:lnTo>
                    <a:pt x="285482" y="83611"/>
                  </a:lnTo>
                  <a:lnTo>
                    <a:pt x="285482" y="83289"/>
                  </a:lnTo>
                  <a:lnTo>
                    <a:pt x="283181" y="83289"/>
                  </a:lnTo>
                  <a:lnTo>
                    <a:pt x="283181" y="77205"/>
                  </a:lnTo>
                  <a:lnTo>
                    <a:pt x="285482" y="77205"/>
                  </a:lnTo>
                  <a:lnTo>
                    <a:pt x="285482" y="76884"/>
                  </a:lnTo>
                  <a:lnTo>
                    <a:pt x="283181" y="76884"/>
                  </a:lnTo>
                  <a:lnTo>
                    <a:pt x="283181" y="70800"/>
                  </a:lnTo>
                  <a:lnTo>
                    <a:pt x="285482" y="70800"/>
                  </a:lnTo>
                  <a:lnTo>
                    <a:pt x="285482" y="70478"/>
                  </a:lnTo>
                  <a:lnTo>
                    <a:pt x="283181" y="70478"/>
                  </a:lnTo>
                  <a:lnTo>
                    <a:pt x="283181" y="64394"/>
                  </a:lnTo>
                  <a:lnTo>
                    <a:pt x="285482" y="64394"/>
                  </a:lnTo>
                  <a:lnTo>
                    <a:pt x="285482" y="64073"/>
                  </a:lnTo>
                  <a:lnTo>
                    <a:pt x="283181" y="64073"/>
                  </a:lnTo>
                  <a:lnTo>
                    <a:pt x="283181" y="57989"/>
                  </a:lnTo>
                  <a:lnTo>
                    <a:pt x="285482" y="57989"/>
                  </a:lnTo>
                  <a:lnTo>
                    <a:pt x="285482" y="57667"/>
                  </a:lnTo>
                  <a:lnTo>
                    <a:pt x="283181" y="57667"/>
                  </a:lnTo>
                  <a:lnTo>
                    <a:pt x="283181" y="51583"/>
                  </a:lnTo>
                  <a:lnTo>
                    <a:pt x="285482" y="51583"/>
                  </a:lnTo>
                  <a:lnTo>
                    <a:pt x="285482" y="51262"/>
                  </a:lnTo>
                  <a:lnTo>
                    <a:pt x="283181" y="51262"/>
                  </a:lnTo>
                  <a:lnTo>
                    <a:pt x="283181" y="45178"/>
                  </a:lnTo>
                  <a:lnTo>
                    <a:pt x="285482" y="45178"/>
                  </a:lnTo>
                  <a:lnTo>
                    <a:pt x="285482" y="44856"/>
                  </a:lnTo>
                  <a:lnTo>
                    <a:pt x="283181" y="44856"/>
                  </a:lnTo>
                  <a:lnTo>
                    <a:pt x="283181" y="38772"/>
                  </a:lnTo>
                  <a:lnTo>
                    <a:pt x="285482" y="38772"/>
                  </a:lnTo>
                  <a:lnTo>
                    <a:pt x="285482" y="38451"/>
                  </a:lnTo>
                  <a:lnTo>
                    <a:pt x="283181" y="38451"/>
                  </a:lnTo>
                  <a:lnTo>
                    <a:pt x="283181" y="32367"/>
                  </a:lnTo>
                  <a:lnTo>
                    <a:pt x="285482" y="32367"/>
                  </a:lnTo>
                  <a:lnTo>
                    <a:pt x="285482" y="32028"/>
                  </a:lnTo>
                  <a:lnTo>
                    <a:pt x="283181" y="32028"/>
                  </a:lnTo>
                  <a:lnTo>
                    <a:pt x="283181" y="25943"/>
                  </a:lnTo>
                  <a:lnTo>
                    <a:pt x="285482" y="25943"/>
                  </a:lnTo>
                  <a:lnTo>
                    <a:pt x="285482" y="25622"/>
                  </a:lnTo>
                  <a:lnTo>
                    <a:pt x="283181" y="25622"/>
                  </a:lnTo>
                  <a:lnTo>
                    <a:pt x="283181" y="19538"/>
                  </a:lnTo>
                  <a:lnTo>
                    <a:pt x="285482" y="19538"/>
                  </a:lnTo>
                  <a:lnTo>
                    <a:pt x="285482" y="19217"/>
                  </a:lnTo>
                  <a:lnTo>
                    <a:pt x="283181" y="19217"/>
                  </a:lnTo>
                  <a:lnTo>
                    <a:pt x="283181" y="13132"/>
                  </a:lnTo>
                  <a:lnTo>
                    <a:pt x="285482" y="13132"/>
                  </a:lnTo>
                  <a:lnTo>
                    <a:pt x="285482" y="12811"/>
                  </a:lnTo>
                  <a:lnTo>
                    <a:pt x="283181" y="12811"/>
                  </a:lnTo>
                  <a:lnTo>
                    <a:pt x="283181" y="6727"/>
                  </a:lnTo>
                  <a:lnTo>
                    <a:pt x="285482" y="6727"/>
                  </a:lnTo>
                  <a:lnTo>
                    <a:pt x="285482" y="6406"/>
                  </a:lnTo>
                  <a:lnTo>
                    <a:pt x="283181" y="6406"/>
                  </a:lnTo>
                  <a:lnTo>
                    <a:pt x="283181" y="321"/>
                  </a:lnTo>
                  <a:lnTo>
                    <a:pt x="285482" y="321"/>
                  </a:lnTo>
                  <a:lnTo>
                    <a:pt x="28548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24"/>
            <p:cNvSpPr/>
            <p:nvPr/>
          </p:nvSpPr>
          <p:spPr>
            <a:xfrm>
              <a:off x="576225" y="847300"/>
              <a:ext cx="25" cy="4012375"/>
            </a:xfrm>
            <a:custGeom>
              <a:avLst/>
              <a:gdLst/>
              <a:ahLst/>
              <a:cxnLst/>
              <a:rect l="l" t="t" r="r" b="b"/>
              <a:pathLst>
                <a:path w="1" h="160495" extrusionOk="0">
                  <a:moveTo>
                    <a:pt x="1" y="0"/>
                  </a:moveTo>
                  <a:lnTo>
                    <a:pt x="1" y="160495"/>
                  </a:lnTo>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24"/>
            <p:cNvSpPr/>
            <p:nvPr/>
          </p:nvSpPr>
          <p:spPr>
            <a:xfrm>
              <a:off x="576225" y="847300"/>
              <a:ext cx="25" cy="4012375"/>
            </a:xfrm>
            <a:custGeom>
              <a:avLst/>
              <a:gdLst/>
              <a:ahLst/>
              <a:cxnLst/>
              <a:rect l="l" t="t" r="r" b="b"/>
              <a:pathLst>
                <a:path w="1" h="160495" fill="none" extrusionOk="0">
                  <a:moveTo>
                    <a:pt x="1" y="0"/>
                  </a:moveTo>
                  <a:lnTo>
                    <a:pt x="1" y="160495"/>
                  </a:lnTo>
                </a:path>
              </a:pathLst>
            </a:custGeom>
            <a:noFill/>
            <a:ln w="147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24"/>
            <p:cNvSpPr/>
            <p:nvPr/>
          </p:nvSpPr>
          <p:spPr>
            <a:xfrm>
              <a:off x="529850" y="847300"/>
              <a:ext cx="25" cy="4012375"/>
            </a:xfrm>
            <a:custGeom>
              <a:avLst/>
              <a:gdLst/>
              <a:ahLst/>
              <a:cxnLst/>
              <a:rect l="l" t="t" r="r" b="b"/>
              <a:pathLst>
                <a:path w="1" h="160495" extrusionOk="0">
                  <a:moveTo>
                    <a:pt x="0" y="0"/>
                  </a:moveTo>
                  <a:lnTo>
                    <a:pt x="0" y="160495"/>
                  </a:lnTo>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24"/>
            <p:cNvSpPr/>
            <p:nvPr/>
          </p:nvSpPr>
          <p:spPr>
            <a:xfrm>
              <a:off x="529850" y="847300"/>
              <a:ext cx="25" cy="4012375"/>
            </a:xfrm>
            <a:custGeom>
              <a:avLst/>
              <a:gdLst/>
              <a:ahLst/>
              <a:cxnLst/>
              <a:rect l="l" t="t" r="r" b="b"/>
              <a:pathLst>
                <a:path w="1" h="160495" fill="none" extrusionOk="0">
                  <a:moveTo>
                    <a:pt x="0" y="0"/>
                  </a:moveTo>
                  <a:lnTo>
                    <a:pt x="0" y="160495"/>
                  </a:lnTo>
                </a:path>
              </a:pathLst>
            </a:custGeom>
            <a:noFill/>
            <a:ln w="147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24"/>
            <p:cNvSpPr/>
            <p:nvPr/>
          </p:nvSpPr>
          <p:spPr>
            <a:xfrm>
              <a:off x="323300" y="1768875"/>
              <a:ext cx="92375" cy="92350"/>
            </a:xfrm>
            <a:custGeom>
              <a:avLst/>
              <a:gdLst/>
              <a:ahLst/>
              <a:cxnLst/>
              <a:rect l="l" t="t" r="r" b="b"/>
              <a:pathLst>
                <a:path w="3695" h="3694" extrusionOk="0">
                  <a:moveTo>
                    <a:pt x="1857" y="0"/>
                  </a:moveTo>
                  <a:cubicBezTo>
                    <a:pt x="822" y="0"/>
                    <a:pt x="1" y="839"/>
                    <a:pt x="1" y="1856"/>
                  </a:cubicBezTo>
                  <a:cubicBezTo>
                    <a:pt x="1" y="2873"/>
                    <a:pt x="822" y="3694"/>
                    <a:pt x="1857" y="3694"/>
                  </a:cubicBezTo>
                  <a:cubicBezTo>
                    <a:pt x="2874" y="3694"/>
                    <a:pt x="3694" y="2873"/>
                    <a:pt x="3694" y="1856"/>
                  </a:cubicBezTo>
                  <a:cubicBezTo>
                    <a:pt x="3694" y="1374"/>
                    <a:pt x="3498" y="892"/>
                    <a:pt x="3159" y="553"/>
                  </a:cubicBezTo>
                  <a:cubicBezTo>
                    <a:pt x="2802" y="196"/>
                    <a:pt x="2338" y="0"/>
                    <a:pt x="18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1687;p24"/>
            <p:cNvSpPr/>
            <p:nvPr/>
          </p:nvSpPr>
          <p:spPr>
            <a:xfrm>
              <a:off x="323300" y="1078350"/>
              <a:ext cx="92375" cy="92375"/>
            </a:xfrm>
            <a:custGeom>
              <a:avLst/>
              <a:gdLst/>
              <a:ahLst/>
              <a:cxnLst/>
              <a:rect l="l" t="t" r="r" b="b"/>
              <a:pathLst>
                <a:path w="3695" h="3695" extrusionOk="0">
                  <a:moveTo>
                    <a:pt x="1857" y="1"/>
                  </a:moveTo>
                  <a:cubicBezTo>
                    <a:pt x="822" y="1"/>
                    <a:pt x="1" y="821"/>
                    <a:pt x="1" y="1838"/>
                  </a:cubicBezTo>
                  <a:cubicBezTo>
                    <a:pt x="1" y="2856"/>
                    <a:pt x="822" y="3694"/>
                    <a:pt x="1857" y="3694"/>
                  </a:cubicBezTo>
                  <a:cubicBezTo>
                    <a:pt x="2874" y="3694"/>
                    <a:pt x="3694" y="2856"/>
                    <a:pt x="3694" y="1838"/>
                  </a:cubicBezTo>
                  <a:cubicBezTo>
                    <a:pt x="3694" y="1357"/>
                    <a:pt x="3498" y="893"/>
                    <a:pt x="3159" y="536"/>
                  </a:cubicBezTo>
                  <a:cubicBezTo>
                    <a:pt x="2802" y="197"/>
                    <a:pt x="2338" y="1"/>
                    <a:pt x="18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24"/>
            <p:cNvSpPr/>
            <p:nvPr/>
          </p:nvSpPr>
          <p:spPr>
            <a:xfrm>
              <a:off x="323300" y="4532250"/>
              <a:ext cx="92375" cy="92350"/>
            </a:xfrm>
            <a:custGeom>
              <a:avLst/>
              <a:gdLst/>
              <a:ahLst/>
              <a:cxnLst/>
              <a:rect l="l" t="t" r="r" b="b"/>
              <a:pathLst>
                <a:path w="3695" h="3694" extrusionOk="0">
                  <a:moveTo>
                    <a:pt x="1857" y="0"/>
                  </a:moveTo>
                  <a:cubicBezTo>
                    <a:pt x="822" y="0"/>
                    <a:pt x="1" y="821"/>
                    <a:pt x="1" y="1838"/>
                  </a:cubicBezTo>
                  <a:cubicBezTo>
                    <a:pt x="1" y="2873"/>
                    <a:pt x="822" y="3694"/>
                    <a:pt x="1857" y="3694"/>
                  </a:cubicBezTo>
                  <a:cubicBezTo>
                    <a:pt x="2874" y="3694"/>
                    <a:pt x="3694" y="2873"/>
                    <a:pt x="3694" y="1838"/>
                  </a:cubicBezTo>
                  <a:cubicBezTo>
                    <a:pt x="3694" y="1356"/>
                    <a:pt x="3498" y="892"/>
                    <a:pt x="3159" y="535"/>
                  </a:cubicBezTo>
                  <a:cubicBezTo>
                    <a:pt x="2802" y="196"/>
                    <a:pt x="2338" y="0"/>
                    <a:pt x="18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1689;p24"/>
            <p:cNvSpPr/>
            <p:nvPr/>
          </p:nvSpPr>
          <p:spPr>
            <a:xfrm>
              <a:off x="323300" y="3841275"/>
              <a:ext cx="92375" cy="92375"/>
            </a:xfrm>
            <a:custGeom>
              <a:avLst/>
              <a:gdLst/>
              <a:ahLst/>
              <a:cxnLst/>
              <a:rect l="l" t="t" r="r" b="b"/>
              <a:pathLst>
                <a:path w="3695" h="3695" extrusionOk="0">
                  <a:moveTo>
                    <a:pt x="1857" y="1"/>
                  </a:moveTo>
                  <a:cubicBezTo>
                    <a:pt x="822" y="1"/>
                    <a:pt x="1" y="840"/>
                    <a:pt x="1" y="1857"/>
                  </a:cubicBezTo>
                  <a:cubicBezTo>
                    <a:pt x="1" y="2874"/>
                    <a:pt x="822" y="3694"/>
                    <a:pt x="1857" y="3694"/>
                  </a:cubicBezTo>
                  <a:cubicBezTo>
                    <a:pt x="2874" y="3694"/>
                    <a:pt x="3694" y="2874"/>
                    <a:pt x="3694" y="1857"/>
                  </a:cubicBezTo>
                  <a:cubicBezTo>
                    <a:pt x="3694" y="1357"/>
                    <a:pt x="3498" y="893"/>
                    <a:pt x="3159" y="554"/>
                  </a:cubicBezTo>
                  <a:cubicBezTo>
                    <a:pt x="2802" y="197"/>
                    <a:pt x="2338" y="1"/>
                    <a:pt x="18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1690;p24"/>
            <p:cNvSpPr/>
            <p:nvPr/>
          </p:nvSpPr>
          <p:spPr>
            <a:xfrm>
              <a:off x="323300" y="3150775"/>
              <a:ext cx="92375" cy="92350"/>
            </a:xfrm>
            <a:custGeom>
              <a:avLst/>
              <a:gdLst/>
              <a:ahLst/>
              <a:cxnLst/>
              <a:rect l="l" t="t" r="r" b="b"/>
              <a:pathLst>
                <a:path w="3695" h="3694" extrusionOk="0">
                  <a:moveTo>
                    <a:pt x="1857" y="1"/>
                  </a:moveTo>
                  <a:cubicBezTo>
                    <a:pt x="822" y="1"/>
                    <a:pt x="1" y="821"/>
                    <a:pt x="1" y="1838"/>
                  </a:cubicBezTo>
                  <a:cubicBezTo>
                    <a:pt x="1" y="2855"/>
                    <a:pt x="822" y="3694"/>
                    <a:pt x="1857" y="3694"/>
                  </a:cubicBezTo>
                  <a:cubicBezTo>
                    <a:pt x="2874" y="3694"/>
                    <a:pt x="3694" y="2855"/>
                    <a:pt x="3694" y="1838"/>
                  </a:cubicBezTo>
                  <a:cubicBezTo>
                    <a:pt x="3694" y="1357"/>
                    <a:pt x="3498" y="875"/>
                    <a:pt x="3159" y="536"/>
                  </a:cubicBezTo>
                  <a:cubicBezTo>
                    <a:pt x="2802" y="197"/>
                    <a:pt x="2338" y="1"/>
                    <a:pt x="18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24"/>
            <p:cNvSpPr/>
            <p:nvPr/>
          </p:nvSpPr>
          <p:spPr>
            <a:xfrm>
              <a:off x="323300" y="2459825"/>
              <a:ext cx="92375" cy="92350"/>
            </a:xfrm>
            <a:custGeom>
              <a:avLst/>
              <a:gdLst/>
              <a:ahLst/>
              <a:cxnLst/>
              <a:rect l="l" t="t" r="r" b="b"/>
              <a:pathLst>
                <a:path w="3695" h="3694" extrusionOk="0">
                  <a:moveTo>
                    <a:pt x="1857" y="0"/>
                  </a:moveTo>
                  <a:cubicBezTo>
                    <a:pt x="822" y="0"/>
                    <a:pt x="1" y="821"/>
                    <a:pt x="1" y="1856"/>
                  </a:cubicBezTo>
                  <a:cubicBezTo>
                    <a:pt x="1" y="2873"/>
                    <a:pt x="822" y="3694"/>
                    <a:pt x="1857" y="3694"/>
                  </a:cubicBezTo>
                  <a:cubicBezTo>
                    <a:pt x="2874" y="3694"/>
                    <a:pt x="3694" y="2873"/>
                    <a:pt x="3694" y="1856"/>
                  </a:cubicBezTo>
                  <a:cubicBezTo>
                    <a:pt x="3694" y="1356"/>
                    <a:pt x="3498" y="892"/>
                    <a:pt x="3159" y="536"/>
                  </a:cubicBezTo>
                  <a:cubicBezTo>
                    <a:pt x="2802" y="197"/>
                    <a:pt x="2338" y="0"/>
                    <a:pt x="18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24"/>
            <p:cNvSpPr/>
            <p:nvPr/>
          </p:nvSpPr>
          <p:spPr>
            <a:xfrm>
              <a:off x="7375175" y="452912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24"/>
            <p:cNvSpPr/>
            <p:nvPr/>
          </p:nvSpPr>
          <p:spPr>
            <a:xfrm>
              <a:off x="7375175" y="2767150"/>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24"/>
            <p:cNvSpPr/>
            <p:nvPr/>
          </p:nvSpPr>
          <p:spPr>
            <a:xfrm>
              <a:off x="7375175" y="4368975"/>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24"/>
            <p:cNvSpPr/>
            <p:nvPr/>
          </p:nvSpPr>
          <p:spPr>
            <a:xfrm>
              <a:off x="7375175" y="420885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24"/>
            <p:cNvSpPr/>
            <p:nvPr/>
          </p:nvSpPr>
          <p:spPr>
            <a:xfrm>
              <a:off x="7375175" y="3248025"/>
              <a:ext cx="3150" cy="7600"/>
            </a:xfrm>
            <a:custGeom>
              <a:avLst/>
              <a:gdLst/>
              <a:ahLst/>
              <a:cxnLst/>
              <a:rect l="l" t="t" r="r" b="b"/>
              <a:pathLst>
                <a:path w="126" h="304" extrusionOk="0">
                  <a:moveTo>
                    <a:pt x="0" y="0"/>
                  </a:moveTo>
                  <a:lnTo>
                    <a:pt x="0" y="304"/>
                  </a:lnTo>
                  <a:lnTo>
                    <a:pt x="125" y="304"/>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24"/>
            <p:cNvSpPr/>
            <p:nvPr/>
          </p:nvSpPr>
          <p:spPr>
            <a:xfrm>
              <a:off x="7375175" y="3728425"/>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24"/>
            <p:cNvSpPr/>
            <p:nvPr/>
          </p:nvSpPr>
          <p:spPr>
            <a:xfrm>
              <a:off x="7375175" y="356830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24"/>
            <p:cNvSpPr/>
            <p:nvPr/>
          </p:nvSpPr>
          <p:spPr>
            <a:xfrm>
              <a:off x="7375175" y="388857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24"/>
            <p:cNvSpPr/>
            <p:nvPr/>
          </p:nvSpPr>
          <p:spPr>
            <a:xfrm>
              <a:off x="7375175" y="3087425"/>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24"/>
            <p:cNvSpPr/>
            <p:nvPr/>
          </p:nvSpPr>
          <p:spPr>
            <a:xfrm>
              <a:off x="7375175" y="484940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24"/>
            <p:cNvSpPr/>
            <p:nvPr/>
          </p:nvSpPr>
          <p:spPr>
            <a:xfrm>
              <a:off x="7375175" y="2927300"/>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24"/>
            <p:cNvSpPr/>
            <p:nvPr/>
          </p:nvSpPr>
          <p:spPr>
            <a:xfrm>
              <a:off x="7375175" y="4048700"/>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24"/>
            <p:cNvSpPr/>
            <p:nvPr/>
          </p:nvSpPr>
          <p:spPr>
            <a:xfrm>
              <a:off x="7375175" y="2446875"/>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24"/>
            <p:cNvSpPr/>
            <p:nvPr/>
          </p:nvSpPr>
          <p:spPr>
            <a:xfrm>
              <a:off x="7375175" y="1005200"/>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24"/>
            <p:cNvSpPr/>
            <p:nvPr/>
          </p:nvSpPr>
          <p:spPr>
            <a:xfrm>
              <a:off x="7375175" y="1645750"/>
              <a:ext cx="3150" cy="8500"/>
            </a:xfrm>
            <a:custGeom>
              <a:avLst/>
              <a:gdLst/>
              <a:ahLst/>
              <a:cxnLst/>
              <a:rect l="l" t="t" r="r" b="b"/>
              <a:pathLst>
                <a:path w="126" h="340" extrusionOk="0">
                  <a:moveTo>
                    <a:pt x="0" y="1"/>
                  </a:moveTo>
                  <a:lnTo>
                    <a:pt x="0" y="340"/>
                  </a:lnTo>
                  <a:lnTo>
                    <a:pt x="125" y="340"/>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24"/>
            <p:cNvSpPr/>
            <p:nvPr/>
          </p:nvSpPr>
          <p:spPr>
            <a:xfrm>
              <a:off x="7375175" y="84507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24"/>
            <p:cNvSpPr/>
            <p:nvPr/>
          </p:nvSpPr>
          <p:spPr>
            <a:xfrm>
              <a:off x="7375175" y="1806325"/>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24"/>
            <p:cNvSpPr/>
            <p:nvPr/>
          </p:nvSpPr>
          <p:spPr>
            <a:xfrm>
              <a:off x="7375175" y="2607025"/>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24"/>
            <p:cNvSpPr/>
            <p:nvPr/>
          </p:nvSpPr>
          <p:spPr>
            <a:xfrm>
              <a:off x="7375175" y="1325475"/>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24"/>
            <p:cNvSpPr/>
            <p:nvPr/>
          </p:nvSpPr>
          <p:spPr>
            <a:xfrm>
              <a:off x="7375175" y="148562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24"/>
            <p:cNvSpPr/>
            <p:nvPr/>
          </p:nvSpPr>
          <p:spPr>
            <a:xfrm>
              <a:off x="7375175" y="2286750"/>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24"/>
            <p:cNvSpPr/>
            <p:nvPr/>
          </p:nvSpPr>
          <p:spPr>
            <a:xfrm>
              <a:off x="7375175" y="116535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24"/>
            <p:cNvSpPr/>
            <p:nvPr/>
          </p:nvSpPr>
          <p:spPr>
            <a:xfrm>
              <a:off x="7375175" y="4689250"/>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24"/>
            <p:cNvSpPr/>
            <p:nvPr/>
          </p:nvSpPr>
          <p:spPr>
            <a:xfrm>
              <a:off x="7375175" y="3408150"/>
              <a:ext cx="3150" cy="7625"/>
            </a:xfrm>
            <a:custGeom>
              <a:avLst/>
              <a:gdLst/>
              <a:ahLst/>
              <a:cxnLst/>
              <a:rect l="l" t="t" r="r" b="b"/>
              <a:pathLst>
                <a:path w="126" h="305" extrusionOk="0">
                  <a:moveTo>
                    <a:pt x="0" y="1"/>
                  </a:moveTo>
                  <a:lnTo>
                    <a:pt x="0" y="304"/>
                  </a:lnTo>
                  <a:lnTo>
                    <a:pt x="125" y="304"/>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24"/>
            <p:cNvSpPr/>
            <p:nvPr/>
          </p:nvSpPr>
          <p:spPr>
            <a:xfrm>
              <a:off x="7375175" y="1966475"/>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24"/>
            <p:cNvSpPr/>
            <p:nvPr/>
          </p:nvSpPr>
          <p:spPr>
            <a:xfrm>
              <a:off x="7375175" y="2126600"/>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18" name="Google Shape;1718;p24"/>
          <p:cNvGrpSpPr/>
          <p:nvPr/>
        </p:nvGrpSpPr>
        <p:grpSpPr>
          <a:xfrm>
            <a:off x="591495" y="-222559"/>
            <a:ext cx="713278" cy="837344"/>
            <a:chOff x="780782" y="766491"/>
            <a:chExt cx="713278" cy="837344"/>
          </a:xfrm>
        </p:grpSpPr>
        <p:sp>
          <p:nvSpPr>
            <p:cNvPr id="1719" name="Google Shape;1719;p24"/>
            <p:cNvSpPr/>
            <p:nvPr/>
          </p:nvSpPr>
          <p:spPr>
            <a:xfrm>
              <a:off x="780782" y="813923"/>
              <a:ext cx="713198" cy="789911"/>
            </a:xfrm>
            <a:custGeom>
              <a:avLst/>
              <a:gdLst/>
              <a:ahLst/>
              <a:cxnLst/>
              <a:rect l="l" t="t" r="r" b="b"/>
              <a:pathLst>
                <a:path w="17878" h="19801" extrusionOk="0">
                  <a:moveTo>
                    <a:pt x="14416" y="398"/>
                  </a:moveTo>
                  <a:cubicBezTo>
                    <a:pt x="14868" y="398"/>
                    <a:pt x="15458" y="662"/>
                    <a:pt x="16152" y="1178"/>
                  </a:cubicBezTo>
                  <a:cubicBezTo>
                    <a:pt x="17027" y="1827"/>
                    <a:pt x="17473" y="2438"/>
                    <a:pt x="17443" y="2942"/>
                  </a:cubicBezTo>
                  <a:cubicBezTo>
                    <a:pt x="17419" y="3338"/>
                    <a:pt x="17096" y="3601"/>
                    <a:pt x="16828" y="3752"/>
                  </a:cubicBezTo>
                  <a:cubicBezTo>
                    <a:pt x="15975" y="4236"/>
                    <a:pt x="15198" y="4242"/>
                    <a:pt x="15172" y="4242"/>
                  </a:cubicBezTo>
                  <a:lnTo>
                    <a:pt x="15170" y="4242"/>
                  </a:lnTo>
                  <a:cubicBezTo>
                    <a:pt x="15093" y="4242"/>
                    <a:pt x="15022" y="4287"/>
                    <a:pt x="14989" y="4356"/>
                  </a:cubicBezTo>
                  <a:lnTo>
                    <a:pt x="11133" y="12566"/>
                  </a:lnTo>
                  <a:lnTo>
                    <a:pt x="8915" y="10920"/>
                  </a:lnTo>
                  <a:lnTo>
                    <a:pt x="6699" y="9274"/>
                  </a:lnTo>
                  <a:lnTo>
                    <a:pt x="13444" y="3210"/>
                  </a:lnTo>
                  <a:cubicBezTo>
                    <a:pt x="13502" y="3159"/>
                    <a:pt x="13524" y="3078"/>
                    <a:pt x="13501" y="3003"/>
                  </a:cubicBezTo>
                  <a:cubicBezTo>
                    <a:pt x="13498" y="2994"/>
                    <a:pt x="13271" y="2250"/>
                    <a:pt x="13492" y="1274"/>
                  </a:cubicBezTo>
                  <a:cubicBezTo>
                    <a:pt x="13559" y="977"/>
                    <a:pt x="13718" y="590"/>
                    <a:pt x="14091" y="452"/>
                  </a:cubicBezTo>
                  <a:cubicBezTo>
                    <a:pt x="14189" y="416"/>
                    <a:pt x="14298" y="398"/>
                    <a:pt x="14416" y="398"/>
                  </a:cubicBezTo>
                  <a:close/>
                  <a:moveTo>
                    <a:pt x="14413" y="1"/>
                  </a:moveTo>
                  <a:cubicBezTo>
                    <a:pt x="14248" y="1"/>
                    <a:pt x="14094" y="27"/>
                    <a:pt x="13951" y="80"/>
                  </a:cubicBezTo>
                  <a:cubicBezTo>
                    <a:pt x="13524" y="238"/>
                    <a:pt x="13231" y="621"/>
                    <a:pt x="13103" y="1186"/>
                  </a:cubicBezTo>
                  <a:cubicBezTo>
                    <a:pt x="12912" y="2032"/>
                    <a:pt x="13026" y="2721"/>
                    <a:pt x="13089" y="2994"/>
                  </a:cubicBezTo>
                  <a:lnTo>
                    <a:pt x="6373" y="9032"/>
                  </a:lnTo>
                  <a:lnTo>
                    <a:pt x="3776" y="7101"/>
                  </a:lnTo>
                  <a:cubicBezTo>
                    <a:pt x="3656" y="7013"/>
                    <a:pt x="3514" y="6968"/>
                    <a:pt x="3363" y="6968"/>
                  </a:cubicBezTo>
                  <a:cubicBezTo>
                    <a:pt x="3303" y="6968"/>
                    <a:pt x="3241" y="6975"/>
                    <a:pt x="3179" y="6990"/>
                  </a:cubicBezTo>
                  <a:cubicBezTo>
                    <a:pt x="2909" y="7054"/>
                    <a:pt x="2667" y="7251"/>
                    <a:pt x="2534" y="7516"/>
                  </a:cubicBezTo>
                  <a:lnTo>
                    <a:pt x="610" y="11310"/>
                  </a:lnTo>
                  <a:lnTo>
                    <a:pt x="66" y="12042"/>
                  </a:lnTo>
                  <a:cubicBezTo>
                    <a:pt x="0" y="12131"/>
                    <a:pt x="19" y="12254"/>
                    <a:pt x="107" y="12320"/>
                  </a:cubicBezTo>
                  <a:lnTo>
                    <a:pt x="10128" y="19762"/>
                  </a:lnTo>
                  <a:cubicBezTo>
                    <a:pt x="10161" y="19787"/>
                    <a:pt x="10204" y="19801"/>
                    <a:pt x="10246" y="19801"/>
                  </a:cubicBezTo>
                  <a:cubicBezTo>
                    <a:pt x="10256" y="19801"/>
                    <a:pt x="10266" y="19800"/>
                    <a:pt x="10276" y="19799"/>
                  </a:cubicBezTo>
                  <a:cubicBezTo>
                    <a:pt x="10329" y="19790"/>
                    <a:pt x="10375" y="19763"/>
                    <a:pt x="10407" y="19720"/>
                  </a:cubicBezTo>
                  <a:lnTo>
                    <a:pt x="10946" y="18983"/>
                  </a:lnTo>
                  <a:lnTo>
                    <a:pt x="14019" y="16047"/>
                  </a:lnTo>
                  <a:cubicBezTo>
                    <a:pt x="14235" y="15842"/>
                    <a:pt x="14352" y="15555"/>
                    <a:pt x="14335" y="15277"/>
                  </a:cubicBezTo>
                  <a:cubicBezTo>
                    <a:pt x="14321" y="15053"/>
                    <a:pt x="14222" y="14862"/>
                    <a:pt x="14056" y="14739"/>
                  </a:cubicBezTo>
                  <a:lnTo>
                    <a:pt x="11457" y="12809"/>
                  </a:lnTo>
                  <a:lnTo>
                    <a:pt x="15297" y="4635"/>
                  </a:lnTo>
                  <a:cubicBezTo>
                    <a:pt x="15577" y="4616"/>
                    <a:pt x="16267" y="4527"/>
                    <a:pt x="17023" y="4099"/>
                  </a:cubicBezTo>
                  <a:cubicBezTo>
                    <a:pt x="17528" y="3811"/>
                    <a:pt x="17809" y="3421"/>
                    <a:pt x="17838" y="2967"/>
                  </a:cubicBezTo>
                  <a:cubicBezTo>
                    <a:pt x="17878" y="2312"/>
                    <a:pt x="17390" y="1604"/>
                    <a:pt x="16387" y="859"/>
                  </a:cubicBezTo>
                  <a:cubicBezTo>
                    <a:pt x="15618" y="288"/>
                    <a:pt x="14957" y="1"/>
                    <a:pt x="14413" y="1"/>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24"/>
            <p:cNvSpPr/>
            <p:nvPr/>
          </p:nvSpPr>
          <p:spPr>
            <a:xfrm>
              <a:off x="817244" y="1056190"/>
              <a:ext cx="524068" cy="456490"/>
            </a:xfrm>
            <a:custGeom>
              <a:avLst/>
              <a:gdLst/>
              <a:ahLst/>
              <a:cxnLst/>
              <a:rect l="l" t="t" r="r" b="b"/>
              <a:pathLst>
                <a:path w="13137" h="11443" extrusionOk="0">
                  <a:moveTo>
                    <a:pt x="2266" y="1279"/>
                  </a:moveTo>
                  <a:lnTo>
                    <a:pt x="2230" y="1326"/>
                  </a:lnTo>
                  <a:lnTo>
                    <a:pt x="2236" y="1343"/>
                  </a:lnTo>
                  <a:cubicBezTo>
                    <a:pt x="1973" y="2266"/>
                    <a:pt x="1595" y="3156"/>
                    <a:pt x="1114" y="3983"/>
                  </a:cubicBezTo>
                  <a:lnTo>
                    <a:pt x="1088" y="3967"/>
                  </a:lnTo>
                  <a:cubicBezTo>
                    <a:pt x="1569" y="3138"/>
                    <a:pt x="1946" y="2257"/>
                    <a:pt x="2226" y="1322"/>
                  </a:cubicBezTo>
                  <a:lnTo>
                    <a:pt x="2266" y="1279"/>
                  </a:lnTo>
                  <a:close/>
                  <a:moveTo>
                    <a:pt x="2872" y="2638"/>
                  </a:moveTo>
                  <a:lnTo>
                    <a:pt x="2836" y="2685"/>
                  </a:lnTo>
                  <a:lnTo>
                    <a:pt x="2838" y="2704"/>
                  </a:lnTo>
                  <a:lnTo>
                    <a:pt x="2110" y="4188"/>
                  </a:lnTo>
                  <a:lnTo>
                    <a:pt x="2083" y="4177"/>
                  </a:lnTo>
                  <a:lnTo>
                    <a:pt x="2835" y="2683"/>
                  </a:lnTo>
                  <a:lnTo>
                    <a:pt x="2872" y="2638"/>
                  </a:lnTo>
                  <a:close/>
                  <a:moveTo>
                    <a:pt x="5532" y="5646"/>
                  </a:moveTo>
                  <a:lnTo>
                    <a:pt x="5496" y="5693"/>
                  </a:lnTo>
                  <a:lnTo>
                    <a:pt x="5499" y="5711"/>
                  </a:lnTo>
                  <a:lnTo>
                    <a:pt x="5116" y="6505"/>
                  </a:lnTo>
                  <a:lnTo>
                    <a:pt x="5089" y="6489"/>
                  </a:lnTo>
                  <a:lnTo>
                    <a:pt x="5495" y="5690"/>
                  </a:lnTo>
                  <a:lnTo>
                    <a:pt x="5532" y="5646"/>
                  </a:lnTo>
                  <a:close/>
                  <a:moveTo>
                    <a:pt x="6894" y="5530"/>
                  </a:moveTo>
                  <a:lnTo>
                    <a:pt x="6861" y="5606"/>
                  </a:lnTo>
                  <a:lnTo>
                    <a:pt x="5803" y="7141"/>
                  </a:lnTo>
                  <a:lnTo>
                    <a:pt x="5777" y="7122"/>
                  </a:lnTo>
                  <a:lnTo>
                    <a:pt x="6833" y="5590"/>
                  </a:lnTo>
                  <a:cubicBezTo>
                    <a:pt x="6837" y="5585"/>
                    <a:pt x="6842" y="5583"/>
                    <a:pt x="6849" y="5583"/>
                  </a:cubicBezTo>
                  <a:cubicBezTo>
                    <a:pt x="6852" y="5583"/>
                    <a:pt x="6855" y="5583"/>
                    <a:pt x="6858" y="5584"/>
                  </a:cubicBezTo>
                  <a:lnTo>
                    <a:pt x="6894" y="5530"/>
                  </a:lnTo>
                  <a:close/>
                  <a:moveTo>
                    <a:pt x="8058" y="7517"/>
                  </a:moveTo>
                  <a:cubicBezTo>
                    <a:pt x="8062" y="7517"/>
                    <a:pt x="8066" y="7518"/>
                    <a:pt x="8069" y="7520"/>
                  </a:cubicBezTo>
                  <a:lnTo>
                    <a:pt x="8070" y="7545"/>
                  </a:lnTo>
                  <a:lnTo>
                    <a:pt x="7330" y="8320"/>
                  </a:lnTo>
                  <a:lnTo>
                    <a:pt x="7307" y="8294"/>
                  </a:lnTo>
                  <a:lnTo>
                    <a:pt x="8048" y="7521"/>
                  </a:lnTo>
                  <a:cubicBezTo>
                    <a:pt x="8050" y="7518"/>
                    <a:pt x="8054" y="7517"/>
                    <a:pt x="8058" y="7517"/>
                  </a:cubicBezTo>
                  <a:close/>
                  <a:moveTo>
                    <a:pt x="10815" y="8653"/>
                  </a:moveTo>
                  <a:cubicBezTo>
                    <a:pt x="10818" y="8653"/>
                    <a:pt x="10821" y="8653"/>
                    <a:pt x="10824" y="8655"/>
                  </a:cubicBezTo>
                  <a:lnTo>
                    <a:pt x="10825" y="8680"/>
                  </a:lnTo>
                  <a:lnTo>
                    <a:pt x="9972" y="9330"/>
                  </a:lnTo>
                  <a:lnTo>
                    <a:pt x="9948" y="9305"/>
                  </a:lnTo>
                  <a:lnTo>
                    <a:pt x="10803" y="8656"/>
                  </a:lnTo>
                  <a:cubicBezTo>
                    <a:pt x="10807" y="8655"/>
                    <a:pt x="10811" y="8653"/>
                    <a:pt x="10815" y="8653"/>
                  </a:cubicBezTo>
                  <a:close/>
                  <a:moveTo>
                    <a:pt x="11781" y="8749"/>
                  </a:moveTo>
                  <a:cubicBezTo>
                    <a:pt x="11784" y="8749"/>
                    <a:pt x="11787" y="8750"/>
                    <a:pt x="11789" y="8752"/>
                  </a:cubicBezTo>
                  <a:lnTo>
                    <a:pt x="11789" y="8780"/>
                  </a:lnTo>
                  <a:cubicBezTo>
                    <a:pt x="11136" y="9279"/>
                    <a:pt x="10505" y="9827"/>
                    <a:pt x="9918" y="10401"/>
                  </a:cubicBezTo>
                  <a:lnTo>
                    <a:pt x="9958" y="10450"/>
                  </a:lnTo>
                  <a:lnTo>
                    <a:pt x="9958" y="10450"/>
                  </a:lnTo>
                  <a:lnTo>
                    <a:pt x="9893" y="10380"/>
                  </a:lnTo>
                  <a:cubicBezTo>
                    <a:pt x="10483" y="9803"/>
                    <a:pt x="11114" y="9253"/>
                    <a:pt x="11768" y="8753"/>
                  </a:cubicBezTo>
                  <a:cubicBezTo>
                    <a:pt x="11773" y="8751"/>
                    <a:pt x="11777" y="8749"/>
                    <a:pt x="11781" y="8749"/>
                  </a:cubicBezTo>
                  <a:close/>
                  <a:moveTo>
                    <a:pt x="2446" y="0"/>
                  </a:moveTo>
                  <a:cubicBezTo>
                    <a:pt x="2408" y="0"/>
                    <a:pt x="2369" y="5"/>
                    <a:pt x="2330" y="14"/>
                  </a:cubicBezTo>
                  <a:cubicBezTo>
                    <a:pt x="2143" y="57"/>
                    <a:pt x="1976" y="196"/>
                    <a:pt x="1880" y="384"/>
                  </a:cubicBezTo>
                  <a:lnTo>
                    <a:pt x="13" y="4071"/>
                  </a:lnTo>
                  <a:cubicBezTo>
                    <a:pt x="1" y="4099"/>
                    <a:pt x="6" y="4135"/>
                    <a:pt x="32" y="4154"/>
                  </a:cubicBezTo>
                  <a:lnTo>
                    <a:pt x="9828" y="11430"/>
                  </a:lnTo>
                  <a:cubicBezTo>
                    <a:pt x="9840" y="11439"/>
                    <a:pt x="9853" y="11443"/>
                    <a:pt x="9866" y="11443"/>
                  </a:cubicBezTo>
                  <a:cubicBezTo>
                    <a:pt x="9884" y="11443"/>
                    <a:pt x="9901" y="11436"/>
                    <a:pt x="9914" y="11425"/>
                  </a:cubicBezTo>
                  <a:lnTo>
                    <a:pt x="12900" y="8569"/>
                  </a:lnTo>
                  <a:cubicBezTo>
                    <a:pt x="13053" y="8425"/>
                    <a:pt x="13137" y="8224"/>
                    <a:pt x="13125" y="8032"/>
                  </a:cubicBezTo>
                  <a:cubicBezTo>
                    <a:pt x="13118" y="7898"/>
                    <a:pt x="13063" y="7784"/>
                    <a:pt x="12966" y="7711"/>
                  </a:cubicBezTo>
                  <a:lnTo>
                    <a:pt x="2685" y="75"/>
                  </a:lnTo>
                  <a:cubicBezTo>
                    <a:pt x="2617" y="25"/>
                    <a:pt x="2535" y="0"/>
                    <a:pt x="24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24"/>
            <p:cNvSpPr/>
            <p:nvPr/>
          </p:nvSpPr>
          <p:spPr>
            <a:xfrm>
              <a:off x="795822" y="1228207"/>
              <a:ext cx="409457" cy="313794"/>
            </a:xfrm>
            <a:custGeom>
              <a:avLst/>
              <a:gdLst/>
              <a:ahLst/>
              <a:cxnLst/>
              <a:rect l="l" t="t" r="r" b="b"/>
              <a:pathLst>
                <a:path w="10264" h="7866" extrusionOk="0">
                  <a:moveTo>
                    <a:pt x="437" y="1"/>
                  </a:moveTo>
                  <a:cubicBezTo>
                    <a:pt x="417" y="1"/>
                    <a:pt x="397" y="10"/>
                    <a:pt x="383" y="29"/>
                  </a:cubicBezTo>
                  <a:lnTo>
                    <a:pt x="22" y="514"/>
                  </a:lnTo>
                  <a:cubicBezTo>
                    <a:pt x="1" y="544"/>
                    <a:pt x="6" y="584"/>
                    <a:pt x="36" y="605"/>
                  </a:cubicBezTo>
                  <a:lnTo>
                    <a:pt x="9794" y="7854"/>
                  </a:lnTo>
                  <a:cubicBezTo>
                    <a:pt x="9805" y="7862"/>
                    <a:pt x="9818" y="7866"/>
                    <a:pt x="9832" y="7866"/>
                  </a:cubicBezTo>
                  <a:cubicBezTo>
                    <a:pt x="9836" y="7866"/>
                    <a:pt x="9839" y="7866"/>
                    <a:pt x="9842" y="7865"/>
                  </a:cubicBezTo>
                  <a:cubicBezTo>
                    <a:pt x="9861" y="7862"/>
                    <a:pt x="9877" y="7854"/>
                    <a:pt x="9887" y="7840"/>
                  </a:cubicBezTo>
                  <a:lnTo>
                    <a:pt x="10242" y="7349"/>
                  </a:lnTo>
                  <a:cubicBezTo>
                    <a:pt x="10263" y="7319"/>
                    <a:pt x="10258" y="7278"/>
                    <a:pt x="10230" y="7257"/>
                  </a:cubicBezTo>
                  <a:lnTo>
                    <a:pt x="476" y="13"/>
                  </a:lnTo>
                  <a:cubicBezTo>
                    <a:pt x="464" y="5"/>
                    <a:pt x="451" y="1"/>
                    <a:pt x="43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24"/>
            <p:cNvSpPr/>
            <p:nvPr/>
          </p:nvSpPr>
          <p:spPr>
            <a:xfrm>
              <a:off x="795862" y="1228207"/>
              <a:ext cx="86926" cy="74639"/>
            </a:xfrm>
            <a:custGeom>
              <a:avLst/>
              <a:gdLst/>
              <a:ahLst/>
              <a:cxnLst/>
              <a:rect l="l" t="t" r="r" b="b"/>
              <a:pathLst>
                <a:path w="2179" h="1871" extrusionOk="0">
                  <a:moveTo>
                    <a:pt x="438" y="1"/>
                  </a:moveTo>
                  <a:cubicBezTo>
                    <a:pt x="417" y="1"/>
                    <a:pt x="397" y="10"/>
                    <a:pt x="383" y="29"/>
                  </a:cubicBezTo>
                  <a:lnTo>
                    <a:pt x="23" y="514"/>
                  </a:lnTo>
                  <a:cubicBezTo>
                    <a:pt x="1" y="544"/>
                    <a:pt x="6" y="584"/>
                    <a:pt x="36" y="605"/>
                  </a:cubicBezTo>
                  <a:lnTo>
                    <a:pt x="1740" y="1871"/>
                  </a:lnTo>
                  <a:lnTo>
                    <a:pt x="2179" y="1278"/>
                  </a:lnTo>
                  <a:lnTo>
                    <a:pt x="477" y="13"/>
                  </a:lnTo>
                  <a:cubicBezTo>
                    <a:pt x="465" y="5"/>
                    <a:pt x="451" y="1"/>
                    <a:pt x="438"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24"/>
            <p:cNvSpPr/>
            <p:nvPr/>
          </p:nvSpPr>
          <p:spPr>
            <a:xfrm>
              <a:off x="1123778" y="1471232"/>
              <a:ext cx="81540" cy="70769"/>
            </a:xfrm>
            <a:custGeom>
              <a:avLst/>
              <a:gdLst/>
              <a:ahLst/>
              <a:cxnLst/>
              <a:rect l="l" t="t" r="r" b="b"/>
              <a:pathLst>
                <a:path w="2044" h="1774" extrusionOk="0">
                  <a:moveTo>
                    <a:pt x="440" y="1"/>
                  </a:moveTo>
                  <a:lnTo>
                    <a:pt x="0" y="593"/>
                  </a:lnTo>
                  <a:lnTo>
                    <a:pt x="1574" y="1762"/>
                  </a:lnTo>
                  <a:cubicBezTo>
                    <a:pt x="1585" y="1770"/>
                    <a:pt x="1598" y="1774"/>
                    <a:pt x="1613" y="1774"/>
                  </a:cubicBezTo>
                  <a:cubicBezTo>
                    <a:pt x="1616" y="1774"/>
                    <a:pt x="1620" y="1774"/>
                    <a:pt x="1623" y="1773"/>
                  </a:cubicBezTo>
                  <a:cubicBezTo>
                    <a:pt x="1641" y="1770"/>
                    <a:pt x="1657" y="1762"/>
                    <a:pt x="1667" y="1748"/>
                  </a:cubicBezTo>
                  <a:lnTo>
                    <a:pt x="2023" y="1257"/>
                  </a:lnTo>
                  <a:cubicBezTo>
                    <a:pt x="2043" y="1227"/>
                    <a:pt x="2037" y="1186"/>
                    <a:pt x="2009" y="1165"/>
                  </a:cubicBezTo>
                  <a:lnTo>
                    <a:pt x="440" y="1"/>
                  </a:ln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24"/>
            <p:cNvSpPr/>
            <p:nvPr/>
          </p:nvSpPr>
          <p:spPr>
            <a:xfrm>
              <a:off x="1104789" y="1352711"/>
              <a:ext cx="38297" cy="38776"/>
            </a:xfrm>
            <a:custGeom>
              <a:avLst/>
              <a:gdLst/>
              <a:ahLst/>
              <a:cxnLst/>
              <a:rect l="l" t="t" r="r" b="b"/>
              <a:pathLst>
                <a:path w="960" h="972" extrusionOk="0">
                  <a:moveTo>
                    <a:pt x="849" y="0"/>
                  </a:moveTo>
                  <a:cubicBezTo>
                    <a:pt x="823" y="0"/>
                    <a:pt x="798" y="10"/>
                    <a:pt x="778" y="30"/>
                  </a:cubicBezTo>
                  <a:lnTo>
                    <a:pt x="39" y="804"/>
                  </a:lnTo>
                  <a:cubicBezTo>
                    <a:pt x="1" y="843"/>
                    <a:pt x="2" y="907"/>
                    <a:pt x="42" y="945"/>
                  </a:cubicBezTo>
                  <a:cubicBezTo>
                    <a:pt x="61" y="962"/>
                    <a:pt x="85" y="972"/>
                    <a:pt x="110" y="972"/>
                  </a:cubicBezTo>
                  <a:cubicBezTo>
                    <a:pt x="136" y="972"/>
                    <a:pt x="163" y="962"/>
                    <a:pt x="182" y="941"/>
                  </a:cubicBezTo>
                  <a:lnTo>
                    <a:pt x="922" y="168"/>
                  </a:lnTo>
                  <a:cubicBezTo>
                    <a:pt x="960" y="129"/>
                    <a:pt x="958" y="66"/>
                    <a:pt x="918" y="28"/>
                  </a:cubicBezTo>
                  <a:cubicBezTo>
                    <a:pt x="899" y="10"/>
                    <a:pt x="874" y="0"/>
                    <a:pt x="84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24"/>
            <p:cNvSpPr/>
            <p:nvPr/>
          </p:nvSpPr>
          <p:spPr>
            <a:xfrm>
              <a:off x="1043754" y="1275599"/>
              <a:ext cx="51222" cy="69054"/>
            </a:xfrm>
            <a:custGeom>
              <a:avLst/>
              <a:gdLst/>
              <a:ahLst/>
              <a:cxnLst/>
              <a:rect l="l" t="t" r="r" b="b"/>
              <a:pathLst>
                <a:path w="1284" h="1731" extrusionOk="0">
                  <a:moveTo>
                    <a:pt x="1171" y="0"/>
                  </a:moveTo>
                  <a:cubicBezTo>
                    <a:pt x="1139" y="0"/>
                    <a:pt x="1108" y="15"/>
                    <a:pt x="1089" y="42"/>
                  </a:cubicBezTo>
                  <a:lnTo>
                    <a:pt x="32" y="1574"/>
                  </a:lnTo>
                  <a:cubicBezTo>
                    <a:pt x="0" y="1620"/>
                    <a:pt x="12" y="1682"/>
                    <a:pt x="57" y="1713"/>
                  </a:cubicBezTo>
                  <a:cubicBezTo>
                    <a:pt x="74" y="1725"/>
                    <a:pt x="94" y="1730"/>
                    <a:pt x="114" y="1730"/>
                  </a:cubicBezTo>
                  <a:cubicBezTo>
                    <a:pt x="145" y="1730"/>
                    <a:pt x="175" y="1716"/>
                    <a:pt x="195" y="1688"/>
                  </a:cubicBezTo>
                  <a:lnTo>
                    <a:pt x="1252" y="156"/>
                  </a:lnTo>
                  <a:cubicBezTo>
                    <a:pt x="1283" y="110"/>
                    <a:pt x="1272" y="48"/>
                    <a:pt x="1226" y="17"/>
                  </a:cubicBezTo>
                  <a:cubicBezTo>
                    <a:pt x="1210" y="5"/>
                    <a:pt x="1190" y="0"/>
                    <a:pt x="117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24"/>
            <p:cNvSpPr/>
            <p:nvPr/>
          </p:nvSpPr>
          <p:spPr>
            <a:xfrm>
              <a:off x="1016347" y="1279788"/>
              <a:ext cx="24295" cy="39533"/>
            </a:xfrm>
            <a:custGeom>
              <a:avLst/>
              <a:gdLst/>
              <a:ahLst/>
              <a:cxnLst/>
              <a:rect l="l" t="t" r="r" b="b"/>
              <a:pathLst>
                <a:path w="609" h="991" extrusionOk="0">
                  <a:moveTo>
                    <a:pt x="495" y="1"/>
                  </a:moveTo>
                  <a:cubicBezTo>
                    <a:pt x="458" y="1"/>
                    <a:pt x="423" y="21"/>
                    <a:pt x="406" y="57"/>
                  </a:cubicBezTo>
                  <a:lnTo>
                    <a:pt x="24" y="848"/>
                  </a:lnTo>
                  <a:cubicBezTo>
                    <a:pt x="1" y="899"/>
                    <a:pt x="22" y="958"/>
                    <a:pt x="70" y="982"/>
                  </a:cubicBezTo>
                  <a:cubicBezTo>
                    <a:pt x="84" y="988"/>
                    <a:pt x="99" y="991"/>
                    <a:pt x="114" y="991"/>
                  </a:cubicBezTo>
                  <a:cubicBezTo>
                    <a:pt x="150" y="991"/>
                    <a:pt x="186" y="969"/>
                    <a:pt x="203" y="936"/>
                  </a:cubicBezTo>
                  <a:lnTo>
                    <a:pt x="585" y="143"/>
                  </a:lnTo>
                  <a:cubicBezTo>
                    <a:pt x="608" y="94"/>
                    <a:pt x="587" y="34"/>
                    <a:pt x="539" y="11"/>
                  </a:cubicBezTo>
                  <a:cubicBezTo>
                    <a:pt x="525" y="4"/>
                    <a:pt x="510" y="1"/>
                    <a:pt x="49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24"/>
            <p:cNvSpPr/>
            <p:nvPr/>
          </p:nvSpPr>
          <p:spPr>
            <a:xfrm>
              <a:off x="896351" y="1159791"/>
              <a:ext cx="38257" cy="67219"/>
            </a:xfrm>
            <a:custGeom>
              <a:avLst/>
              <a:gdLst/>
              <a:ahLst/>
              <a:cxnLst/>
              <a:rect l="l" t="t" r="r" b="b"/>
              <a:pathLst>
                <a:path w="959" h="1685" extrusionOk="0">
                  <a:moveTo>
                    <a:pt x="845" y="0"/>
                  </a:moveTo>
                  <a:cubicBezTo>
                    <a:pt x="808" y="0"/>
                    <a:pt x="774" y="21"/>
                    <a:pt x="756" y="56"/>
                  </a:cubicBezTo>
                  <a:lnTo>
                    <a:pt x="26" y="1541"/>
                  </a:lnTo>
                  <a:cubicBezTo>
                    <a:pt x="1" y="1590"/>
                    <a:pt x="22" y="1649"/>
                    <a:pt x="70" y="1674"/>
                  </a:cubicBezTo>
                  <a:cubicBezTo>
                    <a:pt x="84" y="1682"/>
                    <a:pt x="100" y="1685"/>
                    <a:pt x="113" y="1685"/>
                  </a:cubicBezTo>
                  <a:cubicBezTo>
                    <a:pt x="149" y="1685"/>
                    <a:pt x="185" y="1664"/>
                    <a:pt x="204" y="1629"/>
                  </a:cubicBezTo>
                  <a:lnTo>
                    <a:pt x="933" y="144"/>
                  </a:lnTo>
                  <a:cubicBezTo>
                    <a:pt x="959" y="96"/>
                    <a:pt x="937" y="36"/>
                    <a:pt x="889" y="11"/>
                  </a:cubicBezTo>
                  <a:cubicBezTo>
                    <a:pt x="875" y="4"/>
                    <a:pt x="860" y="0"/>
                    <a:pt x="84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24"/>
            <p:cNvSpPr/>
            <p:nvPr/>
          </p:nvSpPr>
          <p:spPr>
            <a:xfrm>
              <a:off x="856698" y="1105617"/>
              <a:ext cx="53576" cy="113095"/>
            </a:xfrm>
            <a:custGeom>
              <a:avLst/>
              <a:gdLst/>
              <a:ahLst/>
              <a:cxnLst/>
              <a:rect l="l" t="t" r="r" b="b"/>
              <a:pathLst>
                <a:path w="1343" h="2835" extrusionOk="0">
                  <a:moveTo>
                    <a:pt x="1231" y="0"/>
                  </a:moveTo>
                  <a:cubicBezTo>
                    <a:pt x="1188" y="0"/>
                    <a:pt x="1149" y="29"/>
                    <a:pt x="1137" y="73"/>
                  </a:cubicBezTo>
                  <a:cubicBezTo>
                    <a:pt x="878" y="987"/>
                    <a:pt x="505" y="1866"/>
                    <a:pt x="27" y="2686"/>
                  </a:cubicBezTo>
                  <a:cubicBezTo>
                    <a:pt x="0" y="2734"/>
                    <a:pt x="16" y="2794"/>
                    <a:pt x="63" y="2822"/>
                  </a:cubicBezTo>
                  <a:cubicBezTo>
                    <a:pt x="79" y="2830"/>
                    <a:pt x="96" y="2835"/>
                    <a:pt x="114" y="2835"/>
                  </a:cubicBezTo>
                  <a:cubicBezTo>
                    <a:pt x="147" y="2835"/>
                    <a:pt x="182" y="2818"/>
                    <a:pt x="199" y="2784"/>
                  </a:cubicBezTo>
                  <a:cubicBezTo>
                    <a:pt x="684" y="1950"/>
                    <a:pt x="1064" y="1056"/>
                    <a:pt x="1327" y="126"/>
                  </a:cubicBezTo>
                  <a:cubicBezTo>
                    <a:pt x="1342" y="74"/>
                    <a:pt x="1312" y="19"/>
                    <a:pt x="1259" y="4"/>
                  </a:cubicBezTo>
                  <a:cubicBezTo>
                    <a:pt x="1250" y="1"/>
                    <a:pt x="1240" y="0"/>
                    <a:pt x="123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24"/>
            <p:cNvSpPr/>
            <p:nvPr/>
          </p:nvSpPr>
          <p:spPr>
            <a:xfrm>
              <a:off x="1210065" y="1397989"/>
              <a:ext cx="43044" cy="33869"/>
            </a:xfrm>
            <a:custGeom>
              <a:avLst/>
              <a:gdLst/>
              <a:ahLst/>
              <a:cxnLst/>
              <a:rect l="l" t="t" r="r" b="b"/>
              <a:pathLst>
                <a:path w="1079" h="849" extrusionOk="0">
                  <a:moveTo>
                    <a:pt x="966" y="1"/>
                  </a:moveTo>
                  <a:cubicBezTo>
                    <a:pt x="945" y="1"/>
                    <a:pt x="924" y="8"/>
                    <a:pt x="906" y="21"/>
                  </a:cubicBezTo>
                  <a:lnTo>
                    <a:pt x="52" y="669"/>
                  </a:lnTo>
                  <a:cubicBezTo>
                    <a:pt x="9" y="704"/>
                    <a:pt x="0" y="766"/>
                    <a:pt x="34" y="809"/>
                  </a:cubicBezTo>
                  <a:cubicBezTo>
                    <a:pt x="53" y="836"/>
                    <a:pt x="83" y="848"/>
                    <a:pt x="113" y="848"/>
                  </a:cubicBezTo>
                  <a:cubicBezTo>
                    <a:pt x="134" y="848"/>
                    <a:pt x="155" y="841"/>
                    <a:pt x="173" y="827"/>
                  </a:cubicBezTo>
                  <a:lnTo>
                    <a:pt x="1027" y="179"/>
                  </a:lnTo>
                  <a:cubicBezTo>
                    <a:pt x="1070" y="145"/>
                    <a:pt x="1078" y="83"/>
                    <a:pt x="1046" y="40"/>
                  </a:cubicBezTo>
                  <a:cubicBezTo>
                    <a:pt x="1026" y="14"/>
                    <a:pt x="996" y="1"/>
                    <a:pt x="9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24"/>
            <p:cNvSpPr/>
            <p:nvPr/>
          </p:nvSpPr>
          <p:spPr>
            <a:xfrm>
              <a:off x="1207911" y="1401899"/>
              <a:ext cx="83734" cy="72804"/>
            </a:xfrm>
            <a:custGeom>
              <a:avLst/>
              <a:gdLst/>
              <a:ahLst/>
              <a:cxnLst/>
              <a:rect l="l" t="t" r="r" b="b"/>
              <a:pathLst>
                <a:path w="2099" h="1825" extrusionOk="0">
                  <a:moveTo>
                    <a:pt x="1987" y="1"/>
                  </a:moveTo>
                  <a:cubicBezTo>
                    <a:pt x="1965" y="1"/>
                    <a:pt x="1944" y="8"/>
                    <a:pt x="1926" y="22"/>
                  </a:cubicBezTo>
                  <a:cubicBezTo>
                    <a:pt x="1267" y="526"/>
                    <a:pt x="632" y="1075"/>
                    <a:pt x="41" y="1654"/>
                  </a:cubicBezTo>
                  <a:cubicBezTo>
                    <a:pt x="1" y="1692"/>
                    <a:pt x="1" y="1755"/>
                    <a:pt x="39" y="1795"/>
                  </a:cubicBezTo>
                  <a:cubicBezTo>
                    <a:pt x="59" y="1814"/>
                    <a:pt x="85" y="1824"/>
                    <a:pt x="110" y="1824"/>
                  </a:cubicBezTo>
                  <a:cubicBezTo>
                    <a:pt x="135" y="1824"/>
                    <a:pt x="160" y="1816"/>
                    <a:pt x="180" y="1797"/>
                  </a:cubicBezTo>
                  <a:cubicBezTo>
                    <a:pt x="765" y="1223"/>
                    <a:pt x="1393" y="680"/>
                    <a:pt x="2047" y="180"/>
                  </a:cubicBezTo>
                  <a:cubicBezTo>
                    <a:pt x="2090" y="145"/>
                    <a:pt x="2099" y="84"/>
                    <a:pt x="2065" y="40"/>
                  </a:cubicBezTo>
                  <a:cubicBezTo>
                    <a:pt x="2046" y="15"/>
                    <a:pt x="2016" y="1"/>
                    <a:pt x="19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24"/>
            <p:cNvSpPr/>
            <p:nvPr/>
          </p:nvSpPr>
          <p:spPr>
            <a:xfrm>
              <a:off x="817324" y="1056190"/>
              <a:ext cx="163081" cy="206563"/>
            </a:xfrm>
            <a:custGeom>
              <a:avLst/>
              <a:gdLst/>
              <a:ahLst/>
              <a:cxnLst/>
              <a:rect l="l" t="t" r="r" b="b"/>
              <a:pathLst>
                <a:path w="4088" h="5178" extrusionOk="0">
                  <a:moveTo>
                    <a:pt x="2446" y="1"/>
                  </a:moveTo>
                  <a:cubicBezTo>
                    <a:pt x="2408" y="1"/>
                    <a:pt x="2369" y="5"/>
                    <a:pt x="2329" y="15"/>
                  </a:cubicBezTo>
                  <a:cubicBezTo>
                    <a:pt x="2143" y="59"/>
                    <a:pt x="1974" y="198"/>
                    <a:pt x="1880" y="385"/>
                  </a:cubicBezTo>
                  <a:lnTo>
                    <a:pt x="12" y="4073"/>
                  </a:lnTo>
                  <a:cubicBezTo>
                    <a:pt x="1" y="4100"/>
                    <a:pt x="6" y="4136"/>
                    <a:pt x="32" y="4156"/>
                  </a:cubicBezTo>
                  <a:lnTo>
                    <a:pt x="1409" y="5178"/>
                  </a:lnTo>
                  <a:cubicBezTo>
                    <a:pt x="1409" y="5178"/>
                    <a:pt x="2419" y="3182"/>
                    <a:pt x="3118" y="1912"/>
                  </a:cubicBezTo>
                  <a:cubicBezTo>
                    <a:pt x="3390" y="1421"/>
                    <a:pt x="3750" y="1203"/>
                    <a:pt x="4088" y="1119"/>
                  </a:cubicBezTo>
                  <a:lnTo>
                    <a:pt x="2685" y="77"/>
                  </a:lnTo>
                  <a:cubicBezTo>
                    <a:pt x="2617" y="26"/>
                    <a:pt x="2535" y="1"/>
                    <a:pt x="2446"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24"/>
            <p:cNvSpPr/>
            <p:nvPr/>
          </p:nvSpPr>
          <p:spPr>
            <a:xfrm>
              <a:off x="1159960" y="1325903"/>
              <a:ext cx="181351" cy="186817"/>
            </a:xfrm>
            <a:custGeom>
              <a:avLst/>
              <a:gdLst/>
              <a:ahLst/>
              <a:cxnLst/>
              <a:rect l="l" t="t" r="r" b="b"/>
              <a:pathLst>
                <a:path w="4546" h="4683" extrusionOk="0">
                  <a:moveTo>
                    <a:pt x="3093" y="1"/>
                  </a:moveTo>
                  <a:lnTo>
                    <a:pt x="3093" y="1"/>
                  </a:lnTo>
                  <a:cubicBezTo>
                    <a:pt x="3119" y="358"/>
                    <a:pt x="3019" y="776"/>
                    <a:pt x="2615" y="1189"/>
                  </a:cubicBezTo>
                  <a:cubicBezTo>
                    <a:pt x="1665" y="2165"/>
                    <a:pt x="175" y="3586"/>
                    <a:pt x="1" y="3752"/>
                  </a:cubicBezTo>
                  <a:lnTo>
                    <a:pt x="1237" y="4670"/>
                  </a:lnTo>
                  <a:cubicBezTo>
                    <a:pt x="1249" y="4679"/>
                    <a:pt x="1262" y="4683"/>
                    <a:pt x="1275" y="4683"/>
                  </a:cubicBezTo>
                  <a:cubicBezTo>
                    <a:pt x="1293" y="4683"/>
                    <a:pt x="1310" y="4676"/>
                    <a:pt x="1323" y="4665"/>
                  </a:cubicBezTo>
                  <a:lnTo>
                    <a:pt x="4309" y="1810"/>
                  </a:lnTo>
                  <a:cubicBezTo>
                    <a:pt x="4462" y="1664"/>
                    <a:pt x="4546" y="1463"/>
                    <a:pt x="4534" y="1273"/>
                  </a:cubicBezTo>
                  <a:cubicBezTo>
                    <a:pt x="4525" y="1137"/>
                    <a:pt x="4471" y="1024"/>
                    <a:pt x="4375" y="952"/>
                  </a:cubicBezTo>
                  <a:lnTo>
                    <a:pt x="3093" y="1"/>
                  </a:ln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24"/>
            <p:cNvSpPr/>
            <p:nvPr/>
          </p:nvSpPr>
          <p:spPr>
            <a:xfrm>
              <a:off x="803042" y="1044462"/>
              <a:ext cx="337650" cy="333621"/>
            </a:xfrm>
            <a:custGeom>
              <a:avLst/>
              <a:gdLst/>
              <a:ahLst/>
              <a:cxnLst/>
              <a:rect l="l" t="t" r="r" b="b"/>
              <a:pathLst>
                <a:path w="8464" h="8363" extrusionOk="0">
                  <a:moveTo>
                    <a:pt x="2804" y="0"/>
                  </a:moveTo>
                  <a:cubicBezTo>
                    <a:pt x="2744" y="0"/>
                    <a:pt x="2682" y="7"/>
                    <a:pt x="2620" y="22"/>
                  </a:cubicBezTo>
                  <a:cubicBezTo>
                    <a:pt x="2350" y="85"/>
                    <a:pt x="2108" y="282"/>
                    <a:pt x="1974" y="547"/>
                  </a:cubicBezTo>
                  <a:lnTo>
                    <a:pt x="44" y="4355"/>
                  </a:lnTo>
                  <a:cubicBezTo>
                    <a:pt x="1" y="4440"/>
                    <a:pt x="25" y="4545"/>
                    <a:pt x="103" y="4603"/>
                  </a:cubicBezTo>
                  <a:lnTo>
                    <a:pt x="5110" y="8323"/>
                  </a:lnTo>
                  <a:cubicBezTo>
                    <a:pt x="5146" y="8349"/>
                    <a:pt x="5187" y="8362"/>
                    <a:pt x="5229" y="8362"/>
                  </a:cubicBezTo>
                  <a:cubicBezTo>
                    <a:pt x="5290" y="8362"/>
                    <a:pt x="5350" y="8335"/>
                    <a:pt x="5388" y="8282"/>
                  </a:cubicBezTo>
                  <a:cubicBezTo>
                    <a:pt x="5454" y="8194"/>
                    <a:pt x="5435" y="8071"/>
                    <a:pt x="5347" y="8004"/>
                  </a:cubicBezTo>
                  <a:lnTo>
                    <a:pt x="475" y="4384"/>
                  </a:lnTo>
                  <a:lnTo>
                    <a:pt x="2328" y="726"/>
                  </a:lnTo>
                  <a:cubicBezTo>
                    <a:pt x="2409" y="564"/>
                    <a:pt x="2553" y="445"/>
                    <a:pt x="2711" y="408"/>
                  </a:cubicBezTo>
                  <a:cubicBezTo>
                    <a:pt x="2738" y="402"/>
                    <a:pt x="2770" y="397"/>
                    <a:pt x="2805" y="397"/>
                  </a:cubicBezTo>
                  <a:cubicBezTo>
                    <a:pt x="2861" y="397"/>
                    <a:pt x="2923" y="410"/>
                    <a:pt x="2979" y="452"/>
                  </a:cubicBezTo>
                  <a:lnTo>
                    <a:pt x="8119" y="4271"/>
                  </a:lnTo>
                  <a:cubicBezTo>
                    <a:pt x="8155" y="4297"/>
                    <a:pt x="8197" y="4310"/>
                    <a:pt x="8239" y="4310"/>
                  </a:cubicBezTo>
                  <a:cubicBezTo>
                    <a:pt x="8299" y="4310"/>
                    <a:pt x="8359" y="4283"/>
                    <a:pt x="8397" y="4230"/>
                  </a:cubicBezTo>
                  <a:cubicBezTo>
                    <a:pt x="8464" y="4141"/>
                    <a:pt x="8445" y="4018"/>
                    <a:pt x="8356" y="3952"/>
                  </a:cubicBezTo>
                  <a:lnTo>
                    <a:pt x="3215" y="134"/>
                  </a:lnTo>
                  <a:cubicBezTo>
                    <a:pt x="3097" y="45"/>
                    <a:pt x="2955" y="0"/>
                    <a:pt x="2804" y="0"/>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24"/>
            <p:cNvSpPr/>
            <p:nvPr/>
          </p:nvSpPr>
          <p:spPr>
            <a:xfrm>
              <a:off x="1218882" y="799163"/>
              <a:ext cx="275178" cy="488683"/>
            </a:xfrm>
            <a:custGeom>
              <a:avLst/>
              <a:gdLst/>
              <a:ahLst/>
              <a:cxnLst/>
              <a:rect l="l" t="t" r="r" b="b"/>
              <a:pathLst>
                <a:path w="6898" h="12250" extrusionOk="0">
                  <a:moveTo>
                    <a:pt x="5290" y="1"/>
                  </a:moveTo>
                  <a:cubicBezTo>
                    <a:pt x="5230" y="1"/>
                    <a:pt x="5170" y="28"/>
                    <a:pt x="5131" y="80"/>
                  </a:cubicBezTo>
                  <a:cubicBezTo>
                    <a:pt x="5065" y="169"/>
                    <a:pt x="5083" y="292"/>
                    <a:pt x="5172" y="358"/>
                  </a:cubicBezTo>
                  <a:cubicBezTo>
                    <a:pt x="6046" y="1008"/>
                    <a:pt x="6493" y="1618"/>
                    <a:pt x="6461" y="2122"/>
                  </a:cubicBezTo>
                  <a:cubicBezTo>
                    <a:pt x="6436" y="2518"/>
                    <a:pt x="6114" y="2781"/>
                    <a:pt x="5846" y="2933"/>
                  </a:cubicBezTo>
                  <a:cubicBezTo>
                    <a:pt x="4981" y="3423"/>
                    <a:pt x="4182" y="3414"/>
                    <a:pt x="4190" y="3422"/>
                  </a:cubicBezTo>
                  <a:lnTo>
                    <a:pt x="4189" y="3422"/>
                  </a:lnTo>
                  <a:cubicBezTo>
                    <a:pt x="4111" y="3422"/>
                    <a:pt x="4041" y="3468"/>
                    <a:pt x="4009" y="3537"/>
                  </a:cubicBezTo>
                  <a:lnTo>
                    <a:pt x="48" y="11967"/>
                  </a:lnTo>
                  <a:cubicBezTo>
                    <a:pt x="0" y="12067"/>
                    <a:pt x="45" y="12185"/>
                    <a:pt x="143" y="12231"/>
                  </a:cubicBezTo>
                  <a:cubicBezTo>
                    <a:pt x="171" y="12243"/>
                    <a:pt x="198" y="12249"/>
                    <a:pt x="227" y="12249"/>
                  </a:cubicBezTo>
                  <a:cubicBezTo>
                    <a:pt x="303" y="12249"/>
                    <a:pt x="373" y="12207"/>
                    <a:pt x="409" y="12134"/>
                  </a:cubicBezTo>
                  <a:lnTo>
                    <a:pt x="4318" y="3814"/>
                  </a:lnTo>
                  <a:cubicBezTo>
                    <a:pt x="4598" y="3796"/>
                    <a:pt x="5289" y="3705"/>
                    <a:pt x="6044" y="3277"/>
                  </a:cubicBezTo>
                  <a:cubicBezTo>
                    <a:pt x="6550" y="2991"/>
                    <a:pt x="6831" y="2600"/>
                    <a:pt x="6858" y="2145"/>
                  </a:cubicBezTo>
                  <a:cubicBezTo>
                    <a:pt x="6898" y="1492"/>
                    <a:pt x="6411" y="782"/>
                    <a:pt x="5409" y="39"/>
                  </a:cubicBezTo>
                  <a:cubicBezTo>
                    <a:pt x="5373" y="13"/>
                    <a:pt x="5332" y="1"/>
                    <a:pt x="5290" y="1"/>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24"/>
            <p:cNvSpPr/>
            <p:nvPr/>
          </p:nvSpPr>
          <p:spPr>
            <a:xfrm>
              <a:off x="1002624" y="1200561"/>
              <a:ext cx="350815" cy="325882"/>
            </a:xfrm>
            <a:custGeom>
              <a:avLst/>
              <a:gdLst/>
              <a:ahLst/>
              <a:cxnLst/>
              <a:rect l="l" t="t" r="r" b="b"/>
              <a:pathLst>
                <a:path w="8794" h="8169" extrusionOk="0">
                  <a:moveTo>
                    <a:pt x="3238" y="0"/>
                  </a:moveTo>
                  <a:cubicBezTo>
                    <a:pt x="3177" y="0"/>
                    <a:pt x="3117" y="27"/>
                    <a:pt x="3078" y="80"/>
                  </a:cubicBezTo>
                  <a:cubicBezTo>
                    <a:pt x="3012" y="168"/>
                    <a:pt x="3031" y="291"/>
                    <a:pt x="3120" y="358"/>
                  </a:cubicBezTo>
                  <a:lnTo>
                    <a:pt x="8259" y="4175"/>
                  </a:lnTo>
                  <a:cubicBezTo>
                    <a:pt x="8351" y="4243"/>
                    <a:pt x="8374" y="4345"/>
                    <a:pt x="8379" y="4419"/>
                  </a:cubicBezTo>
                  <a:cubicBezTo>
                    <a:pt x="8389" y="4581"/>
                    <a:pt x="8316" y="4752"/>
                    <a:pt x="8184" y="4879"/>
                  </a:cubicBezTo>
                  <a:lnTo>
                    <a:pt x="5217" y="7711"/>
                  </a:lnTo>
                  <a:lnTo>
                    <a:pt x="344" y="4091"/>
                  </a:lnTo>
                  <a:cubicBezTo>
                    <a:pt x="309" y="4065"/>
                    <a:pt x="267" y="4052"/>
                    <a:pt x="226" y="4052"/>
                  </a:cubicBezTo>
                  <a:cubicBezTo>
                    <a:pt x="166" y="4052"/>
                    <a:pt x="106" y="4080"/>
                    <a:pt x="67" y="4132"/>
                  </a:cubicBezTo>
                  <a:cubicBezTo>
                    <a:pt x="1" y="4221"/>
                    <a:pt x="20" y="4344"/>
                    <a:pt x="107" y="4410"/>
                  </a:cubicBezTo>
                  <a:lnTo>
                    <a:pt x="5115" y="8129"/>
                  </a:lnTo>
                  <a:cubicBezTo>
                    <a:pt x="5151" y="8155"/>
                    <a:pt x="5191" y="8169"/>
                    <a:pt x="5234" y="8169"/>
                  </a:cubicBezTo>
                  <a:cubicBezTo>
                    <a:pt x="5284" y="8169"/>
                    <a:pt x="5332" y="8150"/>
                    <a:pt x="5373" y="8115"/>
                  </a:cubicBezTo>
                  <a:lnTo>
                    <a:pt x="8461" y="5166"/>
                  </a:lnTo>
                  <a:cubicBezTo>
                    <a:pt x="8675" y="4961"/>
                    <a:pt x="8794" y="4673"/>
                    <a:pt x="8777" y="4395"/>
                  </a:cubicBezTo>
                  <a:cubicBezTo>
                    <a:pt x="8762" y="4171"/>
                    <a:pt x="8662" y="3981"/>
                    <a:pt x="8496" y="3858"/>
                  </a:cubicBezTo>
                  <a:lnTo>
                    <a:pt x="3356" y="39"/>
                  </a:lnTo>
                  <a:cubicBezTo>
                    <a:pt x="3321" y="13"/>
                    <a:pt x="3279" y="0"/>
                    <a:pt x="3238" y="0"/>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24"/>
            <p:cNvSpPr/>
            <p:nvPr/>
          </p:nvSpPr>
          <p:spPr>
            <a:xfrm>
              <a:off x="1026680" y="766491"/>
              <a:ext cx="412129" cy="378460"/>
            </a:xfrm>
            <a:custGeom>
              <a:avLst/>
              <a:gdLst/>
              <a:ahLst/>
              <a:cxnLst/>
              <a:rect l="l" t="t" r="r" b="b"/>
              <a:pathLst>
                <a:path w="10331" h="9487" extrusionOk="0">
                  <a:moveTo>
                    <a:pt x="8249" y="0"/>
                  </a:moveTo>
                  <a:cubicBezTo>
                    <a:pt x="8084" y="0"/>
                    <a:pt x="7930" y="26"/>
                    <a:pt x="7787" y="79"/>
                  </a:cubicBezTo>
                  <a:cubicBezTo>
                    <a:pt x="7360" y="237"/>
                    <a:pt x="7068" y="620"/>
                    <a:pt x="6939" y="1187"/>
                  </a:cubicBezTo>
                  <a:cubicBezTo>
                    <a:pt x="6748" y="2032"/>
                    <a:pt x="6863" y="2720"/>
                    <a:pt x="6925" y="2994"/>
                  </a:cubicBezTo>
                  <a:lnTo>
                    <a:pt x="88" y="9140"/>
                  </a:lnTo>
                  <a:cubicBezTo>
                    <a:pt x="7" y="9214"/>
                    <a:pt x="1" y="9338"/>
                    <a:pt x="75" y="9420"/>
                  </a:cubicBezTo>
                  <a:cubicBezTo>
                    <a:pt x="114" y="9463"/>
                    <a:pt x="167" y="9486"/>
                    <a:pt x="222" y="9486"/>
                  </a:cubicBezTo>
                  <a:cubicBezTo>
                    <a:pt x="269" y="9486"/>
                    <a:pt x="317" y="9470"/>
                    <a:pt x="355" y="9436"/>
                  </a:cubicBezTo>
                  <a:lnTo>
                    <a:pt x="7280" y="3209"/>
                  </a:lnTo>
                  <a:cubicBezTo>
                    <a:pt x="7338" y="3157"/>
                    <a:pt x="7359" y="3076"/>
                    <a:pt x="7337" y="3002"/>
                  </a:cubicBezTo>
                  <a:cubicBezTo>
                    <a:pt x="7334" y="2994"/>
                    <a:pt x="7107" y="2242"/>
                    <a:pt x="7327" y="1274"/>
                  </a:cubicBezTo>
                  <a:cubicBezTo>
                    <a:pt x="7395" y="976"/>
                    <a:pt x="7553" y="590"/>
                    <a:pt x="7925" y="452"/>
                  </a:cubicBezTo>
                  <a:cubicBezTo>
                    <a:pt x="8022" y="416"/>
                    <a:pt x="8131" y="398"/>
                    <a:pt x="8249" y="398"/>
                  </a:cubicBezTo>
                  <a:cubicBezTo>
                    <a:pt x="8700" y="398"/>
                    <a:pt x="9293" y="661"/>
                    <a:pt x="9987" y="1177"/>
                  </a:cubicBezTo>
                  <a:cubicBezTo>
                    <a:pt x="10022" y="1203"/>
                    <a:pt x="10064" y="1216"/>
                    <a:pt x="10106" y="1216"/>
                  </a:cubicBezTo>
                  <a:cubicBezTo>
                    <a:pt x="10167" y="1216"/>
                    <a:pt x="10226" y="1189"/>
                    <a:pt x="10264" y="1136"/>
                  </a:cubicBezTo>
                  <a:cubicBezTo>
                    <a:pt x="10331" y="1048"/>
                    <a:pt x="10312" y="925"/>
                    <a:pt x="10223" y="858"/>
                  </a:cubicBezTo>
                  <a:cubicBezTo>
                    <a:pt x="9455" y="287"/>
                    <a:pt x="8793" y="0"/>
                    <a:pt x="8249" y="0"/>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24"/>
            <p:cNvSpPr/>
            <p:nvPr/>
          </p:nvSpPr>
          <p:spPr>
            <a:xfrm>
              <a:off x="780822" y="1213805"/>
              <a:ext cx="439575" cy="342557"/>
            </a:xfrm>
            <a:custGeom>
              <a:avLst/>
              <a:gdLst/>
              <a:ahLst/>
              <a:cxnLst/>
              <a:rect l="l" t="t" r="r" b="b"/>
              <a:pathLst>
                <a:path w="11019" h="8587" extrusionOk="0">
                  <a:moveTo>
                    <a:pt x="779" y="1"/>
                  </a:moveTo>
                  <a:cubicBezTo>
                    <a:pt x="719" y="1"/>
                    <a:pt x="658" y="28"/>
                    <a:pt x="619" y="80"/>
                  </a:cubicBezTo>
                  <a:lnTo>
                    <a:pt x="65" y="828"/>
                  </a:lnTo>
                  <a:cubicBezTo>
                    <a:pt x="0" y="916"/>
                    <a:pt x="18" y="1039"/>
                    <a:pt x="106" y="1106"/>
                  </a:cubicBezTo>
                  <a:lnTo>
                    <a:pt x="10127" y="8547"/>
                  </a:lnTo>
                  <a:cubicBezTo>
                    <a:pt x="10160" y="8574"/>
                    <a:pt x="10203" y="8586"/>
                    <a:pt x="10245" y="8586"/>
                  </a:cubicBezTo>
                  <a:cubicBezTo>
                    <a:pt x="10254" y="8586"/>
                    <a:pt x="10265" y="8585"/>
                    <a:pt x="10273" y="8584"/>
                  </a:cubicBezTo>
                  <a:cubicBezTo>
                    <a:pt x="10326" y="8576"/>
                    <a:pt x="10371" y="8547"/>
                    <a:pt x="10403" y="8505"/>
                  </a:cubicBezTo>
                  <a:lnTo>
                    <a:pt x="10953" y="7755"/>
                  </a:lnTo>
                  <a:cubicBezTo>
                    <a:pt x="11018" y="7665"/>
                    <a:pt x="10999" y="7542"/>
                    <a:pt x="10911" y="7478"/>
                  </a:cubicBezTo>
                  <a:cubicBezTo>
                    <a:pt x="10876" y="7451"/>
                    <a:pt x="10834" y="7439"/>
                    <a:pt x="10793" y="7439"/>
                  </a:cubicBezTo>
                  <a:cubicBezTo>
                    <a:pt x="10732" y="7439"/>
                    <a:pt x="10672" y="7467"/>
                    <a:pt x="10633" y="7520"/>
                  </a:cubicBezTo>
                  <a:lnTo>
                    <a:pt x="10202" y="8109"/>
                  </a:lnTo>
                  <a:lnTo>
                    <a:pt x="501" y="905"/>
                  </a:lnTo>
                  <a:lnTo>
                    <a:pt x="938" y="317"/>
                  </a:lnTo>
                  <a:cubicBezTo>
                    <a:pt x="1003" y="229"/>
                    <a:pt x="985" y="106"/>
                    <a:pt x="897" y="39"/>
                  </a:cubicBezTo>
                  <a:cubicBezTo>
                    <a:pt x="862" y="13"/>
                    <a:pt x="820" y="1"/>
                    <a:pt x="779" y="1"/>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38" name="Google Shape;1738;p24"/>
          <p:cNvGrpSpPr/>
          <p:nvPr/>
        </p:nvGrpSpPr>
        <p:grpSpPr>
          <a:xfrm>
            <a:off x="8225099" y="3770587"/>
            <a:ext cx="1617164" cy="1316285"/>
            <a:chOff x="7573474" y="3466512"/>
            <a:chExt cx="1617164" cy="1316285"/>
          </a:xfrm>
        </p:grpSpPr>
        <p:sp>
          <p:nvSpPr>
            <p:cNvPr id="1739" name="Google Shape;1739;p24"/>
            <p:cNvSpPr/>
            <p:nvPr/>
          </p:nvSpPr>
          <p:spPr>
            <a:xfrm rot="1586497" flipH="1">
              <a:off x="7655390" y="3792140"/>
              <a:ext cx="1442044" cy="706569"/>
            </a:xfrm>
            <a:custGeom>
              <a:avLst/>
              <a:gdLst/>
              <a:ahLst/>
              <a:cxnLst/>
              <a:rect l="l" t="t" r="r" b="b"/>
              <a:pathLst>
                <a:path w="41474" h="20322" extrusionOk="0">
                  <a:moveTo>
                    <a:pt x="40833" y="385"/>
                  </a:moveTo>
                  <a:lnTo>
                    <a:pt x="40831" y="386"/>
                  </a:lnTo>
                  <a:lnTo>
                    <a:pt x="40831" y="385"/>
                  </a:lnTo>
                  <a:close/>
                  <a:moveTo>
                    <a:pt x="34920" y="2081"/>
                  </a:moveTo>
                  <a:lnTo>
                    <a:pt x="34941" y="2106"/>
                  </a:lnTo>
                  <a:lnTo>
                    <a:pt x="34917" y="2097"/>
                  </a:lnTo>
                  <a:cubicBezTo>
                    <a:pt x="34918" y="2092"/>
                    <a:pt x="34918" y="2087"/>
                    <a:pt x="34920" y="2081"/>
                  </a:cubicBezTo>
                  <a:close/>
                  <a:moveTo>
                    <a:pt x="35639" y="3693"/>
                  </a:moveTo>
                  <a:lnTo>
                    <a:pt x="35639" y="3717"/>
                  </a:lnTo>
                  <a:cubicBezTo>
                    <a:pt x="35634" y="3716"/>
                    <a:pt x="35628" y="3714"/>
                    <a:pt x="35624" y="3714"/>
                  </a:cubicBezTo>
                  <a:lnTo>
                    <a:pt x="35639" y="3693"/>
                  </a:lnTo>
                  <a:close/>
                  <a:moveTo>
                    <a:pt x="35758" y="3839"/>
                  </a:moveTo>
                  <a:lnTo>
                    <a:pt x="35787" y="3844"/>
                  </a:lnTo>
                  <a:lnTo>
                    <a:pt x="35762" y="3854"/>
                  </a:lnTo>
                  <a:lnTo>
                    <a:pt x="35758" y="3839"/>
                  </a:lnTo>
                  <a:close/>
                  <a:moveTo>
                    <a:pt x="41286" y="1"/>
                  </a:moveTo>
                  <a:lnTo>
                    <a:pt x="34162" y="598"/>
                  </a:lnTo>
                  <a:cubicBezTo>
                    <a:pt x="34148" y="599"/>
                    <a:pt x="34136" y="605"/>
                    <a:pt x="34122" y="610"/>
                  </a:cubicBezTo>
                  <a:cubicBezTo>
                    <a:pt x="34117" y="611"/>
                    <a:pt x="34111" y="611"/>
                    <a:pt x="34106" y="614"/>
                  </a:cubicBezTo>
                  <a:lnTo>
                    <a:pt x="4851" y="13924"/>
                  </a:lnTo>
                  <a:cubicBezTo>
                    <a:pt x="4850" y="13925"/>
                    <a:pt x="4849" y="13925"/>
                    <a:pt x="4848" y="13925"/>
                  </a:cubicBezTo>
                  <a:cubicBezTo>
                    <a:pt x="4847" y="13925"/>
                    <a:pt x="4846" y="13925"/>
                    <a:pt x="4846" y="13926"/>
                  </a:cubicBezTo>
                  <a:cubicBezTo>
                    <a:pt x="4844" y="13927"/>
                    <a:pt x="4843" y="13928"/>
                    <a:pt x="4840" y="13929"/>
                  </a:cubicBezTo>
                  <a:lnTo>
                    <a:pt x="3807" y="14399"/>
                  </a:lnTo>
                  <a:cubicBezTo>
                    <a:pt x="3806" y="14399"/>
                    <a:pt x="3806" y="14399"/>
                    <a:pt x="3805" y="14399"/>
                  </a:cubicBezTo>
                  <a:cubicBezTo>
                    <a:pt x="3804" y="14399"/>
                    <a:pt x="3803" y="14399"/>
                    <a:pt x="3801" y="14400"/>
                  </a:cubicBezTo>
                  <a:cubicBezTo>
                    <a:pt x="3799" y="14402"/>
                    <a:pt x="3799" y="14403"/>
                    <a:pt x="3796" y="14404"/>
                  </a:cubicBezTo>
                  <a:lnTo>
                    <a:pt x="1184" y="15593"/>
                  </a:lnTo>
                  <a:cubicBezTo>
                    <a:pt x="1135" y="15622"/>
                    <a:pt x="1" y="16338"/>
                    <a:pt x="990" y="18513"/>
                  </a:cubicBezTo>
                  <a:cubicBezTo>
                    <a:pt x="1706" y="20086"/>
                    <a:pt x="2575" y="20322"/>
                    <a:pt x="3030" y="20322"/>
                  </a:cubicBezTo>
                  <a:cubicBezTo>
                    <a:pt x="3204" y="20322"/>
                    <a:pt x="3318" y="20287"/>
                    <a:pt x="3336" y="20280"/>
                  </a:cubicBezTo>
                  <a:lnTo>
                    <a:pt x="5936" y="19097"/>
                  </a:lnTo>
                  <a:lnTo>
                    <a:pt x="6978" y="18623"/>
                  </a:lnTo>
                  <a:lnTo>
                    <a:pt x="6979" y="18623"/>
                  </a:lnTo>
                  <a:lnTo>
                    <a:pt x="6981" y="18622"/>
                  </a:lnTo>
                  <a:lnTo>
                    <a:pt x="36240" y="5310"/>
                  </a:lnTo>
                  <a:cubicBezTo>
                    <a:pt x="36245" y="5308"/>
                    <a:pt x="36247" y="5304"/>
                    <a:pt x="36251" y="5302"/>
                  </a:cubicBezTo>
                  <a:cubicBezTo>
                    <a:pt x="36265" y="5294"/>
                    <a:pt x="36277" y="5288"/>
                    <a:pt x="36288" y="5278"/>
                  </a:cubicBezTo>
                  <a:lnTo>
                    <a:pt x="41419" y="300"/>
                  </a:lnTo>
                  <a:cubicBezTo>
                    <a:pt x="41421" y="297"/>
                    <a:pt x="41421" y="295"/>
                    <a:pt x="41425" y="292"/>
                  </a:cubicBezTo>
                  <a:cubicBezTo>
                    <a:pt x="41432" y="282"/>
                    <a:pt x="41438" y="273"/>
                    <a:pt x="41443" y="263"/>
                  </a:cubicBezTo>
                  <a:cubicBezTo>
                    <a:pt x="41449" y="254"/>
                    <a:pt x="41456" y="247"/>
                    <a:pt x="41459" y="235"/>
                  </a:cubicBezTo>
                  <a:cubicBezTo>
                    <a:pt x="41466" y="223"/>
                    <a:pt x="41468" y="212"/>
                    <a:pt x="41469" y="202"/>
                  </a:cubicBezTo>
                  <a:cubicBezTo>
                    <a:pt x="41472" y="190"/>
                    <a:pt x="41473" y="179"/>
                    <a:pt x="41473" y="166"/>
                  </a:cubicBezTo>
                  <a:cubicBezTo>
                    <a:pt x="41473" y="164"/>
                    <a:pt x="41474" y="161"/>
                    <a:pt x="41474" y="157"/>
                  </a:cubicBezTo>
                  <a:cubicBezTo>
                    <a:pt x="41473" y="148"/>
                    <a:pt x="41469" y="141"/>
                    <a:pt x="41468" y="134"/>
                  </a:cubicBezTo>
                  <a:cubicBezTo>
                    <a:pt x="41464" y="123"/>
                    <a:pt x="41463" y="112"/>
                    <a:pt x="41458" y="102"/>
                  </a:cubicBezTo>
                  <a:cubicBezTo>
                    <a:pt x="41453" y="91"/>
                    <a:pt x="41446" y="80"/>
                    <a:pt x="41437" y="71"/>
                  </a:cubicBezTo>
                  <a:cubicBezTo>
                    <a:pt x="41433" y="64"/>
                    <a:pt x="41431" y="58"/>
                    <a:pt x="41426" y="53"/>
                  </a:cubicBezTo>
                  <a:cubicBezTo>
                    <a:pt x="41425" y="50"/>
                    <a:pt x="41421" y="50"/>
                    <a:pt x="41419" y="49"/>
                  </a:cubicBezTo>
                  <a:cubicBezTo>
                    <a:pt x="41411" y="42"/>
                    <a:pt x="41402" y="37"/>
                    <a:pt x="41394" y="32"/>
                  </a:cubicBezTo>
                  <a:cubicBezTo>
                    <a:pt x="41383" y="24"/>
                    <a:pt x="41372" y="17"/>
                    <a:pt x="41360" y="12"/>
                  </a:cubicBezTo>
                  <a:cubicBezTo>
                    <a:pt x="41354" y="9"/>
                    <a:pt x="41348" y="9"/>
                    <a:pt x="41342" y="8"/>
                  </a:cubicBezTo>
                  <a:cubicBezTo>
                    <a:pt x="41326" y="4"/>
                    <a:pt x="41311" y="2"/>
                    <a:pt x="41295" y="2"/>
                  </a:cubicBezTo>
                  <a:cubicBezTo>
                    <a:pt x="41292" y="2"/>
                    <a:pt x="41290" y="1"/>
                    <a:pt x="41286"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24"/>
            <p:cNvSpPr/>
            <p:nvPr/>
          </p:nvSpPr>
          <p:spPr>
            <a:xfrm rot="1586497" flipH="1">
              <a:off x="7887424" y="3522917"/>
              <a:ext cx="260356" cy="32822"/>
            </a:xfrm>
            <a:custGeom>
              <a:avLst/>
              <a:gdLst/>
              <a:ahLst/>
              <a:cxnLst/>
              <a:rect l="l" t="t" r="r" b="b"/>
              <a:pathLst>
                <a:path w="7488" h="944" extrusionOk="0">
                  <a:moveTo>
                    <a:pt x="7302" y="0"/>
                  </a:moveTo>
                  <a:cubicBezTo>
                    <a:pt x="7298" y="0"/>
                    <a:pt x="7295" y="0"/>
                    <a:pt x="7291" y="1"/>
                  </a:cubicBezTo>
                  <a:lnTo>
                    <a:pt x="167" y="598"/>
                  </a:lnTo>
                  <a:cubicBezTo>
                    <a:pt x="71" y="606"/>
                    <a:pt x="1" y="689"/>
                    <a:pt x="8" y="786"/>
                  </a:cubicBezTo>
                  <a:cubicBezTo>
                    <a:pt x="16" y="876"/>
                    <a:pt x="93" y="944"/>
                    <a:pt x="182" y="944"/>
                  </a:cubicBezTo>
                  <a:cubicBezTo>
                    <a:pt x="185" y="944"/>
                    <a:pt x="189" y="943"/>
                    <a:pt x="192" y="943"/>
                  </a:cubicBezTo>
                  <a:cubicBezTo>
                    <a:pt x="193" y="943"/>
                    <a:pt x="194" y="943"/>
                    <a:pt x="195" y="944"/>
                  </a:cubicBezTo>
                  <a:lnTo>
                    <a:pt x="7321" y="346"/>
                  </a:lnTo>
                  <a:cubicBezTo>
                    <a:pt x="7416" y="338"/>
                    <a:pt x="7487" y="254"/>
                    <a:pt x="7479" y="159"/>
                  </a:cubicBezTo>
                  <a:cubicBezTo>
                    <a:pt x="7472" y="66"/>
                    <a:pt x="7392" y="0"/>
                    <a:pt x="730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24"/>
            <p:cNvSpPr/>
            <p:nvPr/>
          </p:nvSpPr>
          <p:spPr>
            <a:xfrm rot="1586497" flipH="1">
              <a:off x="8747362" y="4472661"/>
              <a:ext cx="83065" cy="164456"/>
            </a:xfrm>
            <a:custGeom>
              <a:avLst/>
              <a:gdLst/>
              <a:ahLst/>
              <a:cxnLst/>
              <a:rect l="l" t="t" r="r" b="b"/>
              <a:pathLst>
                <a:path w="2389" h="4730" extrusionOk="0">
                  <a:moveTo>
                    <a:pt x="198" y="1"/>
                  </a:moveTo>
                  <a:cubicBezTo>
                    <a:pt x="174" y="1"/>
                    <a:pt x="149" y="6"/>
                    <a:pt x="126" y="17"/>
                  </a:cubicBezTo>
                  <a:cubicBezTo>
                    <a:pt x="39" y="57"/>
                    <a:pt x="1" y="159"/>
                    <a:pt x="40" y="246"/>
                  </a:cubicBezTo>
                  <a:lnTo>
                    <a:pt x="2034" y="4627"/>
                  </a:lnTo>
                  <a:cubicBezTo>
                    <a:pt x="2062" y="4691"/>
                    <a:pt x="2125" y="4730"/>
                    <a:pt x="2191" y="4730"/>
                  </a:cubicBezTo>
                  <a:cubicBezTo>
                    <a:pt x="2214" y="4730"/>
                    <a:pt x="2239" y="4725"/>
                    <a:pt x="2263" y="4714"/>
                  </a:cubicBezTo>
                  <a:cubicBezTo>
                    <a:pt x="2350" y="4674"/>
                    <a:pt x="2389" y="4571"/>
                    <a:pt x="2349" y="4485"/>
                  </a:cubicBezTo>
                  <a:lnTo>
                    <a:pt x="355" y="104"/>
                  </a:lnTo>
                  <a:cubicBezTo>
                    <a:pt x="327" y="39"/>
                    <a:pt x="264" y="1"/>
                    <a:pt x="1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24"/>
            <p:cNvSpPr/>
            <p:nvPr/>
          </p:nvSpPr>
          <p:spPr>
            <a:xfrm rot="1586497" flipH="1">
              <a:off x="8003534" y="3600507"/>
              <a:ext cx="27329" cy="20409"/>
            </a:xfrm>
            <a:custGeom>
              <a:avLst/>
              <a:gdLst/>
              <a:ahLst/>
              <a:cxnLst/>
              <a:rect l="l" t="t" r="r" b="b"/>
              <a:pathLst>
                <a:path w="786" h="587" extrusionOk="0">
                  <a:moveTo>
                    <a:pt x="692" y="0"/>
                  </a:moveTo>
                  <a:cubicBezTo>
                    <a:pt x="675" y="0"/>
                    <a:pt x="659" y="5"/>
                    <a:pt x="644" y="15"/>
                  </a:cubicBezTo>
                  <a:lnTo>
                    <a:pt x="46" y="436"/>
                  </a:lnTo>
                  <a:cubicBezTo>
                    <a:pt x="9" y="462"/>
                    <a:pt x="1" y="514"/>
                    <a:pt x="27" y="551"/>
                  </a:cubicBezTo>
                  <a:cubicBezTo>
                    <a:pt x="44" y="575"/>
                    <a:pt x="69" y="587"/>
                    <a:pt x="95" y="587"/>
                  </a:cubicBezTo>
                  <a:cubicBezTo>
                    <a:pt x="112" y="587"/>
                    <a:pt x="127" y="582"/>
                    <a:pt x="142" y="571"/>
                  </a:cubicBezTo>
                  <a:lnTo>
                    <a:pt x="740" y="150"/>
                  </a:lnTo>
                  <a:cubicBezTo>
                    <a:pt x="776" y="124"/>
                    <a:pt x="786" y="73"/>
                    <a:pt x="760" y="35"/>
                  </a:cubicBezTo>
                  <a:cubicBezTo>
                    <a:pt x="743" y="13"/>
                    <a:pt x="718" y="0"/>
                    <a:pt x="6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24"/>
            <p:cNvSpPr/>
            <p:nvPr/>
          </p:nvSpPr>
          <p:spPr>
            <a:xfrm rot="1586497" flipH="1">
              <a:off x="8754854" y="4621166"/>
              <a:ext cx="50451" cy="24373"/>
            </a:xfrm>
            <a:custGeom>
              <a:avLst/>
              <a:gdLst/>
              <a:ahLst/>
              <a:cxnLst/>
              <a:rect l="l" t="t" r="r" b="b"/>
              <a:pathLst>
                <a:path w="1451" h="701" extrusionOk="0">
                  <a:moveTo>
                    <a:pt x="1355" y="0"/>
                  </a:moveTo>
                  <a:cubicBezTo>
                    <a:pt x="1345" y="0"/>
                    <a:pt x="1334" y="2"/>
                    <a:pt x="1324" y="6"/>
                  </a:cubicBezTo>
                  <a:lnTo>
                    <a:pt x="64" y="541"/>
                  </a:lnTo>
                  <a:cubicBezTo>
                    <a:pt x="21" y="559"/>
                    <a:pt x="1" y="608"/>
                    <a:pt x="20" y="650"/>
                  </a:cubicBezTo>
                  <a:cubicBezTo>
                    <a:pt x="32" y="682"/>
                    <a:pt x="64" y="700"/>
                    <a:pt x="95" y="700"/>
                  </a:cubicBezTo>
                  <a:cubicBezTo>
                    <a:pt x="108" y="700"/>
                    <a:pt x="118" y="698"/>
                    <a:pt x="129" y="694"/>
                  </a:cubicBezTo>
                  <a:lnTo>
                    <a:pt x="1388" y="159"/>
                  </a:lnTo>
                  <a:cubicBezTo>
                    <a:pt x="1432" y="140"/>
                    <a:pt x="1450" y="92"/>
                    <a:pt x="1433" y="50"/>
                  </a:cubicBezTo>
                  <a:cubicBezTo>
                    <a:pt x="1418" y="18"/>
                    <a:pt x="1387" y="0"/>
                    <a:pt x="13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24"/>
            <p:cNvSpPr/>
            <p:nvPr/>
          </p:nvSpPr>
          <p:spPr>
            <a:xfrm rot="1586497" flipH="1">
              <a:off x="8788500" y="4616744"/>
              <a:ext cx="36613" cy="14290"/>
            </a:xfrm>
            <a:custGeom>
              <a:avLst/>
              <a:gdLst/>
              <a:ahLst/>
              <a:cxnLst/>
              <a:rect l="l" t="t" r="r" b="b"/>
              <a:pathLst>
                <a:path w="1053" h="411" extrusionOk="0">
                  <a:moveTo>
                    <a:pt x="960" y="0"/>
                  </a:moveTo>
                  <a:cubicBezTo>
                    <a:pt x="953" y="0"/>
                    <a:pt x="945" y="1"/>
                    <a:pt x="937" y="3"/>
                  </a:cubicBezTo>
                  <a:lnTo>
                    <a:pt x="71" y="248"/>
                  </a:lnTo>
                  <a:cubicBezTo>
                    <a:pt x="27" y="261"/>
                    <a:pt x="0" y="306"/>
                    <a:pt x="13" y="350"/>
                  </a:cubicBezTo>
                  <a:cubicBezTo>
                    <a:pt x="23" y="386"/>
                    <a:pt x="57" y="410"/>
                    <a:pt x="94" y="410"/>
                  </a:cubicBezTo>
                  <a:cubicBezTo>
                    <a:pt x="101" y="410"/>
                    <a:pt x="109" y="408"/>
                    <a:pt x="117" y="406"/>
                  </a:cubicBezTo>
                  <a:lnTo>
                    <a:pt x="983" y="161"/>
                  </a:lnTo>
                  <a:cubicBezTo>
                    <a:pt x="1026" y="150"/>
                    <a:pt x="1052" y="104"/>
                    <a:pt x="1039" y="59"/>
                  </a:cubicBezTo>
                  <a:cubicBezTo>
                    <a:pt x="1029" y="23"/>
                    <a:pt x="997" y="0"/>
                    <a:pt x="9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24"/>
            <p:cNvSpPr/>
            <p:nvPr/>
          </p:nvSpPr>
          <p:spPr>
            <a:xfrm rot="1586497" flipH="1">
              <a:off x="8841264" y="4594144"/>
              <a:ext cx="24965" cy="16828"/>
            </a:xfrm>
            <a:custGeom>
              <a:avLst/>
              <a:gdLst/>
              <a:ahLst/>
              <a:cxnLst/>
              <a:rect l="l" t="t" r="r" b="b"/>
              <a:pathLst>
                <a:path w="718" h="484" extrusionOk="0">
                  <a:moveTo>
                    <a:pt x="624" y="0"/>
                  </a:moveTo>
                  <a:cubicBezTo>
                    <a:pt x="616" y="0"/>
                    <a:pt x="609" y="1"/>
                    <a:pt x="601" y="4"/>
                  </a:cubicBezTo>
                  <a:cubicBezTo>
                    <a:pt x="386" y="67"/>
                    <a:pt x="190" y="185"/>
                    <a:pt x="33" y="343"/>
                  </a:cubicBezTo>
                  <a:cubicBezTo>
                    <a:pt x="0" y="375"/>
                    <a:pt x="0" y="427"/>
                    <a:pt x="33" y="459"/>
                  </a:cubicBezTo>
                  <a:cubicBezTo>
                    <a:pt x="50" y="476"/>
                    <a:pt x="71" y="484"/>
                    <a:pt x="92" y="484"/>
                  </a:cubicBezTo>
                  <a:cubicBezTo>
                    <a:pt x="113" y="484"/>
                    <a:pt x="134" y="474"/>
                    <a:pt x="151" y="459"/>
                  </a:cubicBezTo>
                  <a:cubicBezTo>
                    <a:pt x="288" y="321"/>
                    <a:pt x="461" y="218"/>
                    <a:pt x="648" y="164"/>
                  </a:cubicBezTo>
                  <a:cubicBezTo>
                    <a:pt x="692" y="150"/>
                    <a:pt x="717" y="103"/>
                    <a:pt x="705" y="60"/>
                  </a:cubicBezTo>
                  <a:cubicBezTo>
                    <a:pt x="693" y="23"/>
                    <a:pt x="660" y="0"/>
                    <a:pt x="6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24"/>
            <p:cNvSpPr/>
            <p:nvPr/>
          </p:nvSpPr>
          <p:spPr>
            <a:xfrm rot="1586497" flipH="1">
              <a:off x="8854760" y="4547285"/>
              <a:ext cx="28268" cy="15681"/>
            </a:xfrm>
            <a:custGeom>
              <a:avLst/>
              <a:gdLst/>
              <a:ahLst/>
              <a:cxnLst/>
              <a:rect l="l" t="t" r="r" b="b"/>
              <a:pathLst>
                <a:path w="813" h="451" extrusionOk="0">
                  <a:moveTo>
                    <a:pt x="717" y="1"/>
                  </a:moveTo>
                  <a:cubicBezTo>
                    <a:pt x="706" y="1"/>
                    <a:pt x="694" y="3"/>
                    <a:pt x="683" y="8"/>
                  </a:cubicBezTo>
                  <a:lnTo>
                    <a:pt x="60" y="292"/>
                  </a:lnTo>
                  <a:cubicBezTo>
                    <a:pt x="20" y="312"/>
                    <a:pt x="1" y="360"/>
                    <a:pt x="20" y="402"/>
                  </a:cubicBezTo>
                  <a:cubicBezTo>
                    <a:pt x="34" y="432"/>
                    <a:pt x="65" y="450"/>
                    <a:pt x="96" y="450"/>
                  </a:cubicBezTo>
                  <a:cubicBezTo>
                    <a:pt x="108" y="450"/>
                    <a:pt x="119" y="448"/>
                    <a:pt x="130" y="443"/>
                  </a:cubicBezTo>
                  <a:lnTo>
                    <a:pt x="752" y="158"/>
                  </a:lnTo>
                  <a:cubicBezTo>
                    <a:pt x="793" y="139"/>
                    <a:pt x="813" y="90"/>
                    <a:pt x="793" y="48"/>
                  </a:cubicBezTo>
                  <a:cubicBezTo>
                    <a:pt x="779" y="19"/>
                    <a:pt x="748" y="1"/>
                    <a:pt x="7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24"/>
            <p:cNvSpPr/>
            <p:nvPr/>
          </p:nvSpPr>
          <p:spPr>
            <a:xfrm rot="1586497" flipH="1">
              <a:off x="7934060" y="3499828"/>
              <a:ext cx="44923" cy="52570"/>
            </a:xfrm>
            <a:custGeom>
              <a:avLst/>
              <a:gdLst/>
              <a:ahLst/>
              <a:cxnLst/>
              <a:rect l="l" t="t" r="r" b="b"/>
              <a:pathLst>
                <a:path w="1292" h="1512" extrusionOk="0">
                  <a:moveTo>
                    <a:pt x="571" y="1"/>
                  </a:moveTo>
                  <a:cubicBezTo>
                    <a:pt x="513" y="1"/>
                    <a:pt x="456" y="31"/>
                    <a:pt x="424" y="85"/>
                  </a:cubicBezTo>
                  <a:lnTo>
                    <a:pt x="94" y="639"/>
                  </a:lnTo>
                  <a:cubicBezTo>
                    <a:pt x="10" y="780"/>
                    <a:pt x="0" y="955"/>
                    <a:pt x="68" y="1106"/>
                  </a:cubicBezTo>
                  <a:cubicBezTo>
                    <a:pt x="136" y="1257"/>
                    <a:pt x="275" y="1365"/>
                    <a:pt x="437" y="1394"/>
                  </a:cubicBezTo>
                  <a:lnTo>
                    <a:pt x="1072" y="1509"/>
                  </a:lnTo>
                  <a:cubicBezTo>
                    <a:pt x="1082" y="1510"/>
                    <a:pt x="1093" y="1512"/>
                    <a:pt x="1103" y="1512"/>
                  </a:cubicBezTo>
                  <a:cubicBezTo>
                    <a:pt x="1185" y="1512"/>
                    <a:pt x="1257" y="1452"/>
                    <a:pt x="1273" y="1369"/>
                  </a:cubicBezTo>
                  <a:cubicBezTo>
                    <a:pt x="1292" y="1274"/>
                    <a:pt x="1229" y="1184"/>
                    <a:pt x="1135" y="1168"/>
                  </a:cubicBezTo>
                  <a:lnTo>
                    <a:pt x="500" y="1053"/>
                  </a:lnTo>
                  <a:cubicBezTo>
                    <a:pt x="447" y="1043"/>
                    <a:pt x="405" y="1011"/>
                    <a:pt x="383" y="963"/>
                  </a:cubicBezTo>
                  <a:cubicBezTo>
                    <a:pt x="361" y="915"/>
                    <a:pt x="366" y="861"/>
                    <a:pt x="392" y="816"/>
                  </a:cubicBezTo>
                  <a:lnTo>
                    <a:pt x="721" y="262"/>
                  </a:lnTo>
                  <a:cubicBezTo>
                    <a:pt x="770" y="181"/>
                    <a:pt x="743" y="74"/>
                    <a:pt x="661" y="26"/>
                  </a:cubicBezTo>
                  <a:cubicBezTo>
                    <a:pt x="633" y="9"/>
                    <a:pt x="602" y="1"/>
                    <a:pt x="57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24"/>
            <p:cNvSpPr/>
            <p:nvPr/>
          </p:nvSpPr>
          <p:spPr>
            <a:xfrm rot="1586497" flipH="1">
              <a:off x="8722239" y="4441750"/>
              <a:ext cx="83030" cy="164421"/>
            </a:xfrm>
            <a:custGeom>
              <a:avLst/>
              <a:gdLst/>
              <a:ahLst/>
              <a:cxnLst/>
              <a:rect l="l" t="t" r="r" b="b"/>
              <a:pathLst>
                <a:path w="2388" h="4729" extrusionOk="0">
                  <a:moveTo>
                    <a:pt x="196" y="1"/>
                  </a:moveTo>
                  <a:cubicBezTo>
                    <a:pt x="172" y="1"/>
                    <a:pt x="148" y="5"/>
                    <a:pt x="126" y="16"/>
                  </a:cubicBezTo>
                  <a:cubicBezTo>
                    <a:pt x="38" y="55"/>
                    <a:pt x="0" y="159"/>
                    <a:pt x="39" y="245"/>
                  </a:cubicBezTo>
                  <a:lnTo>
                    <a:pt x="2033" y="4626"/>
                  </a:lnTo>
                  <a:cubicBezTo>
                    <a:pt x="2062" y="4691"/>
                    <a:pt x="2125" y="4729"/>
                    <a:pt x="2190" y="4729"/>
                  </a:cubicBezTo>
                  <a:cubicBezTo>
                    <a:pt x="2215" y="4729"/>
                    <a:pt x="2238" y="4723"/>
                    <a:pt x="2262" y="4713"/>
                  </a:cubicBezTo>
                  <a:cubicBezTo>
                    <a:pt x="2350" y="4673"/>
                    <a:pt x="2387" y="4571"/>
                    <a:pt x="2348" y="4484"/>
                  </a:cubicBezTo>
                  <a:lnTo>
                    <a:pt x="354" y="103"/>
                  </a:lnTo>
                  <a:cubicBezTo>
                    <a:pt x="325" y="38"/>
                    <a:pt x="262" y="1"/>
                    <a:pt x="1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24"/>
            <p:cNvSpPr/>
            <p:nvPr/>
          </p:nvSpPr>
          <p:spPr>
            <a:xfrm rot="1586497" flipH="1">
              <a:off x="7899688" y="3824188"/>
              <a:ext cx="1214997" cy="626462"/>
            </a:xfrm>
            <a:custGeom>
              <a:avLst/>
              <a:gdLst/>
              <a:ahLst/>
              <a:cxnLst/>
              <a:rect l="l" t="t" r="r" b="b"/>
              <a:pathLst>
                <a:path w="34944" h="18018" extrusionOk="0">
                  <a:moveTo>
                    <a:pt x="34178" y="0"/>
                  </a:moveTo>
                  <a:cubicBezTo>
                    <a:pt x="34153" y="0"/>
                    <a:pt x="34129" y="5"/>
                    <a:pt x="34106" y="16"/>
                  </a:cubicBezTo>
                  <a:lnTo>
                    <a:pt x="1184" y="14996"/>
                  </a:lnTo>
                  <a:cubicBezTo>
                    <a:pt x="1135" y="15024"/>
                    <a:pt x="1" y="15740"/>
                    <a:pt x="991" y="17916"/>
                  </a:cubicBezTo>
                  <a:cubicBezTo>
                    <a:pt x="1020" y="17980"/>
                    <a:pt x="1083" y="18018"/>
                    <a:pt x="1148" y="18018"/>
                  </a:cubicBezTo>
                  <a:cubicBezTo>
                    <a:pt x="1173" y="18018"/>
                    <a:pt x="1196" y="18014"/>
                    <a:pt x="1217" y="18002"/>
                  </a:cubicBezTo>
                  <a:cubicBezTo>
                    <a:pt x="1305" y="17963"/>
                    <a:pt x="1343" y="17859"/>
                    <a:pt x="1304" y="17774"/>
                  </a:cubicBezTo>
                  <a:cubicBezTo>
                    <a:pt x="450" y="15896"/>
                    <a:pt x="1325" y="15315"/>
                    <a:pt x="1343" y="15302"/>
                  </a:cubicBezTo>
                  <a:lnTo>
                    <a:pt x="34038" y="427"/>
                  </a:lnTo>
                  <a:cubicBezTo>
                    <a:pt x="34140" y="925"/>
                    <a:pt x="34392" y="1287"/>
                    <a:pt x="34534" y="1458"/>
                  </a:cubicBezTo>
                  <a:cubicBezTo>
                    <a:pt x="34414" y="1664"/>
                    <a:pt x="34243" y="2104"/>
                    <a:pt x="34501" y="2669"/>
                  </a:cubicBezTo>
                  <a:cubicBezTo>
                    <a:pt x="34530" y="2734"/>
                    <a:pt x="34593" y="2771"/>
                    <a:pt x="34659" y="2771"/>
                  </a:cubicBezTo>
                  <a:cubicBezTo>
                    <a:pt x="34683" y="2771"/>
                    <a:pt x="34707" y="2766"/>
                    <a:pt x="34729" y="2756"/>
                  </a:cubicBezTo>
                  <a:cubicBezTo>
                    <a:pt x="34817" y="2716"/>
                    <a:pt x="34855" y="2614"/>
                    <a:pt x="34816" y="2527"/>
                  </a:cubicBezTo>
                  <a:cubicBezTo>
                    <a:pt x="34557" y="1956"/>
                    <a:pt x="34871" y="1572"/>
                    <a:pt x="34884" y="1556"/>
                  </a:cubicBezTo>
                  <a:cubicBezTo>
                    <a:pt x="34944" y="1486"/>
                    <a:pt x="34941" y="1384"/>
                    <a:pt x="34875" y="1319"/>
                  </a:cubicBezTo>
                  <a:cubicBezTo>
                    <a:pt x="34871" y="1314"/>
                    <a:pt x="34413" y="856"/>
                    <a:pt x="34350" y="157"/>
                  </a:cubicBezTo>
                  <a:cubicBezTo>
                    <a:pt x="34344" y="103"/>
                    <a:pt x="34313" y="51"/>
                    <a:pt x="34264" y="24"/>
                  </a:cubicBezTo>
                  <a:cubicBezTo>
                    <a:pt x="34237" y="8"/>
                    <a:pt x="34208" y="0"/>
                    <a:pt x="34178"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24"/>
            <p:cNvSpPr/>
            <p:nvPr/>
          </p:nvSpPr>
          <p:spPr>
            <a:xfrm rot="1586497" flipH="1">
              <a:off x="7823009" y="3882780"/>
              <a:ext cx="1230852" cy="601464"/>
            </a:xfrm>
            <a:custGeom>
              <a:avLst/>
              <a:gdLst/>
              <a:ahLst/>
              <a:cxnLst/>
              <a:rect l="l" t="t" r="r" b="b"/>
              <a:pathLst>
                <a:path w="35400" h="17299" extrusionOk="0">
                  <a:moveTo>
                    <a:pt x="33709" y="1"/>
                  </a:moveTo>
                  <a:cubicBezTo>
                    <a:pt x="33685" y="1"/>
                    <a:pt x="33661" y="6"/>
                    <a:pt x="33638" y="16"/>
                  </a:cubicBezTo>
                  <a:cubicBezTo>
                    <a:pt x="33550" y="56"/>
                    <a:pt x="33513" y="158"/>
                    <a:pt x="33551" y="245"/>
                  </a:cubicBezTo>
                  <a:cubicBezTo>
                    <a:pt x="33808" y="810"/>
                    <a:pt x="34253" y="969"/>
                    <a:pt x="34487" y="1015"/>
                  </a:cubicBezTo>
                  <a:cubicBezTo>
                    <a:pt x="34523" y="1234"/>
                    <a:pt x="34628" y="1663"/>
                    <a:pt x="34938" y="2067"/>
                  </a:cubicBezTo>
                  <a:lnTo>
                    <a:pt x="2263" y="16934"/>
                  </a:lnTo>
                  <a:cubicBezTo>
                    <a:pt x="2253" y="16938"/>
                    <a:pt x="2186" y="16956"/>
                    <a:pt x="2079" y="16956"/>
                  </a:cubicBezTo>
                  <a:cubicBezTo>
                    <a:pt x="1741" y="16956"/>
                    <a:pt x="1003" y="16772"/>
                    <a:pt x="354" y="15348"/>
                  </a:cubicBezTo>
                  <a:cubicBezTo>
                    <a:pt x="326" y="15283"/>
                    <a:pt x="262" y="15246"/>
                    <a:pt x="196" y="15246"/>
                  </a:cubicBezTo>
                  <a:cubicBezTo>
                    <a:pt x="172" y="15246"/>
                    <a:pt x="148" y="15251"/>
                    <a:pt x="126" y="15261"/>
                  </a:cubicBezTo>
                  <a:cubicBezTo>
                    <a:pt x="38" y="15301"/>
                    <a:pt x="0" y="15404"/>
                    <a:pt x="39" y="15490"/>
                  </a:cubicBezTo>
                  <a:cubicBezTo>
                    <a:pt x="755" y="17063"/>
                    <a:pt x="1625" y="17299"/>
                    <a:pt x="2079" y="17299"/>
                  </a:cubicBezTo>
                  <a:cubicBezTo>
                    <a:pt x="2253" y="17299"/>
                    <a:pt x="2366" y="17263"/>
                    <a:pt x="2388" y="17258"/>
                  </a:cubicBezTo>
                  <a:lnTo>
                    <a:pt x="35292" y="2288"/>
                  </a:lnTo>
                  <a:cubicBezTo>
                    <a:pt x="35342" y="2266"/>
                    <a:pt x="35379" y="2219"/>
                    <a:pt x="35389" y="2165"/>
                  </a:cubicBezTo>
                  <a:cubicBezTo>
                    <a:pt x="35400" y="2108"/>
                    <a:pt x="35383" y="2052"/>
                    <a:pt x="35345" y="2011"/>
                  </a:cubicBezTo>
                  <a:cubicBezTo>
                    <a:pt x="34860" y="1505"/>
                    <a:pt x="34816" y="858"/>
                    <a:pt x="34816" y="852"/>
                  </a:cubicBezTo>
                  <a:cubicBezTo>
                    <a:pt x="34808" y="762"/>
                    <a:pt x="34734" y="690"/>
                    <a:pt x="34644" y="689"/>
                  </a:cubicBezTo>
                  <a:cubicBezTo>
                    <a:pt x="34623" y="689"/>
                    <a:pt x="34126" y="673"/>
                    <a:pt x="33866" y="103"/>
                  </a:cubicBezTo>
                  <a:cubicBezTo>
                    <a:pt x="33838" y="38"/>
                    <a:pt x="33775" y="1"/>
                    <a:pt x="33709"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24"/>
            <p:cNvSpPr/>
            <p:nvPr/>
          </p:nvSpPr>
          <p:spPr>
            <a:xfrm rot="1586497" flipH="1">
              <a:off x="7993954" y="3709270"/>
              <a:ext cx="35" cy="35"/>
            </a:xfrm>
            <a:custGeom>
              <a:avLst/>
              <a:gdLst/>
              <a:ahLst/>
              <a:cxnLst/>
              <a:rect l="l" t="t" r="r" b="b"/>
              <a:pathLst>
                <a:path w="1" h="1" fill="none" extrusionOk="0">
                  <a:moveTo>
                    <a:pt x="1" y="0"/>
                  </a:moveTo>
                  <a:close/>
                </a:path>
              </a:pathLst>
            </a:custGeom>
            <a:noFill/>
            <a:ln w="8650" cap="rnd" cmpd="sng">
              <a:solidFill>
                <a:srgbClr val="23232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24"/>
            <p:cNvSpPr/>
            <p:nvPr/>
          </p:nvSpPr>
          <p:spPr>
            <a:xfrm rot="1586497" flipH="1">
              <a:off x="7856789" y="3499511"/>
              <a:ext cx="191721" cy="185109"/>
            </a:xfrm>
            <a:custGeom>
              <a:avLst/>
              <a:gdLst/>
              <a:ahLst/>
              <a:cxnLst/>
              <a:rect l="l" t="t" r="r" b="b"/>
              <a:pathLst>
                <a:path w="5514" h="5324" extrusionOk="0">
                  <a:moveTo>
                    <a:pt x="5321" y="0"/>
                  </a:moveTo>
                  <a:cubicBezTo>
                    <a:pt x="5278" y="0"/>
                    <a:pt x="5235" y="16"/>
                    <a:pt x="5202" y="49"/>
                  </a:cubicBezTo>
                  <a:lnTo>
                    <a:pt x="71" y="5026"/>
                  </a:lnTo>
                  <a:cubicBezTo>
                    <a:pt x="1" y="5093"/>
                    <a:pt x="0" y="5203"/>
                    <a:pt x="67" y="5271"/>
                  </a:cubicBezTo>
                  <a:cubicBezTo>
                    <a:pt x="101" y="5307"/>
                    <a:pt x="146" y="5324"/>
                    <a:pt x="192" y="5324"/>
                  </a:cubicBezTo>
                  <a:cubicBezTo>
                    <a:pt x="235" y="5324"/>
                    <a:pt x="279" y="5308"/>
                    <a:pt x="312" y="5276"/>
                  </a:cubicBezTo>
                  <a:lnTo>
                    <a:pt x="5442" y="297"/>
                  </a:lnTo>
                  <a:cubicBezTo>
                    <a:pt x="5512" y="231"/>
                    <a:pt x="5514" y="121"/>
                    <a:pt x="5447" y="53"/>
                  </a:cubicBezTo>
                  <a:cubicBezTo>
                    <a:pt x="5412" y="18"/>
                    <a:pt x="5367" y="0"/>
                    <a:pt x="5321"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24"/>
            <p:cNvSpPr/>
            <p:nvPr/>
          </p:nvSpPr>
          <p:spPr>
            <a:xfrm rot="1586497" flipH="1">
              <a:off x="7868470" y="3874964"/>
              <a:ext cx="1031099" cy="474940"/>
            </a:xfrm>
            <a:custGeom>
              <a:avLst/>
              <a:gdLst/>
              <a:ahLst/>
              <a:cxnLst/>
              <a:rect l="l" t="t" r="r" b="b"/>
              <a:pathLst>
                <a:path w="29655" h="13660" extrusionOk="0">
                  <a:moveTo>
                    <a:pt x="29458" y="1"/>
                  </a:moveTo>
                  <a:cubicBezTo>
                    <a:pt x="29434" y="1"/>
                    <a:pt x="29410" y="6"/>
                    <a:pt x="29387" y="17"/>
                  </a:cubicBezTo>
                  <a:lnTo>
                    <a:pt x="126" y="13328"/>
                  </a:lnTo>
                  <a:cubicBezTo>
                    <a:pt x="39" y="13368"/>
                    <a:pt x="0" y="13471"/>
                    <a:pt x="40" y="13558"/>
                  </a:cubicBezTo>
                  <a:cubicBezTo>
                    <a:pt x="68" y="13621"/>
                    <a:pt x="131" y="13659"/>
                    <a:pt x="197" y="13659"/>
                  </a:cubicBezTo>
                  <a:cubicBezTo>
                    <a:pt x="222" y="13659"/>
                    <a:pt x="245" y="13654"/>
                    <a:pt x="269" y="13643"/>
                  </a:cubicBezTo>
                  <a:lnTo>
                    <a:pt x="29529" y="333"/>
                  </a:lnTo>
                  <a:cubicBezTo>
                    <a:pt x="29617" y="293"/>
                    <a:pt x="29655" y="189"/>
                    <a:pt x="29616" y="103"/>
                  </a:cubicBezTo>
                  <a:cubicBezTo>
                    <a:pt x="29587" y="39"/>
                    <a:pt x="29523" y="1"/>
                    <a:pt x="29458"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24"/>
            <p:cNvSpPr/>
            <p:nvPr/>
          </p:nvSpPr>
          <p:spPr>
            <a:xfrm rot="1586497" flipH="1">
              <a:off x="7923104" y="3830575"/>
              <a:ext cx="1031134" cy="474906"/>
            </a:xfrm>
            <a:custGeom>
              <a:avLst/>
              <a:gdLst/>
              <a:ahLst/>
              <a:cxnLst/>
              <a:rect l="l" t="t" r="r" b="b"/>
              <a:pathLst>
                <a:path w="29656" h="13659" extrusionOk="0">
                  <a:moveTo>
                    <a:pt x="29459" y="0"/>
                  </a:moveTo>
                  <a:cubicBezTo>
                    <a:pt x="29435" y="0"/>
                    <a:pt x="29410" y="6"/>
                    <a:pt x="29387" y="16"/>
                  </a:cubicBezTo>
                  <a:lnTo>
                    <a:pt x="126" y="13328"/>
                  </a:lnTo>
                  <a:cubicBezTo>
                    <a:pt x="38" y="13367"/>
                    <a:pt x="1" y="13471"/>
                    <a:pt x="41" y="13557"/>
                  </a:cubicBezTo>
                  <a:cubicBezTo>
                    <a:pt x="69" y="13621"/>
                    <a:pt x="132" y="13659"/>
                    <a:pt x="198" y="13659"/>
                  </a:cubicBezTo>
                  <a:cubicBezTo>
                    <a:pt x="222" y="13659"/>
                    <a:pt x="246" y="13654"/>
                    <a:pt x="269" y="13643"/>
                  </a:cubicBezTo>
                  <a:lnTo>
                    <a:pt x="29530" y="331"/>
                  </a:lnTo>
                  <a:cubicBezTo>
                    <a:pt x="29618" y="293"/>
                    <a:pt x="29655" y="189"/>
                    <a:pt x="29616" y="103"/>
                  </a:cubicBezTo>
                  <a:cubicBezTo>
                    <a:pt x="29587" y="39"/>
                    <a:pt x="29524" y="0"/>
                    <a:pt x="29459"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24"/>
            <p:cNvSpPr/>
            <p:nvPr/>
          </p:nvSpPr>
          <p:spPr>
            <a:xfrm rot="1586497" flipH="1">
              <a:off x="7957408" y="3589009"/>
              <a:ext cx="68670" cy="58238"/>
            </a:xfrm>
            <a:custGeom>
              <a:avLst/>
              <a:gdLst/>
              <a:ahLst/>
              <a:cxnLst/>
              <a:rect l="l" t="t" r="r" b="b"/>
              <a:pathLst>
                <a:path w="1975" h="1675" extrusionOk="0">
                  <a:moveTo>
                    <a:pt x="1882" y="1"/>
                  </a:moveTo>
                  <a:cubicBezTo>
                    <a:pt x="1864" y="1"/>
                    <a:pt x="1845" y="7"/>
                    <a:pt x="1830" y="20"/>
                  </a:cubicBezTo>
                  <a:lnTo>
                    <a:pt x="40" y="1529"/>
                  </a:lnTo>
                  <a:cubicBezTo>
                    <a:pt x="4" y="1557"/>
                    <a:pt x="0" y="1609"/>
                    <a:pt x="30" y="1645"/>
                  </a:cubicBezTo>
                  <a:cubicBezTo>
                    <a:pt x="45" y="1664"/>
                    <a:pt x="68" y="1674"/>
                    <a:pt x="92" y="1674"/>
                  </a:cubicBezTo>
                  <a:cubicBezTo>
                    <a:pt x="110" y="1674"/>
                    <a:pt x="130" y="1667"/>
                    <a:pt x="146" y="1655"/>
                  </a:cubicBezTo>
                  <a:lnTo>
                    <a:pt x="1935" y="147"/>
                  </a:lnTo>
                  <a:cubicBezTo>
                    <a:pt x="1970" y="118"/>
                    <a:pt x="1974" y="65"/>
                    <a:pt x="1946" y="31"/>
                  </a:cubicBezTo>
                  <a:cubicBezTo>
                    <a:pt x="1929" y="11"/>
                    <a:pt x="1906" y="1"/>
                    <a:pt x="1882"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24"/>
            <p:cNvSpPr/>
            <p:nvPr/>
          </p:nvSpPr>
          <p:spPr>
            <a:xfrm rot="1586497" flipH="1">
              <a:off x="7899688" y="3824188"/>
              <a:ext cx="1214997" cy="626462"/>
            </a:xfrm>
            <a:custGeom>
              <a:avLst/>
              <a:gdLst/>
              <a:ahLst/>
              <a:cxnLst/>
              <a:rect l="l" t="t" r="r" b="b"/>
              <a:pathLst>
                <a:path w="34944" h="18018" extrusionOk="0">
                  <a:moveTo>
                    <a:pt x="34178" y="0"/>
                  </a:moveTo>
                  <a:cubicBezTo>
                    <a:pt x="34153" y="0"/>
                    <a:pt x="34129" y="5"/>
                    <a:pt x="34106" y="16"/>
                  </a:cubicBezTo>
                  <a:lnTo>
                    <a:pt x="1184" y="14996"/>
                  </a:lnTo>
                  <a:cubicBezTo>
                    <a:pt x="1135" y="15024"/>
                    <a:pt x="1" y="15740"/>
                    <a:pt x="991" y="17916"/>
                  </a:cubicBezTo>
                  <a:cubicBezTo>
                    <a:pt x="1020" y="17980"/>
                    <a:pt x="1083" y="18018"/>
                    <a:pt x="1148" y="18018"/>
                  </a:cubicBezTo>
                  <a:cubicBezTo>
                    <a:pt x="1173" y="18018"/>
                    <a:pt x="1196" y="18014"/>
                    <a:pt x="1217" y="18002"/>
                  </a:cubicBezTo>
                  <a:cubicBezTo>
                    <a:pt x="1305" y="17963"/>
                    <a:pt x="1343" y="17859"/>
                    <a:pt x="1304" y="17774"/>
                  </a:cubicBezTo>
                  <a:cubicBezTo>
                    <a:pt x="450" y="15896"/>
                    <a:pt x="1325" y="15315"/>
                    <a:pt x="1343" y="15302"/>
                  </a:cubicBezTo>
                  <a:lnTo>
                    <a:pt x="34038" y="427"/>
                  </a:lnTo>
                  <a:cubicBezTo>
                    <a:pt x="34140" y="925"/>
                    <a:pt x="34392" y="1287"/>
                    <a:pt x="34534" y="1458"/>
                  </a:cubicBezTo>
                  <a:cubicBezTo>
                    <a:pt x="34414" y="1664"/>
                    <a:pt x="34243" y="2104"/>
                    <a:pt x="34501" y="2669"/>
                  </a:cubicBezTo>
                  <a:cubicBezTo>
                    <a:pt x="34530" y="2734"/>
                    <a:pt x="34593" y="2771"/>
                    <a:pt x="34659" y="2771"/>
                  </a:cubicBezTo>
                  <a:cubicBezTo>
                    <a:pt x="34683" y="2771"/>
                    <a:pt x="34707" y="2766"/>
                    <a:pt x="34729" y="2756"/>
                  </a:cubicBezTo>
                  <a:cubicBezTo>
                    <a:pt x="34817" y="2716"/>
                    <a:pt x="34855" y="2614"/>
                    <a:pt x="34816" y="2527"/>
                  </a:cubicBezTo>
                  <a:cubicBezTo>
                    <a:pt x="34557" y="1956"/>
                    <a:pt x="34871" y="1572"/>
                    <a:pt x="34884" y="1556"/>
                  </a:cubicBezTo>
                  <a:cubicBezTo>
                    <a:pt x="34944" y="1486"/>
                    <a:pt x="34941" y="1384"/>
                    <a:pt x="34875" y="1319"/>
                  </a:cubicBezTo>
                  <a:cubicBezTo>
                    <a:pt x="34871" y="1314"/>
                    <a:pt x="34413" y="856"/>
                    <a:pt x="34350" y="157"/>
                  </a:cubicBezTo>
                  <a:cubicBezTo>
                    <a:pt x="34344" y="103"/>
                    <a:pt x="34313" y="51"/>
                    <a:pt x="34264" y="24"/>
                  </a:cubicBezTo>
                  <a:cubicBezTo>
                    <a:pt x="34237" y="8"/>
                    <a:pt x="34208" y="0"/>
                    <a:pt x="34178"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24"/>
            <p:cNvSpPr/>
            <p:nvPr/>
          </p:nvSpPr>
          <p:spPr>
            <a:xfrm rot="1586497" flipH="1">
              <a:off x="7823009" y="3882780"/>
              <a:ext cx="1230852" cy="601464"/>
            </a:xfrm>
            <a:custGeom>
              <a:avLst/>
              <a:gdLst/>
              <a:ahLst/>
              <a:cxnLst/>
              <a:rect l="l" t="t" r="r" b="b"/>
              <a:pathLst>
                <a:path w="35400" h="17299" extrusionOk="0">
                  <a:moveTo>
                    <a:pt x="33709" y="1"/>
                  </a:moveTo>
                  <a:cubicBezTo>
                    <a:pt x="33685" y="1"/>
                    <a:pt x="33661" y="6"/>
                    <a:pt x="33638" y="16"/>
                  </a:cubicBezTo>
                  <a:cubicBezTo>
                    <a:pt x="33550" y="56"/>
                    <a:pt x="33513" y="158"/>
                    <a:pt x="33551" y="245"/>
                  </a:cubicBezTo>
                  <a:cubicBezTo>
                    <a:pt x="33808" y="810"/>
                    <a:pt x="34253" y="969"/>
                    <a:pt x="34487" y="1015"/>
                  </a:cubicBezTo>
                  <a:cubicBezTo>
                    <a:pt x="34523" y="1234"/>
                    <a:pt x="34628" y="1663"/>
                    <a:pt x="34938" y="2067"/>
                  </a:cubicBezTo>
                  <a:lnTo>
                    <a:pt x="2263" y="16934"/>
                  </a:lnTo>
                  <a:cubicBezTo>
                    <a:pt x="2253" y="16938"/>
                    <a:pt x="2186" y="16956"/>
                    <a:pt x="2079" y="16956"/>
                  </a:cubicBezTo>
                  <a:cubicBezTo>
                    <a:pt x="1741" y="16956"/>
                    <a:pt x="1003" y="16772"/>
                    <a:pt x="354" y="15348"/>
                  </a:cubicBezTo>
                  <a:cubicBezTo>
                    <a:pt x="326" y="15283"/>
                    <a:pt x="262" y="15246"/>
                    <a:pt x="196" y="15246"/>
                  </a:cubicBezTo>
                  <a:cubicBezTo>
                    <a:pt x="172" y="15246"/>
                    <a:pt x="148" y="15251"/>
                    <a:pt x="126" y="15261"/>
                  </a:cubicBezTo>
                  <a:cubicBezTo>
                    <a:pt x="38" y="15301"/>
                    <a:pt x="0" y="15404"/>
                    <a:pt x="39" y="15490"/>
                  </a:cubicBezTo>
                  <a:cubicBezTo>
                    <a:pt x="755" y="17063"/>
                    <a:pt x="1625" y="17299"/>
                    <a:pt x="2079" y="17299"/>
                  </a:cubicBezTo>
                  <a:cubicBezTo>
                    <a:pt x="2253" y="17299"/>
                    <a:pt x="2366" y="17263"/>
                    <a:pt x="2388" y="17258"/>
                  </a:cubicBezTo>
                  <a:lnTo>
                    <a:pt x="35292" y="2288"/>
                  </a:lnTo>
                  <a:cubicBezTo>
                    <a:pt x="35342" y="2266"/>
                    <a:pt x="35379" y="2219"/>
                    <a:pt x="35389" y="2165"/>
                  </a:cubicBezTo>
                  <a:cubicBezTo>
                    <a:pt x="35400" y="2108"/>
                    <a:pt x="35383" y="2052"/>
                    <a:pt x="35345" y="2011"/>
                  </a:cubicBezTo>
                  <a:cubicBezTo>
                    <a:pt x="34860" y="1505"/>
                    <a:pt x="34816" y="858"/>
                    <a:pt x="34816" y="852"/>
                  </a:cubicBezTo>
                  <a:cubicBezTo>
                    <a:pt x="34808" y="762"/>
                    <a:pt x="34734" y="690"/>
                    <a:pt x="34644" y="689"/>
                  </a:cubicBezTo>
                  <a:cubicBezTo>
                    <a:pt x="34623" y="689"/>
                    <a:pt x="34126" y="673"/>
                    <a:pt x="33866" y="103"/>
                  </a:cubicBezTo>
                  <a:cubicBezTo>
                    <a:pt x="33838" y="38"/>
                    <a:pt x="33775" y="1"/>
                    <a:pt x="33709"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24"/>
            <p:cNvSpPr/>
            <p:nvPr/>
          </p:nvSpPr>
          <p:spPr>
            <a:xfrm rot="1586497" flipH="1">
              <a:off x="7993954" y="3709270"/>
              <a:ext cx="35" cy="35"/>
            </a:xfrm>
            <a:custGeom>
              <a:avLst/>
              <a:gdLst/>
              <a:ahLst/>
              <a:cxnLst/>
              <a:rect l="l" t="t" r="r" b="b"/>
              <a:pathLst>
                <a:path w="1" h="1" fill="none" extrusionOk="0">
                  <a:moveTo>
                    <a:pt x="1" y="0"/>
                  </a:moveTo>
                  <a:close/>
                </a:path>
              </a:pathLst>
            </a:custGeom>
            <a:noFill/>
            <a:ln w="8650" cap="rnd" cmpd="sng">
              <a:solidFill>
                <a:srgbClr val="23232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24"/>
            <p:cNvSpPr/>
            <p:nvPr/>
          </p:nvSpPr>
          <p:spPr>
            <a:xfrm rot="1586497" flipH="1">
              <a:off x="7856789" y="3499511"/>
              <a:ext cx="191721" cy="185109"/>
            </a:xfrm>
            <a:custGeom>
              <a:avLst/>
              <a:gdLst/>
              <a:ahLst/>
              <a:cxnLst/>
              <a:rect l="l" t="t" r="r" b="b"/>
              <a:pathLst>
                <a:path w="5514" h="5324" extrusionOk="0">
                  <a:moveTo>
                    <a:pt x="5321" y="0"/>
                  </a:moveTo>
                  <a:cubicBezTo>
                    <a:pt x="5278" y="0"/>
                    <a:pt x="5235" y="16"/>
                    <a:pt x="5202" y="49"/>
                  </a:cubicBezTo>
                  <a:lnTo>
                    <a:pt x="71" y="5026"/>
                  </a:lnTo>
                  <a:cubicBezTo>
                    <a:pt x="1" y="5093"/>
                    <a:pt x="0" y="5203"/>
                    <a:pt x="67" y="5271"/>
                  </a:cubicBezTo>
                  <a:cubicBezTo>
                    <a:pt x="101" y="5307"/>
                    <a:pt x="146" y="5324"/>
                    <a:pt x="192" y="5324"/>
                  </a:cubicBezTo>
                  <a:cubicBezTo>
                    <a:pt x="235" y="5324"/>
                    <a:pt x="279" y="5308"/>
                    <a:pt x="312" y="5276"/>
                  </a:cubicBezTo>
                  <a:lnTo>
                    <a:pt x="5442" y="297"/>
                  </a:lnTo>
                  <a:cubicBezTo>
                    <a:pt x="5512" y="231"/>
                    <a:pt x="5514" y="121"/>
                    <a:pt x="5447" y="53"/>
                  </a:cubicBezTo>
                  <a:cubicBezTo>
                    <a:pt x="5412" y="18"/>
                    <a:pt x="5367" y="0"/>
                    <a:pt x="5321"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24"/>
            <p:cNvSpPr/>
            <p:nvPr/>
          </p:nvSpPr>
          <p:spPr>
            <a:xfrm rot="1586497" flipH="1">
              <a:off x="7868470" y="3874964"/>
              <a:ext cx="1031099" cy="474940"/>
            </a:xfrm>
            <a:custGeom>
              <a:avLst/>
              <a:gdLst/>
              <a:ahLst/>
              <a:cxnLst/>
              <a:rect l="l" t="t" r="r" b="b"/>
              <a:pathLst>
                <a:path w="29655" h="13660" extrusionOk="0">
                  <a:moveTo>
                    <a:pt x="29458" y="1"/>
                  </a:moveTo>
                  <a:cubicBezTo>
                    <a:pt x="29434" y="1"/>
                    <a:pt x="29410" y="6"/>
                    <a:pt x="29387" y="17"/>
                  </a:cubicBezTo>
                  <a:lnTo>
                    <a:pt x="126" y="13328"/>
                  </a:lnTo>
                  <a:cubicBezTo>
                    <a:pt x="39" y="13368"/>
                    <a:pt x="0" y="13471"/>
                    <a:pt x="40" y="13558"/>
                  </a:cubicBezTo>
                  <a:cubicBezTo>
                    <a:pt x="68" y="13621"/>
                    <a:pt x="131" y="13659"/>
                    <a:pt x="197" y="13659"/>
                  </a:cubicBezTo>
                  <a:cubicBezTo>
                    <a:pt x="222" y="13659"/>
                    <a:pt x="245" y="13654"/>
                    <a:pt x="269" y="13643"/>
                  </a:cubicBezTo>
                  <a:lnTo>
                    <a:pt x="29529" y="333"/>
                  </a:lnTo>
                  <a:cubicBezTo>
                    <a:pt x="29617" y="293"/>
                    <a:pt x="29655" y="189"/>
                    <a:pt x="29616" y="103"/>
                  </a:cubicBezTo>
                  <a:cubicBezTo>
                    <a:pt x="29587" y="39"/>
                    <a:pt x="29523" y="1"/>
                    <a:pt x="29458"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24"/>
            <p:cNvSpPr/>
            <p:nvPr/>
          </p:nvSpPr>
          <p:spPr>
            <a:xfrm rot="1586497" flipH="1">
              <a:off x="7923104" y="3830575"/>
              <a:ext cx="1031134" cy="474906"/>
            </a:xfrm>
            <a:custGeom>
              <a:avLst/>
              <a:gdLst/>
              <a:ahLst/>
              <a:cxnLst/>
              <a:rect l="l" t="t" r="r" b="b"/>
              <a:pathLst>
                <a:path w="29656" h="13659" extrusionOk="0">
                  <a:moveTo>
                    <a:pt x="29459" y="0"/>
                  </a:moveTo>
                  <a:cubicBezTo>
                    <a:pt x="29435" y="0"/>
                    <a:pt x="29410" y="6"/>
                    <a:pt x="29387" y="16"/>
                  </a:cubicBezTo>
                  <a:lnTo>
                    <a:pt x="126" y="13328"/>
                  </a:lnTo>
                  <a:cubicBezTo>
                    <a:pt x="38" y="13367"/>
                    <a:pt x="1" y="13471"/>
                    <a:pt x="41" y="13557"/>
                  </a:cubicBezTo>
                  <a:cubicBezTo>
                    <a:pt x="69" y="13621"/>
                    <a:pt x="132" y="13659"/>
                    <a:pt x="198" y="13659"/>
                  </a:cubicBezTo>
                  <a:cubicBezTo>
                    <a:pt x="222" y="13659"/>
                    <a:pt x="246" y="13654"/>
                    <a:pt x="269" y="13643"/>
                  </a:cubicBezTo>
                  <a:lnTo>
                    <a:pt x="29530" y="331"/>
                  </a:lnTo>
                  <a:cubicBezTo>
                    <a:pt x="29618" y="293"/>
                    <a:pt x="29655" y="189"/>
                    <a:pt x="29616" y="103"/>
                  </a:cubicBezTo>
                  <a:cubicBezTo>
                    <a:pt x="29587" y="39"/>
                    <a:pt x="29524" y="0"/>
                    <a:pt x="29459"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24"/>
            <p:cNvSpPr/>
            <p:nvPr/>
          </p:nvSpPr>
          <p:spPr>
            <a:xfrm rot="1586497" flipH="1">
              <a:off x="7957408" y="3589009"/>
              <a:ext cx="68670" cy="58238"/>
            </a:xfrm>
            <a:custGeom>
              <a:avLst/>
              <a:gdLst/>
              <a:ahLst/>
              <a:cxnLst/>
              <a:rect l="l" t="t" r="r" b="b"/>
              <a:pathLst>
                <a:path w="1975" h="1675" extrusionOk="0">
                  <a:moveTo>
                    <a:pt x="1882" y="1"/>
                  </a:moveTo>
                  <a:cubicBezTo>
                    <a:pt x="1864" y="1"/>
                    <a:pt x="1845" y="7"/>
                    <a:pt x="1830" y="20"/>
                  </a:cubicBezTo>
                  <a:lnTo>
                    <a:pt x="40" y="1529"/>
                  </a:lnTo>
                  <a:cubicBezTo>
                    <a:pt x="4" y="1557"/>
                    <a:pt x="0" y="1609"/>
                    <a:pt x="30" y="1645"/>
                  </a:cubicBezTo>
                  <a:cubicBezTo>
                    <a:pt x="45" y="1664"/>
                    <a:pt x="68" y="1674"/>
                    <a:pt x="92" y="1674"/>
                  </a:cubicBezTo>
                  <a:cubicBezTo>
                    <a:pt x="110" y="1674"/>
                    <a:pt x="130" y="1667"/>
                    <a:pt x="146" y="1655"/>
                  </a:cubicBezTo>
                  <a:lnTo>
                    <a:pt x="1935" y="147"/>
                  </a:lnTo>
                  <a:cubicBezTo>
                    <a:pt x="1970" y="118"/>
                    <a:pt x="1974" y="65"/>
                    <a:pt x="1946" y="31"/>
                  </a:cubicBezTo>
                  <a:cubicBezTo>
                    <a:pt x="1929" y="11"/>
                    <a:pt x="1906" y="1"/>
                    <a:pt x="1882"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24"/>
            <p:cNvSpPr/>
            <p:nvPr/>
          </p:nvSpPr>
          <p:spPr>
            <a:xfrm rot="1586497" flipH="1">
              <a:off x="7911936" y="3498438"/>
              <a:ext cx="59491" cy="35464"/>
            </a:xfrm>
            <a:custGeom>
              <a:avLst/>
              <a:gdLst/>
              <a:ahLst/>
              <a:cxnLst/>
              <a:rect l="l" t="t" r="r" b="b"/>
              <a:pathLst>
                <a:path w="1711" h="1020" extrusionOk="0">
                  <a:moveTo>
                    <a:pt x="1628" y="1"/>
                  </a:moveTo>
                  <a:cubicBezTo>
                    <a:pt x="1626" y="1"/>
                    <a:pt x="1625" y="1"/>
                    <a:pt x="1623" y="1"/>
                  </a:cubicBezTo>
                  <a:lnTo>
                    <a:pt x="387" y="107"/>
                  </a:lnTo>
                  <a:cubicBezTo>
                    <a:pt x="364" y="110"/>
                    <a:pt x="340" y="124"/>
                    <a:pt x="328" y="142"/>
                  </a:cubicBezTo>
                  <a:lnTo>
                    <a:pt x="183" y="385"/>
                  </a:lnTo>
                  <a:lnTo>
                    <a:pt x="51" y="608"/>
                  </a:lnTo>
                  <a:cubicBezTo>
                    <a:pt x="1" y="694"/>
                    <a:pt x="30" y="773"/>
                    <a:pt x="41" y="800"/>
                  </a:cubicBezTo>
                  <a:cubicBezTo>
                    <a:pt x="56" y="832"/>
                    <a:pt x="98" y="905"/>
                    <a:pt x="192" y="921"/>
                  </a:cubicBezTo>
                  <a:lnTo>
                    <a:pt x="726" y="1018"/>
                  </a:lnTo>
                  <a:cubicBezTo>
                    <a:pt x="730" y="1019"/>
                    <a:pt x="735" y="1020"/>
                    <a:pt x="739" y="1020"/>
                  </a:cubicBezTo>
                  <a:cubicBezTo>
                    <a:pt x="757" y="1020"/>
                    <a:pt x="777" y="1012"/>
                    <a:pt x="791" y="999"/>
                  </a:cubicBezTo>
                  <a:lnTo>
                    <a:pt x="1683" y="134"/>
                  </a:lnTo>
                  <a:cubicBezTo>
                    <a:pt x="1706" y="110"/>
                    <a:pt x="1711" y="78"/>
                    <a:pt x="1698" y="47"/>
                  </a:cubicBezTo>
                  <a:cubicBezTo>
                    <a:pt x="1695" y="40"/>
                    <a:pt x="1691" y="32"/>
                    <a:pt x="1684" y="32"/>
                  </a:cubicBezTo>
                  <a:cubicBezTo>
                    <a:pt x="1675" y="13"/>
                    <a:pt x="1651" y="1"/>
                    <a:pt x="16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24"/>
            <p:cNvSpPr/>
            <p:nvPr/>
          </p:nvSpPr>
          <p:spPr>
            <a:xfrm rot="1586497" flipH="1">
              <a:off x="8729712" y="4461477"/>
              <a:ext cx="93357" cy="155903"/>
            </a:xfrm>
            <a:custGeom>
              <a:avLst/>
              <a:gdLst/>
              <a:ahLst/>
              <a:cxnLst/>
              <a:rect l="l" t="t" r="r" b="b"/>
              <a:pathLst>
                <a:path w="2685" h="4484" extrusionOk="0">
                  <a:moveTo>
                    <a:pt x="769" y="1"/>
                  </a:moveTo>
                  <a:cubicBezTo>
                    <a:pt x="759" y="1"/>
                    <a:pt x="748" y="3"/>
                    <a:pt x="738" y="7"/>
                  </a:cubicBezTo>
                  <a:lnTo>
                    <a:pt x="56" y="318"/>
                  </a:lnTo>
                  <a:cubicBezTo>
                    <a:pt x="18" y="335"/>
                    <a:pt x="0" y="381"/>
                    <a:pt x="18" y="419"/>
                  </a:cubicBezTo>
                  <a:lnTo>
                    <a:pt x="1846" y="4439"/>
                  </a:lnTo>
                  <a:cubicBezTo>
                    <a:pt x="1860" y="4466"/>
                    <a:pt x="1888" y="4483"/>
                    <a:pt x="1916" y="4483"/>
                  </a:cubicBezTo>
                  <a:cubicBezTo>
                    <a:pt x="1926" y="4483"/>
                    <a:pt x="1937" y="4481"/>
                    <a:pt x="1947" y="4476"/>
                  </a:cubicBezTo>
                  <a:lnTo>
                    <a:pt x="2630" y="4167"/>
                  </a:lnTo>
                  <a:cubicBezTo>
                    <a:pt x="2668" y="4150"/>
                    <a:pt x="2685" y="4104"/>
                    <a:pt x="2668" y="4066"/>
                  </a:cubicBezTo>
                  <a:lnTo>
                    <a:pt x="840" y="46"/>
                  </a:lnTo>
                  <a:cubicBezTo>
                    <a:pt x="826" y="17"/>
                    <a:pt x="798" y="1"/>
                    <a:pt x="7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24"/>
            <p:cNvSpPr/>
            <p:nvPr/>
          </p:nvSpPr>
          <p:spPr>
            <a:xfrm rot="1586497" flipH="1">
              <a:off x="8744088" y="4510035"/>
              <a:ext cx="179134" cy="183857"/>
            </a:xfrm>
            <a:custGeom>
              <a:avLst/>
              <a:gdLst/>
              <a:ahLst/>
              <a:cxnLst/>
              <a:rect l="l" t="t" r="r" b="b"/>
              <a:pathLst>
                <a:path w="5152" h="5288" extrusionOk="0">
                  <a:moveTo>
                    <a:pt x="2575" y="829"/>
                  </a:moveTo>
                  <a:lnTo>
                    <a:pt x="1965" y="1147"/>
                  </a:lnTo>
                  <a:lnTo>
                    <a:pt x="1941" y="1138"/>
                  </a:lnTo>
                  <a:cubicBezTo>
                    <a:pt x="1936" y="1127"/>
                    <a:pt x="1943" y="1116"/>
                    <a:pt x="1950" y="1113"/>
                  </a:cubicBezTo>
                  <a:lnTo>
                    <a:pt x="2575" y="829"/>
                  </a:lnTo>
                  <a:close/>
                  <a:moveTo>
                    <a:pt x="2310" y="2225"/>
                  </a:moveTo>
                  <a:lnTo>
                    <a:pt x="2321" y="2262"/>
                  </a:lnTo>
                  <a:cubicBezTo>
                    <a:pt x="2122" y="2318"/>
                    <a:pt x="1942" y="2429"/>
                    <a:pt x="1796" y="2576"/>
                  </a:cubicBezTo>
                  <a:lnTo>
                    <a:pt x="1767" y="2567"/>
                  </a:lnTo>
                  <a:cubicBezTo>
                    <a:pt x="1764" y="2561"/>
                    <a:pt x="1760" y="2554"/>
                    <a:pt x="1770" y="2546"/>
                  </a:cubicBezTo>
                  <a:cubicBezTo>
                    <a:pt x="1920" y="2398"/>
                    <a:pt x="2106" y="2284"/>
                    <a:pt x="2310" y="2225"/>
                  </a:cubicBezTo>
                  <a:close/>
                  <a:moveTo>
                    <a:pt x="3415" y="3412"/>
                  </a:moveTo>
                  <a:lnTo>
                    <a:pt x="2560" y="3692"/>
                  </a:lnTo>
                  <a:lnTo>
                    <a:pt x="2538" y="3681"/>
                  </a:lnTo>
                  <a:lnTo>
                    <a:pt x="2472" y="3711"/>
                  </a:lnTo>
                  <a:lnTo>
                    <a:pt x="2536" y="3677"/>
                  </a:lnTo>
                  <a:lnTo>
                    <a:pt x="3415" y="3412"/>
                  </a:lnTo>
                  <a:close/>
                  <a:moveTo>
                    <a:pt x="4176" y="3853"/>
                  </a:moveTo>
                  <a:lnTo>
                    <a:pt x="4192" y="3888"/>
                  </a:lnTo>
                  <a:lnTo>
                    <a:pt x="2932" y="4423"/>
                  </a:lnTo>
                  <a:lnTo>
                    <a:pt x="2909" y="4417"/>
                  </a:lnTo>
                  <a:lnTo>
                    <a:pt x="4176" y="3853"/>
                  </a:lnTo>
                  <a:close/>
                  <a:moveTo>
                    <a:pt x="3235" y="1"/>
                  </a:moveTo>
                  <a:cubicBezTo>
                    <a:pt x="3225" y="1"/>
                    <a:pt x="3214" y="3"/>
                    <a:pt x="3205" y="7"/>
                  </a:cubicBezTo>
                  <a:lnTo>
                    <a:pt x="807" y="1099"/>
                  </a:lnTo>
                  <a:cubicBezTo>
                    <a:pt x="765" y="1126"/>
                    <a:pt x="1" y="1636"/>
                    <a:pt x="541" y="3190"/>
                  </a:cubicBezTo>
                  <a:cubicBezTo>
                    <a:pt x="588" y="3332"/>
                    <a:pt x="650" y="3485"/>
                    <a:pt x="724" y="3648"/>
                  </a:cubicBezTo>
                  <a:cubicBezTo>
                    <a:pt x="1390" y="5110"/>
                    <a:pt x="2163" y="5288"/>
                    <a:pt x="2499" y="5288"/>
                  </a:cubicBezTo>
                  <a:cubicBezTo>
                    <a:pt x="2582" y="5288"/>
                    <a:pt x="2639" y="5277"/>
                    <a:pt x="2660" y="5272"/>
                  </a:cubicBezTo>
                  <a:lnTo>
                    <a:pt x="5097" y="4167"/>
                  </a:lnTo>
                  <a:cubicBezTo>
                    <a:pt x="5135" y="4150"/>
                    <a:pt x="5151" y="4104"/>
                    <a:pt x="5135" y="4066"/>
                  </a:cubicBezTo>
                  <a:lnTo>
                    <a:pt x="3305" y="45"/>
                  </a:lnTo>
                  <a:cubicBezTo>
                    <a:pt x="3293" y="17"/>
                    <a:pt x="3264" y="1"/>
                    <a:pt x="32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24"/>
            <p:cNvSpPr/>
            <p:nvPr/>
          </p:nvSpPr>
          <p:spPr>
            <a:xfrm rot="1586497" flipH="1">
              <a:off x="7854617" y="3882075"/>
              <a:ext cx="1022859" cy="493090"/>
            </a:xfrm>
            <a:custGeom>
              <a:avLst/>
              <a:gdLst/>
              <a:ahLst/>
              <a:cxnLst/>
              <a:rect l="l" t="t" r="r" b="b"/>
              <a:pathLst>
                <a:path w="29418" h="14182" extrusionOk="0">
                  <a:moveTo>
                    <a:pt x="28930" y="0"/>
                  </a:moveTo>
                  <a:cubicBezTo>
                    <a:pt x="28919" y="0"/>
                    <a:pt x="28909" y="3"/>
                    <a:pt x="28899" y="7"/>
                  </a:cubicBezTo>
                  <a:lnTo>
                    <a:pt x="55" y="13130"/>
                  </a:lnTo>
                  <a:cubicBezTo>
                    <a:pt x="18" y="13146"/>
                    <a:pt x="1" y="13192"/>
                    <a:pt x="18" y="13230"/>
                  </a:cubicBezTo>
                  <a:lnTo>
                    <a:pt x="430" y="14137"/>
                  </a:lnTo>
                  <a:cubicBezTo>
                    <a:pt x="442" y="14165"/>
                    <a:pt x="471" y="14182"/>
                    <a:pt x="500" y="14182"/>
                  </a:cubicBezTo>
                  <a:cubicBezTo>
                    <a:pt x="510" y="14182"/>
                    <a:pt x="521" y="14180"/>
                    <a:pt x="530" y="14175"/>
                  </a:cubicBezTo>
                  <a:lnTo>
                    <a:pt x="29371" y="1054"/>
                  </a:lnTo>
                  <a:cubicBezTo>
                    <a:pt x="29392" y="1046"/>
                    <a:pt x="29407" y="1027"/>
                    <a:pt x="29413" y="1005"/>
                  </a:cubicBezTo>
                  <a:cubicBezTo>
                    <a:pt x="29418" y="988"/>
                    <a:pt x="29416" y="969"/>
                    <a:pt x="29409" y="953"/>
                  </a:cubicBezTo>
                  <a:cubicBezTo>
                    <a:pt x="29407" y="948"/>
                    <a:pt x="29404" y="943"/>
                    <a:pt x="29401" y="939"/>
                  </a:cubicBezTo>
                  <a:cubicBezTo>
                    <a:pt x="29308" y="813"/>
                    <a:pt x="29228" y="677"/>
                    <a:pt x="29163" y="534"/>
                  </a:cubicBezTo>
                  <a:cubicBezTo>
                    <a:pt x="29095" y="384"/>
                    <a:pt x="29041" y="225"/>
                    <a:pt x="29004" y="60"/>
                  </a:cubicBezTo>
                  <a:cubicBezTo>
                    <a:pt x="29003" y="54"/>
                    <a:pt x="29002" y="50"/>
                    <a:pt x="28999" y="46"/>
                  </a:cubicBezTo>
                  <a:cubicBezTo>
                    <a:pt x="28993" y="30"/>
                    <a:pt x="28980" y="17"/>
                    <a:pt x="28965" y="9"/>
                  </a:cubicBezTo>
                  <a:cubicBezTo>
                    <a:pt x="28954" y="3"/>
                    <a:pt x="28942" y="0"/>
                    <a:pt x="2893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24"/>
            <p:cNvSpPr/>
            <p:nvPr/>
          </p:nvSpPr>
          <p:spPr>
            <a:xfrm rot="1586497" flipH="1">
              <a:off x="7946784" y="3807126"/>
              <a:ext cx="1022650" cy="492985"/>
            </a:xfrm>
            <a:custGeom>
              <a:avLst/>
              <a:gdLst/>
              <a:ahLst/>
              <a:cxnLst/>
              <a:rect l="l" t="t" r="r" b="b"/>
              <a:pathLst>
                <a:path w="29412" h="14179" extrusionOk="0">
                  <a:moveTo>
                    <a:pt x="28921" y="0"/>
                  </a:moveTo>
                  <a:cubicBezTo>
                    <a:pt x="28910" y="0"/>
                    <a:pt x="28900" y="3"/>
                    <a:pt x="28890" y="8"/>
                  </a:cubicBezTo>
                  <a:lnTo>
                    <a:pt x="45" y="13126"/>
                  </a:lnTo>
                  <a:cubicBezTo>
                    <a:pt x="28" y="13134"/>
                    <a:pt x="14" y="13148"/>
                    <a:pt x="6" y="13169"/>
                  </a:cubicBezTo>
                  <a:cubicBezTo>
                    <a:pt x="2" y="13188"/>
                    <a:pt x="0" y="13210"/>
                    <a:pt x="7" y="13227"/>
                  </a:cubicBezTo>
                  <a:lnTo>
                    <a:pt x="421" y="14135"/>
                  </a:lnTo>
                  <a:cubicBezTo>
                    <a:pt x="422" y="14138"/>
                    <a:pt x="422" y="14138"/>
                    <a:pt x="427" y="14140"/>
                  </a:cubicBezTo>
                  <a:cubicBezTo>
                    <a:pt x="438" y="14164"/>
                    <a:pt x="463" y="14178"/>
                    <a:pt x="490" y="14178"/>
                  </a:cubicBezTo>
                  <a:cubicBezTo>
                    <a:pt x="500" y="14178"/>
                    <a:pt x="511" y="14176"/>
                    <a:pt x="520" y="14172"/>
                  </a:cubicBezTo>
                  <a:lnTo>
                    <a:pt x="29367" y="1048"/>
                  </a:lnTo>
                  <a:cubicBezTo>
                    <a:pt x="29388" y="1039"/>
                    <a:pt x="29400" y="1021"/>
                    <a:pt x="29407" y="1000"/>
                  </a:cubicBezTo>
                  <a:cubicBezTo>
                    <a:pt x="29412" y="984"/>
                    <a:pt x="29410" y="970"/>
                    <a:pt x="29407" y="954"/>
                  </a:cubicBezTo>
                  <a:cubicBezTo>
                    <a:pt x="29406" y="950"/>
                    <a:pt x="29406" y="950"/>
                    <a:pt x="29405" y="948"/>
                  </a:cubicBezTo>
                  <a:cubicBezTo>
                    <a:pt x="29402" y="944"/>
                    <a:pt x="29396" y="938"/>
                    <a:pt x="29395" y="935"/>
                  </a:cubicBezTo>
                  <a:cubicBezTo>
                    <a:pt x="29296" y="801"/>
                    <a:pt x="29213" y="655"/>
                    <a:pt x="29145" y="505"/>
                  </a:cubicBezTo>
                  <a:cubicBezTo>
                    <a:pt x="29078" y="360"/>
                    <a:pt x="29029" y="211"/>
                    <a:pt x="28993" y="60"/>
                  </a:cubicBezTo>
                  <a:cubicBezTo>
                    <a:pt x="28994" y="55"/>
                    <a:pt x="28992" y="49"/>
                    <a:pt x="28991" y="44"/>
                  </a:cubicBezTo>
                  <a:cubicBezTo>
                    <a:pt x="28983" y="28"/>
                    <a:pt x="28970" y="17"/>
                    <a:pt x="28952" y="8"/>
                  </a:cubicBezTo>
                  <a:cubicBezTo>
                    <a:pt x="28941" y="3"/>
                    <a:pt x="28931" y="0"/>
                    <a:pt x="2892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24"/>
            <p:cNvSpPr/>
            <p:nvPr/>
          </p:nvSpPr>
          <p:spPr>
            <a:xfrm rot="1586497" flipH="1">
              <a:off x="7903114" y="3839886"/>
              <a:ext cx="1023797" cy="509327"/>
            </a:xfrm>
            <a:custGeom>
              <a:avLst/>
              <a:gdLst/>
              <a:ahLst/>
              <a:cxnLst/>
              <a:rect l="l" t="t" r="r" b="b"/>
              <a:pathLst>
                <a:path w="29445" h="14649" extrusionOk="0">
                  <a:moveTo>
                    <a:pt x="28695" y="0"/>
                  </a:moveTo>
                  <a:cubicBezTo>
                    <a:pt x="28684" y="0"/>
                    <a:pt x="28674" y="2"/>
                    <a:pt x="28664" y="7"/>
                  </a:cubicBezTo>
                  <a:lnTo>
                    <a:pt x="55" y="13023"/>
                  </a:lnTo>
                  <a:cubicBezTo>
                    <a:pt x="17" y="13040"/>
                    <a:pt x="0" y="13085"/>
                    <a:pt x="17" y="13124"/>
                  </a:cubicBezTo>
                  <a:lnTo>
                    <a:pt x="691" y="14603"/>
                  </a:lnTo>
                  <a:cubicBezTo>
                    <a:pt x="704" y="14631"/>
                    <a:pt x="732" y="14648"/>
                    <a:pt x="761" y="14648"/>
                  </a:cubicBezTo>
                  <a:cubicBezTo>
                    <a:pt x="771" y="14648"/>
                    <a:pt x="782" y="14646"/>
                    <a:pt x="792" y="14642"/>
                  </a:cubicBezTo>
                  <a:lnTo>
                    <a:pt x="29401" y="1625"/>
                  </a:lnTo>
                  <a:cubicBezTo>
                    <a:pt x="29427" y="1613"/>
                    <a:pt x="29444" y="1588"/>
                    <a:pt x="29445" y="1560"/>
                  </a:cubicBezTo>
                  <a:cubicBezTo>
                    <a:pt x="29445" y="1546"/>
                    <a:pt x="29444" y="1535"/>
                    <a:pt x="29438" y="1524"/>
                  </a:cubicBezTo>
                  <a:cubicBezTo>
                    <a:pt x="29432" y="1510"/>
                    <a:pt x="29422" y="1498"/>
                    <a:pt x="29407" y="1491"/>
                  </a:cubicBezTo>
                  <a:cubicBezTo>
                    <a:pt x="29176" y="1358"/>
                    <a:pt x="28998" y="1154"/>
                    <a:pt x="28876" y="887"/>
                  </a:cubicBezTo>
                  <a:cubicBezTo>
                    <a:pt x="28754" y="620"/>
                    <a:pt x="28719" y="352"/>
                    <a:pt x="28770" y="92"/>
                  </a:cubicBezTo>
                  <a:cubicBezTo>
                    <a:pt x="28774" y="76"/>
                    <a:pt x="28772" y="60"/>
                    <a:pt x="28764" y="47"/>
                  </a:cubicBezTo>
                  <a:cubicBezTo>
                    <a:pt x="28761" y="36"/>
                    <a:pt x="28753" y="27"/>
                    <a:pt x="28742" y="16"/>
                  </a:cubicBezTo>
                  <a:cubicBezTo>
                    <a:pt x="28729" y="6"/>
                    <a:pt x="28712" y="0"/>
                    <a:pt x="2869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24"/>
            <p:cNvSpPr/>
            <p:nvPr/>
          </p:nvSpPr>
          <p:spPr>
            <a:xfrm rot="1586497" flipH="1">
              <a:off x="7915377" y="3543566"/>
              <a:ext cx="183272" cy="154721"/>
            </a:xfrm>
            <a:custGeom>
              <a:avLst/>
              <a:gdLst/>
              <a:ahLst/>
              <a:cxnLst/>
              <a:rect l="l" t="t" r="r" b="b"/>
              <a:pathLst>
                <a:path w="5271" h="4450" extrusionOk="0">
                  <a:moveTo>
                    <a:pt x="2790" y="1606"/>
                  </a:moveTo>
                  <a:lnTo>
                    <a:pt x="2813" y="1637"/>
                  </a:lnTo>
                  <a:lnTo>
                    <a:pt x="2219" y="2058"/>
                  </a:lnTo>
                  <a:lnTo>
                    <a:pt x="2185" y="2049"/>
                  </a:lnTo>
                  <a:cubicBezTo>
                    <a:pt x="2183" y="2045"/>
                    <a:pt x="2185" y="2032"/>
                    <a:pt x="2195" y="2026"/>
                  </a:cubicBezTo>
                  <a:lnTo>
                    <a:pt x="2790" y="1606"/>
                  </a:lnTo>
                  <a:close/>
                  <a:moveTo>
                    <a:pt x="3945" y="1578"/>
                  </a:moveTo>
                  <a:lnTo>
                    <a:pt x="2182" y="3117"/>
                  </a:lnTo>
                  <a:lnTo>
                    <a:pt x="2154" y="3109"/>
                  </a:lnTo>
                  <a:cubicBezTo>
                    <a:pt x="2150" y="3102"/>
                    <a:pt x="2150" y="3093"/>
                    <a:pt x="2156" y="3087"/>
                  </a:cubicBezTo>
                  <a:lnTo>
                    <a:pt x="3945" y="1578"/>
                  </a:lnTo>
                  <a:close/>
                  <a:moveTo>
                    <a:pt x="4704" y="0"/>
                  </a:moveTo>
                  <a:cubicBezTo>
                    <a:pt x="4703" y="0"/>
                    <a:pt x="4702" y="0"/>
                    <a:pt x="4701" y="0"/>
                  </a:cubicBezTo>
                  <a:lnTo>
                    <a:pt x="73" y="392"/>
                  </a:lnTo>
                  <a:cubicBezTo>
                    <a:pt x="52" y="393"/>
                    <a:pt x="31" y="402"/>
                    <a:pt x="20" y="420"/>
                  </a:cubicBezTo>
                  <a:cubicBezTo>
                    <a:pt x="6" y="439"/>
                    <a:pt x="1" y="462"/>
                    <a:pt x="5" y="481"/>
                  </a:cubicBezTo>
                  <a:cubicBezTo>
                    <a:pt x="34" y="627"/>
                    <a:pt x="83" y="771"/>
                    <a:pt x="146" y="910"/>
                  </a:cubicBezTo>
                  <a:cubicBezTo>
                    <a:pt x="236" y="1108"/>
                    <a:pt x="342" y="1259"/>
                    <a:pt x="415" y="1356"/>
                  </a:cubicBezTo>
                  <a:cubicBezTo>
                    <a:pt x="464" y="1417"/>
                    <a:pt x="502" y="1454"/>
                    <a:pt x="511" y="1463"/>
                  </a:cubicBezTo>
                  <a:cubicBezTo>
                    <a:pt x="513" y="1467"/>
                    <a:pt x="539" y="1505"/>
                    <a:pt x="540" y="1508"/>
                  </a:cubicBezTo>
                  <a:cubicBezTo>
                    <a:pt x="545" y="1519"/>
                    <a:pt x="548" y="1535"/>
                    <a:pt x="550" y="1550"/>
                  </a:cubicBezTo>
                  <a:lnTo>
                    <a:pt x="612" y="1622"/>
                  </a:lnTo>
                  <a:lnTo>
                    <a:pt x="541" y="1596"/>
                  </a:lnTo>
                  <a:lnTo>
                    <a:pt x="519" y="1632"/>
                  </a:lnTo>
                  <a:cubicBezTo>
                    <a:pt x="515" y="1642"/>
                    <a:pt x="166" y="2052"/>
                    <a:pt x="441" y="2659"/>
                  </a:cubicBezTo>
                  <a:cubicBezTo>
                    <a:pt x="712" y="3255"/>
                    <a:pt x="1241" y="3275"/>
                    <a:pt x="1262" y="3276"/>
                  </a:cubicBezTo>
                  <a:lnTo>
                    <a:pt x="1307" y="3209"/>
                  </a:lnTo>
                  <a:lnTo>
                    <a:pt x="1308" y="3284"/>
                  </a:lnTo>
                  <a:lnTo>
                    <a:pt x="1349" y="3307"/>
                  </a:lnTo>
                  <a:cubicBezTo>
                    <a:pt x="1358" y="3319"/>
                    <a:pt x="1369" y="3333"/>
                    <a:pt x="1375" y="3345"/>
                  </a:cubicBezTo>
                  <a:lnTo>
                    <a:pt x="1456" y="3359"/>
                  </a:lnTo>
                  <a:lnTo>
                    <a:pt x="1386" y="3390"/>
                  </a:lnTo>
                  <a:cubicBezTo>
                    <a:pt x="1390" y="3423"/>
                    <a:pt x="1416" y="3703"/>
                    <a:pt x="1565" y="4033"/>
                  </a:cubicBezTo>
                  <a:cubicBezTo>
                    <a:pt x="1628" y="4171"/>
                    <a:pt x="1706" y="4303"/>
                    <a:pt x="1795" y="4417"/>
                  </a:cubicBezTo>
                  <a:cubicBezTo>
                    <a:pt x="1808" y="4437"/>
                    <a:pt x="1829" y="4447"/>
                    <a:pt x="1851" y="4449"/>
                  </a:cubicBezTo>
                  <a:cubicBezTo>
                    <a:pt x="1872" y="4449"/>
                    <a:pt x="1894" y="4444"/>
                    <a:pt x="1909" y="4431"/>
                  </a:cubicBezTo>
                  <a:lnTo>
                    <a:pt x="5243" y="1193"/>
                  </a:lnTo>
                  <a:cubicBezTo>
                    <a:pt x="5264" y="1176"/>
                    <a:pt x="5270" y="1144"/>
                    <a:pt x="5263" y="1118"/>
                  </a:cubicBezTo>
                  <a:lnTo>
                    <a:pt x="5258" y="1108"/>
                  </a:lnTo>
                  <a:cubicBezTo>
                    <a:pt x="5248" y="1087"/>
                    <a:pt x="5229" y="1071"/>
                    <a:pt x="5206" y="1064"/>
                  </a:cubicBezTo>
                  <a:lnTo>
                    <a:pt x="4950" y="1016"/>
                  </a:lnTo>
                  <a:cubicBezTo>
                    <a:pt x="4814" y="994"/>
                    <a:pt x="4694" y="895"/>
                    <a:pt x="4630" y="753"/>
                  </a:cubicBezTo>
                  <a:cubicBezTo>
                    <a:pt x="4567" y="614"/>
                    <a:pt x="4571" y="457"/>
                    <a:pt x="4641" y="336"/>
                  </a:cubicBezTo>
                  <a:lnTo>
                    <a:pt x="4651" y="319"/>
                  </a:lnTo>
                  <a:lnTo>
                    <a:pt x="4772" y="118"/>
                  </a:lnTo>
                  <a:cubicBezTo>
                    <a:pt x="4787" y="94"/>
                    <a:pt x="4788" y="69"/>
                    <a:pt x="4776" y="45"/>
                  </a:cubicBezTo>
                  <a:cubicBezTo>
                    <a:pt x="4774" y="41"/>
                    <a:pt x="4774" y="41"/>
                    <a:pt x="4773" y="38"/>
                  </a:cubicBezTo>
                  <a:cubicBezTo>
                    <a:pt x="4758" y="13"/>
                    <a:pt x="4732" y="0"/>
                    <a:pt x="47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24"/>
            <p:cNvSpPr/>
            <p:nvPr/>
          </p:nvSpPr>
          <p:spPr>
            <a:xfrm rot="1586497" flipH="1">
              <a:off x="8801211" y="4478241"/>
              <a:ext cx="43671" cy="46347"/>
            </a:xfrm>
            <a:custGeom>
              <a:avLst/>
              <a:gdLst/>
              <a:ahLst/>
              <a:cxnLst/>
              <a:rect l="l" t="t" r="r" b="b"/>
              <a:pathLst>
                <a:path w="1256" h="1333" extrusionOk="0">
                  <a:moveTo>
                    <a:pt x="769" y="1"/>
                  </a:moveTo>
                  <a:cubicBezTo>
                    <a:pt x="759" y="1"/>
                    <a:pt x="748" y="3"/>
                    <a:pt x="738" y="7"/>
                  </a:cubicBezTo>
                  <a:lnTo>
                    <a:pt x="56" y="317"/>
                  </a:lnTo>
                  <a:cubicBezTo>
                    <a:pt x="18" y="335"/>
                    <a:pt x="0" y="380"/>
                    <a:pt x="18" y="419"/>
                  </a:cubicBezTo>
                  <a:lnTo>
                    <a:pt x="433" y="1332"/>
                  </a:lnTo>
                  <a:lnTo>
                    <a:pt x="1255" y="959"/>
                  </a:lnTo>
                  <a:lnTo>
                    <a:pt x="838" y="44"/>
                  </a:lnTo>
                  <a:cubicBezTo>
                    <a:pt x="826" y="17"/>
                    <a:pt x="799" y="1"/>
                    <a:pt x="769" y="1"/>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24"/>
            <p:cNvSpPr/>
            <p:nvPr/>
          </p:nvSpPr>
          <p:spPr>
            <a:xfrm rot="1586497" flipH="1">
              <a:off x="7947269" y="3807273"/>
              <a:ext cx="1022580" cy="491664"/>
            </a:xfrm>
            <a:custGeom>
              <a:avLst/>
              <a:gdLst/>
              <a:ahLst/>
              <a:cxnLst/>
              <a:rect l="l" t="t" r="r" b="b"/>
              <a:pathLst>
                <a:path w="29410" h="14141" extrusionOk="0">
                  <a:moveTo>
                    <a:pt x="28923" y="0"/>
                  </a:moveTo>
                  <a:cubicBezTo>
                    <a:pt x="28912" y="0"/>
                    <a:pt x="28902" y="3"/>
                    <a:pt x="28892" y="8"/>
                  </a:cubicBezTo>
                  <a:lnTo>
                    <a:pt x="47" y="13126"/>
                  </a:lnTo>
                  <a:cubicBezTo>
                    <a:pt x="30" y="13134"/>
                    <a:pt x="16" y="13148"/>
                    <a:pt x="8" y="13169"/>
                  </a:cubicBezTo>
                  <a:cubicBezTo>
                    <a:pt x="4" y="13188"/>
                    <a:pt x="1" y="13210"/>
                    <a:pt x="9" y="13227"/>
                  </a:cubicBezTo>
                  <a:lnTo>
                    <a:pt x="423" y="14135"/>
                  </a:lnTo>
                  <a:cubicBezTo>
                    <a:pt x="424" y="14139"/>
                    <a:pt x="424" y="14139"/>
                    <a:pt x="429" y="14140"/>
                  </a:cubicBezTo>
                  <a:lnTo>
                    <a:pt x="29410" y="955"/>
                  </a:lnTo>
                  <a:cubicBezTo>
                    <a:pt x="29409" y="952"/>
                    <a:pt x="29409" y="952"/>
                    <a:pt x="29408" y="949"/>
                  </a:cubicBezTo>
                  <a:cubicBezTo>
                    <a:pt x="29405" y="945"/>
                    <a:pt x="29399" y="939"/>
                    <a:pt x="29398" y="937"/>
                  </a:cubicBezTo>
                  <a:cubicBezTo>
                    <a:pt x="29299" y="802"/>
                    <a:pt x="29216" y="656"/>
                    <a:pt x="29148" y="507"/>
                  </a:cubicBezTo>
                  <a:cubicBezTo>
                    <a:pt x="29081" y="362"/>
                    <a:pt x="29032" y="212"/>
                    <a:pt x="28996" y="62"/>
                  </a:cubicBezTo>
                  <a:cubicBezTo>
                    <a:pt x="28997" y="55"/>
                    <a:pt x="28994" y="48"/>
                    <a:pt x="28992" y="44"/>
                  </a:cubicBezTo>
                  <a:cubicBezTo>
                    <a:pt x="28985" y="28"/>
                    <a:pt x="28971" y="17"/>
                    <a:pt x="28954" y="8"/>
                  </a:cubicBezTo>
                  <a:cubicBezTo>
                    <a:pt x="28943" y="3"/>
                    <a:pt x="28933" y="0"/>
                    <a:pt x="28923" y="0"/>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24"/>
            <p:cNvSpPr/>
            <p:nvPr/>
          </p:nvSpPr>
          <p:spPr>
            <a:xfrm rot="1586497" flipH="1">
              <a:off x="7955263" y="3552981"/>
              <a:ext cx="166478" cy="47146"/>
            </a:xfrm>
            <a:custGeom>
              <a:avLst/>
              <a:gdLst/>
              <a:ahLst/>
              <a:cxnLst/>
              <a:rect l="l" t="t" r="r" b="b"/>
              <a:pathLst>
                <a:path w="4788" h="1356" extrusionOk="0">
                  <a:moveTo>
                    <a:pt x="4704" y="0"/>
                  </a:moveTo>
                  <a:cubicBezTo>
                    <a:pt x="4703" y="0"/>
                    <a:pt x="4702" y="0"/>
                    <a:pt x="4701" y="0"/>
                  </a:cubicBezTo>
                  <a:lnTo>
                    <a:pt x="73" y="392"/>
                  </a:lnTo>
                  <a:cubicBezTo>
                    <a:pt x="52" y="393"/>
                    <a:pt x="31" y="402"/>
                    <a:pt x="18" y="421"/>
                  </a:cubicBezTo>
                  <a:cubicBezTo>
                    <a:pt x="6" y="439"/>
                    <a:pt x="1" y="463"/>
                    <a:pt x="5" y="481"/>
                  </a:cubicBezTo>
                  <a:cubicBezTo>
                    <a:pt x="33" y="627"/>
                    <a:pt x="83" y="772"/>
                    <a:pt x="146" y="910"/>
                  </a:cubicBezTo>
                  <a:cubicBezTo>
                    <a:pt x="236" y="1108"/>
                    <a:pt x="342" y="1259"/>
                    <a:pt x="415" y="1356"/>
                  </a:cubicBezTo>
                  <a:cubicBezTo>
                    <a:pt x="747" y="1276"/>
                    <a:pt x="2779" y="770"/>
                    <a:pt x="4651" y="319"/>
                  </a:cubicBezTo>
                  <a:lnTo>
                    <a:pt x="4772" y="119"/>
                  </a:lnTo>
                  <a:cubicBezTo>
                    <a:pt x="4787" y="94"/>
                    <a:pt x="4788" y="70"/>
                    <a:pt x="4775" y="45"/>
                  </a:cubicBezTo>
                  <a:cubicBezTo>
                    <a:pt x="4774" y="41"/>
                    <a:pt x="4774" y="41"/>
                    <a:pt x="4773" y="39"/>
                  </a:cubicBezTo>
                  <a:cubicBezTo>
                    <a:pt x="4758" y="14"/>
                    <a:pt x="4732" y="0"/>
                    <a:pt x="4704" y="0"/>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24"/>
            <p:cNvSpPr/>
            <p:nvPr/>
          </p:nvSpPr>
          <p:spPr>
            <a:xfrm rot="1586497" flipH="1">
              <a:off x="7918080" y="3498473"/>
              <a:ext cx="52224" cy="13351"/>
            </a:xfrm>
            <a:custGeom>
              <a:avLst/>
              <a:gdLst/>
              <a:ahLst/>
              <a:cxnLst/>
              <a:rect l="l" t="t" r="r" b="b"/>
              <a:pathLst>
                <a:path w="1502" h="384" extrusionOk="0">
                  <a:moveTo>
                    <a:pt x="1448" y="0"/>
                  </a:moveTo>
                  <a:cubicBezTo>
                    <a:pt x="1446" y="0"/>
                    <a:pt x="1443" y="1"/>
                    <a:pt x="1441" y="1"/>
                  </a:cubicBezTo>
                  <a:lnTo>
                    <a:pt x="205" y="107"/>
                  </a:lnTo>
                  <a:cubicBezTo>
                    <a:pt x="181" y="109"/>
                    <a:pt x="158" y="123"/>
                    <a:pt x="146" y="142"/>
                  </a:cubicBezTo>
                  <a:lnTo>
                    <a:pt x="1" y="384"/>
                  </a:lnTo>
                  <a:cubicBezTo>
                    <a:pt x="540" y="255"/>
                    <a:pt x="1054" y="134"/>
                    <a:pt x="1502" y="32"/>
                  </a:cubicBezTo>
                  <a:cubicBezTo>
                    <a:pt x="1493" y="13"/>
                    <a:pt x="1470" y="0"/>
                    <a:pt x="1448" y="0"/>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24"/>
            <p:cNvSpPr/>
            <p:nvPr/>
          </p:nvSpPr>
          <p:spPr>
            <a:xfrm rot="1586497" flipH="1">
              <a:off x="7899688" y="3824188"/>
              <a:ext cx="1214997" cy="626462"/>
            </a:xfrm>
            <a:custGeom>
              <a:avLst/>
              <a:gdLst/>
              <a:ahLst/>
              <a:cxnLst/>
              <a:rect l="l" t="t" r="r" b="b"/>
              <a:pathLst>
                <a:path w="34944" h="18018" extrusionOk="0">
                  <a:moveTo>
                    <a:pt x="34178" y="0"/>
                  </a:moveTo>
                  <a:cubicBezTo>
                    <a:pt x="34153" y="0"/>
                    <a:pt x="34129" y="5"/>
                    <a:pt x="34106" y="16"/>
                  </a:cubicBezTo>
                  <a:lnTo>
                    <a:pt x="1184" y="14996"/>
                  </a:lnTo>
                  <a:cubicBezTo>
                    <a:pt x="1135" y="15024"/>
                    <a:pt x="1" y="15740"/>
                    <a:pt x="991" y="17916"/>
                  </a:cubicBezTo>
                  <a:cubicBezTo>
                    <a:pt x="1020" y="17980"/>
                    <a:pt x="1083" y="18018"/>
                    <a:pt x="1148" y="18018"/>
                  </a:cubicBezTo>
                  <a:cubicBezTo>
                    <a:pt x="1173" y="18018"/>
                    <a:pt x="1196" y="18014"/>
                    <a:pt x="1217" y="18002"/>
                  </a:cubicBezTo>
                  <a:cubicBezTo>
                    <a:pt x="1305" y="17963"/>
                    <a:pt x="1343" y="17859"/>
                    <a:pt x="1304" y="17774"/>
                  </a:cubicBezTo>
                  <a:cubicBezTo>
                    <a:pt x="450" y="15896"/>
                    <a:pt x="1325" y="15315"/>
                    <a:pt x="1343" y="15302"/>
                  </a:cubicBezTo>
                  <a:lnTo>
                    <a:pt x="34038" y="427"/>
                  </a:lnTo>
                  <a:cubicBezTo>
                    <a:pt x="34140" y="925"/>
                    <a:pt x="34392" y="1287"/>
                    <a:pt x="34534" y="1458"/>
                  </a:cubicBezTo>
                  <a:cubicBezTo>
                    <a:pt x="34414" y="1664"/>
                    <a:pt x="34243" y="2104"/>
                    <a:pt x="34501" y="2669"/>
                  </a:cubicBezTo>
                  <a:cubicBezTo>
                    <a:pt x="34530" y="2734"/>
                    <a:pt x="34593" y="2771"/>
                    <a:pt x="34659" y="2771"/>
                  </a:cubicBezTo>
                  <a:cubicBezTo>
                    <a:pt x="34683" y="2771"/>
                    <a:pt x="34707" y="2766"/>
                    <a:pt x="34729" y="2756"/>
                  </a:cubicBezTo>
                  <a:cubicBezTo>
                    <a:pt x="34817" y="2716"/>
                    <a:pt x="34855" y="2614"/>
                    <a:pt x="34816" y="2527"/>
                  </a:cubicBezTo>
                  <a:cubicBezTo>
                    <a:pt x="34557" y="1956"/>
                    <a:pt x="34871" y="1572"/>
                    <a:pt x="34884" y="1556"/>
                  </a:cubicBezTo>
                  <a:cubicBezTo>
                    <a:pt x="34944" y="1486"/>
                    <a:pt x="34941" y="1384"/>
                    <a:pt x="34875" y="1319"/>
                  </a:cubicBezTo>
                  <a:cubicBezTo>
                    <a:pt x="34871" y="1314"/>
                    <a:pt x="34413" y="856"/>
                    <a:pt x="34350" y="157"/>
                  </a:cubicBezTo>
                  <a:cubicBezTo>
                    <a:pt x="34344" y="103"/>
                    <a:pt x="34313" y="51"/>
                    <a:pt x="34264" y="24"/>
                  </a:cubicBezTo>
                  <a:cubicBezTo>
                    <a:pt x="34237" y="8"/>
                    <a:pt x="34208" y="0"/>
                    <a:pt x="3417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24"/>
            <p:cNvSpPr/>
            <p:nvPr/>
          </p:nvSpPr>
          <p:spPr>
            <a:xfrm rot="1586497" flipH="1">
              <a:off x="7823009" y="3882780"/>
              <a:ext cx="1230852" cy="601464"/>
            </a:xfrm>
            <a:custGeom>
              <a:avLst/>
              <a:gdLst/>
              <a:ahLst/>
              <a:cxnLst/>
              <a:rect l="l" t="t" r="r" b="b"/>
              <a:pathLst>
                <a:path w="35400" h="17299" extrusionOk="0">
                  <a:moveTo>
                    <a:pt x="33709" y="1"/>
                  </a:moveTo>
                  <a:cubicBezTo>
                    <a:pt x="33685" y="1"/>
                    <a:pt x="33661" y="6"/>
                    <a:pt x="33638" y="16"/>
                  </a:cubicBezTo>
                  <a:cubicBezTo>
                    <a:pt x="33550" y="56"/>
                    <a:pt x="33513" y="158"/>
                    <a:pt x="33551" y="245"/>
                  </a:cubicBezTo>
                  <a:cubicBezTo>
                    <a:pt x="33808" y="810"/>
                    <a:pt x="34253" y="969"/>
                    <a:pt x="34487" y="1015"/>
                  </a:cubicBezTo>
                  <a:cubicBezTo>
                    <a:pt x="34523" y="1234"/>
                    <a:pt x="34628" y="1663"/>
                    <a:pt x="34938" y="2067"/>
                  </a:cubicBezTo>
                  <a:lnTo>
                    <a:pt x="2263" y="16934"/>
                  </a:lnTo>
                  <a:cubicBezTo>
                    <a:pt x="2253" y="16938"/>
                    <a:pt x="2186" y="16956"/>
                    <a:pt x="2079" y="16956"/>
                  </a:cubicBezTo>
                  <a:cubicBezTo>
                    <a:pt x="1741" y="16956"/>
                    <a:pt x="1003" y="16772"/>
                    <a:pt x="354" y="15348"/>
                  </a:cubicBezTo>
                  <a:cubicBezTo>
                    <a:pt x="326" y="15283"/>
                    <a:pt x="262" y="15246"/>
                    <a:pt x="196" y="15246"/>
                  </a:cubicBezTo>
                  <a:cubicBezTo>
                    <a:pt x="172" y="15246"/>
                    <a:pt x="148" y="15251"/>
                    <a:pt x="126" y="15261"/>
                  </a:cubicBezTo>
                  <a:cubicBezTo>
                    <a:pt x="38" y="15301"/>
                    <a:pt x="0" y="15404"/>
                    <a:pt x="39" y="15490"/>
                  </a:cubicBezTo>
                  <a:cubicBezTo>
                    <a:pt x="755" y="17063"/>
                    <a:pt x="1625" y="17299"/>
                    <a:pt x="2079" y="17299"/>
                  </a:cubicBezTo>
                  <a:cubicBezTo>
                    <a:pt x="2253" y="17299"/>
                    <a:pt x="2366" y="17263"/>
                    <a:pt x="2388" y="17258"/>
                  </a:cubicBezTo>
                  <a:lnTo>
                    <a:pt x="35292" y="2288"/>
                  </a:lnTo>
                  <a:cubicBezTo>
                    <a:pt x="35342" y="2266"/>
                    <a:pt x="35379" y="2219"/>
                    <a:pt x="35389" y="2165"/>
                  </a:cubicBezTo>
                  <a:cubicBezTo>
                    <a:pt x="35400" y="2108"/>
                    <a:pt x="35383" y="2052"/>
                    <a:pt x="35345" y="2011"/>
                  </a:cubicBezTo>
                  <a:cubicBezTo>
                    <a:pt x="34860" y="1505"/>
                    <a:pt x="34816" y="858"/>
                    <a:pt x="34816" y="852"/>
                  </a:cubicBezTo>
                  <a:cubicBezTo>
                    <a:pt x="34808" y="762"/>
                    <a:pt x="34734" y="690"/>
                    <a:pt x="34644" y="689"/>
                  </a:cubicBezTo>
                  <a:cubicBezTo>
                    <a:pt x="34623" y="689"/>
                    <a:pt x="34126" y="673"/>
                    <a:pt x="33866" y="103"/>
                  </a:cubicBezTo>
                  <a:cubicBezTo>
                    <a:pt x="33838" y="38"/>
                    <a:pt x="33775" y="1"/>
                    <a:pt x="3370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24"/>
            <p:cNvSpPr/>
            <p:nvPr/>
          </p:nvSpPr>
          <p:spPr>
            <a:xfrm rot="1586497" flipH="1">
              <a:off x="7993954" y="3709270"/>
              <a:ext cx="35" cy="35"/>
            </a:xfrm>
            <a:custGeom>
              <a:avLst/>
              <a:gdLst/>
              <a:ahLst/>
              <a:cxnLst/>
              <a:rect l="l" t="t" r="r" b="b"/>
              <a:pathLst>
                <a:path w="1" h="1" fill="none" extrusionOk="0">
                  <a:moveTo>
                    <a:pt x="1" y="0"/>
                  </a:moveTo>
                  <a:close/>
                </a:path>
              </a:pathLst>
            </a:custGeom>
            <a:noFill/>
            <a:ln w="8650" cap="rnd" cmpd="sng">
              <a:solidFill>
                <a:srgbClr val="23232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24"/>
            <p:cNvSpPr/>
            <p:nvPr/>
          </p:nvSpPr>
          <p:spPr>
            <a:xfrm rot="1586497" flipH="1">
              <a:off x="7856789" y="3499511"/>
              <a:ext cx="191721" cy="185109"/>
            </a:xfrm>
            <a:custGeom>
              <a:avLst/>
              <a:gdLst/>
              <a:ahLst/>
              <a:cxnLst/>
              <a:rect l="l" t="t" r="r" b="b"/>
              <a:pathLst>
                <a:path w="5514" h="5324" extrusionOk="0">
                  <a:moveTo>
                    <a:pt x="5321" y="0"/>
                  </a:moveTo>
                  <a:cubicBezTo>
                    <a:pt x="5278" y="0"/>
                    <a:pt x="5235" y="16"/>
                    <a:pt x="5202" y="49"/>
                  </a:cubicBezTo>
                  <a:lnTo>
                    <a:pt x="71" y="5026"/>
                  </a:lnTo>
                  <a:cubicBezTo>
                    <a:pt x="1" y="5093"/>
                    <a:pt x="0" y="5203"/>
                    <a:pt x="67" y="5271"/>
                  </a:cubicBezTo>
                  <a:cubicBezTo>
                    <a:pt x="101" y="5307"/>
                    <a:pt x="146" y="5324"/>
                    <a:pt x="192" y="5324"/>
                  </a:cubicBezTo>
                  <a:cubicBezTo>
                    <a:pt x="235" y="5324"/>
                    <a:pt x="279" y="5308"/>
                    <a:pt x="312" y="5276"/>
                  </a:cubicBezTo>
                  <a:lnTo>
                    <a:pt x="5442" y="297"/>
                  </a:lnTo>
                  <a:cubicBezTo>
                    <a:pt x="5512" y="231"/>
                    <a:pt x="5514" y="121"/>
                    <a:pt x="5447" y="53"/>
                  </a:cubicBezTo>
                  <a:cubicBezTo>
                    <a:pt x="5412" y="18"/>
                    <a:pt x="5367" y="0"/>
                    <a:pt x="532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24"/>
            <p:cNvSpPr/>
            <p:nvPr/>
          </p:nvSpPr>
          <p:spPr>
            <a:xfrm rot="1586497" flipH="1">
              <a:off x="7868470" y="3874964"/>
              <a:ext cx="1031099" cy="474940"/>
            </a:xfrm>
            <a:custGeom>
              <a:avLst/>
              <a:gdLst/>
              <a:ahLst/>
              <a:cxnLst/>
              <a:rect l="l" t="t" r="r" b="b"/>
              <a:pathLst>
                <a:path w="29655" h="13660" extrusionOk="0">
                  <a:moveTo>
                    <a:pt x="29458" y="1"/>
                  </a:moveTo>
                  <a:cubicBezTo>
                    <a:pt x="29434" y="1"/>
                    <a:pt x="29410" y="6"/>
                    <a:pt x="29387" y="17"/>
                  </a:cubicBezTo>
                  <a:lnTo>
                    <a:pt x="126" y="13328"/>
                  </a:lnTo>
                  <a:cubicBezTo>
                    <a:pt x="39" y="13368"/>
                    <a:pt x="0" y="13471"/>
                    <a:pt x="40" y="13558"/>
                  </a:cubicBezTo>
                  <a:cubicBezTo>
                    <a:pt x="68" y="13621"/>
                    <a:pt x="131" y="13659"/>
                    <a:pt x="197" y="13659"/>
                  </a:cubicBezTo>
                  <a:cubicBezTo>
                    <a:pt x="222" y="13659"/>
                    <a:pt x="245" y="13654"/>
                    <a:pt x="269" y="13643"/>
                  </a:cubicBezTo>
                  <a:lnTo>
                    <a:pt x="29529" y="333"/>
                  </a:lnTo>
                  <a:cubicBezTo>
                    <a:pt x="29617" y="293"/>
                    <a:pt x="29655" y="189"/>
                    <a:pt x="29616" y="103"/>
                  </a:cubicBezTo>
                  <a:cubicBezTo>
                    <a:pt x="29587" y="39"/>
                    <a:pt x="29523" y="1"/>
                    <a:pt x="294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24"/>
            <p:cNvSpPr/>
            <p:nvPr/>
          </p:nvSpPr>
          <p:spPr>
            <a:xfrm rot="1586497" flipH="1">
              <a:off x="7923104" y="3830575"/>
              <a:ext cx="1031134" cy="474906"/>
            </a:xfrm>
            <a:custGeom>
              <a:avLst/>
              <a:gdLst/>
              <a:ahLst/>
              <a:cxnLst/>
              <a:rect l="l" t="t" r="r" b="b"/>
              <a:pathLst>
                <a:path w="29656" h="13659" extrusionOk="0">
                  <a:moveTo>
                    <a:pt x="29459" y="0"/>
                  </a:moveTo>
                  <a:cubicBezTo>
                    <a:pt x="29435" y="0"/>
                    <a:pt x="29410" y="6"/>
                    <a:pt x="29387" y="16"/>
                  </a:cubicBezTo>
                  <a:lnTo>
                    <a:pt x="126" y="13328"/>
                  </a:lnTo>
                  <a:cubicBezTo>
                    <a:pt x="38" y="13367"/>
                    <a:pt x="1" y="13471"/>
                    <a:pt x="41" y="13557"/>
                  </a:cubicBezTo>
                  <a:cubicBezTo>
                    <a:pt x="69" y="13621"/>
                    <a:pt x="132" y="13659"/>
                    <a:pt x="198" y="13659"/>
                  </a:cubicBezTo>
                  <a:cubicBezTo>
                    <a:pt x="222" y="13659"/>
                    <a:pt x="246" y="13654"/>
                    <a:pt x="269" y="13643"/>
                  </a:cubicBezTo>
                  <a:lnTo>
                    <a:pt x="29530" y="331"/>
                  </a:lnTo>
                  <a:cubicBezTo>
                    <a:pt x="29618" y="293"/>
                    <a:pt x="29655" y="189"/>
                    <a:pt x="29616" y="103"/>
                  </a:cubicBezTo>
                  <a:cubicBezTo>
                    <a:pt x="29587" y="39"/>
                    <a:pt x="29524" y="0"/>
                    <a:pt x="294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24"/>
            <p:cNvSpPr/>
            <p:nvPr/>
          </p:nvSpPr>
          <p:spPr>
            <a:xfrm rot="1586497" flipH="1">
              <a:off x="8747362" y="4472661"/>
              <a:ext cx="83065" cy="164456"/>
            </a:xfrm>
            <a:custGeom>
              <a:avLst/>
              <a:gdLst/>
              <a:ahLst/>
              <a:cxnLst/>
              <a:rect l="l" t="t" r="r" b="b"/>
              <a:pathLst>
                <a:path w="2389" h="4730" extrusionOk="0">
                  <a:moveTo>
                    <a:pt x="198" y="1"/>
                  </a:moveTo>
                  <a:cubicBezTo>
                    <a:pt x="174" y="1"/>
                    <a:pt x="149" y="6"/>
                    <a:pt x="126" y="17"/>
                  </a:cubicBezTo>
                  <a:cubicBezTo>
                    <a:pt x="39" y="57"/>
                    <a:pt x="1" y="159"/>
                    <a:pt x="40" y="246"/>
                  </a:cubicBezTo>
                  <a:lnTo>
                    <a:pt x="2034" y="4627"/>
                  </a:lnTo>
                  <a:cubicBezTo>
                    <a:pt x="2062" y="4691"/>
                    <a:pt x="2125" y="4730"/>
                    <a:pt x="2191" y="4730"/>
                  </a:cubicBezTo>
                  <a:cubicBezTo>
                    <a:pt x="2214" y="4730"/>
                    <a:pt x="2239" y="4725"/>
                    <a:pt x="2263" y="4714"/>
                  </a:cubicBezTo>
                  <a:cubicBezTo>
                    <a:pt x="2350" y="4674"/>
                    <a:pt x="2389" y="4571"/>
                    <a:pt x="2349" y="4485"/>
                  </a:cubicBezTo>
                  <a:lnTo>
                    <a:pt x="355" y="104"/>
                  </a:lnTo>
                  <a:cubicBezTo>
                    <a:pt x="327" y="39"/>
                    <a:pt x="264" y="1"/>
                    <a:pt x="19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24"/>
            <p:cNvSpPr/>
            <p:nvPr/>
          </p:nvSpPr>
          <p:spPr>
            <a:xfrm rot="1586497" flipH="1">
              <a:off x="7957408" y="3589009"/>
              <a:ext cx="68670" cy="58238"/>
            </a:xfrm>
            <a:custGeom>
              <a:avLst/>
              <a:gdLst/>
              <a:ahLst/>
              <a:cxnLst/>
              <a:rect l="l" t="t" r="r" b="b"/>
              <a:pathLst>
                <a:path w="1975" h="1675" extrusionOk="0">
                  <a:moveTo>
                    <a:pt x="1882" y="1"/>
                  </a:moveTo>
                  <a:cubicBezTo>
                    <a:pt x="1864" y="1"/>
                    <a:pt x="1845" y="7"/>
                    <a:pt x="1830" y="20"/>
                  </a:cubicBezTo>
                  <a:lnTo>
                    <a:pt x="40" y="1529"/>
                  </a:lnTo>
                  <a:cubicBezTo>
                    <a:pt x="4" y="1557"/>
                    <a:pt x="0" y="1609"/>
                    <a:pt x="30" y="1645"/>
                  </a:cubicBezTo>
                  <a:cubicBezTo>
                    <a:pt x="45" y="1664"/>
                    <a:pt x="68" y="1674"/>
                    <a:pt x="92" y="1674"/>
                  </a:cubicBezTo>
                  <a:cubicBezTo>
                    <a:pt x="110" y="1674"/>
                    <a:pt x="130" y="1667"/>
                    <a:pt x="146" y="1655"/>
                  </a:cubicBezTo>
                  <a:lnTo>
                    <a:pt x="1935" y="147"/>
                  </a:lnTo>
                  <a:cubicBezTo>
                    <a:pt x="1970" y="118"/>
                    <a:pt x="1974" y="65"/>
                    <a:pt x="1946" y="31"/>
                  </a:cubicBezTo>
                  <a:cubicBezTo>
                    <a:pt x="1929" y="11"/>
                    <a:pt x="1906" y="1"/>
                    <a:pt x="18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24"/>
            <p:cNvSpPr/>
            <p:nvPr/>
          </p:nvSpPr>
          <p:spPr>
            <a:xfrm rot="1586497" flipH="1">
              <a:off x="8003534" y="3600507"/>
              <a:ext cx="27329" cy="20409"/>
            </a:xfrm>
            <a:custGeom>
              <a:avLst/>
              <a:gdLst/>
              <a:ahLst/>
              <a:cxnLst/>
              <a:rect l="l" t="t" r="r" b="b"/>
              <a:pathLst>
                <a:path w="786" h="587" extrusionOk="0">
                  <a:moveTo>
                    <a:pt x="692" y="0"/>
                  </a:moveTo>
                  <a:cubicBezTo>
                    <a:pt x="675" y="0"/>
                    <a:pt x="659" y="5"/>
                    <a:pt x="644" y="15"/>
                  </a:cubicBezTo>
                  <a:lnTo>
                    <a:pt x="46" y="436"/>
                  </a:lnTo>
                  <a:cubicBezTo>
                    <a:pt x="9" y="462"/>
                    <a:pt x="1" y="514"/>
                    <a:pt x="27" y="551"/>
                  </a:cubicBezTo>
                  <a:cubicBezTo>
                    <a:pt x="44" y="575"/>
                    <a:pt x="69" y="587"/>
                    <a:pt x="95" y="587"/>
                  </a:cubicBezTo>
                  <a:cubicBezTo>
                    <a:pt x="112" y="587"/>
                    <a:pt x="127" y="582"/>
                    <a:pt x="142" y="571"/>
                  </a:cubicBezTo>
                  <a:lnTo>
                    <a:pt x="740" y="150"/>
                  </a:lnTo>
                  <a:cubicBezTo>
                    <a:pt x="776" y="124"/>
                    <a:pt x="786" y="73"/>
                    <a:pt x="760" y="35"/>
                  </a:cubicBezTo>
                  <a:cubicBezTo>
                    <a:pt x="743" y="13"/>
                    <a:pt x="718" y="0"/>
                    <a:pt x="69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24"/>
            <p:cNvSpPr/>
            <p:nvPr/>
          </p:nvSpPr>
          <p:spPr>
            <a:xfrm rot="1586497" flipH="1">
              <a:off x="8754854" y="4621166"/>
              <a:ext cx="50451" cy="24373"/>
            </a:xfrm>
            <a:custGeom>
              <a:avLst/>
              <a:gdLst/>
              <a:ahLst/>
              <a:cxnLst/>
              <a:rect l="l" t="t" r="r" b="b"/>
              <a:pathLst>
                <a:path w="1451" h="701" extrusionOk="0">
                  <a:moveTo>
                    <a:pt x="1355" y="0"/>
                  </a:moveTo>
                  <a:cubicBezTo>
                    <a:pt x="1345" y="0"/>
                    <a:pt x="1334" y="2"/>
                    <a:pt x="1324" y="6"/>
                  </a:cubicBezTo>
                  <a:lnTo>
                    <a:pt x="64" y="541"/>
                  </a:lnTo>
                  <a:cubicBezTo>
                    <a:pt x="21" y="559"/>
                    <a:pt x="1" y="608"/>
                    <a:pt x="20" y="650"/>
                  </a:cubicBezTo>
                  <a:cubicBezTo>
                    <a:pt x="32" y="682"/>
                    <a:pt x="64" y="700"/>
                    <a:pt x="95" y="700"/>
                  </a:cubicBezTo>
                  <a:cubicBezTo>
                    <a:pt x="108" y="700"/>
                    <a:pt x="118" y="698"/>
                    <a:pt x="129" y="694"/>
                  </a:cubicBezTo>
                  <a:lnTo>
                    <a:pt x="1388" y="159"/>
                  </a:lnTo>
                  <a:cubicBezTo>
                    <a:pt x="1432" y="140"/>
                    <a:pt x="1450" y="92"/>
                    <a:pt x="1433" y="50"/>
                  </a:cubicBezTo>
                  <a:cubicBezTo>
                    <a:pt x="1418" y="18"/>
                    <a:pt x="1387" y="0"/>
                    <a:pt x="135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24"/>
            <p:cNvSpPr/>
            <p:nvPr/>
          </p:nvSpPr>
          <p:spPr>
            <a:xfrm rot="1586497" flipH="1">
              <a:off x="8788500" y="4616744"/>
              <a:ext cx="36613" cy="14290"/>
            </a:xfrm>
            <a:custGeom>
              <a:avLst/>
              <a:gdLst/>
              <a:ahLst/>
              <a:cxnLst/>
              <a:rect l="l" t="t" r="r" b="b"/>
              <a:pathLst>
                <a:path w="1053" h="411" extrusionOk="0">
                  <a:moveTo>
                    <a:pt x="960" y="0"/>
                  </a:moveTo>
                  <a:cubicBezTo>
                    <a:pt x="953" y="0"/>
                    <a:pt x="945" y="1"/>
                    <a:pt x="937" y="3"/>
                  </a:cubicBezTo>
                  <a:lnTo>
                    <a:pt x="71" y="248"/>
                  </a:lnTo>
                  <a:cubicBezTo>
                    <a:pt x="27" y="261"/>
                    <a:pt x="0" y="306"/>
                    <a:pt x="13" y="350"/>
                  </a:cubicBezTo>
                  <a:cubicBezTo>
                    <a:pt x="23" y="386"/>
                    <a:pt x="57" y="410"/>
                    <a:pt x="94" y="410"/>
                  </a:cubicBezTo>
                  <a:cubicBezTo>
                    <a:pt x="101" y="410"/>
                    <a:pt x="109" y="408"/>
                    <a:pt x="117" y="406"/>
                  </a:cubicBezTo>
                  <a:lnTo>
                    <a:pt x="983" y="161"/>
                  </a:lnTo>
                  <a:cubicBezTo>
                    <a:pt x="1026" y="150"/>
                    <a:pt x="1052" y="104"/>
                    <a:pt x="1039" y="59"/>
                  </a:cubicBezTo>
                  <a:cubicBezTo>
                    <a:pt x="1029" y="23"/>
                    <a:pt x="997" y="0"/>
                    <a:pt x="9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24"/>
            <p:cNvSpPr/>
            <p:nvPr/>
          </p:nvSpPr>
          <p:spPr>
            <a:xfrm rot="1586497" flipH="1">
              <a:off x="8841264" y="4594144"/>
              <a:ext cx="24965" cy="16828"/>
            </a:xfrm>
            <a:custGeom>
              <a:avLst/>
              <a:gdLst/>
              <a:ahLst/>
              <a:cxnLst/>
              <a:rect l="l" t="t" r="r" b="b"/>
              <a:pathLst>
                <a:path w="718" h="484" extrusionOk="0">
                  <a:moveTo>
                    <a:pt x="624" y="0"/>
                  </a:moveTo>
                  <a:cubicBezTo>
                    <a:pt x="616" y="0"/>
                    <a:pt x="609" y="1"/>
                    <a:pt x="601" y="4"/>
                  </a:cubicBezTo>
                  <a:cubicBezTo>
                    <a:pt x="386" y="67"/>
                    <a:pt x="190" y="185"/>
                    <a:pt x="33" y="343"/>
                  </a:cubicBezTo>
                  <a:cubicBezTo>
                    <a:pt x="0" y="375"/>
                    <a:pt x="0" y="427"/>
                    <a:pt x="33" y="459"/>
                  </a:cubicBezTo>
                  <a:cubicBezTo>
                    <a:pt x="50" y="476"/>
                    <a:pt x="71" y="484"/>
                    <a:pt x="92" y="484"/>
                  </a:cubicBezTo>
                  <a:cubicBezTo>
                    <a:pt x="113" y="484"/>
                    <a:pt x="134" y="474"/>
                    <a:pt x="151" y="459"/>
                  </a:cubicBezTo>
                  <a:cubicBezTo>
                    <a:pt x="288" y="321"/>
                    <a:pt x="461" y="218"/>
                    <a:pt x="648" y="164"/>
                  </a:cubicBezTo>
                  <a:cubicBezTo>
                    <a:pt x="692" y="150"/>
                    <a:pt x="717" y="103"/>
                    <a:pt x="705" y="60"/>
                  </a:cubicBezTo>
                  <a:cubicBezTo>
                    <a:pt x="693" y="23"/>
                    <a:pt x="660" y="0"/>
                    <a:pt x="6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24"/>
            <p:cNvSpPr/>
            <p:nvPr/>
          </p:nvSpPr>
          <p:spPr>
            <a:xfrm rot="1586497" flipH="1">
              <a:off x="8854760" y="4547285"/>
              <a:ext cx="28268" cy="15681"/>
            </a:xfrm>
            <a:custGeom>
              <a:avLst/>
              <a:gdLst/>
              <a:ahLst/>
              <a:cxnLst/>
              <a:rect l="l" t="t" r="r" b="b"/>
              <a:pathLst>
                <a:path w="813" h="451" extrusionOk="0">
                  <a:moveTo>
                    <a:pt x="717" y="1"/>
                  </a:moveTo>
                  <a:cubicBezTo>
                    <a:pt x="706" y="1"/>
                    <a:pt x="694" y="3"/>
                    <a:pt x="683" y="8"/>
                  </a:cubicBezTo>
                  <a:lnTo>
                    <a:pt x="60" y="292"/>
                  </a:lnTo>
                  <a:cubicBezTo>
                    <a:pt x="20" y="312"/>
                    <a:pt x="1" y="360"/>
                    <a:pt x="20" y="402"/>
                  </a:cubicBezTo>
                  <a:cubicBezTo>
                    <a:pt x="34" y="432"/>
                    <a:pt x="65" y="450"/>
                    <a:pt x="96" y="450"/>
                  </a:cubicBezTo>
                  <a:cubicBezTo>
                    <a:pt x="108" y="450"/>
                    <a:pt x="119" y="448"/>
                    <a:pt x="130" y="443"/>
                  </a:cubicBezTo>
                  <a:lnTo>
                    <a:pt x="752" y="158"/>
                  </a:lnTo>
                  <a:cubicBezTo>
                    <a:pt x="793" y="139"/>
                    <a:pt x="813" y="90"/>
                    <a:pt x="793" y="48"/>
                  </a:cubicBezTo>
                  <a:cubicBezTo>
                    <a:pt x="779" y="19"/>
                    <a:pt x="748" y="1"/>
                    <a:pt x="71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24"/>
            <p:cNvSpPr/>
            <p:nvPr/>
          </p:nvSpPr>
          <p:spPr>
            <a:xfrm rot="1586497" flipH="1">
              <a:off x="8807458" y="4524897"/>
              <a:ext cx="129448" cy="110947"/>
            </a:xfrm>
            <a:custGeom>
              <a:avLst/>
              <a:gdLst/>
              <a:ahLst/>
              <a:cxnLst/>
              <a:rect l="l" t="t" r="r" b="b"/>
              <a:pathLst>
                <a:path w="3723" h="3191" extrusionOk="0">
                  <a:moveTo>
                    <a:pt x="3236" y="1"/>
                  </a:moveTo>
                  <a:cubicBezTo>
                    <a:pt x="3225" y="1"/>
                    <a:pt x="3215" y="3"/>
                    <a:pt x="3205" y="7"/>
                  </a:cubicBezTo>
                  <a:lnTo>
                    <a:pt x="807" y="1098"/>
                  </a:lnTo>
                  <a:cubicBezTo>
                    <a:pt x="765" y="1126"/>
                    <a:pt x="1" y="1636"/>
                    <a:pt x="541" y="3190"/>
                  </a:cubicBezTo>
                  <a:cubicBezTo>
                    <a:pt x="976" y="2603"/>
                    <a:pt x="1874" y="1818"/>
                    <a:pt x="3723" y="961"/>
                  </a:cubicBezTo>
                  <a:lnTo>
                    <a:pt x="3306" y="46"/>
                  </a:lnTo>
                  <a:cubicBezTo>
                    <a:pt x="3293" y="18"/>
                    <a:pt x="3265" y="1"/>
                    <a:pt x="3236" y="1"/>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88" name="Google Shape;1788;p24"/>
          <p:cNvGrpSpPr/>
          <p:nvPr/>
        </p:nvGrpSpPr>
        <p:grpSpPr>
          <a:xfrm>
            <a:off x="712838" y="219133"/>
            <a:ext cx="9129414" cy="4679540"/>
            <a:chOff x="712838" y="219133"/>
            <a:chExt cx="9129414" cy="4679540"/>
          </a:xfrm>
        </p:grpSpPr>
        <p:grpSp>
          <p:nvGrpSpPr>
            <p:cNvPr id="1789" name="Google Shape;1789;p24"/>
            <p:cNvGrpSpPr/>
            <p:nvPr/>
          </p:nvGrpSpPr>
          <p:grpSpPr>
            <a:xfrm rot="2403300" flipH="1">
              <a:off x="7764393" y="800929"/>
              <a:ext cx="2081052" cy="748649"/>
              <a:chOff x="-370250" y="165063"/>
              <a:chExt cx="2081125" cy="748675"/>
            </a:xfrm>
          </p:grpSpPr>
          <p:grpSp>
            <p:nvGrpSpPr>
              <p:cNvPr id="1790" name="Google Shape;1790;p24"/>
              <p:cNvGrpSpPr/>
              <p:nvPr/>
            </p:nvGrpSpPr>
            <p:grpSpPr>
              <a:xfrm>
                <a:off x="1359350" y="210138"/>
                <a:ext cx="351525" cy="226000"/>
                <a:chOff x="2671300" y="2198700"/>
                <a:chExt cx="351525" cy="226000"/>
              </a:xfrm>
            </p:grpSpPr>
            <p:sp>
              <p:nvSpPr>
                <p:cNvPr id="1791" name="Google Shape;1791;p24"/>
                <p:cNvSpPr/>
                <p:nvPr/>
              </p:nvSpPr>
              <p:spPr>
                <a:xfrm>
                  <a:off x="2671300" y="2198700"/>
                  <a:ext cx="351525" cy="225425"/>
                </a:xfrm>
                <a:custGeom>
                  <a:avLst/>
                  <a:gdLst/>
                  <a:ahLst/>
                  <a:cxnLst/>
                  <a:rect l="l" t="t" r="r" b="b"/>
                  <a:pathLst>
                    <a:path w="14061" h="9017" fill="none" extrusionOk="0">
                      <a:moveTo>
                        <a:pt x="2351" y="0"/>
                      </a:moveTo>
                      <a:cubicBezTo>
                        <a:pt x="5547" y="2694"/>
                        <a:pt x="10865" y="6323"/>
                        <a:pt x="14060" y="9016"/>
                      </a:cubicBezTo>
                      <a:cubicBezTo>
                        <a:pt x="9199" y="8605"/>
                        <a:pt x="5250" y="8309"/>
                        <a:pt x="0" y="7601"/>
                      </a:cubicBezTo>
                      <a:cubicBezTo>
                        <a:pt x="297" y="6734"/>
                        <a:pt x="1027" y="4291"/>
                        <a:pt x="1164" y="4246"/>
                      </a:cubicBezTo>
                      <a:cubicBezTo>
                        <a:pt x="1255" y="4223"/>
                        <a:pt x="5364" y="5592"/>
                        <a:pt x="7350" y="6254"/>
                      </a:cubicBezTo>
                      <a:cubicBezTo>
                        <a:pt x="5159" y="5067"/>
                        <a:pt x="3447" y="4451"/>
                        <a:pt x="1415" y="3424"/>
                      </a:cubicBezTo>
                      <a:cubicBezTo>
                        <a:pt x="1712" y="2488"/>
                        <a:pt x="2077" y="936"/>
                        <a:pt x="2351" y="0"/>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24"/>
                <p:cNvSpPr/>
                <p:nvPr/>
              </p:nvSpPr>
              <p:spPr>
                <a:xfrm>
                  <a:off x="2706675" y="2283725"/>
                  <a:ext cx="4575" cy="23425"/>
                </a:xfrm>
                <a:custGeom>
                  <a:avLst/>
                  <a:gdLst/>
                  <a:ahLst/>
                  <a:cxnLst/>
                  <a:rect l="l" t="t" r="r" b="b"/>
                  <a:pathLst>
                    <a:path w="183" h="937" fill="none" extrusionOk="0">
                      <a:moveTo>
                        <a:pt x="0" y="0"/>
                      </a:moveTo>
                      <a:cubicBezTo>
                        <a:pt x="69" y="343"/>
                        <a:pt x="114" y="594"/>
                        <a:pt x="183" y="936"/>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24"/>
                <p:cNvSpPr/>
                <p:nvPr/>
              </p:nvSpPr>
              <p:spPr>
                <a:xfrm>
                  <a:off x="2718650" y="2397850"/>
                  <a:ext cx="301900" cy="26850"/>
                </a:xfrm>
                <a:custGeom>
                  <a:avLst/>
                  <a:gdLst/>
                  <a:ahLst/>
                  <a:cxnLst/>
                  <a:rect l="l" t="t" r="r" b="b"/>
                  <a:pathLst>
                    <a:path w="12076" h="1074" fill="none" extrusionOk="0">
                      <a:moveTo>
                        <a:pt x="12075" y="1073"/>
                      </a:moveTo>
                      <a:cubicBezTo>
                        <a:pt x="6666" y="1005"/>
                        <a:pt x="3949" y="982"/>
                        <a:pt x="138" y="822"/>
                      </a:cubicBezTo>
                      <a:cubicBezTo>
                        <a:pt x="92" y="548"/>
                        <a:pt x="46" y="274"/>
                        <a:pt x="1"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94" name="Google Shape;1794;p24"/>
              <p:cNvSpPr/>
              <p:nvPr/>
            </p:nvSpPr>
            <p:spPr>
              <a:xfrm>
                <a:off x="-370250" y="165063"/>
                <a:ext cx="1676550" cy="748675"/>
              </a:xfrm>
              <a:custGeom>
                <a:avLst/>
                <a:gdLst/>
                <a:ahLst/>
                <a:cxnLst/>
                <a:rect l="l" t="t" r="r" b="b"/>
                <a:pathLst>
                  <a:path w="67062" h="29947" fill="none" extrusionOk="0">
                    <a:moveTo>
                      <a:pt x="67061" y="4542"/>
                    </a:moveTo>
                    <a:cubicBezTo>
                      <a:pt x="54850" y="0"/>
                      <a:pt x="40972" y="23"/>
                      <a:pt x="28760" y="4656"/>
                    </a:cubicBezTo>
                    <a:cubicBezTo>
                      <a:pt x="16572" y="9267"/>
                      <a:pt x="6141" y="18420"/>
                      <a:pt x="1" y="29947"/>
                    </a:cubicBezTo>
                  </a:path>
                </a:pathLst>
              </a:custGeom>
              <a:noFill/>
              <a:ln w="19050" cap="rnd" cmpd="sng">
                <a:solidFill>
                  <a:schemeClr val="lt2"/>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95" name="Google Shape;1795;p24"/>
            <p:cNvSpPr/>
            <p:nvPr/>
          </p:nvSpPr>
          <p:spPr>
            <a:xfrm>
              <a:off x="712838" y="3125975"/>
              <a:ext cx="122125" cy="135850"/>
            </a:xfrm>
            <a:custGeom>
              <a:avLst/>
              <a:gdLst/>
              <a:ahLst/>
              <a:cxnLst/>
              <a:rect l="l" t="t" r="r" b="b"/>
              <a:pathLst>
                <a:path w="4885" h="5434" fill="none" extrusionOk="0">
                  <a:moveTo>
                    <a:pt x="274" y="3493"/>
                  </a:moveTo>
                  <a:cubicBezTo>
                    <a:pt x="411" y="4452"/>
                    <a:pt x="1370" y="5273"/>
                    <a:pt x="2351" y="5319"/>
                  </a:cubicBezTo>
                  <a:cubicBezTo>
                    <a:pt x="3903" y="5433"/>
                    <a:pt x="4702" y="4315"/>
                    <a:pt x="4816" y="3151"/>
                  </a:cubicBezTo>
                  <a:cubicBezTo>
                    <a:pt x="4885" y="2420"/>
                    <a:pt x="4519" y="1507"/>
                    <a:pt x="3903" y="1119"/>
                  </a:cubicBezTo>
                  <a:cubicBezTo>
                    <a:pt x="2191" y="1"/>
                    <a:pt x="0" y="1530"/>
                    <a:pt x="274" y="3493"/>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96" name="Google Shape;1796;p24"/>
            <p:cNvGrpSpPr/>
            <p:nvPr/>
          </p:nvGrpSpPr>
          <p:grpSpPr>
            <a:xfrm>
              <a:off x="1101175" y="4782788"/>
              <a:ext cx="103900" cy="115875"/>
              <a:chOff x="1385075" y="3682325"/>
              <a:chExt cx="103900" cy="115875"/>
            </a:xfrm>
          </p:grpSpPr>
          <p:sp>
            <p:nvSpPr>
              <p:cNvPr id="1797" name="Google Shape;1797;p24"/>
              <p:cNvSpPr/>
              <p:nvPr/>
            </p:nvSpPr>
            <p:spPr>
              <a:xfrm>
                <a:off x="1399350" y="3682325"/>
                <a:ext cx="86200" cy="115875"/>
              </a:xfrm>
              <a:custGeom>
                <a:avLst/>
                <a:gdLst/>
                <a:ahLst/>
                <a:cxnLst/>
                <a:rect l="l" t="t" r="r" b="b"/>
                <a:pathLst>
                  <a:path w="3448" h="4635" fill="none" extrusionOk="0">
                    <a:moveTo>
                      <a:pt x="0" y="1"/>
                    </a:moveTo>
                    <a:cubicBezTo>
                      <a:pt x="1073" y="1599"/>
                      <a:pt x="2215" y="3128"/>
                      <a:pt x="3447" y="4634"/>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24"/>
              <p:cNvSpPr/>
              <p:nvPr/>
            </p:nvSpPr>
            <p:spPr>
              <a:xfrm>
                <a:off x="1385075" y="3685200"/>
                <a:ext cx="103900" cy="110725"/>
              </a:xfrm>
              <a:custGeom>
                <a:avLst/>
                <a:gdLst/>
                <a:ahLst/>
                <a:cxnLst/>
                <a:rect l="l" t="t" r="r" b="b"/>
                <a:pathLst>
                  <a:path w="4156" h="4429" fill="none" extrusionOk="0">
                    <a:moveTo>
                      <a:pt x="1" y="4428"/>
                    </a:moveTo>
                    <a:cubicBezTo>
                      <a:pt x="1644" y="2785"/>
                      <a:pt x="2534" y="1666"/>
                      <a:pt x="4155"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99" name="Google Shape;1799;p24"/>
            <p:cNvSpPr/>
            <p:nvPr/>
          </p:nvSpPr>
          <p:spPr>
            <a:xfrm>
              <a:off x="8583438" y="2410250"/>
              <a:ext cx="195075" cy="211500"/>
            </a:xfrm>
            <a:custGeom>
              <a:avLst/>
              <a:gdLst/>
              <a:ahLst/>
              <a:cxnLst/>
              <a:rect l="l" t="t" r="r" b="b"/>
              <a:pathLst>
                <a:path w="7803" h="8460" extrusionOk="0">
                  <a:moveTo>
                    <a:pt x="5958" y="1015"/>
                  </a:moveTo>
                  <a:lnTo>
                    <a:pt x="5270" y="3433"/>
                  </a:lnTo>
                  <a:lnTo>
                    <a:pt x="3993" y="2794"/>
                  </a:lnTo>
                  <a:lnTo>
                    <a:pt x="5958" y="1015"/>
                  </a:lnTo>
                  <a:close/>
                  <a:moveTo>
                    <a:pt x="1414" y="2059"/>
                  </a:moveTo>
                  <a:lnTo>
                    <a:pt x="3117" y="2912"/>
                  </a:lnTo>
                  <a:lnTo>
                    <a:pt x="2229" y="3716"/>
                  </a:lnTo>
                  <a:lnTo>
                    <a:pt x="1414" y="2059"/>
                  </a:lnTo>
                  <a:close/>
                  <a:moveTo>
                    <a:pt x="5584" y="4146"/>
                  </a:moveTo>
                  <a:lnTo>
                    <a:pt x="6706" y="4710"/>
                  </a:lnTo>
                  <a:lnTo>
                    <a:pt x="5373" y="4888"/>
                  </a:lnTo>
                  <a:lnTo>
                    <a:pt x="5584" y="4146"/>
                  </a:lnTo>
                  <a:close/>
                  <a:moveTo>
                    <a:pt x="3595" y="3151"/>
                  </a:moveTo>
                  <a:lnTo>
                    <a:pt x="5130" y="3919"/>
                  </a:lnTo>
                  <a:lnTo>
                    <a:pt x="4834" y="4958"/>
                  </a:lnTo>
                  <a:lnTo>
                    <a:pt x="2964" y="5208"/>
                  </a:lnTo>
                  <a:lnTo>
                    <a:pt x="2457" y="4179"/>
                  </a:lnTo>
                  <a:lnTo>
                    <a:pt x="3595" y="3151"/>
                  </a:lnTo>
                  <a:close/>
                  <a:moveTo>
                    <a:pt x="2074" y="4528"/>
                  </a:moveTo>
                  <a:lnTo>
                    <a:pt x="2445" y="5280"/>
                  </a:lnTo>
                  <a:lnTo>
                    <a:pt x="1034" y="5469"/>
                  </a:lnTo>
                  <a:lnTo>
                    <a:pt x="2074" y="4528"/>
                  </a:lnTo>
                  <a:close/>
                  <a:moveTo>
                    <a:pt x="4686" y="5480"/>
                  </a:moveTo>
                  <a:lnTo>
                    <a:pt x="4104" y="7522"/>
                  </a:lnTo>
                  <a:lnTo>
                    <a:pt x="3197" y="5680"/>
                  </a:lnTo>
                  <a:lnTo>
                    <a:pt x="4686" y="5480"/>
                  </a:lnTo>
                  <a:close/>
                  <a:moveTo>
                    <a:pt x="6436" y="1"/>
                  </a:moveTo>
                  <a:cubicBezTo>
                    <a:pt x="6376" y="1"/>
                    <a:pt x="6316" y="23"/>
                    <a:pt x="6269" y="65"/>
                  </a:cubicBezTo>
                  <a:lnTo>
                    <a:pt x="3515" y="2555"/>
                  </a:lnTo>
                  <a:lnTo>
                    <a:pt x="975" y="1283"/>
                  </a:lnTo>
                  <a:cubicBezTo>
                    <a:pt x="940" y="1266"/>
                    <a:pt x="901" y="1257"/>
                    <a:pt x="863" y="1257"/>
                  </a:cubicBezTo>
                  <a:cubicBezTo>
                    <a:pt x="799" y="1257"/>
                    <a:pt x="736" y="1282"/>
                    <a:pt x="688" y="1329"/>
                  </a:cubicBezTo>
                  <a:cubicBezTo>
                    <a:pt x="613" y="1405"/>
                    <a:pt x="593" y="1520"/>
                    <a:pt x="640" y="1616"/>
                  </a:cubicBezTo>
                  <a:lnTo>
                    <a:pt x="1845" y="4063"/>
                  </a:lnTo>
                  <a:lnTo>
                    <a:pt x="105" y="5636"/>
                  </a:lnTo>
                  <a:cubicBezTo>
                    <a:pt x="23" y="5709"/>
                    <a:pt x="0" y="5827"/>
                    <a:pt x="46" y="5925"/>
                  </a:cubicBezTo>
                  <a:cubicBezTo>
                    <a:pt x="86" y="6011"/>
                    <a:pt x="170" y="6070"/>
                    <a:pt x="263" y="6070"/>
                  </a:cubicBezTo>
                  <a:cubicBezTo>
                    <a:pt x="277" y="6070"/>
                    <a:pt x="291" y="6069"/>
                    <a:pt x="305" y="6066"/>
                  </a:cubicBezTo>
                  <a:lnTo>
                    <a:pt x="2676" y="5749"/>
                  </a:lnTo>
                  <a:lnTo>
                    <a:pt x="3943" y="8321"/>
                  </a:lnTo>
                  <a:cubicBezTo>
                    <a:pt x="3986" y="8406"/>
                    <a:pt x="4073" y="8460"/>
                    <a:pt x="4167" y="8460"/>
                  </a:cubicBezTo>
                  <a:lnTo>
                    <a:pt x="4189" y="8460"/>
                  </a:lnTo>
                  <a:cubicBezTo>
                    <a:pt x="4292" y="8450"/>
                    <a:pt x="4377" y="8380"/>
                    <a:pt x="4405" y="8281"/>
                  </a:cubicBezTo>
                  <a:lnTo>
                    <a:pt x="5224" y="5409"/>
                  </a:lnTo>
                  <a:lnTo>
                    <a:pt x="7574" y="5095"/>
                  </a:lnTo>
                  <a:cubicBezTo>
                    <a:pt x="7681" y="5081"/>
                    <a:pt x="7768" y="4998"/>
                    <a:pt x="7786" y="4890"/>
                  </a:cubicBezTo>
                  <a:cubicBezTo>
                    <a:pt x="7802" y="4783"/>
                    <a:pt x="7749" y="4676"/>
                    <a:pt x="7651" y="4627"/>
                  </a:cubicBezTo>
                  <a:lnTo>
                    <a:pt x="5722" y="3661"/>
                  </a:lnTo>
                  <a:lnTo>
                    <a:pt x="6675" y="319"/>
                  </a:lnTo>
                  <a:cubicBezTo>
                    <a:pt x="6706" y="211"/>
                    <a:pt x="6661" y="98"/>
                    <a:pt x="6567" y="39"/>
                  </a:cubicBezTo>
                  <a:cubicBezTo>
                    <a:pt x="6527" y="13"/>
                    <a:pt x="6482" y="1"/>
                    <a:pt x="64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00" name="Google Shape;1800;p24"/>
            <p:cNvGrpSpPr/>
            <p:nvPr/>
          </p:nvGrpSpPr>
          <p:grpSpPr>
            <a:xfrm>
              <a:off x="834972" y="1467702"/>
              <a:ext cx="195076" cy="215146"/>
              <a:chOff x="3080000" y="3727500"/>
              <a:chExt cx="99625" cy="109875"/>
            </a:xfrm>
          </p:grpSpPr>
          <p:sp>
            <p:nvSpPr>
              <p:cNvPr id="1801" name="Google Shape;1801;p24"/>
              <p:cNvSpPr/>
              <p:nvPr/>
            </p:nvSpPr>
            <p:spPr>
              <a:xfrm>
                <a:off x="3096775" y="3751800"/>
                <a:ext cx="60225" cy="59975"/>
              </a:xfrm>
              <a:custGeom>
                <a:avLst/>
                <a:gdLst/>
                <a:ahLst/>
                <a:cxnLst/>
                <a:rect l="l" t="t" r="r" b="b"/>
                <a:pathLst>
                  <a:path w="2409" h="2399" extrusionOk="0">
                    <a:moveTo>
                      <a:pt x="187" y="0"/>
                    </a:moveTo>
                    <a:cubicBezTo>
                      <a:pt x="137" y="0"/>
                      <a:pt x="88" y="23"/>
                      <a:pt x="56" y="66"/>
                    </a:cubicBezTo>
                    <a:cubicBezTo>
                      <a:pt x="1" y="139"/>
                      <a:pt x="15" y="243"/>
                      <a:pt x="89" y="298"/>
                    </a:cubicBezTo>
                    <a:cubicBezTo>
                      <a:pt x="853" y="875"/>
                      <a:pt x="1524" y="1560"/>
                      <a:pt x="2089" y="2331"/>
                    </a:cubicBezTo>
                    <a:cubicBezTo>
                      <a:pt x="2121" y="2376"/>
                      <a:pt x="2171" y="2399"/>
                      <a:pt x="2223" y="2399"/>
                    </a:cubicBezTo>
                    <a:cubicBezTo>
                      <a:pt x="2256" y="2399"/>
                      <a:pt x="2291" y="2388"/>
                      <a:pt x="2319" y="2369"/>
                    </a:cubicBezTo>
                    <a:cubicBezTo>
                      <a:pt x="2393" y="2315"/>
                      <a:pt x="2409" y="2211"/>
                      <a:pt x="2355" y="2137"/>
                    </a:cubicBezTo>
                    <a:cubicBezTo>
                      <a:pt x="1773" y="1340"/>
                      <a:pt x="1077" y="631"/>
                      <a:pt x="287" y="35"/>
                    </a:cubicBezTo>
                    <a:cubicBezTo>
                      <a:pt x="257" y="11"/>
                      <a:pt x="222" y="0"/>
                      <a:pt x="1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24"/>
              <p:cNvSpPr/>
              <p:nvPr/>
            </p:nvSpPr>
            <p:spPr>
              <a:xfrm>
                <a:off x="3106225" y="3744750"/>
                <a:ext cx="45925" cy="73150"/>
              </a:xfrm>
              <a:custGeom>
                <a:avLst/>
                <a:gdLst/>
                <a:ahLst/>
                <a:cxnLst/>
                <a:rect l="l" t="t" r="r" b="b"/>
                <a:pathLst>
                  <a:path w="1837" h="2926" extrusionOk="0">
                    <a:moveTo>
                      <a:pt x="1648" y="1"/>
                    </a:moveTo>
                    <a:cubicBezTo>
                      <a:pt x="1590" y="1"/>
                      <a:pt x="1534" y="31"/>
                      <a:pt x="1504" y="85"/>
                    </a:cubicBezTo>
                    <a:lnTo>
                      <a:pt x="45" y="2680"/>
                    </a:lnTo>
                    <a:cubicBezTo>
                      <a:pt x="0" y="2759"/>
                      <a:pt x="29" y="2860"/>
                      <a:pt x="108" y="2905"/>
                    </a:cubicBezTo>
                    <a:cubicBezTo>
                      <a:pt x="134" y="2920"/>
                      <a:pt x="162" y="2926"/>
                      <a:pt x="189" y="2926"/>
                    </a:cubicBezTo>
                    <a:cubicBezTo>
                      <a:pt x="246" y="2926"/>
                      <a:pt x="303" y="2895"/>
                      <a:pt x="333" y="2842"/>
                    </a:cubicBezTo>
                    <a:lnTo>
                      <a:pt x="1792" y="248"/>
                    </a:lnTo>
                    <a:cubicBezTo>
                      <a:pt x="1836" y="168"/>
                      <a:pt x="1809" y="68"/>
                      <a:pt x="1729" y="23"/>
                    </a:cubicBezTo>
                    <a:cubicBezTo>
                      <a:pt x="1703" y="8"/>
                      <a:pt x="1675" y="1"/>
                      <a:pt x="16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24"/>
              <p:cNvSpPr/>
              <p:nvPr/>
            </p:nvSpPr>
            <p:spPr>
              <a:xfrm>
                <a:off x="3080000" y="3775125"/>
                <a:ext cx="99625" cy="14400"/>
              </a:xfrm>
              <a:custGeom>
                <a:avLst/>
                <a:gdLst/>
                <a:ahLst/>
                <a:cxnLst/>
                <a:rect l="l" t="t" r="r" b="b"/>
                <a:pathLst>
                  <a:path w="3985" h="576" extrusionOk="0">
                    <a:moveTo>
                      <a:pt x="3405" y="1"/>
                    </a:moveTo>
                    <a:cubicBezTo>
                      <a:pt x="2317" y="1"/>
                      <a:pt x="1225" y="84"/>
                      <a:pt x="152" y="247"/>
                    </a:cubicBezTo>
                    <a:cubicBezTo>
                      <a:pt x="62" y="260"/>
                      <a:pt x="1" y="345"/>
                      <a:pt x="13" y="435"/>
                    </a:cubicBezTo>
                    <a:cubicBezTo>
                      <a:pt x="27" y="517"/>
                      <a:pt x="97" y="575"/>
                      <a:pt x="178" y="575"/>
                    </a:cubicBezTo>
                    <a:cubicBezTo>
                      <a:pt x="185" y="575"/>
                      <a:pt x="194" y="574"/>
                      <a:pt x="202" y="574"/>
                    </a:cubicBezTo>
                    <a:cubicBezTo>
                      <a:pt x="1260" y="413"/>
                      <a:pt x="2338" y="332"/>
                      <a:pt x="3411" y="332"/>
                    </a:cubicBezTo>
                    <a:cubicBezTo>
                      <a:pt x="3546" y="332"/>
                      <a:pt x="3680" y="333"/>
                      <a:pt x="3815" y="336"/>
                    </a:cubicBezTo>
                    <a:cubicBezTo>
                      <a:pt x="3904" y="331"/>
                      <a:pt x="3982" y="264"/>
                      <a:pt x="3983" y="173"/>
                    </a:cubicBezTo>
                    <a:cubicBezTo>
                      <a:pt x="3984" y="81"/>
                      <a:pt x="3912" y="6"/>
                      <a:pt x="3821" y="5"/>
                    </a:cubicBezTo>
                    <a:cubicBezTo>
                      <a:pt x="3682" y="2"/>
                      <a:pt x="3543" y="1"/>
                      <a:pt x="34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24"/>
              <p:cNvSpPr/>
              <p:nvPr/>
            </p:nvSpPr>
            <p:spPr>
              <a:xfrm>
                <a:off x="3124475" y="3727500"/>
                <a:ext cx="10275" cy="109875"/>
              </a:xfrm>
              <a:custGeom>
                <a:avLst/>
                <a:gdLst/>
                <a:ahLst/>
                <a:cxnLst/>
                <a:rect l="l" t="t" r="r" b="b"/>
                <a:pathLst>
                  <a:path w="411" h="4395" extrusionOk="0">
                    <a:moveTo>
                      <a:pt x="174" y="0"/>
                    </a:moveTo>
                    <a:cubicBezTo>
                      <a:pt x="171" y="0"/>
                      <a:pt x="167" y="1"/>
                      <a:pt x="164" y="1"/>
                    </a:cubicBezTo>
                    <a:cubicBezTo>
                      <a:pt x="73" y="4"/>
                      <a:pt x="1" y="78"/>
                      <a:pt x="2" y="169"/>
                    </a:cubicBezTo>
                    <a:lnTo>
                      <a:pt x="78" y="4232"/>
                    </a:lnTo>
                    <a:cubicBezTo>
                      <a:pt x="79" y="4322"/>
                      <a:pt x="153" y="4394"/>
                      <a:pt x="243" y="4394"/>
                    </a:cubicBezTo>
                    <a:cubicBezTo>
                      <a:pt x="243" y="4394"/>
                      <a:pt x="244" y="4394"/>
                      <a:pt x="247" y="4392"/>
                    </a:cubicBezTo>
                    <a:cubicBezTo>
                      <a:pt x="338" y="4391"/>
                      <a:pt x="410" y="4316"/>
                      <a:pt x="409" y="4224"/>
                    </a:cubicBezTo>
                    <a:lnTo>
                      <a:pt x="333" y="163"/>
                    </a:lnTo>
                    <a:cubicBezTo>
                      <a:pt x="331" y="75"/>
                      <a:pt x="254" y="0"/>
                      <a:pt x="1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05" name="Google Shape;1805;p24"/>
            <p:cNvGrpSpPr/>
            <p:nvPr/>
          </p:nvGrpSpPr>
          <p:grpSpPr>
            <a:xfrm>
              <a:off x="3901947" y="4683527"/>
              <a:ext cx="195076" cy="215146"/>
              <a:chOff x="3080000" y="3727500"/>
              <a:chExt cx="99625" cy="109875"/>
            </a:xfrm>
          </p:grpSpPr>
          <p:sp>
            <p:nvSpPr>
              <p:cNvPr id="1806" name="Google Shape;1806;p24"/>
              <p:cNvSpPr/>
              <p:nvPr/>
            </p:nvSpPr>
            <p:spPr>
              <a:xfrm>
                <a:off x="3096775" y="3751800"/>
                <a:ext cx="60225" cy="59975"/>
              </a:xfrm>
              <a:custGeom>
                <a:avLst/>
                <a:gdLst/>
                <a:ahLst/>
                <a:cxnLst/>
                <a:rect l="l" t="t" r="r" b="b"/>
                <a:pathLst>
                  <a:path w="2409" h="2399" extrusionOk="0">
                    <a:moveTo>
                      <a:pt x="187" y="0"/>
                    </a:moveTo>
                    <a:cubicBezTo>
                      <a:pt x="137" y="0"/>
                      <a:pt x="88" y="23"/>
                      <a:pt x="56" y="66"/>
                    </a:cubicBezTo>
                    <a:cubicBezTo>
                      <a:pt x="1" y="139"/>
                      <a:pt x="15" y="243"/>
                      <a:pt x="89" y="298"/>
                    </a:cubicBezTo>
                    <a:cubicBezTo>
                      <a:pt x="853" y="875"/>
                      <a:pt x="1524" y="1560"/>
                      <a:pt x="2089" y="2331"/>
                    </a:cubicBezTo>
                    <a:cubicBezTo>
                      <a:pt x="2121" y="2376"/>
                      <a:pt x="2171" y="2399"/>
                      <a:pt x="2223" y="2399"/>
                    </a:cubicBezTo>
                    <a:cubicBezTo>
                      <a:pt x="2256" y="2399"/>
                      <a:pt x="2291" y="2388"/>
                      <a:pt x="2319" y="2369"/>
                    </a:cubicBezTo>
                    <a:cubicBezTo>
                      <a:pt x="2393" y="2315"/>
                      <a:pt x="2409" y="2211"/>
                      <a:pt x="2355" y="2137"/>
                    </a:cubicBezTo>
                    <a:cubicBezTo>
                      <a:pt x="1773" y="1340"/>
                      <a:pt x="1077" y="631"/>
                      <a:pt x="287" y="35"/>
                    </a:cubicBezTo>
                    <a:cubicBezTo>
                      <a:pt x="257" y="11"/>
                      <a:pt x="222" y="0"/>
                      <a:pt x="1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24"/>
              <p:cNvSpPr/>
              <p:nvPr/>
            </p:nvSpPr>
            <p:spPr>
              <a:xfrm>
                <a:off x="3106225" y="3744750"/>
                <a:ext cx="45925" cy="73150"/>
              </a:xfrm>
              <a:custGeom>
                <a:avLst/>
                <a:gdLst/>
                <a:ahLst/>
                <a:cxnLst/>
                <a:rect l="l" t="t" r="r" b="b"/>
                <a:pathLst>
                  <a:path w="1837" h="2926" extrusionOk="0">
                    <a:moveTo>
                      <a:pt x="1648" y="1"/>
                    </a:moveTo>
                    <a:cubicBezTo>
                      <a:pt x="1590" y="1"/>
                      <a:pt x="1534" y="31"/>
                      <a:pt x="1504" y="85"/>
                    </a:cubicBezTo>
                    <a:lnTo>
                      <a:pt x="45" y="2680"/>
                    </a:lnTo>
                    <a:cubicBezTo>
                      <a:pt x="0" y="2759"/>
                      <a:pt x="29" y="2860"/>
                      <a:pt x="108" y="2905"/>
                    </a:cubicBezTo>
                    <a:cubicBezTo>
                      <a:pt x="134" y="2920"/>
                      <a:pt x="162" y="2926"/>
                      <a:pt x="189" y="2926"/>
                    </a:cubicBezTo>
                    <a:cubicBezTo>
                      <a:pt x="246" y="2926"/>
                      <a:pt x="303" y="2895"/>
                      <a:pt x="333" y="2842"/>
                    </a:cubicBezTo>
                    <a:lnTo>
                      <a:pt x="1792" y="248"/>
                    </a:lnTo>
                    <a:cubicBezTo>
                      <a:pt x="1836" y="168"/>
                      <a:pt x="1809" y="68"/>
                      <a:pt x="1729" y="23"/>
                    </a:cubicBezTo>
                    <a:cubicBezTo>
                      <a:pt x="1703" y="8"/>
                      <a:pt x="1675" y="1"/>
                      <a:pt x="16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24"/>
              <p:cNvSpPr/>
              <p:nvPr/>
            </p:nvSpPr>
            <p:spPr>
              <a:xfrm>
                <a:off x="3080000" y="3775125"/>
                <a:ext cx="99625" cy="14400"/>
              </a:xfrm>
              <a:custGeom>
                <a:avLst/>
                <a:gdLst/>
                <a:ahLst/>
                <a:cxnLst/>
                <a:rect l="l" t="t" r="r" b="b"/>
                <a:pathLst>
                  <a:path w="3985" h="576" extrusionOk="0">
                    <a:moveTo>
                      <a:pt x="3405" y="1"/>
                    </a:moveTo>
                    <a:cubicBezTo>
                      <a:pt x="2317" y="1"/>
                      <a:pt x="1225" y="84"/>
                      <a:pt x="152" y="247"/>
                    </a:cubicBezTo>
                    <a:cubicBezTo>
                      <a:pt x="62" y="260"/>
                      <a:pt x="1" y="345"/>
                      <a:pt x="13" y="435"/>
                    </a:cubicBezTo>
                    <a:cubicBezTo>
                      <a:pt x="27" y="517"/>
                      <a:pt x="97" y="575"/>
                      <a:pt x="178" y="575"/>
                    </a:cubicBezTo>
                    <a:cubicBezTo>
                      <a:pt x="185" y="575"/>
                      <a:pt x="194" y="574"/>
                      <a:pt x="202" y="574"/>
                    </a:cubicBezTo>
                    <a:cubicBezTo>
                      <a:pt x="1260" y="413"/>
                      <a:pt x="2338" y="332"/>
                      <a:pt x="3411" y="332"/>
                    </a:cubicBezTo>
                    <a:cubicBezTo>
                      <a:pt x="3546" y="332"/>
                      <a:pt x="3680" y="333"/>
                      <a:pt x="3815" y="336"/>
                    </a:cubicBezTo>
                    <a:cubicBezTo>
                      <a:pt x="3904" y="331"/>
                      <a:pt x="3982" y="264"/>
                      <a:pt x="3983" y="173"/>
                    </a:cubicBezTo>
                    <a:cubicBezTo>
                      <a:pt x="3984" y="81"/>
                      <a:pt x="3912" y="6"/>
                      <a:pt x="3821" y="5"/>
                    </a:cubicBezTo>
                    <a:cubicBezTo>
                      <a:pt x="3682" y="2"/>
                      <a:pt x="3543" y="1"/>
                      <a:pt x="34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24"/>
              <p:cNvSpPr/>
              <p:nvPr/>
            </p:nvSpPr>
            <p:spPr>
              <a:xfrm>
                <a:off x="3124475" y="3727500"/>
                <a:ext cx="10275" cy="109875"/>
              </a:xfrm>
              <a:custGeom>
                <a:avLst/>
                <a:gdLst/>
                <a:ahLst/>
                <a:cxnLst/>
                <a:rect l="l" t="t" r="r" b="b"/>
                <a:pathLst>
                  <a:path w="411" h="4395" extrusionOk="0">
                    <a:moveTo>
                      <a:pt x="174" y="0"/>
                    </a:moveTo>
                    <a:cubicBezTo>
                      <a:pt x="171" y="0"/>
                      <a:pt x="167" y="1"/>
                      <a:pt x="164" y="1"/>
                    </a:cubicBezTo>
                    <a:cubicBezTo>
                      <a:pt x="73" y="4"/>
                      <a:pt x="1" y="78"/>
                      <a:pt x="2" y="169"/>
                    </a:cubicBezTo>
                    <a:lnTo>
                      <a:pt x="78" y="4232"/>
                    </a:lnTo>
                    <a:cubicBezTo>
                      <a:pt x="79" y="4322"/>
                      <a:pt x="153" y="4394"/>
                      <a:pt x="243" y="4394"/>
                    </a:cubicBezTo>
                    <a:cubicBezTo>
                      <a:pt x="243" y="4394"/>
                      <a:pt x="244" y="4394"/>
                      <a:pt x="247" y="4392"/>
                    </a:cubicBezTo>
                    <a:cubicBezTo>
                      <a:pt x="338" y="4391"/>
                      <a:pt x="410" y="4316"/>
                      <a:pt x="409" y="4224"/>
                    </a:cubicBezTo>
                    <a:lnTo>
                      <a:pt x="333" y="163"/>
                    </a:lnTo>
                    <a:cubicBezTo>
                      <a:pt x="331" y="75"/>
                      <a:pt x="254" y="0"/>
                      <a:pt x="1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10" name="Google Shape;1810;p24"/>
            <p:cNvSpPr/>
            <p:nvPr/>
          </p:nvSpPr>
          <p:spPr>
            <a:xfrm>
              <a:off x="6395013" y="4604100"/>
              <a:ext cx="122125" cy="135850"/>
            </a:xfrm>
            <a:custGeom>
              <a:avLst/>
              <a:gdLst/>
              <a:ahLst/>
              <a:cxnLst/>
              <a:rect l="l" t="t" r="r" b="b"/>
              <a:pathLst>
                <a:path w="4885" h="5434" fill="none" extrusionOk="0">
                  <a:moveTo>
                    <a:pt x="274" y="3493"/>
                  </a:moveTo>
                  <a:cubicBezTo>
                    <a:pt x="411" y="4452"/>
                    <a:pt x="1370" y="5273"/>
                    <a:pt x="2351" y="5319"/>
                  </a:cubicBezTo>
                  <a:cubicBezTo>
                    <a:pt x="3903" y="5433"/>
                    <a:pt x="4702" y="4315"/>
                    <a:pt x="4816" y="3151"/>
                  </a:cubicBezTo>
                  <a:cubicBezTo>
                    <a:pt x="4885" y="2420"/>
                    <a:pt x="4519" y="1507"/>
                    <a:pt x="3903" y="1119"/>
                  </a:cubicBezTo>
                  <a:cubicBezTo>
                    <a:pt x="2191" y="1"/>
                    <a:pt x="0" y="1530"/>
                    <a:pt x="274" y="3493"/>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p14:dur="400">
        <p:push/>
      </p:transition>
    </mc:Choice>
    <mc:Fallback xmlns="">
      <p:transition>
        <p:push/>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1">
  <p:cSld name="CUSTOM_9_1">
    <p:bg>
      <p:bgPr>
        <a:solidFill>
          <a:schemeClr val="accent3"/>
        </a:solidFill>
        <a:effectLst/>
      </p:bgPr>
    </p:bg>
    <p:spTree>
      <p:nvGrpSpPr>
        <p:cNvPr id="1" name="Shape 1811"/>
        <p:cNvGrpSpPr/>
        <p:nvPr/>
      </p:nvGrpSpPr>
      <p:grpSpPr>
        <a:xfrm>
          <a:off x="0" y="0"/>
          <a:ext cx="0" cy="0"/>
          <a:chOff x="0" y="0"/>
          <a:chExt cx="0" cy="0"/>
        </a:xfrm>
      </p:grpSpPr>
      <p:grpSp>
        <p:nvGrpSpPr>
          <p:cNvPr id="1812" name="Google Shape;1812;p25"/>
          <p:cNvGrpSpPr/>
          <p:nvPr/>
        </p:nvGrpSpPr>
        <p:grpSpPr>
          <a:xfrm>
            <a:off x="-9" y="-31"/>
            <a:ext cx="9143740" cy="5141097"/>
            <a:chOff x="238125" y="845075"/>
            <a:chExt cx="7140200" cy="4014600"/>
          </a:xfrm>
        </p:grpSpPr>
        <p:sp>
          <p:nvSpPr>
            <p:cNvPr id="1813" name="Google Shape;1813;p25"/>
            <p:cNvSpPr/>
            <p:nvPr/>
          </p:nvSpPr>
          <p:spPr>
            <a:xfrm>
              <a:off x="238125" y="845075"/>
              <a:ext cx="7137075" cy="4012375"/>
            </a:xfrm>
            <a:custGeom>
              <a:avLst/>
              <a:gdLst/>
              <a:ahLst/>
              <a:cxnLst/>
              <a:rect l="l" t="t" r="r" b="b"/>
              <a:pathLst>
                <a:path w="285483" h="160495" extrusionOk="0">
                  <a:moveTo>
                    <a:pt x="6745" y="321"/>
                  </a:moveTo>
                  <a:lnTo>
                    <a:pt x="6745" y="6406"/>
                  </a:lnTo>
                  <a:lnTo>
                    <a:pt x="339" y="6406"/>
                  </a:lnTo>
                  <a:lnTo>
                    <a:pt x="339" y="321"/>
                  </a:lnTo>
                  <a:close/>
                  <a:moveTo>
                    <a:pt x="13471" y="321"/>
                  </a:moveTo>
                  <a:lnTo>
                    <a:pt x="13471" y="6406"/>
                  </a:lnTo>
                  <a:lnTo>
                    <a:pt x="7066" y="6406"/>
                  </a:lnTo>
                  <a:lnTo>
                    <a:pt x="7066" y="321"/>
                  </a:lnTo>
                  <a:close/>
                  <a:moveTo>
                    <a:pt x="20198" y="321"/>
                  </a:moveTo>
                  <a:lnTo>
                    <a:pt x="20198" y="6406"/>
                  </a:lnTo>
                  <a:lnTo>
                    <a:pt x="13810" y="6406"/>
                  </a:lnTo>
                  <a:lnTo>
                    <a:pt x="13810" y="321"/>
                  </a:lnTo>
                  <a:close/>
                  <a:moveTo>
                    <a:pt x="26942" y="321"/>
                  </a:moveTo>
                  <a:lnTo>
                    <a:pt x="26942" y="6406"/>
                  </a:lnTo>
                  <a:lnTo>
                    <a:pt x="20537" y="6406"/>
                  </a:lnTo>
                  <a:lnTo>
                    <a:pt x="20537" y="321"/>
                  </a:lnTo>
                  <a:close/>
                  <a:moveTo>
                    <a:pt x="33669" y="321"/>
                  </a:moveTo>
                  <a:lnTo>
                    <a:pt x="33669" y="6406"/>
                  </a:lnTo>
                  <a:lnTo>
                    <a:pt x="27281" y="6406"/>
                  </a:lnTo>
                  <a:lnTo>
                    <a:pt x="27281" y="321"/>
                  </a:lnTo>
                  <a:close/>
                  <a:moveTo>
                    <a:pt x="40414" y="321"/>
                  </a:moveTo>
                  <a:lnTo>
                    <a:pt x="40414" y="6406"/>
                  </a:lnTo>
                  <a:lnTo>
                    <a:pt x="34008" y="6406"/>
                  </a:lnTo>
                  <a:lnTo>
                    <a:pt x="34008" y="321"/>
                  </a:lnTo>
                  <a:close/>
                  <a:moveTo>
                    <a:pt x="47140" y="321"/>
                  </a:moveTo>
                  <a:lnTo>
                    <a:pt x="47140" y="6406"/>
                  </a:lnTo>
                  <a:lnTo>
                    <a:pt x="40753" y="6406"/>
                  </a:lnTo>
                  <a:lnTo>
                    <a:pt x="40753" y="321"/>
                  </a:lnTo>
                  <a:close/>
                  <a:moveTo>
                    <a:pt x="53885" y="321"/>
                  </a:moveTo>
                  <a:lnTo>
                    <a:pt x="53885" y="6406"/>
                  </a:lnTo>
                  <a:lnTo>
                    <a:pt x="47479" y="6406"/>
                  </a:lnTo>
                  <a:lnTo>
                    <a:pt x="47479" y="321"/>
                  </a:lnTo>
                  <a:close/>
                  <a:moveTo>
                    <a:pt x="60611" y="321"/>
                  </a:moveTo>
                  <a:lnTo>
                    <a:pt x="60611" y="6406"/>
                  </a:lnTo>
                  <a:lnTo>
                    <a:pt x="54206" y="6406"/>
                  </a:lnTo>
                  <a:lnTo>
                    <a:pt x="54206" y="321"/>
                  </a:lnTo>
                  <a:close/>
                  <a:moveTo>
                    <a:pt x="67338" y="321"/>
                  </a:moveTo>
                  <a:lnTo>
                    <a:pt x="67338" y="6406"/>
                  </a:lnTo>
                  <a:lnTo>
                    <a:pt x="60950" y="6406"/>
                  </a:lnTo>
                  <a:lnTo>
                    <a:pt x="60950" y="321"/>
                  </a:lnTo>
                  <a:close/>
                  <a:moveTo>
                    <a:pt x="74083" y="321"/>
                  </a:moveTo>
                  <a:lnTo>
                    <a:pt x="74083" y="6406"/>
                  </a:lnTo>
                  <a:lnTo>
                    <a:pt x="67677" y="6406"/>
                  </a:lnTo>
                  <a:lnTo>
                    <a:pt x="67677" y="321"/>
                  </a:lnTo>
                  <a:close/>
                  <a:moveTo>
                    <a:pt x="80809" y="321"/>
                  </a:moveTo>
                  <a:lnTo>
                    <a:pt x="80809" y="6406"/>
                  </a:lnTo>
                  <a:lnTo>
                    <a:pt x="74422" y="6406"/>
                  </a:lnTo>
                  <a:lnTo>
                    <a:pt x="74422" y="321"/>
                  </a:lnTo>
                  <a:close/>
                  <a:moveTo>
                    <a:pt x="87554" y="321"/>
                  </a:moveTo>
                  <a:lnTo>
                    <a:pt x="87554" y="6406"/>
                  </a:lnTo>
                  <a:lnTo>
                    <a:pt x="81148" y="6406"/>
                  </a:lnTo>
                  <a:lnTo>
                    <a:pt x="81148" y="321"/>
                  </a:lnTo>
                  <a:close/>
                  <a:moveTo>
                    <a:pt x="94281" y="321"/>
                  </a:moveTo>
                  <a:lnTo>
                    <a:pt x="94281" y="6406"/>
                  </a:lnTo>
                  <a:lnTo>
                    <a:pt x="87893" y="6406"/>
                  </a:lnTo>
                  <a:lnTo>
                    <a:pt x="87893" y="321"/>
                  </a:lnTo>
                  <a:close/>
                  <a:moveTo>
                    <a:pt x="101025" y="321"/>
                  </a:moveTo>
                  <a:lnTo>
                    <a:pt x="101025" y="6406"/>
                  </a:lnTo>
                  <a:lnTo>
                    <a:pt x="94620" y="6406"/>
                  </a:lnTo>
                  <a:lnTo>
                    <a:pt x="94620" y="321"/>
                  </a:lnTo>
                  <a:close/>
                  <a:moveTo>
                    <a:pt x="107752" y="321"/>
                  </a:moveTo>
                  <a:lnTo>
                    <a:pt x="107752" y="6406"/>
                  </a:lnTo>
                  <a:lnTo>
                    <a:pt x="101346" y="6406"/>
                  </a:lnTo>
                  <a:lnTo>
                    <a:pt x="101346" y="321"/>
                  </a:lnTo>
                  <a:close/>
                  <a:moveTo>
                    <a:pt x="114478" y="321"/>
                  </a:moveTo>
                  <a:lnTo>
                    <a:pt x="114478" y="6406"/>
                  </a:lnTo>
                  <a:lnTo>
                    <a:pt x="108091" y="6406"/>
                  </a:lnTo>
                  <a:lnTo>
                    <a:pt x="108091" y="321"/>
                  </a:lnTo>
                  <a:close/>
                  <a:moveTo>
                    <a:pt x="121223" y="321"/>
                  </a:moveTo>
                  <a:lnTo>
                    <a:pt x="121223" y="6406"/>
                  </a:lnTo>
                  <a:lnTo>
                    <a:pt x="114817" y="6406"/>
                  </a:lnTo>
                  <a:lnTo>
                    <a:pt x="114817" y="321"/>
                  </a:lnTo>
                  <a:close/>
                  <a:moveTo>
                    <a:pt x="127950" y="321"/>
                  </a:moveTo>
                  <a:lnTo>
                    <a:pt x="127950" y="6406"/>
                  </a:lnTo>
                  <a:lnTo>
                    <a:pt x="121562" y="6406"/>
                  </a:lnTo>
                  <a:lnTo>
                    <a:pt x="121562" y="321"/>
                  </a:lnTo>
                  <a:close/>
                  <a:moveTo>
                    <a:pt x="134694" y="321"/>
                  </a:moveTo>
                  <a:lnTo>
                    <a:pt x="134694" y="6406"/>
                  </a:lnTo>
                  <a:lnTo>
                    <a:pt x="128289" y="6406"/>
                  </a:lnTo>
                  <a:lnTo>
                    <a:pt x="128289" y="321"/>
                  </a:lnTo>
                  <a:close/>
                  <a:moveTo>
                    <a:pt x="141421" y="321"/>
                  </a:moveTo>
                  <a:lnTo>
                    <a:pt x="141421" y="6406"/>
                  </a:lnTo>
                  <a:lnTo>
                    <a:pt x="135033" y="6406"/>
                  </a:lnTo>
                  <a:lnTo>
                    <a:pt x="135033" y="321"/>
                  </a:lnTo>
                  <a:close/>
                  <a:moveTo>
                    <a:pt x="148148" y="321"/>
                  </a:moveTo>
                  <a:lnTo>
                    <a:pt x="148148" y="6406"/>
                  </a:lnTo>
                  <a:lnTo>
                    <a:pt x="141760" y="6406"/>
                  </a:lnTo>
                  <a:lnTo>
                    <a:pt x="141760" y="321"/>
                  </a:lnTo>
                  <a:close/>
                  <a:moveTo>
                    <a:pt x="154892" y="321"/>
                  </a:moveTo>
                  <a:lnTo>
                    <a:pt x="154892" y="6406"/>
                  </a:lnTo>
                  <a:lnTo>
                    <a:pt x="148487" y="6406"/>
                  </a:lnTo>
                  <a:lnTo>
                    <a:pt x="148487" y="321"/>
                  </a:lnTo>
                  <a:close/>
                  <a:moveTo>
                    <a:pt x="161619" y="321"/>
                  </a:moveTo>
                  <a:lnTo>
                    <a:pt x="161619" y="6406"/>
                  </a:lnTo>
                  <a:lnTo>
                    <a:pt x="155231" y="6406"/>
                  </a:lnTo>
                  <a:lnTo>
                    <a:pt x="155231" y="321"/>
                  </a:lnTo>
                  <a:close/>
                  <a:moveTo>
                    <a:pt x="168363" y="321"/>
                  </a:moveTo>
                  <a:lnTo>
                    <a:pt x="168363" y="6406"/>
                  </a:lnTo>
                  <a:lnTo>
                    <a:pt x="161958" y="6406"/>
                  </a:lnTo>
                  <a:lnTo>
                    <a:pt x="161958" y="321"/>
                  </a:lnTo>
                  <a:close/>
                  <a:moveTo>
                    <a:pt x="175090" y="321"/>
                  </a:moveTo>
                  <a:lnTo>
                    <a:pt x="175090" y="6406"/>
                  </a:lnTo>
                  <a:lnTo>
                    <a:pt x="168702" y="6406"/>
                  </a:lnTo>
                  <a:lnTo>
                    <a:pt x="168702" y="321"/>
                  </a:lnTo>
                  <a:close/>
                  <a:moveTo>
                    <a:pt x="181834" y="321"/>
                  </a:moveTo>
                  <a:lnTo>
                    <a:pt x="181834" y="6406"/>
                  </a:lnTo>
                  <a:lnTo>
                    <a:pt x="175429" y="6406"/>
                  </a:lnTo>
                  <a:lnTo>
                    <a:pt x="175429" y="321"/>
                  </a:lnTo>
                  <a:close/>
                  <a:moveTo>
                    <a:pt x="188561" y="321"/>
                  </a:moveTo>
                  <a:lnTo>
                    <a:pt x="188561" y="6406"/>
                  </a:lnTo>
                  <a:lnTo>
                    <a:pt x="182173" y="6406"/>
                  </a:lnTo>
                  <a:lnTo>
                    <a:pt x="182173" y="321"/>
                  </a:lnTo>
                  <a:close/>
                  <a:moveTo>
                    <a:pt x="195288" y="321"/>
                  </a:moveTo>
                  <a:lnTo>
                    <a:pt x="195288" y="6406"/>
                  </a:lnTo>
                  <a:lnTo>
                    <a:pt x="188900" y="6406"/>
                  </a:lnTo>
                  <a:lnTo>
                    <a:pt x="188900" y="321"/>
                  </a:lnTo>
                  <a:close/>
                  <a:moveTo>
                    <a:pt x="202032" y="321"/>
                  </a:moveTo>
                  <a:lnTo>
                    <a:pt x="202032" y="6406"/>
                  </a:lnTo>
                  <a:lnTo>
                    <a:pt x="195627" y="6406"/>
                  </a:lnTo>
                  <a:lnTo>
                    <a:pt x="195627" y="321"/>
                  </a:lnTo>
                  <a:close/>
                  <a:moveTo>
                    <a:pt x="208759" y="321"/>
                  </a:moveTo>
                  <a:lnTo>
                    <a:pt x="208759" y="6406"/>
                  </a:lnTo>
                  <a:lnTo>
                    <a:pt x="202371" y="6406"/>
                  </a:lnTo>
                  <a:lnTo>
                    <a:pt x="202371" y="321"/>
                  </a:lnTo>
                  <a:close/>
                  <a:moveTo>
                    <a:pt x="215504" y="321"/>
                  </a:moveTo>
                  <a:lnTo>
                    <a:pt x="215504" y="6406"/>
                  </a:lnTo>
                  <a:lnTo>
                    <a:pt x="209098" y="6406"/>
                  </a:lnTo>
                  <a:lnTo>
                    <a:pt x="209098" y="321"/>
                  </a:lnTo>
                  <a:close/>
                  <a:moveTo>
                    <a:pt x="222230" y="321"/>
                  </a:moveTo>
                  <a:lnTo>
                    <a:pt x="222230" y="6406"/>
                  </a:lnTo>
                  <a:lnTo>
                    <a:pt x="215843" y="6406"/>
                  </a:lnTo>
                  <a:lnTo>
                    <a:pt x="215843" y="321"/>
                  </a:lnTo>
                  <a:close/>
                  <a:moveTo>
                    <a:pt x="228975" y="321"/>
                  </a:moveTo>
                  <a:lnTo>
                    <a:pt x="228975" y="6406"/>
                  </a:lnTo>
                  <a:lnTo>
                    <a:pt x="222569" y="6406"/>
                  </a:lnTo>
                  <a:lnTo>
                    <a:pt x="222569" y="321"/>
                  </a:lnTo>
                  <a:close/>
                  <a:moveTo>
                    <a:pt x="235701" y="321"/>
                  </a:moveTo>
                  <a:lnTo>
                    <a:pt x="235701" y="6406"/>
                  </a:lnTo>
                  <a:lnTo>
                    <a:pt x="229296" y="6406"/>
                  </a:lnTo>
                  <a:lnTo>
                    <a:pt x="229296" y="321"/>
                  </a:lnTo>
                  <a:close/>
                  <a:moveTo>
                    <a:pt x="242428" y="321"/>
                  </a:moveTo>
                  <a:lnTo>
                    <a:pt x="242428" y="6406"/>
                  </a:lnTo>
                  <a:lnTo>
                    <a:pt x="236040" y="6406"/>
                  </a:lnTo>
                  <a:lnTo>
                    <a:pt x="236040" y="321"/>
                  </a:lnTo>
                  <a:close/>
                  <a:moveTo>
                    <a:pt x="249173" y="321"/>
                  </a:moveTo>
                  <a:lnTo>
                    <a:pt x="249173" y="6406"/>
                  </a:lnTo>
                  <a:lnTo>
                    <a:pt x="242767" y="6406"/>
                  </a:lnTo>
                  <a:lnTo>
                    <a:pt x="242767" y="321"/>
                  </a:lnTo>
                  <a:close/>
                  <a:moveTo>
                    <a:pt x="255899" y="321"/>
                  </a:moveTo>
                  <a:lnTo>
                    <a:pt x="255899" y="6406"/>
                  </a:lnTo>
                  <a:lnTo>
                    <a:pt x="249512" y="6406"/>
                  </a:lnTo>
                  <a:lnTo>
                    <a:pt x="249512" y="321"/>
                  </a:lnTo>
                  <a:close/>
                  <a:moveTo>
                    <a:pt x="262644" y="321"/>
                  </a:moveTo>
                  <a:lnTo>
                    <a:pt x="262644" y="6406"/>
                  </a:lnTo>
                  <a:lnTo>
                    <a:pt x="256238" y="6406"/>
                  </a:lnTo>
                  <a:lnTo>
                    <a:pt x="256238" y="321"/>
                  </a:lnTo>
                  <a:close/>
                  <a:moveTo>
                    <a:pt x="269370" y="321"/>
                  </a:moveTo>
                  <a:lnTo>
                    <a:pt x="269370" y="6406"/>
                  </a:lnTo>
                  <a:lnTo>
                    <a:pt x="262983" y="6406"/>
                  </a:lnTo>
                  <a:lnTo>
                    <a:pt x="262983" y="321"/>
                  </a:lnTo>
                  <a:close/>
                  <a:moveTo>
                    <a:pt x="276115" y="321"/>
                  </a:moveTo>
                  <a:lnTo>
                    <a:pt x="276115" y="6406"/>
                  </a:lnTo>
                  <a:lnTo>
                    <a:pt x="269709" y="6406"/>
                  </a:lnTo>
                  <a:lnTo>
                    <a:pt x="269709" y="321"/>
                  </a:lnTo>
                  <a:close/>
                  <a:moveTo>
                    <a:pt x="282842" y="321"/>
                  </a:moveTo>
                  <a:lnTo>
                    <a:pt x="282842" y="6406"/>
                  </a:lnTo>
                  <a:lnTo>
                    <a:pt x="276436" y="6406"/>
                  </a:lnTo>
                  <a:lnTo>
                    <a:pt x="276436" y="321"/>
                  </a:lnTo>
                  <a:close/>
                  <a:moveTo>
                    <a:pt x="6745" y="6727"/>
                  </a:moveTo>
                  <a:lnTo>
                    <a:pt x="6745" y="12811"/>
                  </a:lnTo>
                  <a:lnTo>
                    <a:pt x="339" y="12811"/>
                  </a:lnTo>
                  <a:lnTo>
                    <a:pt x="339" y="6727"/>
                  </a:lnTo>
                  <a:close/>
                  <a:moveTo>
                    <a:pt x="13471" y="6727"/>
                  </a:moveTo>
                  <a:lnTo>
                    <a:pt x="13471" y="12811"/>
                  </a:lnTo>
                  <a:lnTo>
                    <a:pt x="7066" y="12811"/>
                  </a:lnTo>
                  <a:lnTo>
                    <a:pt x="7066" y="6727"/>
                  </a:lnTo>
                  <a:close/>
                  <a:moveTo>
                    <a:pt x="20198" y="6727"/>
                  </a:moveTo>
                  <a:lnTo>
                    <a:pt x="20198" y="12811"/>
                  </a:lnTo>
                  <a:lnTo>
                    <a:pt x="13810" y="12811"/>
                  </a:lnTo>
                  <a:lnTo>
                    <a:pt x="13810" y="6727"/>
                  </a:lnTo>
                  <a:close/>
                  <a:moveTo>
                    <a:pt x="26942" y="6727"/>
                  </a:moveTo>
                  <a:lnTo>
                    <a:pt x="26942" y="12811"/>
                  </a:lnTo>
                  <a:lnTo>
                    <a:pt x="20537" y="12811"/>
                  </a:lnTo>
                  <a:lnTo>
                    <a:pt x="20537" y="6727"/>
                  </a:lnTo>
                  <a:close/>
                  <a:moveTo>
                    <a:pt x="33669" y="6727"/>
                  </a:moveTo>
                  <a:lnTo>
                    <a:pt x="33669" y="12811"/>
                  </a:lnTo>
                  <a:lnTo>
                    <a:pt x="27281" y="12811"/>
                  </a:lnTo>
                  <a:lnTo>
                    <a:pt x="27281" y="6727"/>
                  </a:lnTo>
                  <a:close/>
                  <a:moveTo>
                    <a:pt x="40414" y="6727"/>
                  </a:moveTo>
                  <a:lnTo>
                    <a:pt x="40414" y="12811"/>
                  </a:lnTo>
                  <a:lnTo>
                    <a:pt x="34008" y="12811"/>
                  </a:lnTo>
                  <a:lnTo>
                    <a:pt x="34008" y="6727"/>
                  </a:lnTo>
                  <a:close/>
                  <a:moveTo>
                    <a:pt x="47140" y="6727"/>
                  </a:moveTo>
                  <a:lnTo>
                    <a:pt x="47140" y="12811"/>
                  </a:lnTo>
                  <a:lnTo>
                    <a:pt x="40753" y="12811"/>
                  </a:lnTo>
                  <a:lnTo>
                    <a:pt x="40753" y="6727"/>
                  </a:lnTo>
                  <a:close/>
                  <a:moveTo>
                    <a:pt x="53885" y="6727"/>
                  </a:moveTo>
                  <a:lnTo>
                    <a:pt x="53885" y="12811"/>
                  </a:lnTo>
                  <a:lnTo>
                    <a:pt x="47479" y="12811"/>
                  </a:lnTo>
                  <a:lnTo>
                    <a:pt x="47479" y="6727"/>
                  </a:lnTo>
                  <a:close/>
                  <a:moveTo>
                    <a:pt x="60611" y="6727"/>
                  </a:moveTo>
                  <a:lnTo>
                    <a:pt x="60611" y="12811"/>
                  </a:lnTo>
                  <a:lnTo>
                    <a:pt x="54206" y="12811"/>
                  </a:lnTo>
                  <a:lnTo>
                    <a:pt x="54206" y="6727"/>
                  </a:lnTo>
                  <a:close/>
                  <a:moveTo>
                    <a:pt x="67338" y="6727"/>
                  </a:moveTo>
                  <a:lnTo>
                    <a:pt x="67338" y="12811"/>
                  </a:lnTo>
                  <a:lnTo>
                    <a:pt x="60950" y="12811"/>
                  </a:lnTo>
                  <a:lnTo>
                    <a:pt x="60950" y="6727"/>
                  </a:lnTo>
                  <a:close/>
                  <a:moveTo>
                    <a:pt x="74083" y="6727"/>
                  </a:moveTo>
                  <a:lnTo>
                    <a:pt x="74083" y="12811"/>
                  </a:lnTo>
                  <a:lnTo>
                    <a:pt x="67677" y="12811"/>
                  </a:lnTo>
                  <a:lnTo>
                    <a:pt x="67677" y="6727"/>
                  </a:lnTo>
                  <a:close/>
                  <a:moveTo>
                    <a:pt x="80809" y="6727"/>
                  </a:moveTo>
                  <a:lnTo>
                    <a:pt x="80809" y="12811"/>
                  </a:lnTo>
                  <a:lnTo>
                    <a:pt x="74422" y="12811"/>
                  </a:lnTo>
                  <a:lnTo>
                    <a:pt x="74422" y="6727"/>
                  </a:lnTo>
                  <a:close/>
                  <a:moveTo>
                    <a:pt x="87554" y="6727"/>
                  </a:moveTo>
                  <a:lnTo>
                    <a:pt x="87554" y="12811"/>
                  </a:lnTo>
                  <a:lnTo>
                    <a:pt x="81148" y="12811"/>
                  </a:lnTo>
                  <a:lnTo>
                    <a:pt x="81148" y="6727"/>
                  </a:lnTo>
                  <a:close/>
                  <a:moveTo>
                    <a:pt x="94281" y="6727"/>
                  </a:moveTo>
                  <a:lnTo>
                    <a:pt x="94281" y="12811"/>
                  </a:lnTo>
                  <a:lnTo>
                    <a:pt x="87893" y="12811"/>
                  </a:lnTo>
                  <a:lnTo>
                    <a:pt x="87893" y="6727"/>
                  </a:lnTo>
                  <a:close/>
                  <a:moveTo>
                    <a:pt x="101025" y="6727"/>
                  </a:moveTo>
                  <a:lnTo>
                    <a:pt x="101025" y="12811"/>
                  </a:lnTo>
                  <a:lnTo>
                    <a:pt x="94620" y="12811"/>
                  </a:lnTo>
                  <a:lnTo>
                    <a:pt x="94620" y="6727"/>
                  </a:lnTo>
                  <a:close/>
                  <a:moveTo>
                    <a:pt x="107752" y="6727"/>
                  </a:moveTo>
                  <a:lnTo>
                    <a:pt x="107752" y="12811"/>
                  </a:lnTo>
                  <a:lnTo>
                    <a:pt x="101346" y="12811"/>
                  </a:lnTo>
                  <a:lnTo>
                    <a:pt x="101346" y="6727"/>
                  </a:lnTo>
                  <a:close/>
                  <a:moveTo>
                    <a:pt x="114478" y="6727"/>
                  </a:moveTo>
                  <a:lnTo>
                    <a:pt x="114478" y="12811"/>
                  </a:lnTo>
                  <a:lnTo>
                    <a:pt x="108091" y="12811"/>
                  </a:lnTo>
                  <a:lnTo>
                    <a:pt x="108091" y="6727"/>
                  </a:lnTo>
                  <a:close/>
                  <a:moveTo>
                    <a:pt x="121223" y="6727"/>
                  </a:moveTo>
                  <a:lnTo>
                    <a:pt x="121223" y="12811"/>
                  </a:lnTo>
                  <a:lnTo>
                    <a:pt x="114817" y="12811"/>
                  </a:lnTo>
                  <a:lnTo>
                    <a:pt x="114817" y="6727"/>
                  </a:lnTo>
                  <a:close/>
                  <a:moveTo>
                    <a:pt x="127950" y="6727"/>
                  </a:moveTo>
                  <a:lnTo>
                    <a:pt x="127950" y="12811"/>
                  </a:lnTo>
                  <a:lnTo>
                    <a:pt x="121562" y="12811"/>
                  </a:lnTo>
                  <a:lnTo>
                    <a:pt x="121562" y="6727"/>
                  </a:lnTo>
                  <a:close/>
                  <a:moveTo>
                    <a:pt x="134694" y="6727"/>
                  </a:moveTo>
                  <a:lnTo>
                    <a:pt x="134694" y="12811"/>
                  </a:lnTo>
                  <a:lnTo>
                    <a:pt x="128289" y="12811"/>
                  </a:lnTo>
                  <a:lnTo>
                    <a:pt x="128289" y="6727"/>
                  </a:lnTo>
                  <a:close/>
                  <a:moveTo>
                    <a:pt x="141421" y="6727"/>
                  </a:moveTo>
                  <a:lnTo>
                    <a:pt x="141421" y="12811"/>
                  </a:lnTo>
                  <a:lnTo>
                    <a:pt x="135033" y="12811"/>
                  </a:lnTo>
                  <a:lnTo>
                    <a:pt x="135033" y="6727"/>
                  </a:lnTo>
                  <a:close/>
                  <a:moveTo>
                    <a:pt x="148148" y="6727"/>
                  </a:moveTo>
                  <a:lnTo>
                    <a:pt x="148148" y="12811"/>
                  </a:lnTo>
                  <a:lnTo>
                    <a:pt x="141760" y="12811"/>
                  </a:lnTo>
                  <a:lnTo>
                    <a:pt x="141760" y="6727"/>
                  </a:lnTo>
                  <a:close/>
                  <a:moveTo>
                    <a:pt x="154892" y="6727"/>
                  </a:moveTo>
                  <a:lnTo>
                    <a:pt x="154892" y="12811"/>
                  </a:lnTo>
                  <a:lnTo>
                    <a:pt x="148487" y="12811"/>
                  </a:lnTo>
                  <a:lnTo>
                    <a:pt x="148487" y="6727"/>
                  </a:lnTo>
                  <a:close/>
                  <a:moveTo>
                    <a:pt x="161619" y="6727"/>
                  </a:moveTo>
                  <a:lnTo>
                    <a:pt x="161619" y="12811"/>
                  </a:lnTo>
                  <a:lnTo>
                    <a:pt x="155231" y="12811"/>
                  </a:lnTo>
                  <a:lnTo>
                    <a:pt x="155231" y="6727"/>
                  </a:lnTo>
                  <a:close/>
                  <a:moveTo>
                    <a:pt x="168363" y="6727"/>
                  </a:moveTo>
                  <a:lnTo>
                    <a:pt x="168363" y="12811"/>
                  </a:lnTo>
                  <a:lnTo>
                    <a:pt x="161958" y="12811"/>
                  </a:lnTo>
                  <a:lnTo>
                    <a:pt x="161958" y="6727"/>
                  </a:lnTo>
                  <a:close/>
                  <a:moveTo>
                    <a:pt x="175090" y="6727"/>
                  </a:moveTo>
                  <a:lnTo>
                    <a:pt x="175090" y="12811"/>
                  </a:lnTo>
                  <a:lnTo>
                    <a:pt x="168702" y="12811"/>
                  </a:lnTo>
                  <a:lnTo>
                    <a:pt x="168702" y="6727"/>
                  </a:lnTo>
                  <a:close/>
                  <a:moveTo>
                    <a:pt x="181834" y="6727"/>
                  </a:moveTo>
                  <a:lnTo>
                    <a:pt x="181834" y="12811"/>
                  </a:lnTo>
                  <a:lnTo>
                    <a:pt x="175429" y="12811"/>
                  </a:lnTo>
                  <a:lnTo>
                    <a:pt x="175429" y="6727"/>
                  </a:lnTo>
                  <a:close/>
                  <a:moveTo>
                    <a:pt x="188561" y="6727"/>
                  </a:moveTo>
                  <a:lnTo>
                    <a:pt x="188561" y="12811"/>
                  </a:lnTo>
                  <a:lnTo>
                    <a:pt x="182173" y="12811"/>
                  </a:lnTo>
                  <a:lnTo>
                    <a:pt x="182173" y="6727"/>
                  </a:lnTo>
                  <a:close/>
                  <a:moveTo>
                    <a:pt x="195288" y="6727"/>
                  </a:moveTo>
                  <a:lnTo>
                    <a:pt x="195288" y="12811"/>
                  </a:lnTo>
                  <a:lnTo>
                    <a:pt x="188900" y="12811"/>
                  </a:lnTo>
                  <a:lnTo>
                    <a:pt x="188900" y="6727"/>
                  </a:lnTo>
                  <a:close/>
                  <a:moveTo>
                    <a:pt x="202032" y="6727"/>
                  </a:moveTo>
                  <a:lnTo>
                    <a:pt x="202032" y="12811"/>
                  </a:lnTo>
                  <a:lnTo>
                    <a:pt x="195627" y="12811"/>
                  </a:lnTo>
                  <a:lnTo>
                    <a:pt x="195627" y="6727"/>
                  </a:lnTo>
                  <a:close/>
                  <a:moveTo>
                    <a:pt x="208759" y="6727"/>
                  </a:moveTo>
                  <a:lnTo>
                    <a:pt x="208759" y="12811"/>
                  </a:lnTo>
                  <a:lnTo>
                    <a:pt x="202371" y="12811"/>
                  </a:lnTo>
                  <a:lnTo>
                    <a:pt x="202371" y="6727"/>
                  </a:lnTo>
                  <a:close/>
                  <a:moveTo>
                    <a:pt x="215504" y="6727"/>
                  </a:moveTo>
                  <a:lnTo>
                    <a:pt x="215504" y="12811"/>
                  </a:lnTo>
                  <a:lnTo>
                    <a:pt x="209098" y="12811"/>
                  </a:lnTo>
                  <a:lnTo>
                    <a:pt x="209098" y="6727"/>
                  </a:lnTo>
                  <a:close/>
                  <a:moveTo>
                    <a:pt x="222230" y="6727"/>
                  </a:moveTo>
                  <a:lnTo>
                    <a:pt x="222230" y="12811"/>
                  </a:lnTo>
                  <a:lnTo>
                    <a:pt x="215843" y="12811"/>
                  </a:lnTo>
                  <a:lnTo>
                    <a:pt x="215843" y="6727"/>
                  </a:lnTo>
                  <a:close/>
                  <a:moveTo>
                    <a:pt x="228975" y="6727"/>
                  </a:moveTo>
                  <a:lnTo>
                    <a:pt x="228975" y="12811"/>
                  </a:lnTo>
                  <a:lnTo>
                    <a:pt x="222569" y="12811"/>
                  </a:lnTo>
                  <a:lnTo>
                    <a:pt x="222569" y="6727"/>
                  </a:lnTo>
                  <a:close/>
                  <a:moveTo>
                    <a:pt x="235701" y="6727"/>
                  </a:moveTo>
                  <a:lnTo>
                    <a:pt x="235701" y="12811"/>
                  </a:lnTo>
                  <a:lnTo>
                    <a:pt x="229296" y="12811"/>
                  </a:lnTo>
                  <a:lnTo>
                    <a:pt x="229296" y="6727"/>
                  </a:lnTo>
                  <a:close/>
                  <a:moveTo>
                    <a:pt x="242428" y="6727"/>
                  </a:moveTo>
                  <a:lnTo>
                    <a:pt x="242428" y="12811"/>
                  </a:lnTo>
                  <a:lnTo>
                    <a:pt x="236040" y="12811"/>
                  </a:lnTo>
                  <a:lnTo>
                    <a:pt x="236040" y="6727"/>
                  </a:lnTo>
                  <a:close/>
                  <a:moveTo>
                    <a:pt x="249173" y="6727"/>
                  </a:moveTo>
                  <a:lnTo>
                    <a:pt x="249173" y="12811"/>
                  </a:lnTo>
                  <a:lnTo>
                    <a:pt x="242767" y="12811"/>
                  </a:lnTo>
                  <a:lnTo>
                    <a:pt x="242767" y="6727"/>
                  </a:lnTo>
                  <a:close/>
                  <a:moveTo>
                    <a:pt x="255899" y="6727"/>
                  </a:moveTo>
                  <a:lnTo>
                    <a:pt x="255899" y="12811"/>
                  </a:lnTo>
                  <a:lnTo>
                    <a:pt x="249512" y="12811"/>
                  </a:lnTo>
                  <a:lnTo>
                    <a:pt x="249512" y="6727"/>
                  </a:lnTo>
                  <a:close/>
                  <a:moveTo>
                    <a:pt x="262644" y="6727"/>
                  </a:moveTo>
                  <a:lnTo>
                    <a:pt x="262644" y="12811"/>
                  </a:lnTo>
                  <a:lnTo>
                    <a:pt x="256238" y="12811"/>
                  </a:lnTo>
                  <a:lnTo>
                    <a:pt x="256238" y="6727"/>
                  </a:lnTo>
                  <a:close/>
                  <a:moveTo>
                    <a:pt x="269370" y="6727"/>
                  </a:moveTo>
                  <a:lnTo>
                    <a:pt x="269370" y="12811"/>
                  </a:lnTo>
                  <a:lnTo>
                    <a:pt x="262983" y="12811"/>
                  </a:lnTo>
                  <a:lnTo>
                    <a:pt x="262983" y="6727"/>
                  </a:lnTo>
                  <a:close/>
                  <a:moveTo>
                    <a:pt x="276115" y="6727"/>
                  </a:moveTo>
                  <a:lnTo>
                    <a:pt x="276115" y="12811"/>
                  </a:lnTo>
                  <a:lnTo>
                    <a:pt x="269709" y="12811"/>
                  </a:lnTo>
                  <a:lnTo>
                    <a:pt x="269709" y="6727"/>
                  </a:lnTo>
                  <a:close/>
                  <a:moveTo>
                    <a:pt x="282842" y="6727"/>
                  </a:moveTo>
                  <a:lnTo>
                    <a:pt x="282842" y="12811"/>
                  </a:lnTo>
                  <a:lnTo>
                    <a:pt x="276436" y="12811"/>
                  </a:lnTo>
                  <a:lnTo>
                    <a:pt x="276436" y="6727"/>
                  </a:lnTo>
                  <a:close/>
                  <a:moveTo>
                    <a:pt x="6745" y="13132"/>
                  </a:moveTo>
                  <a:lnTo>
                    <a:pt x="6745" y="19217"/>
                  </a:lnTo>
                  <a:lnTo>
                    <a:pt x="339" y="19217"/>
                  </a:lnTo>
                  <a:lnTo>
                    <a:pt x="339" y="13132"/>
                  </a:lnTo>
                  <a:close/>
                  <a:moveTo>
                    <a:pt x="13471" y="13132"/>
                  </a:moveTo>
                  <a:lnTo>
                    <a:pt x="13471" y="19217"/>
                  </a:lnTo>
                  <a:lnTo>
                    <a:pt x="7066" y="19217"/>
                  </a:lnTo>
                  <a:lnTo>
                    <a:pt x="7066" y="13132"/>
                  </a:lnTo>
                  <a:close/>
                  <a:moveTo>
                    <a:pt x="20198" y="13132"/>
                  </a:moveTo>
                  <a:lnTo>
                    <a:pt x="20198" y="19217"/>
                  </a:lnTo>
                  <a:lnTo>
                    <a:pt x="13810" y="19217"/>
                  </a:lnTo>
                  <a:lnTo>
                    <a:pt x="13810" y="13132"/>
                  </a:lnTo>
                  <a:close/>
                  <a:moveTo>
                    <a:pt x="26942" y="13132"/>
                  </a:moveTo>
                  <a:lnTo>
                    <a:pt x="26942" y="19217"/>
                  </a:lnTo>
                  <a:lnTo>
                    <a:pt x="20537" y="19217"/>
                  </a:lnTo>
                  <a:lnTo>
                    <a:pt x="20537" y="13132"/>
                  </a:lnTo>
                  <a:close/>
                  <a:moveTo>
                    <a:pt x="33669" y="13132"/>
                  </a:moveTo>
                  <a:lnTo>
                    <a:pt x="33669" y="19217"/>
                  </a:lnTo>
                  <a:lnTo>
                    <a:pt x="27281" y="19217"/>
                  </a:lnTo>
                  <a:lnTo>
                    <a:pt x="27281" y="13132"/>
                  </a:lnTo>
                  <a:close/>
                  <a:moveTo>
                    <a:pt x="40414" y="13132"/>
                  </a:moveTo>
                  <a:lnTo>
                    <a:pt x="40414" y="19217"/>
                  </a:lnTo>
                  <a:lnTo>
                    <a:pt x="34008" y="19217"/>
                  </a:lnTo>
                  <a:lnTo>
                    <a:pt x="34008" y="13132"/>
                  </a:lnTo>
                  <a:close/>
                  <a:moveTo>
                    <a:pt x="47140" y="13132"/>
                  </a:moveTo>
                  <a:lnTo>
                    <a:pt x="47140" y="19217"/>
                  </a:lnTo>
                  <a:lnTo>
                    <a:pt x="40753" y="19217"/>
                  </a:lnTo>
                  <a:lnTo>
                    <a:pt x="40753" y="13132"/>
                  </a:lnTo>
                  <a:close/>
                  <a:moveTo>
                    <a:pt x="53885" y="13132"/>
                  </a:moveTo>
                  <a:lnTo>
                    <a:pt x="53885" y="19217"/>
                  </a:lnTo>
                  <a:lnTo>
                    <a:pt x="47479" y="19217"/>
                  </a:lnTo>
                  <a:lnTo>
                    <a:pt x="47479" y="13132"/>
                  </a:lnTo>
                  <a:close/>
                  <a:moveTo>
                    <a:pt x="60611" y="13132"/>
                  </a:moveTo>
                  <a:lnTo>
                    <a:pt x="60611" y="19217"/>
                  </a:lnTo>
                  <a:lnTo>
                    <a:pt x="54206" y="19217"/>
                  </a:lnTo>
                  <a:lnTo>
                    <a:pt x="54206" y="13132"/>
                  </a:lnTo>
                  <a:close/>
                  <a:moveTo>
                    <a:pt x="67338" y="13132"/>
                  </a:moveTo>
                  <a:lnTo>
                    <a:pt x="67338" y="19217"/>
                  </a:lnTo>
                  <a:lnTo>
                    <a:pt x="60950" y="19217"/>
                  </a:lnTo>
                  <a:lnTo>
                    <a:pt x="60950" y="13132"/>
                  </a:lnTo>
                  <a:close/>
                  <a:moveTo>
                    <a:pt x="74083" y="13132"/>
                  </a:moveTo>
                  <a:lnTo>
                    <a:pt x="74083" y="19217"/>
                  </a:lnTo>
                  <a:lnTo>
                    <a:pt x="67677" y="19217"/>
                  </a:lnTo>
                  <a:lnTo>
                    <a:pt x="67677" y="13132"/>
                  </a:lnTo>
                  <a:close/>
                  <a:moveTo>
                    <a:pt x="80809" y="13132"/>
                  </a:moveTo>
                  <a:lnTo>
                    <a:pt x="80809" y="19217"/>
                  </a:lnTo>
                  <a:lnTo>
                    <a:pt x="74422" y="19217"/>
                  </a:lnTo>
                  <a:lnTo>
                    <a:pt x="74422" y="13132"/>
                  </a:lnTo>
                  <a:close/>
                  <a:moveTo>
                    <a:pt x="87554" y="13132"/>
                  </a:moveTo>
                  <a:lnTo>
                    <a:pt x="87554" y="19217"/>
                  </a:lnTo>
                  <a:lnTo>
                    <a:pt x="81148" y="19217"/>
                  </a:lnTo>
                  <a:lnTo>
                    <a:pt x="81148" y="13132"/>
                  </a:lnTo>
                  <a:close/>
                  <a:moveTo>
                    <a:pt x="94281" y="13132"/>
                  </a:moveTo>
                  <a:lnTo>
                    <a:pt x="94281" y="19217"/>
                  </a:lnTo>
                  <a:lnTo>
                    <a:pt x="87893" y="19217"/>
                  </a:lnTo>
                  <a:lnTo>
                    <a:pt x="87893" y="13132"/>
                  </a:lnTo>
                  <a:close/>
                  <a:moveTo>
                    <a:pt x="101025" y="13132"/>
                  </a:moveTo>
                  <a:lnTo>
                    <a:pt x="101025" y="19217"/>
                  </a:lnTo>
                  <a:lnTo>
                    <a:pt x="94620" y="19217"/>
                  </a:lnTo>
                  <a:lnTo>
                    <a:pt x="94620" y="13132"/>
                  </a:lnTo>
                  <a:close/>
                  <a:moveTo>
                    <a:pt x="107752" y="13132"/>
                  </a:moveTo>
                  <a:lnTo>
                    <a:pt x="107752" y="19217"/>
                  </a:lnTo>
                  <a:lnTo>
                    <a:pt x="101346" y="19217"/>
                  </a:lnTo>
                  <a:lnTo>
                    <a:pt x="101346" y="13132"/>
                  </a:lnTo>
                  <a:close/>
                  <a:moveTo>
                    <a:pt x="114478" y="13132"/>
                  </a:moveTo>
                  <a:lnTo>
                    <a:pt x="114478" y="19217"/>
                  </a:lnTo>
                  <a:lnTo>
                    <a:pt x="108091" y="19217"/>
                  </a:lnTo>
                  <a:lnTo>
                    <a:pt x="108091" y="13132"/>
                  </a:lnTo>
                  <a:close/>
                  <a:moveTo>
                    <a:pt x="121223" y="13132"/>
                  </a:moveTo>
                  <a:lnTo>
                    <a:pt x="121223" y="19217"/>
                  </a:lnTo>
                  <a:lnTo>
                    <a:pt x="114817" y="19217"/>
                  </a:lnTo>
                  <a:lnTo>
                    <a:pt x="114817" y="13132"/>
                  </a:lnTo>
                  <a:close/>
                  <a:moveTo>
                    <a:pt x="127950" y="13132"/>
                  </a:moveTo>
                  <a:lnTo>
                    <a:pt x="127950" y="19217"/>
                  </a:lnTo>
                  <a:lnTo>
                    <a:pt x="121562" y="19217"/>
                  </a:lnTo>
                  <a:lnTo>
                    <a:pt x="121562" y="13132"/>
                  </a:lnTo>
                  <a:close/>
                  <a:moveTo>
                    <a:pt x="134694" y="13132"/>
                  </a:moveTo>
                  <a:lnTo>
                    <a:pt x="134694" y="19217"/>
                  </a:lnTo>
                  <a:lnTo>
                    <a:pt x="128289" y="19217"/>
                  </a:lnTo>
                  <a:lnTo>
                    <a:pt x="128289" y="13132"/>
                  </a:lnTo>
                  <a:close/>
                  <a:moveTo>
                    <a:pt x="141421" y="13132"/>
                  </a:moveTo>
                  <a:lnTo>
                    <a:pt x="141421" y="19217"/>
                  </a:lnTo>
                  <a:lnTo>
                    <a:pt x="135033" y="19217"/>
                  </a:lnTo>
                  <a:lnTo>
                    <a:pt x="135033" y="13132"/>
                  </a:lnTo>
                  <a:close/>
                  <a:moveTo>
                    <a:pt x="148148" y="13132"/>
                  </a:moveTo>
                  <a:lnTo>
                    <a:pt x="148148" y="19217"/>
                  </a:lnTo>
                  <a:lnTo>
                    <a:pt x="141760" y="19217"/>
                  </a:lnTo>
                  <a:lnTo>
                    <a:pt x="141760" y="13132"/>
                  </a:lnTo>
                  <a:close/>
                  <a:moveTo>
                    <a:pt x="154892" y="13132"/>
                  </a:moveTo>
                  <a:lnTo>
                    <a:pt x="154892" y="19217"/>
                  </a:lnTo>
                  <a:lnTo>
                    <a:pt x="148487" y="19217"/>
                  </a:lnTo>
                  <a:lnTo>
                    <a:pt x="148487" y="13132"/>
                  </a:lnTo>
                  <a:close/>
                  <a:moveTo>
                    <a:pt x="161619" y="13132"/>
                  </a:moveTo>
                  <a:lnTo>
                    <a:pt x="161619" y="19217"/>
                  </a:lnTo>
                  <a:lnTo>
                    <a:pt x="155231" y="19217"/>
                  </a:lnTo>
                  <a:lnTo>
                    <a:pt x="155231" y="13132"/>
                  </a:lnTo>
                  <a:close/>
                  <a:moveTo>
                    <a:pt x="168363" y="13132"/>
                  </a:moveTo>
                  <a:lnTo>
                    <a:pt x="168363" y="19217"/>
                  </a:lnTo>
                  <a:lnTo>
                    <a:pt x="161958" y="19217"/>
                  </a:lnTo>
                  <a:lnTo>
                    <a:pt x="161958" y="13132"/>
                  </a:lnTo>
                  <a:close/>
                  <a:moveTo>
                    <a:pt x="175090" y="13132"/>
                  </a:moveTo>
                  <a:lnTo>
                    <a:pt x="175090" y="19217"/>
                  </a:lnTo>
                  <a:lnTo>
                    <a:pt x="168702" y="19217"/>
                  </a:lnTo>
                  <a:lnTo>
                    <a:pt x="168702" y="13132"/>
                  </a:lnTo>
                  <a:close/>
                  <a:moveTo>
                    <a:pt x="181834" y="13132"/>
                  </a:moveTo>
                  <a:lnTo>
                    <a:pt x="181834" y="19217"/>
                  </a:lnTo>
                  <a:lnTo>
                    <a:pt x="175429" y="19217"/>
                  </a:lnTo>
                  <a:lnTo>
                    <a:pt x="175429" y="13132"/>
                  </a:lnTo>
                  <a:close/>
                  <a:moveTo>
                    <a:pt x="188561" y="13132"/>
                  </a:moveTo>
                  <a:lnTo>
                    <a:pt x="188561" y="19217"/>
                  </a:lnTo>
                  <a:lnTo>
                    <a:pt x="182173" y="19217"/>
                  </a:lnTo>
                  <a:lnTo>
                    <a:pt x="182173" y="13132"/>
                  </a:lnTo>
                  <a:close/>
                  <a:moveTo>
                    <a:pt x="195288" y="13132"/>
                  </a:moveTo>
                  <a:lnTo>
                    <a:pt x="195288" y="19217"/>
                  </a:lnTo>
                  <a:lnTo>
                    <a:pt x="188900" y="19217"/>
                  </a:lnTo>
                  <a:lnTo>
                    <a:pt x="188900" y="13132"/>
                  </a:lnTo>
                  <a:close/>
                  <a:moveTo>
                    <a:pt x="202032" y="13132"/>
                  </a:moveTo>
                  <a:lnTo>
                    <a:pt x="202032" y="19217"/>
                  </a:lnTo>
                  <a:lnTo>
                    <a:pt x="195627" y="19217"/>
                  </a:lnTo>
                  <a:lnTo>
                    <a:pt x="195627" y="13132"/>
                  </a:lnTo>
                  <a:close/>
                  <a:moveTo>
                    <a:pt x="208759" y="13132"/>
                  </a:moveTo>
                  <a:lnTo>
                    <a:pt x="208759" y="19217"/>
                  </a:lnTo>
                  <a:lnTo>
                    <a:pt x="202371" y="19217"/>
                  </a:lnTo>
                  <a:lnTo>
                    <a:pt x="202371" y="13132"/>
                  </a:lnTo>
                  <a:close/>
                  <a:moveTo>
                    <a:pt x="215504" y="13132"/>
                  </a:moveTo>
                  <a:lnTo>
                    <a:pt x="215504" y="19217"/>
                  </a:lnTo>
                  <a:lnTo>
                    <a:pt x="209098" y="19217"/>
                  </a:lnTo>
                  <a:lnTo>
                    <a:pt x="209098" y="13132"/>
                  </a:lnTo>
                  <a:close/>
                  <a:moveTo>
                    <a:pt x="222230" y="13132"/>
                  </a:moveTo>
                  <a:lnTo>
                    <a:pt x="222230" y="19217"/>
                  </a:lnTo>
                  <a:lnTo>
                    <a:pt x="215843" y="19217"/>
                  </a:lnTo>
                  <a:lnTo>
                    <a:pt x="215843" y="13132"/>
                  </a:lnTo>
                  <a:close/>
                  <a:moveTo>
                    <a:pt x="228975" y="13132"/>
                  </a:moveTo>
                  <a:lnTo>
                    <a:pt x="228975" y="19217"/>
                  </a:lnTo>
                  <a:lnTo>
                    <a:pt x="222569" y="19217"/>
                  </a:lnTo>
                  <a:lnTo>
                    <a:pt x="222569" y="13132"/>
                  </a:lnTo>
                  <a:close/>
                  <a:moveTo>
                    <a:pt x="235701" y="13132"/>
                  </a:moveTo>
                  <a:lnTo>
                    <a:pt x="235701" y="19217"/>
                  </a:lnTo>
                  <a:lnTo>
                    <a:pt x="229296" y="19217"/>
                  </a:lnTo>
                  <a:lnTo>
                    <a:pt x="229296" y="13132"/>
                  </a:lnTo>
                  <a:close/>
                  <a:moveTo>
                    <a:pt x="242428" y="13132"/>
                  </a:moveTo>
                  <a:lnTo>
                    <a:pt x="242428" y="19217"/>
                  </a:lnTo>
                  <a:lnTo>
                    <a:pt x="236040" y="19217"/>
                  </a:lnTo>
                  <a:lnTo>
                    <a:pt x="236040" y="13132"/>
                  </a:lnTo>
                  <a:close/>
                  <a:moveTo>
                    <a:pt x="249173" y="13132"/>
                  </a:moveTo>
                  <a:lnTo>
                    <a:pt x="249173" y="19217"/>
                  </a:lnTo>
                  <a:lnTo>
                    <a:pt x="242767" y="19217"/>
                  </a:lnTo>
                  <a:lnTo>
                    <a:pt x="242767" y="13132"/>
                  </a:lnTo>
                  <a:close/>
                  <a:moveTo>
                    <a:pt x="255899" y="13132"/>
                  </a:moveTo>
                  <a:lnTo>
                    <a:pt x="255899" y="19217"/>
                  </a:lnTo>
                  <a:lnTo>
                    <a:pt x="249512" y="19217"/>
                  </a:lnTo>
                  <a:lnTo>
                    <a:pt x="249512" y="13132"/>
                  </a:lnTo>
                  <a:close/>
                  <a:moveTo>
                    <a:pt x="262644" y="13132"/>
                  </a:moveTo>
                  <a:lnTo>
                    <a:pt x="262644" y="19217"/>
                  </a:lnTo>
                  <a:lnTo>
                    <a:pt x="256238" y="19217"/>
                  </a:lnTo>
                  <a:lnTo>
                    <a:pt x="256238" y="13132"/>
                  </a:lnTo>
                  <a:close/>
                  <a:moveTo>
                    <a:pt x="269370" y="13132"/>
                  </a:moveTo>
                  <a:lnTo>
                    <a:pt x="269370" y="19217"/>
                  </a:lnTo>
                  <a:lnTo>
                    <a:pt x="262983" y="19217"/>
                  </a:lnTo>
                  <a:lnTo>
                    <a:pt x="262983" y="13132"/>
                  </a:lnTo>
                  <a:close/>
                  <a:moveTo>
                    <a:pt x="276115" y="13132"/>
                  </a:moveTo>
                  <a:lnTo>
                    <a:pt x="276115" y="19217"/>
                  </a:lnTo>
                  <a:lnTo>
                    <a:pt x="269709" y="19217"/>
                  </a:lnTo>
                  <a:lnTo>
                    <a:pt x="269709" y="13132"/>
                  </a:lnTo>
                  <a:close/>
                  <a:moveTo>
                    <a:pt x="282842" y="13132"/>
                  </a:moveTo>
                  <a:lnTo>
                    <a:pt x="282842" y="19217"/>
                  </a:lnTo>
                  <a:lnTo>
                    <a:pt x="276436" y="19217"/>
                  </a:lnTo>
                  <a:lnTo>
                    <a:pt x="276436" y="13132"/>
                  </a:lnTo>
                  <a:close/>
                  <a:moveTo>
                    <a:pt x="6745" y="19538"/>
                  </a:moveTo>
                  <a:lnTo>
                    <a:pt x="6745" y="25622"/>
                  </a:lnTo>
                  <a:lnTo>
                    <a:pt x="339" y="25622"/>
                  </a:lnTo>
                  <a:lnTo>
                    <a:pt x="339" y="19538"/>
                  </a:lnTo>
                  <a:close/>
                  <a:moveTo>
                    <a:pt x="13471" y="19538"/>
                  </a:moveTo>
                  <a:lnTo>
                    <a:pt x="13471" y="25622"/>
                  </a:lnTo>
                  <a:lnTo>
                    <a:pt x="7066" y="25622"/>
                  </a:lnTo>
                  <a:lnTo>
                    <a:pt x="7066" y="19538"/>
                  </a:lnTo>
                  <a:close/>
                  <a:moveTo>
                    <a:pt x="20198" y="19538"/>
                  </a:moveTo>
                  <a:lnTo>
                    <a:pt x="20198" y="25622"/>
                  </a:lnTo>
                  <a:lnTo>
                    <a:pt x="13810" y="25622"/>
                  </a:lnTo>
                  <a:lnTo>
                    <a:pt x="13810" y="19538"/>
                  </a:lnTo>
                  <a:close/>
                  <a:moveTo>
                    <a:pt x="26942" y="19538"/>
                  </a:moveTo>
                  <a:lnTo>
                    <a:pt x="26942" y="25622"/>
                  </a:lnTo>
                  <a:lnTo>
                    <a:pt x="20537" y="25622"/>
                  </a:lnTo>
                  <a:lnTo>
                    <a:pt x="20537" y="19538"/>
                  </a:lnTo>
                  <a:close/>
                  <a:moveTo>
                    <a:pt x="33669" y="19538"/>
                  </a:moveTo>
                  <a:lnTo>
                    <a:pt x="33669" y="25622"/>
                  </a:lnTo>
                  <a:lnTo>
                    <a:pt x="27281" y="25622"/>
                  </a:lnTo>
                  <a:lnTo>
                    <a:pt x="27281" y="19538"/>
                  </a:lnTo>
                  <a:close/>
                  <a:moveTo>
                    <a:pt x="40414" y="19538"/>
                  </a:moveTo>
                  <a:lnTo>
                    <a:pt x="40414" y="25622"/>
                  </a:lnTo>
                  <a:lnTo>
                    <a:pt x="34008" y="25622"/>
                  </a:lnTo>
                  <a:lnTo>
                    <a:pt x="34008" y="19538"/>
                  </a:lnTo>
                  <a:close/>
                  <a:moveTo>
                    <a:pt x="47140" y="19538"/>
                  </a:moveTo>
                  <a:lnTo>
                    <a:pt x="47140" y="25622"/>
                  </a:lnTo>
                  <a:lnTo>
                    <a:pt x="40753" y="25622"/>
                  </a:lnTo>
                  <a:lnTo>
                    <a:pt x="40753" y="19538"/>
                  </a:lnTo>
                  <a:close/>
                  <a:moveTo>
                    <a:pt x="53885" y="19538"/>
                  </a:moveTo>
                  <a:lnTo>
                    <a:pt x="53885" y="25622"/>
                  </a:lnTo>
                  <a:lnTo>
                    <a:pt x="47479" y="25622"/>
                  </a:lnTo>
                  <a:lnTo>
                    <a:pt x="47479" y="19538"/>
                  </a:lnTo>
                  <a:close/>
                  <a:moveTo>
                    <a:pt x="60611" y="19538"/>
                  </a:moveTo>
                  <a:lnTo>
                    <a:pt x="60611" y="25622"/>
                  </a:lnTo>
                  <a:lnTo>
                    <a:pt x="54206" y="25622"/>
                  </a:lnTo>
                  <a:lnTo>
                    <a:pt x="54206" y="19538"/>
                  </a:lnTo>
                  <a:close/>
                  <a:moveTo>
                    <a:pt x="67338" y="19538"/>
                  </a:moveTo>
                  <a:lnTo>
                    <a:pt x="67338" y="25622"/>
                  </a:lnTo>
                  <a:lnTo>
                    <a:pt x="60950" y="25622"/>
                  </a:lnTo>
                  <a:lnTo>
                    <a:pt x="60950" y="19538"/>
                  </a:lnTo>
                  <a:close/>
                  <a:moveTo>
                    <a:pt x="74083" y="19538"/>
                  </a:moveTo>
                  <a:lnTo>
                    <a:pt x="74083" y="25622"/>
                  </a:lnTo>
                  <a:lnTo>
                    <a:pt x="67677" y="25622"/>
                  </a:lnTo>
                  <a:lnTo>
                    <a:pt x="67677" y="19538"/>
                  </a:lnTo>
                  <a:close/>
                  <a:moveTo>
                    <a:pt x="80809" y="19538"/>
                  </a:moveTo>
                  <a:lnTo>
                    <a:pt x="80809" y="25622"/>
                  </a:lnTo>
                  <a:lnTo>
                    <a:pt x="74422" y="25622"/>
                  </a:lnTo>
                  <a:lnTo>
                    <a:pt x="74422" y="19538"/>
                  </a:lnTo>
                  <a:close/>
                  <a:moveTo>
                    <a:pt x="87554" y="19538"/>
                  </a:moveTo>
                  <a:lnTo>
                    <a:pt x="87554" y="25622"/>
                  </a:lnTo>
                  <a:lnTo>
                    <a:pt x="81148" y="25622"/>
                  </a:lnTo>
                  <a:lnTo>
                    <a:pt x="81148" y="19538"/>
                  </a:lnTo>
                  <a:close/>
                  <a:moveTo>
                    <a:pt x="94281" y="19538"/>
                  </a:moveTo>
                  <a:lnTo>
                    <a:pt x="94281" y="25622"/>
                  </a:lnTo>
                  <a:lnTo>
                    <a:pt x="87893" y="25622"/>
                  </a:lnTo>
                  <a:lnTo>
                    <a:pt x="87893" y="19538"/>
                  </a:lnTo>
                  <a:close/>
                  <a:moveTo>
                    <a:pt x="101025" y="19538"/>
                  </a:moveTo>
                  <a:lnTo>
                    <a:pt x="101025" y="25622"/>
                  </a:lnTo>
                  <a:lnTo>
                    <a:pt x="94620" y="25622"/>
                  </a:lnTo>
                  <a:lnTo>
                    <a:pt x="94620" y="19538"/>
                  </a:lnTo>
                  <a:close/>
                  <a:moveTo>
                    <a:pt x="107752" y="19538"/>
                  </a:moveTo>
                  <a:lnTo>
                    <a:pt x="107752" y="25622"/>
                  </a:lnTo>
                  <a:lnTo>
                    <a:pt x="101346" y="25622"/>
                  </a:lnTo>
                  <a:lnTo>
                    <a:pt x="101346" y="19538"/>
                  </a:lnTo>
                  <a:close/>
                  <a:moveTo>
                    <a:pt x="114478" y="19538"/>
                  </a:moveTo>
                  <a:lnTo>
                    <a:pt x="114478" y="25622"/>
                  </a:lnTo>
                  <a:lnTo>
                    <a:pt x="108091" y="25622"/>
                  </a:lnTo>
                  <a:lnTo>
                    <a:pt x="108091" y="19538"/>
                  </a:lnTo>
                  <a:close/>
                  <a:moveTo>
                    <a:pt x="121223" y="19538"/>
                  </a:moveTo>
                  <a:lnTo>
                    <a:pt x="121223" y="25622"/>
                  </a:lnTo>
                  <a:lnTo>
                    <a:pt x="114817" y="25622"/>
                  </a:lnTo>
                  <a:lnTo>
                    <a:pt x="114817" y="19538"/>
                  </a:lnTo>
                  <a:close/>
                  <a:moveTo>
                    <a:pt x="127950" y="19538"/>
                  </a:moveTo>
                  <a:lnTo>
                    <a:pt x="127950" y="25622"/>
                  </a:lnTo>
                  <a:lnTo>
                    <a:pt x="121562" y="25622"/>
                  </a:lnTo>
                  <a:lnTo>
                    <a:pt x="121562" y="19538"/>
                  </a:lnTo>
                  <a:close/>
                  <a:moveTo>
                    <a:pt x="134694" y="19538"/>
                  </a:moveTo>
                  <a:lnTo>
                    <a:pt x="134694" y="25622"/>
                  </a:lnTo>
                  <a:lnTo>
                    <a:pt x="128289" y="25622"/>
                  </a:lnTo>
                  <a:lnTo>
                    <a:pt x="128289" y="19538"/>
                  </a:lnTo>
                  <a:close/>
                  <a:moveTo>
                    <a:pt x="141421" y="19538"/>
                  </a:moveTo>
                  <a:lnTo>
                    <a:pt x="141421" y="25622"/>
                  </a:lnTo>
                  <a:lnTo>
                    <a:pt x="135033" y="25622"/>
                  </a:lnTo>
                  <a:lnTo>
                    <a:pt x="135033" y="19538"/>
                  </a:lnTo>
                  <a:close/>
                  <a:moveTo>
                    <a:pt x="148148" y="19538"/>
                  </a:moveTo>
                  <a:lnTo>
                    <a:pt x="148148" y="25622"/>
                  </a:lnTo>
                  <a:lnTo>
                    <a:pt x="141760" y="25622"/>
                  </a:lnTo>
                  <a:lnTo>
                    <a:pt x="141760" y="19538"/>
                  </a:lnTo>
                  <a:close/>
                  <a:moveTo>
                    <a:pt x="154892" y="19538"/>
                  </a:moveTo>
                  <a:lnTo>
                    <a:pt x="154892" y="25622"/>
                  </a:lnTo>
                  <a:lnTo>
                    <a:pt x="148487" y="25622"/>
                  </a:lnTo>
                  <a:lnTo>
                    <a:pt x="148487" y="19538"/>
                  </a:lnTo>
                  <a:close/>
                  <a:moveTo>
                    <a:pt x="161619" y="19538"/>
                  </a:moveTo>
                  <a:lnTo>
                    <a:pt x="161619" y="25622"/>
                  </a:lnTo>
                  <a:lnTo>
                    <a:pt x="155231" y="25622"/>
                  </a:lnTo>
                  <a:lnTo>
                    <a:pt x="155231" y="19538"/>
                  </a:lnTo>
                  <a:close/>
                  <a:moveTo>
                    <a:pt x="168363" y="19538"/>
                  </a:moveTo>
                  <a:lnTo>
                    <a:pt x="168363" y="25622"/>
                  </a:lnTo>
                  <a:lnTo>
                    <a:pt x="161958" y="25622"/>
                  </a:lnTo>
                  <a:lnTo>
                    <a:pt x="161958" y="19538"/>
                  </a:lnTo>
                  <a:close/>
                  <a:moveTo>
                    <a:pt x="175090" y="19538"/>
                  </a:moveTo>
                  <a:lnTo>
                    <a:pt x="175090" y="25622"/>
                  </a:lnTo>
                  <a:lnTo>
                    <a:pt x="168702" y="25622"/>
                  </a:lnTo>
                  <a:lnTo>
                    <a:pt x="168702" y="19538"/>
                  </a:lnTo>
                  <a:close/>
                  <a:moveTo>
                    <a:pt x="181834" y="19538"/>
                  </a:moveTo>
                  <a:lnTo>
                    <a:pt x="181834" y="25622"/>
                  </a:lnTo>
                  <a:lnTo>
                    <a:pt x="175429" y="25622"/>
                  </a:lnTo>
                  <a:lnTo>
                    <a:pt x="175429" y="19538"/>
                  </a:lnTo>
                  <a:close/>
                  <a:moveTo>
                    <a:pt x="188561" y="19538"/>
                  </a:moveTo>
                  <a:lnTo>
                    <a:pt x="188561" y="25622"/>
                  </a:lnTo>
                  <a:lnTo>
                    <a:pt x="182173" y="25622"/>
                  </a:lnTo>
                  <a:lnTo>
                    <a:pt x="182173" y="19538"/>
                  </a:lnTo>
                  <a:close/>
                  <a:moveTo>
                    <a:pt x="195288" y="19538"/>
                  </a:moveTo>
                  <a:lnTo>
                    <a:pt x="195288" y="25622"/>
                  </a:lnTo>
                  <a:lnTo>
                    <a:pt x="188900" y="25622"/>
                  </a:lnTo>
                  <a:lnTo>
                    <a:pt x="188900" y="19538"/>
                  </a:lnTo>
                  <a:close/>
                  <a:moveTo>
                    <a:pt x="202032" y="19538"/>
                  </a:moveTo>
                  <a:lnTo>
                    <a:pt x="202032" y="25622"/>
                  </a:lnTo>
                  <a:lnTo>
                    <a:pt x="195627" y="25622"/>
                  </a:lnTo>
                  <a:lnTo>
                    <a:pt x="195627" y="19538"/>
                  </a:lnTo>
                  <a:close/>
                  <a:moveTo>
                    <a:pt x="208759" y="19538"/>
                  </a:moveTo>
                  <a:lnTo>
                    <a:pt x="208759" y="25622"/>
                  </a:lnTo>
                  <a:lnTo>
                    <a:pt x="202371" y="25622"/>
                  </a:lnTo>
                  <a:lnTo>
                    <a:pt x="202371" y="19538"/>
                  </a:lnTo>
                  <a:close/>
                  <a:moveTo>
                    <a:pt x="215504" y="19538"/>
                  </a:moveTo>
                  <a:lnTo>
                    <a:pt x="215504" y="25622"/>
                  </a:lnTo>
                  <a:lnTo>
                    <a:pt x="209098" y="25622"/>
                  </a:lnTo>
                  <a:lnTo>
                    <a:pt x="209098" y="19538"/>
                  </a:lnTo>
                  <a:close/>
                  <a:moveTo>
                    <a:pt x="222230" y="19538"/>
                  </a:moveTo>
                  <a:lnTo>
                    <a:pt x="222230" y="25622"/>
                  </a:lnTo>
                  <a:lnTo>
                    <a:pt x="215843" y="25622"/>
                  </a:lnTo>
                  <a:lnTo>
                    <a:pt x="215843" y="19538"/>
                  </a:lnTo>
                  <a:close/>
                  <a:moveTo>
                    <a:pt x="228975" y="19538"/>
                  </a:moveTo>
                  <a:lnTo>
                    <a:pt x="228975" y="25622"/>
                  </a:lnTo>
                  <a:lnTo>
                    <a:pt x="222569" y="25622"/>
                  </a:lnTo>
                  <a:lnTo>
                    <a:pt x="222569" y="19538"/>
                  </a:lnTo>
                  <a:close/>
                  <a:moveTo>
                    <a:pt x="235701" y="19538"/>
                  </a:moveTo>
                  <a:lnTo>
                    <a:pt x="235701" y="25622"/>
                  </a:lnTo>
                  <a:lnTo>
                    <a:pt x="229296" y="25622"/>
                  </a:lnTo>
                  <a:lnTo>
                    <a:pt x="229296" y="19538"/>
                  </a:lnTo>
                  <a:close/>
                  <a:moveTo>
                    <a:pt x="242428" y="19538"/>
                  </a:moveTo>
                  <a:lnTo>
                    <a:pt x="242428" y="25622"/>
                  </a:lnTo>
                  <a:lnTo>
                    <a:pt x="236040" y="25622"/>
                  </a:lnTo>
                  <a:lnTo>
                    <a:pt x="236040" y="19538"/>
                  </a:lnTo>
                  <a:close/>
                  <a:moveTo>
                    <a:pt x="249173" y="19538"/>
                  </a:moveTo>
                  <a:lnTo>
                    <a:pt x="249173" y="25622"/>
                  </a:lnTo>
                  <a:lnTo>
                    <a:pt x="242767" y="25622"/>
                  </a:lnTo>
                  <a:lnTo>
                    <a:pt x="242767" y="19538"/>
                  </a:lnTo>
                  <a:close/>
                  <a:moveTo>
                    <a:pt x="255899" y="19538"/>
                  </a:moveTo>
                  <a:lnTo>
                    <a:pt x="255899" y="25622"/>
                  </a:lnTo>
                  <a:lnTo>
                    <a:pt x="249512" y="25622"/>
                  </a:lnTo>
                  <a:lnTo>
                    <a:pt x="249512" y="19538"/>
                  </a:lnTo>
                  <a:close/>
                  <a:moveTo>
                    <a:pt x="262644" y="19538"/>
                  </a:moveTo>
                  <a:lnTo>
                    <a:pt x="262644" y="25622"/>
                  </a:lnTo>
                  <a:lnTo>
                    <a:pt x="256238" y="25622"/>
                  </a:lnTo>
                  <a:lnTo>
                    <a:pt x="256238" y="19538"/>
                  </a:lnTo>
                  <a:close/>
                  <a:moveTo>
                    <a:pt x="269370" y="19538"/>
                  </a:moveTo>
                  <a:lnTo>
                    <a:pt x="269370" y="25622"/>
                  </a:lnTo>
                  <a:lnTo>
                    <a:pt x="262983" y="25622"/>
                  </a:lnTo>
                  <a:lnTo>
                    <a:pt x="262983" y="19538"/>
                  </a:lnTo>
                  <a:close/>
                  <a:moveTo>
                    <a:pt x="276115" y="19538"/>
                  </a:moveTo>
                  <a:lnTo>
                    <a:pt x="276115" y="25622"/>
                  </a:lnTo>
                  <a:lnTo>
                    <a:pt x="269709" y="25622"/>
                  </a:lnTo>
                  <a:lnTo>
                    <a:pt x="269709" y="19538"/>
                  </a:lnTo>
                  <a:close/>
                  <a:moveTo>
                    <a:pt x="282842" y="19538"/>
                  </a:moveTo>
                  <a:lnTo>
                    <a:pt x="282842" y="25622"/>
                  </a:lnTo>
                  <a:lnTo>
                    <a:pt x="276436" y="25622"/>
                  </a:lnTo>
                  <a:lnTo>
                    <a:pt x="276436" y="19538"/>
                  </a:lnTo>
                  <a:close/>
                  <a:moveTo>
                    <a:pt x="6745" y="25943"/>
                  </a:moveTo>
                  <a:lnTo>
                    <a:pt x="6745" y="32028"/>
                  </a:lnTo>
                  <a:lnTo>
                    <a:pt x="339" y="32028"/>
                  </a:lnTo>
                  <a:lnTo>
                    <a:pt x="339" y="25943"/>
                  </a:lnTo>
                  <a:close/>
                  <a:moveTo>
                    <a:pt x="13471" y="25943"/>
                  </a:moveTo>
                  <a:lnTo>
                    <a:pt x="13471" y="32028"/>
                  </a:lnTo>
                  <a:lnTo>
                    <a:pt x="7066" y="32028"/>
                  </a:lnTo>
                  <a:lnTo>
                    <a:pt x="7066" y="25943"/>
                  </a:lnTo>
                  <a:close/>
                  <a:moveTo>
                    <a:pt x="20198" y="25943"/>
                  </a:moveTo>
                  <a:lnTo>
                    <a:pt x="20198" y="32028"/>
                  </a:lnTo>
                  <a:lnTo>
                    <a:pt x="13810" y="32028"/>
                  </a:lnTo>
                  <a:lnTo>
                    <a:pt x="13810" y="25943"/>
                  </a:lnTo>
                  <a:close/>
                  <a:moveTo>
                    <a:pt x="26942" y="25943"/>
                  </a:moveTo>
                  <a:lnTo>
                    <a:pt x="26942" y="32028"/>
                  </a:lnTo>
                  <a:lnTo>
                    <a:pt x="20537" y="32028"/>
                  </a:lnTo>
                  <a:lnTo>
                    <a:pt x="20537" y="25943"/>
                  </a:lnTo>
                  <a:close/>
                  <a:moveTo>
                    <a:pt x="33669" y="25943"/>
                  </a:moveTo>
                  <a:lnTo>
                    <a:pt x="33669" y="32028"/>
                  </a:lnTo>
                  <a:lnTo>
                    <a:pt x="27281" y="32028"/>
                  </a:lnTo>
                  <a:lnTo>
                    <a:pt x="27281" y="25943"/>
                  </a:lnTo>
                  <a:close/>
                  <a:moveTo>
                    <a:pt x="40414" y="25943"/>
                  </a:moveTo>
                  <a:lnTo>
                    <a:pt x="40414" y="32028"/>
                  </a:lnTo>
                  <a:lnTo>
                    <a:pt x="34008" y="32028"/>
                  </a:lnTo>
                  <a:lnTo>
                    <a:pt x="34008" y="25943"/>
                  </a:lnTo>
                  <a:close/>
                  <a:moveTo>
                    <a:pt x="47140" y="25943"/>
                  </a:moveTo>
                  <a:lnTo>
                    <a:pt x="47140" y="32028"/>
                  </a:lnTo>
                  <a:lnTo>
                    <a:pt x="40753" y="32028"/>
                  </a:lnTo>
                  <a:lnTo>
                    <a:pt x="40753" y="25943"/>
                  </a:lnTo>
                  <a:close/>
                  <a:moveTo>
                    <a:pt x="53885" y="25943"/>
                  </a:moveTo>
                  <a:lnTo>
                    <a:pt x="53885" y="32028"/>
                  </a:lnTo>
                  <a:lnTo>
                    <a:pt x="47479" y="32028"/>
                  </a:lnTo>
                  <a:lnTo>
                    <a:pt x="47479" y="25943"/>
                  </a:lnTo>
                  <a:close/>
                  <a:moveTo>
                    <a:pt x="60611" y="25943"/>
                  </a:moveTo>
                  <a:lnTo>
                    <a:pt x="60611" y="32028"/>
                  </a:lnTo>
                  <a:lnTo>
                    <a:pt x="54206" y="32028"/>
                  </a:lnTo>
                  <a:lnTo>
                    <a:pt x="54206" y="25943"/>
                  </a:lnTo>
                  <a:close/>
                  <a:moveTo>
                    <a:pt x="67338" y="25943"/>
                  </a:moveTo>
                  <a:lnTo>
                    <a:pt x="67338" y="32028"/>
                  </a:lnTo>
                  <a:lnTo>
                    <a:pt x="60950" y="32028"/>
                  </a:lnTo>
                  <a:lnTo>
                    <a:pt x="60950" y="25943"/>
                  </a:lnTo>
                  <a:close/>
                  <a:moveTo>
                    <a:pt x="74083" y="25943"/>
                  </a:moveTo>
                  <a:lnTo>
                    <a:pt x="74083" y="32028"/>
                  </a:lnTo>
                  <a:lnTo>
                    <a:pt x="67677" y="32028"/>
                  </a:lnTo>
                  <a:lnTo>
                    <a:pt x="67677" y="25943"/>
                  </a:lnTo>
                  <a:close/>
                  <a:moveTo>
                    <a:pt x="80809" y="25943"/>
                  </a:moveTo>
                  <a:lnTo>
                    <a:pt x="80809" y="32028"/>
                  </a:lnTo>
                  <a:lnTo>
                    <a:pt x="74422" y="32028"/>
                  </a:lnTo>
                  <a:lnTo>
                    <a:pt x="74422" y="25943"/>
                  </a:lnTo>
                  <a:close/>
                  <a:moveTo>
                    <a:pt x="87554" y="25943"/>
                  </a:moveTo>
                  <a:lnTo>
                    <a:pt x="87554" y="32028"/>
                  </a:lnTo>
                  <a:lnTo>
                    <a:pt x="81148" y="32028"/>
                  </a:lnTo>
                  <a:lnTo>
                    <a:pt x="81148" y="25943"/>
                  </a:lnTo>
                  <a:close/>
                  <a:moveTo>
                    <a:pt x="94281" y="25943"/>
                  </a:moveTo>
                  <a:lnTo>
                    <a:pt x="94281" y="32028"/>
                  </a:lnTo>
                  <a:lnTo>
                    <a:pt x="87893" y="32028"/>
                  </a:lnTo>
                  <a:lnTo>
                    <a:pt x="87893" y="25943"/>
                  </a:lnTo>
                  <a:close/>
                  <a:moveTo>
                    <a:pt x="101025" y="25943"/>
                  </a:moveTo>
                  <a:lnTo>
                    <a:pt x="101025" y="32028"/>
                  </a:lnTo>
                  <a:lnTo>
                    <a:pt x="94620" y="32028"/>
                  </a:lnTo>
                  <a:lnTo>
                    <a:pt x="94620" y="25943"/>
                  </a:lnTo>
                  <a:close/>
                  <a:moveTo>
                    <a:pt x="107752" y="25943"/>
                  </a:moveTo>
                  <a:lnTo>
                    <a:pt x="107752" y="32028"/>
                  </a:lnTo>
                  <a:lnTo>
                    <a:pt x="101346" y="32028"/>
                  </a:lnTo>
                  <a:lnTo>
                    <a:pt x="101346" y="25943"/>
                  </a:lnTo>
                  <a:close/>
                  <a:moveTo>
                    <a:pt x="114478" y="25943"/>
                  </a:moveTo>
                  <a:lnTo>
                    <a:pt x="114478" y="32028"/>
                  </a:lnTo>
                  <a:lnTo>
                    <a:pt x="108091" y="32028"/>
                  </a:lnTo>
                  <a:lnTo>
                    <a:pt x="108091" y="25943"/>
                  </a:lnTo>
                  <a:close/>
                  <a:moveTo>
                    <a:pt x="121223" y="25943"/>
                  </a:moveTo>
                  <a:lnTo>
                    <a:pt x="121223" y="32028"/>
                  </a:lnTo>
                  <a:lnTo>
                    <a:pt x="114817" y="32028"/>
                  </a:lnTo>
                  <a:lnTo>
                    <a:pt x="114817" y="25943"/>
                  </a:lnTo>
                  <a:close/>
                  <a:moveTo>
                    <a:pt x="127950" y="25943"/>
                  </a:moveTo>
                  <a:lnTo>
                    <a:pt x="127950" y="32028"/>
                  </a:lnTo>
                  <a:lnTo>
                    <a:pt x="121562" y="32028"/>
                  </a:lnTo>
                  <a:lnTo>
                    <a:pt x="121562" y="25943"/>
                  </a:lnTo>
                  <a:close/>
                  <a:moveTo>
                    <a:pt x="134694" y="25943"/>
                  </a:moveTo>
                  <a:lnTo>
                    <a:pt x="134694" y="32028"/>
                  </a:lnTo>
                  <a:lnTo>
                    <a:pt x="128289" y="32028"/>
                  </a:lnTo>
                  <a:lnTo>
                    <a:pt x="128289" y="25943"/>
                  </a:lnTo>
                  <a:close/>
                  <a:moveTo>
                    <a:pt x="141421" y="25943"/>
                  </a:moveTo>
                  <a:lnTo>
                    <a:pt x="141421" y="32028"/>
                  </a:lnTo>
                  <a:lnTo>
                    <a:pt x="135033" y="32028"/>
                  </a:lnTo>
                  <a:lnTo>
                    <a:pt x="135033" y="25943"/>
                  </a:lnTo>
                  <a:close/>
                  <a:moveTo>
                    <a:pt x="148148" y="25943"/>
                  </a:moveTo>
                  <a:lnTo>
                    <a:pt x="148148" y="32028"/>
                  </a:lnTo>
                  <a:lnTo>
                    <a:pt x="141760" y="32028"/>
                  </a:lnTo>
                  <a:lnTo>
                    <a:pt x="141760" y="25943"/>
                  </a:lnTo>
                  <a:close/>
                  <a:moveTo>
                    <a:pt x="154892" y="25943"/>
                  </a:moveTo>
                  <a:lnTo>
                    <a:pt x="154892" y="32028"/>
                  </a:lnTo>
                  <a:lnTo>
                    <a:pt x="148487" y="32028"/>
                  </a:lnTo>
                  <a:lnTo>
                    <a:pt x="148487" y="25943"/>
                  </a:lnTo>
                  <a:close/>
                  <a:moveTo>
                    <a:pt x="161619" y="25943"/>
                  </a:moveTo>
                  <a:lnTo>
                    <a:pt x="161619" y="32028"/>
                  </a:lnTo>
                  <a:lnTo>
                    <a:pt x="155231" y="32028"/>
                  </a:lnTo>
                  <a:lnTo>
                    <a:pt x="155231" y="25943"/>
                  </a:lnTo>
                  <a:close/>
                  <a:moveTo>
                    <a:pt x="168363" y="25943"/>
                  </a:moveTo>
                  <a:lnTo>
                    <a:pt x="168363" y="32028"/>
                  </a:lnTo>
                  <a:lnTo>
                    <a:pt x="161958" y="32028"/>
                  </a:lnTo>
                  <a:lnTo>
                    <a:pt x="161958" y="25943"/>
                  </a:lnTo>
                  <a:close/>
                  <a:moveTo>
                    <a:pt x="175090" y="25943"/>
                  </a:moveTo>
                  <a:lnTo>
                    <a:pt x="175090" y="32028"/>
                  </a:lnTo>
                  <a:lnTo>
                    <a:pt x="168702" y="32028"/>
                  </a:lnTo>
                  <a:lnTo>
                    <a:pt x="168702" y="25943"/>
                  </a:lnTo>
                  <a:close/>
                  <a:moveTo>
                    <a:pt x="181834" y="25943"/>
                  </a:moveTo>
                  <a:lnTo>
                    <a:pt x="181834" y="32028"/>
                  </a:lnTo>
                  <a:lnTo>
                    <a:pt x="175429" y="32028"/>
                  </a:lnTo>
                  <a:lnTo>
                    <a:pt x="175429" y="25943"/>
                  </a:lnTo>
                  <a:close/>
                  <a:moveTo>
                    <a:pt x="188561" y="25943"/>
                  </a:moveTo>
                  <a:lnTo>
                    <a:pt x="188561" y="32028"/>
                  </a:lnTo>
                  <a:lnTo>
                    <a:pt x="182173" y="32028"/>
                  </a:lnTo>
                  <a:lnTo>
                    <a:pt x="182173" y="25943"/>
                  </a:lnTo>
                  <a:close/>
                  <a:moveTo>
                    <a:pt x="195288" y="25943"/>
                  </a:moveTo>
                  <a:lnTo>
                    <a:pt x="195288" y="32028"/>
                  </a:lnTo>
                  <a:lnTo>
                    <a:pt x="188900" y="32028"/>
                  </a:lnTo>
                  <a:lnTo>
                    <a:pt x="188900" y="25943"/>
                  </a:lnTo>
                  <a:close/>
                  <a:moveTo>
                    <a:pt x="202032" y="25943"/>
                  </a:moveTo>
                  <a:lnTo>
                    <a:pt x="202032" y="32028"/>
                  </a:lnTo>
                  <a:lnTo>
                    <a:pt x="195627" y="32028"/>
                  </a:lnTo>
                  <a:lnTo>
                    <a:pt x="195627" y="25943"/>
                  </a:lnTo>
                  <a:close/>
                  <a:moveTo>
                    <a:pt x="208759" y="25943"/>
                  </a:moveTo>
                  <a:lnTo>
                    <a:pt x="208759" y="32028"/>
                  </a:lnTo>
                  <a:lnTo>
                    <a:pt x="202371" y="32028"/>
                  </a:lnTo>
                  <a:lnTo>
                    <a:pt x="202371" y="25943"/>
                  </a:lnTo>
                  <a:close/>
                  <a:moveTo>
                    <a:pt x="215504" y="25943"/>
                  </a:moveTo>
                  <a:lnTo>
                    <a:pt x="215504" y="32028"/>
                  </a:lnTo>
                  <a:lnTo>
                    <a:pt x="209098" y="32028"/>
                  </a:lnTo>
                  <a:lnTo>
                    <a:pt x="209098" y="25943"/>
                  </a:lnTo>
                  <a:close/>
                  <a:moveTo>
                    <a:pt x="222230" y="25943"/>
                  </a:moveTo>
                  <a:lnTo>
                    <a:pt x="222230" y="32028"/>
                  </a:lnTo>
                  <a:lnTo>
                    <a:pt x="215843" y="32028"/>
                  </a:lnTo>
                  <a:lnTo>
                    <a:pt x="215843" y="25943"/>
                  </a:lnTo>
                  <a:close/>
                  <a:moveTo>
                    <a:pt x="228975" y="25943"/>
                  </a:moveTo>
                  <a:lnTo>
                    <a:pt x="228975" y="32028"/>
                  </a:lnTo>
                  <a:lnTo>
                    <a:pt x="222569" y="32028"/>
                  </a:lnTo>
                  <a:lnTo>
                    <a:pt x="222569" y="25943"/>
                  </a:lnTo>
                  <a:close/>
                  <a:moveTo>
                    <a:pt x="235701" y="25943"/>
                  </a:moveTo>
                  <a:lnTo>
                    <a:pt x="235701" y="32028"/>
                  </a:lnTo>
                  <a:lnTo>
                    <a:pt x="229296" y="32028"/>
                  </a:lnTo>
                  <a:lnTo>
                    <a:pt x="229296" y="25943"/>
                  </a:lnTo>
                  <a:close/>
                  <a:moveTo>
                    <a:pt x="242428" y="25943"/>
                  </a:moveTo>
                  <a:lnTo>
                    <a:pt x="242428" y="32028"/>
                  </a:lnTo>
                  <a:lnTo>
                    <a:pt x="236040" y="32028"/>
                  </a:lnTo>
                  <a:lnTo>
                    <a:pt x="236040" y="25943"/>
                  </a:lnTo>
                  <a:close/>
                  <a:moveTo>
                    <a:pt x="249173" y="25943"/>
                  </a:moveTo>
                  <a:lnTo>
                    <a:pt x="249173" y="32028"/>
                  </a:lnTo>
                  <a:lnTo>
                    <a:pt x="242767" y="32028"/>
                  </a:lnTo>
                  <a:lnTo>
                    <a:pt x="242767" y="25943"/>
                  </a:lnTo>
                  <a:close/>
                  <a:moveTo>
                    <a:pt x="255899" y="25943"/>
                  </a:moveTo>
                  <a:lnTo>
                    <a:pt x="255899" y="32028"/>
                  </a:lnTo>
                  <a:lnTo>
                    <a:pt x="249512" y="32028"/>
                  </a:lnTo>
                  <a:lnTo>
                    <a:pt x="249512" y="25943"/>
                  </a:lnTo>
                  <a:close/>
                  <a:moveTo>
                    <a:pt x="262644" y="25943"/>
                  </a:moveTo>
                  <a:lnTo>
                    <a:pt x="262644" y="32028"/>
                  </a:lnTo>
                  <a:lnTo>
                    <a:pt x="256238" y="32028"/>
                  </a:lnTo>
                  <a:lnTo>
                    <a:pt x="256238" y="25943"/>
                  </a:lnTo>
                  <a:close/>
                  <a:moveTo>
                    <a:pt x="269370" y="25943"/>
                  </a:moveTo>
                  <a:lnTo>
                    <a:pt x="269370" y="32028"/>
                  </a:lnTo>
                  <a:lnTo>
                    <a:pt x="262983" y="32028"/>
                  </a:lnTo>
                  <a:lnTo>
                    <a:pt x="262983" y="25943"/>
                  </a:lnTo>
                  <a:close/>
                  <a:moveTo>
                    <a:pt x="276115" y="25943"/>
                  </a:moveTo>
                  <a:lnTo>
                    <a:pt x="276115" y="32028"/>
                  </a:lnTo>
                  <a:lnTo>
                    <a:pt x="269709" y="32028"/>
                  </a:lnTo>
                  <a:lnTo>
                    <a:pt x="269709" y="25943"/>
                  </a:lnTo>
                  <a:close/>
                  <a:moveTo>
                    <a:pt x="282842" y="25943"/>
                  </a:moveTo>
                  <a:lnTo>
                    <a:pt x="282842" y="32028"/>
                  </a:lnTo>
                  <a:lnTo>
                    <a:pt x="276436" y="32028"/>
                  </a:lnTo>
                  <a:lnTo>
                    <a:pt x="276436" y="25943"/>
                  </a:lnTo>
                  <a:close/>
                  <a:moveTo>
                    <a:pt x="6745" y="32349"/>
                  </a:moveTo>
                  <a:lnTo>
                    <a:pt x="6745" y="38451"/>
                  </a:lnTo>
                  <a:lnTo>
                    <a:pt x="339" y="38451"/>
                  </a:lnTo>
                  <a:lnTo>
                    <a:pt x="339" y="32349"/>
                  </a:lnTo>
                  <a:close/>
                  <a:moveTo>
                    <a:pt x="13471" y="32349"/>
                  </a:moveTo>
                  <a:lnTo>
                    <a:pt x="13471" y="38451"/>
                  </a:lnTo>
                  <a:lnTo>
                    <a:pt x="7066" y="38451"/>
                  </a:lnTo>
                  <a:lnTo>
                    <a:pt x="7066" y="32349"/>
                  </a:lnTo>
                  <a:close/>
                  <a:moveTo>
                    <a:pt x="20198" y="32349"/>
                  </a:moveTo>
                  <a:lnTo>
                    <a:pt x="20198" y="38451"/>
                  </a:lnTo>
                  <a:lnTo>
                    <a:pt x="13810" y="38451"/>
                  </a:lnTo>
                  <a:lnTo>
                    <a:pt x="13810" y="32349"/>
                  </a:lnTo>
                  <a:close/>
                  <a:moveTo>
                    <a:pt x="26942" y="32349"/>
                  </a:moveTo>
                  <a:lnTo>
                    <a:pt x="26942" y="38451"/>
                  </a:lnTo>
                  <a:lnTo>
                    <a:pt x="20537" y="38451"/>
                  </a:lnTo>
                  <a:lnTo>
                    <a:pt x="20537" y="32349"/>
                  </a:lnTo>
                  <a:close/>
                  <a:moveTo>
                    <a:pt x="33669" y="32349"/>
                  </a:moveTo>
                  <a:lnTo>
                    <a:pt x="33669" y="38451"/>
                  </a:lnTo>
                  <a:lnTo>
                    <a:pt x="27281" y="38451"/>
                  </a:lnTo>
                  <a:lnTo>
                    <a:pt x="27281" y="32349"/>
                  </a:lnTo>
                  <a:close/>
                  <a:moveTo>
                    <a:pt x="40414" y="32367"/>
                  </a:moveTo>
                  <a:lnTo>
                    <a:pt x="40414" y="38451"/>
                  </a:lnTo>
                  <a:lnTo>
                    <a:pt x="34008" y="38451"/>
                  </a:lnTo>
                  <a:lnTo>
                    <a:pt x="34008" y="32367"/>
                  </a:lnTo>
                  <a:close/>
                  <a:moveTo>
                    <a:pt x="47140" y="32367"/>
                  </a:moveTo>
                  <a:lnTo>
                    <a:pt x="47140" y="38451"/>
                  </a:lnTo>
                  <a:lnTo>
                    <a:pt x="40753" y="38451"/>
                  </a:lnTo>
                  <a:lnTo>
                    <a:pt x="40753" y="32367"/>
                  </a:lnTo>
                  <a:close/>
                  <a:moveTo>
                    <a:pt x="53885" y="32367"/>
                  </a:moveTo>
                  <a:lnTo>
                    <a:pt x="53885" y="38451"/>
                  </a:lnTo>
                  <a:lnTo>
                    <a:pt x="47479" y="38451"/>
                  </a:lnTo>
                  <a:lnTo>
                    <a:pt x="47479" y="32367"/>
                  </a:lnTo>
                  <a:close/>
                  <a:moveTo>
                    <a:pt x="60611" y="32367"/>
                  </a:moveTo>
                  <a:lnTo>
                    <a:pt x="60611" y="38451"/>
                  </a:lnTo>
                  <a:lnTo>
                    <a:pt x="54206" y="38451"/>
                  </a:lnTo>
                  <a:lnTo>
                    <a:pt x="54206" y="32367"/>
                  </a:lnTo>
                  <a:close/>
                  <a:moveTo>
                    <a:pt x="67338" y="32367"/>
                  </a:moveTo>
                  <a:lnTo>
                    <a:pt x="67338" y="38451"/>
                  </a:lnTo>
                  <a:lnTo>
                    <a:pt x="60950" y="38451"/>
                  </a:lnTo>
                  <a:lnTo>
                    <a:pt x="60950" y="32367"/>
                  </a:lnTo>
                  <a:close/>
                  <a:moveTo>
                    <a:pt x="74083" y="32367"/>
                  </a:moveTo>
                  <a:lnTo>
                    <a:pt x="74083" y="38451"/>
                  </a:lnTo>
                  <a:lnTo>
                    <a:pt x="67677" y="38451"/>
                  </a:lnTo>
                  <a:lnTo>
                    <a:pt x="67677" y="32367"/>
                  </a:lnTo>
                  <a:close/>
                  <a:moveTo>
                    <a:pt x="80809" y="32367"/>
                  </a:moveTo>
                  <a:lnTo>
                    <a:pt x="80809" y="38451"/>
                  </a:lnTo>
                  <a:lnTo>
                    <a:pt x="74422" y="38451"/>
                  </a:lnTo>
                  <a:lnTo>
                    <a:pt x="74422" y="32367"/>
                  </a:lnTo>
                  <a:close/>
                  <a:moveTo>
                    <a:pt x="87554" y="32367"/>
                  </a:moveTo>
                  <a:lnTo>
                    <a:pt x="87554" y="38451"/>
                  </a:lnTo>
                  <a:lnTo>
                    <a:pt x="81148" y="38451"/>
                  </a:lnTo>
                  <a:lnTo>
                    <a:pt x="81148" y="32367"/>
                  </a:lnTo>
                  <a:close/>
                  <a:moveTo>
                    <a:pt x="94281" y="32367"/>
                  </a:moveTo>
                  <a:lnTo>
                    <a:pt x="94281" y="38451"/>
                  </a:lnTo>
                  <a:lnTo>
                    <a:pt x="87893" y="38451"/>
                  </a:lnTo>
                  <a:lnTo>
                    <a:pt x="87893" y="32367"/>
                  </a:lnTo>
                  <a:close/>
                  <a:moveTo>
                    <a:pt x="101025" y="32367"/>
                  </a:moveTo>
                  <a:lnTo>
                    <a:pt x="101025" y="38451"/>
                  </a:lnTo>
                  <a:lnTo>
                    <a:pt x="94620" y="38451"/>
                  </a:lnTo>
                  <a:lnTo>
                    <a:pt x="94620" y="32367"/>
                  </a:lnTo>
                  <a:close/>
                  <a:moveTo>
                    <a:pt x="107752" y="32367"/>
                  </a:moveTo>
                  <a:lnTo>
                    <a:pt x="107752" y="38451"/>
                  </a:lnTo>
                  <a:lnTo>
                    <a:pt x="101346" y="38451"/>
                  </a:lnTo>
                  <a:lnTo>
                    <a:pt x="101346" y="32367"/>
                  </a:lnTo>
                  <a:close/>
                  <a:moveTo>
                    <a:pt x="114478" y="32367"/>
                  </a:moveTo>
                  <a:lnTo>
                    <a:pt x="114478" y="38451"/>
                  </a:lnTo>
                  <a:lnTo>
                    <a:pt x="108091" y="38451"/>
                  </a:lnTo>
                  <a:lnTo>
                    <a:pt x="108091" y="32367"/>
                  </a:lnTo>
                  <a:close/>
                  <a:moveTo>
                    <a:pt x="121223" y="32367"/>
                  </a:moveTo>
                  <a:lnTo>
                    <a:pt x="121223" y="38451"/>
                  </a:lnTo>
                  <a:lnTo>
                    <a:pt x="114817" y="38451"/>
                  </a:lnTo>
                  <a:lnTo>
                    <a:pt x="114817" y="32367"/>
                  </a:lnTo>
                  <a:close/>
                  <a:moveTo>
                    <a:pt x="127950" y="32367"/>
                  </a:moveTo>
                  <a:lnTo>
                    <a:pt x="127950" y="38451"/>
                  </a:lnTo>
                  <a:lnTo>
                    <a:pt x="121562" y="38451"/>
                  </a:lnTo>
                  <a:lnTo>
                    <a:pt x="121562" y="32367"/>
                  </a:lnTo>
                  <a:close/>
                  <a:moveTo>
                    <a:pt x="134694" y="32367"/>
                  </a:moveTo>
                  <a:lnTo>
                    <a:pt x="134694" y="38451"/>
                  </a:lnTo>
                  <a:lnTo>
                    <a:pt x="128289" y="38451"/>
                  </a:lnTo>
                  <a:lnTo>
                    <a:pt x="128289" y="32367"/>
                  </a:lnTo>
                  <a:close/>
                  <a:moveTo>
                    <a:pt x="141421" y="32367"/>
                  </a:moveTo>
                  <a:lnTo>
                    <a:pt x="141421" y="38451"/>
                  </a:lnTo>
                  <a:lnTo>
                    <a:pt x="135033" y="38451"/>
                  </a:lnTo>
                  <a:lnTo>
                    <a:pt x="135033" y="32367"/>
                  </a:lnTo>
                  <a:close/>
                  <a:moveTo>
                    <a:pt x="148148" y="32367"/>
                  </a:moveTo>
                  <a:lnTo>
                    <a:pt x="148148" y="38451"/>
                  </a:lnTo>
                  <a:lnTo>
                    <a:pt x="141760" y="38451"/>
                  </a:lnTo>
                  <a:lnTo>
                    <a:pt x="141760" y="32367"/>
                  </a:lnTo>
                  <a:close/>
                  <a:moveTo>
                    <a:pt x="154892" y="32367"/>
                  </a:moveTo>
                  <a:lnTo>
                    <a:pt x="154892" y="38451"/>
                  </a:lnTo>
                  <a:lnTo>
                    <a:pt x="148487" y="38451"/>
                  </a:lnTo>
                  <a:lnTo>
                    <a:pt x="148487" y="32367"/>
                  </a:lnTo>
                  <a:close/>
                  <a:moveTo>
                    <a:pt x="161619" y="32367"/>
                  </a:moveTo>
                  <a:lnTo>
                    <a:pt x="161619" y="38451"/>
                  </a:lnTo>
                  <a:lnTo>
                    <a:pt x="155231" y="38451"/>
                  </a:lnTo>
                  <a:lnTo>
                    <a:pt x="155231" y="32367"/>
                  </a:lnTo>
                  <a:close/>
                  <a:moveTo>
                    <a:pt x="168363" y="32367"/>
                  </a:moveTo>
                  <a:lnTo>
                    <a:pt x="168363" y="38451"/>
                  </a:lnTo>
                  <a:lnTo>
                    <a:pt x="161958" y="38451"/>
                  </a:lnTo>
                  <a:lnTo>
                    <a:pt x="161958" y="32367"/>
                  </a:lnTo>
                  <a:close/>
                  <a:moveTo>
                    <a:pt x="175090" y="32349"/>
                  </a:moveTo>
                  <a:lnTo>
                    <a:pt x="175090" y="38451"/>
                  </a:lnTo>
                  <a:lnTo>
                    <a:pt x="168702" y="38451"/>
                  </a:lnTo>
                  <a:lnTo>
                    <a:pt x="168702" y="32349"/>
                  </a:lnTo>
                  <a:close/>
                  <a:moveTo>
                    <a:pt x="181834" y="32349"/>
                  </a:moveTo>
                  <a:lnTo>
                    <a:pt x="181834" y="38451"/>
                  </a:lnTo>
                  <a:lnTo>
                    <a:pt x="175429" y="38451"/>
                  </a:lnTo>
                  <a:lnTo>
                    <a:pt x="175429" y="32349"/>
                  </a:lnTo>
                  <a:close/>
                  <a:moveTo>
                    <a:pt x="188561" y="32349"/>
                  </a:moveTo>
                  <a:lnTo>
                    <a:pt x="188561" y="38451"/>
                  </a:lnTo>
                  <a:lnTo>
                    <a:pt x="182173" y="38451"/>
                  </a:lnTo>
                  <a:lnTo>
                    <a:pt x="182173" y="32349"/>
                  </a:lnTo>
                  <a:close/>
                  <a:moveTo>
                    <a:pt x="195288" y="32349"/>
                  </a:moveTo>
                  <a:lnTo>
                    <a:pt x="195288" y="38451"/>
                  </a:lnTo>
                  <a:lnTo>
                    <a:pt x="188900" y="38451"/>
                  </a:lnTo>
                  <a:lnTo>
                    <a:pt x="188900" y="32349"/>
                  </a:lnTo>
                  <a:close/>
                  <a:moveTo>
                    <a:pt x="202032" y="32349"/>
                  </a:moveTo>
                  <a:lnTo>
                    <a:pt x="202032" y="38451"/>
                  </a:lnTo>
                  <a:lnTo>
                    <a:pt x="195627" y="38451"/>
                  </a:lnTo>
                  <a:lnTo>
                    <a:pt x="195627" y="32349"/>
                  </a:lnTo>
                  <a:close/>
                  <a:moveTo>
                    <a:pt x="208759" y="32367"/>
                  </a:moveTo>
                  <a:lnTo>
                    <a:pt x="208759" y="38451"/>
                  </a:lnTo>
                  <a:lnTo>
                    <a:pt x="202371" y="38451"/>
                  </a:lnTo>
                  <a:lnTo>
                    <a:pt x="202371" y="32367"/>
                  </a:lnTo>
                  <a:close/>
                  <a:moveTo>
                    <a:pt x="215504" y="32367"/>
                  </a:moveTo>
                  <a:lnTo>
                    <a:pt x="215504" y="38451"/>
                  </a:lnTo>
                  <a:lnTo>
                    <a:pt x="209098" y="38451"/>
                  </a:lnTo>
                  <a:lnTo>
                    <a:pt x="209098" y="32367"/>
                  </a:lnTo>
                  <a:close/>
                  <a:moveTo>
                    <a:pt x="222230" y="32367"/>
                  </a:moveTo>
                  <a:lnTo>
                    <a:pt x="222230" y="38451"/>
                  </a:lnTo>
                  <a:lnTo>
                    <a:pt x="215843" y="38451"/>
                  </a:lnTo>
                  <a:lnTo>
                    <a:pt x="215843" y="32367"/>
                  </a:lnTo>
                  <a:close/>
                  <a:moveTo>
                    <a:pt x="228975" y="32367"/>
                  </a:moveTo>
                  <a:lnTo>
                    <a:pt x="228975" y="38451"/>
                  </a:lnTo>
                  <a:lnTo>
                    <a:pt x="222569" y="38451"/>
                  </a:lnTo>
                  <a:lnTo>
                    <a:pt x="222569" y="32367"/>
                  </a:lnTo>
                  <a:close/>
                  <a:moveTo>
                    <a:pt x="235701" y="32367"/>
                  </a:moveTo>
                  <a:lnTo>
                    <a:pt x="235701" y="38451"/>
                  </a:lnTo>
                  <a:lnTo>
                    <a:pt x="229296" y="38451"/>
                  </a:lnTo>
                  <a:lnTo>
                    <a:pt x="229296" y="32367"/>
                  </a:lnTo>
                  <a:close/>
                  <a:moveTo>
                    <a:pt x="242428" y="32367"/>
                  </a:moveTo>
                  <a:lnTo>
                    <a:pt x="242428" y="38451"/>
                  </a:lnTo>
                  <a:lnTo>
                    <a:pt x="236040" y="38451"/>
                  </a:lnTo>
                  <a:lnTo>
                    <a:pt x="236040" y="32367"/>
                  </a:lnTo>
                  <a:close/>
                  <a:moveTo>
                    <a:pt x="249173" y="32367"/>
                  </a:moveTo>
                  <a:lnTo>
                    <a:pt x="249173" y="38451"/>
                  </a:lnTo>
                  <a:lnTo>
                    <a:pt x="242767" y="38451"/>
                  </a:lnTo>
                  <a:lnTo>
                    <a:pt x="242767" y="32367"/>
                  </a:lnTo>
                  <a:close/>
                  <a:moveTo>
                    <a:pt x="255899" y="32367"/>
                  </a:moveTo>
                  <a:lnTo>
                    <a:pt x="255899" y="38451"/>
                  </a:lnTo>
                  <a:lnTo>
                    <a:pt x="249512" y="38451"/>
                  </a:lnTo>
                  <a:lnTo>
                    <a:pt x="249512" y="32367"/>
                  </a:lnTo>
                  <a:close/>
                  <a:moveTo>
                    <a:pt x="262644" y="32367"/>
                  </a:moveTo>
                  <a:lnTo>
                    <a:pt x="262644" y="38451"/>
                  </a:lnTo>
                  <a:lnTo>
                    <a:pt x="256238" y="38451"/>
                  </a:lnTo>
                  <a:lnTo>
                    <a:pt x="256238" y="32367"/>
                  </a:lnTo>
                  <a:close/>
                  <a:moveTo>
                    <a:pt x="269370" y="32367"/>
                  </a:moveTo>
                  <a:lnTo>
                    <a:pt x="269370" y="38451"/>
                  </a:lnTo>
                  <a:lnTo>
                    <a:pt x="262983" y="38451"/>
                  </a:lnTo>
                  <a:lnTo>
                    <a:pt x="262983" y="32367"/>
                  </a:lnTo>
                  <a:close/>
                  <a:moveTo>
                    <a:pt x="276115" y="32367"/>
                  </a:moveTo>
                  <a:lnTo>
                    <a:pt x="276115" y="38451"/>
                  </a:lnTo>
                  <a:lnTo>
                    <a:pt x="269709" y="38451"/>
                  </a:lnTo>
                  <a:lnTo>
                    <a:pt x="269709" y="32367"/>
                  </a:lnTo>
                  <a:close/>
                  <a:moveTo>
                    <a:pt x="282842" y="32367"/>
                  </a:moveTo>
                  <a:lnTo>
                    <a:pt x="282842" y="38451"/>
                  </a:lnTo>
                  <a:lnTo>
                    <a:pt x="276436" y="38451"/>
                  </a:lnTo>
                  <a:lnTo>
                    <a:pt x="276436" y="32367"/>
                  </a:lnTo>
                  <a:close/>
                  <a:moveTo>
                    <a:pt x="6745" y="38772"/>
                  </a:moveTo>
                  <a:lnTo>
                    <a:pt x="6745" y="44856"/>
                  </a:lnTo>
                  <a:lnTo>
                    <a:pt x="339" y="44856"/>
                  </a:lnTo>
                  <a:lnTo>
                    <a:pt x="339" y="38772"/>
                  </a:lnTo>
                  <a:close/>
                  <a:moveTo>
                    <a:pt x="13471" y="38772"/>
                  </a:moveTo>
                  <a:lnTo>
                    <a:pt x="13471" y="44856"/>
                  </a:lnTo>
                  <a:lnTo>
                    <a:pt x="7066" y="44856"/>
                  </a:lnTo>
                  <a:lnTo>
                    <a:pt x="7066" y="38772"/>
                  </a:lnTo>
                  <a:close/>
                  <a:moveTo>
                    <a:pt x="20198" y="38772"/>
                  </a:moveTo>
                  <a:lnTo>
                    <a:pt x="20198" y="44856"/>
                  </a:lnTo>
                  <a:lnTo>
                    <a:pt x="13810" y="44856"/>
                  </a:lnTo>
                  <a:lnTo>
                    <a:pt x="13810" y="38772"/>
                  </a:lnTo>
                  <a:close/>
                  <a:moveTo>
                    <a:pt x="26942" y="38772"/>
                  </a:moveTo>
                  <a:lnTo>
                    <a:pt x="26942" y="44856"/>
                  </a:lnTo>
                  <a:lnTo>
                    <a:pt x="20537" y="44856"/>
                  </a:lnTo>
                  <a:lnTo>
                    <a:pt x="20537" y="38772"/>
                  </a:lnTo>
                  <a:close/>
                  <a:moveTo>
                    <a:pt x="33669" y="38772"/>
                  </a:moveTo>
                  <a:lnTo>
                    <a:pt x="33669" y="44856"/>
                  </a:lnTo>
                  <a:lnTo>
                    <a:pt x="27281" y="44856"/>
                  </a:lnTo>
                  <a:lnTo>
                    <a:pt x="27281" y="38772"/>
                  </a:lnTo>
                  <a:close/>
                  <a:moveTo>
                    <a:pt x="40414" y="38772"/>
                  </a:moveTo>
                  <a:lnTo>
                    <a:pt x="40414" y="44856"/>
                  </a:lnTo>
                  <a:lnTo>
                    <a:pt x="34008" y="44856"/>
                  </a:lnTo>
                  <a:lnTo>
                    <a:pt x="34008" y="38772"/>
                  </a:lnTo>
                  <a:close/>
                  <a:moveTo>
                    <a:pt x="47140" y="38772"/>
                  </a:moveTo>
                  <a:lnTo>
                    <a:pt x="47140" y="44856"/>
                  </a:lnTo>
                  <a:lnTo>
                    <a:pt x="40753" y="44856"/>
                  </a:lnTo>
                  <a:lnTo>
                    <a:pt x="40753" y="38772"/>
                  </a:lnTo>
                  <a:close/>
                  <a:moveTo>
                    <a:pt x="53885" y="38772"/>
                  </a:moveTo>
                  <a:lnTo>
                    <a:pt x="53885" y="44856"/>
                  </a:lnTo>
                  <a:lnTo>
                    <a:pt x="47479" y="44856"/>
                  </a:lnTo>
                  <a:lnTo>
                    <a:pt x="47479" y="38772"/>
                  </a:lnTo>
                  <a:close/>
                  <a:moveTo>
                    <a:pt x="60611" y="38772"/>
                  </a:moveTo>
                  <a:lnTo>
                    <a:pt x="60611" y="44856"/>
                  </a:lnTo>
                  <a:lnTo>
                    <a:pt x="54206" y="44856"/>
                  </a:lnTo>
                  <a:lnTo>
                    <a:pt x="54206" y="38772"/>
                  </a:lnTo>
                  <a:close/>
                  <a:moveTo>
                    <a:pt x="67338" y="38772"/>
                  </a:moveTo>
                  <a:lnTo>
                    <a:pt x="67338" y="44856"/>
                  </a:lnTo>
                  <a:lnTo>
                    <a:pt x="60950" y="44856"/>
                  </a:lnTo>
                  <a:lnTo>
                    <a:pt x="60950" y="38772"/>
                  </a:lnTo>
                  <a:close/>
                  <a:moveTo>
                    <a:pt x="74083" y="38772"/>
                  </a:moveTo>
                  <a:lnTo>
                    <a:pt x="74083" y="44856"/>
                  </a:lnTo>
                  <a:lnTo>
                    <a:pt x="67677" y="44856"/>
                  </a:lnTo>
                  <a:lnTo>
                    <a:pt x="67677" y="38772"/>
                  </a:lnTo>
                  <a:close/>
                  <a:moveTo>
                    <a:pt x="80809" y="38772"/>
                  </a:moveTo>
                  <a:lnTo>
                    <a:pt x="80809" y="44856"/>
                  </a:lnTo>
                  <a:lnTo>
                    <a:pt x="74422" y="44856"/>
                  </a:lnTo>
                  <a:lnTo>
                    <a:pt x="74422" y="38772"/>
                  </a:lnTo>
                  <a:close/>
                  <a:moveTo>
                    <a:pt x="87554" y="38772"/>
                  </a:moveTo>
                  <a:lnTo>
                    <a:pt x="87554" y="44856"/>
                  </a:lnTo>
                  <a:lnTo>
                    <a:pt x="81148" y="44856"/>
                  </a:lnTo>
                  <a:lnTo>
                    <a:pt x="81148" y="38772"/>
                  </a:lnTo>
                  <a:close/>
                  <a:moveTo>
                    <a:pt x="94281" y="38772"/>
                  </a:moveTo>
                  <a:lnTo>
                    <a:pt x="94281" y="44856"/>
                  </a:lnTo>
                  <a:lnTo>
                    <a:pt x="87893" y="44856"/>
                  </a:lnTo>
                  <a:lnTo>
                    <a:pt x="87893" y="38772"/>
                  </a:lnTo>
                  <a:close/>
                  <a:moveTo>
                    <a:pt x="101025" y="38772"/>
                  </a:moveTo>
                  <a:lnTo>
                    <a:pt x="101025" y="44856"/>
                  </a:lnTo>
                  <a:lnTo>
                    <a:pt x="94620" y="44856"/>
                  </a:lnTo>
                  <a:lnTo>
                    <a:pt x="94620" y="38772"/>
                  </a:lnTo>
                  <a:close/>
                  <a:moveTo>
                    <a:pt x="107752" y="38772"/>
                  </a:moveTo>
                  <a:lnTo>
                    <a:pt x="107752" y="44856"/>
                  </a:lnTo>
                  <a:lnTo>
                    <a:pt x="101346" y="44856"/>
                  </a:lnTo>
                  <a:lnTo>
                    <a:pt x="101346" y="38772"/>
                  </a:lnTo>
                  <a:close/>
                  <a:moveTo>
                    <a:pt x="114478" y="38772"/>
                  </a:moveTo>
                  <a:lnTo>
                    <a:pt x="114478" y="44856"/>
                  </a:lnTo>
                  <a:lnTo>
                    <a:pt x="108091" y="44856"/>
                  </a:lnTo>
                  <a:lnTo>
                    <a:pt x="108091" y="38772"/>
                  </a:lnTo>
                  <a:close/>
                  <a:moveTo>
                    <a:pt x="121223" y="38772"/>
                  </a:moveTo>
                  <a:lnTo>
                    <a:pt x="121223" y="44856"/>
                  </a:lnTo>
                  <a:lnTo>
                    <a:pt x="114817" y="44856"/>
                  </a:lnTo>
                  <a:lnTo>
                    <a:pt x="114817" y="38772"/>
                  </a:lnTo>
                  <a:close/>
                  <a:moveTo>
                    <a:pt x="127950" y="38772"/>
                  </a:moveTo>
                  <a:lnTo>
                    <a:pt x="127950" y="44856"/>
                  </a:lnTo>
                  <a:lnTo>
                    <a:pt x="121562" y="44856"/>
                  </a:lnTo>
                  <a:lnTo>
                    <a:pt x="121562" y="38772"/>
                  </a:lnTo>
                  <a:close/>
                  <a:moveTo>
                    <a:pt x="134694" y="38772"/>
                  </a:moveTo>
                  <a:lnTo>
                    <a:pt x="134694" y="44856"/>
                  </a:lnTo>
                  <a:lnTo>
                    <a:pt x="128289" y="44856"/>
                  </a:lnTo>
                  <a:lnTo>
                    <a:pt x="128289" y="38772"/>
                  </a:lnTo>
                  <a:close/>
                  <a:moveTo>
                    <a:pt x="141421" y="38772"/>
                  </a:moveTo>
                  <a:lnTo>
                    <a:pt x="141421" y="44856"/>
                  </a:lnTo>
                  <a:lnTo>
                    <a:pt x="135033" y="44856"/>
                  </a:lnTo>
                  <a:lnTo>
                    <a:pt x="135033" y="38772"/>
                  </a:lnTo>
                  <a:close/>
                  <a:moveTo>
                    <a:pt x="148148" y="38772"/>
                  </a:moveTo>
                  <a:lnTo>
                    <a:pt x="148148" y="44856"/>
                  </a:lnTo>
                  <a:lnTo>
                    <a:pt x="141760" y="44856"/>
                  </a:lnTo>
                  <a:lnTo>
                    <a:pt x="141760" y="38772"/>
                  </a:lnTo>
                  <a:close/>
                  <a:moveTo>
                    <a:pt x="154892" y="38772"/>
                  </a:moveTo>
                  <a:lnTo>
                    <a:pt x="154892" y="44856"/>
                  </a:lnTo>
                  <a:lnTo>
                    <a:pt x="148487" y="44856"/>
                  </a:lnTo>
                  <a:lnTo>
                    <a:pt x="148487" y="38772"/>
                  </a:lnTo>
                  <a:close/>
                  <a:moveTo>
                    <a:pt x="161619" y="38772"/>
                  </a:moveTo>
                  <a:lnTo>
                    <a:pt x="161619" y="44856"/>
                  </a:lnTo>
                  <a:lnTo>
                    <a:pt x="155231" y="44856"/>
                  </a:lnTo>
                  <a:lnTo>
                    <a:pt x="155231" y="38772"/>
                  </a:lnTo>
                  <a:close/>
                  <a:moveTo>
                    <a:pt x="168363" y="38772"/>
                  </a:moveTo>
                  <a:lnTo>
                    <a:pt x="168363" y="44856"/>
                  </a:lnTo>
                  <a:lnTo>
                    <a:pt x="161958" y="44856"/>
                  </a:lnTo>
                  <a:lnTo>
                    <a:pt x="161958" y="38772"/>
                  </a:lnTo>
                  <a:close/>
                  <a:moveTo>
                    <a:pt x="175090" y="38772"/>
                  </a:moveTo>
                  <a:lnTo>
                    <a:pt x="175090" y="44856"/>
                  </a:lnTo>
                  <a:lnTo>
                    <a:pt x="168702" y="44856"/>
                  </a:lnTo>
                  <a:lnTo>
                    <a:pt x="168702" y="38772"/>
                  </a:lnTo>
                  <a:close/>
                  <a:moveTo>
                    <a:pt x="181834" y="38772"/>
                  </a:moveTo>
                  <a:lnTo>
                    <a:pt x="181834" y="44856"/>
                  </a:lnTo>
                  <a:lnTo>
                    <a:pt x="175429" y="44856"/>
                  </a:lnTo>
                  <a:lnTo>
                    <a:pt x="175429" y="38772"/>
                  </a:lnTo>
                  <a:close/>
                  <a:moveTo>
                    <a:pt x="188561" y="38772"/>
                  </a:moveTo>
                  <a:lnTo>
                    <a:pt x="188561" y="44856"/>
                  </a:lnTo>
                  <a:lnTo>
                    <a:pt x="182173" y="44856"/>
                  </a:lnTo>
                  <a:lnTo>
                    <a:pt x="182173" y="38772"/>
                  </a:lnTo>
                  <a:close/>
                  <a:moveTo>
                    <a:pt x="195288" y="38772"/>
                  </a:moveTo>
                  <a:lnTo>
                    <a:pt x="195288" y="44856"/>
                  </a:lnTo>
                  <a:lnTo>
                    <a:pt x="188900" y="44856"/>
                  </a:lnTo>
                  <a:lnTo>
                    <a:pt x="188900" y="38772"/>
                  </a:lnTo>
                  <a:close/>
                  <a:moveTo>
                    <a:pt x="202032" y="38772"/>
                  </a:moveTo>
                  <a:lnTo>
                    <a:pt x="202032" y="44856"/>
                  </a:lnTo>
                  <a:lnTo>
                    <a:pt x="195627" y="44856"/>
                  </a:lnTo>
                  <a:lnTo>
                    <a:pt x="195627" y="38772"/>
                  </a:lnTo>
                  <a:close/>
                  <a:moveTo>
                    <a:pt x="208759" y="38772"/>
                  </a:moveTo>
                  <a:lnTo>
                    <a:pt x="208759" y="44856"/>
                  </a:lnTo>
                  <a:lnTo>
                    <a:pt x="202371" y="44856"/>
                  </a:lnTo>
                  <a:lnTo>
                    <a:pt x="202371" y="38772"/>
                  </a:lnTo>
                  <a:close/>
                  <a:moveTo>
                    <a:pt x="215504" y="38772"/>
                  </a:moveTo>
                  <a:lnTo>
                    <a:pt x="215504" y="44856"/>
                  </a:lnTo>
                  <a:lnTo>
                    <a:pt x="209098" y="44856"/>
                  </a:lnTo>
                  <a:lnTo>
                    <a:pt x="209098" y="38772"/>
                  </a:lnTo>
                  <a:close/>
                  <a:moveTo>
                    <a:pt x="222230" y="38772"/>
                  </a:moveTo>
                  <a:lnTo>
                    <a:pt x="222230" y="44856"/>
                  </a:lnTo>
                  <a:lnTo>
                    <a:pt x="215843" y="44856"/>
                  </a:lnTo>
                  <a:lnTo>
                    <a:pt x="215843" y="38772"/>
                  </a:lnTo>
                  <a:close/>
                  <a:moveTo>
                    <a:pt x="228975" y="38772"/>
                  </a:moveTo>
                  <a:lnTo>
                    <a:pt x="228975" y="44856"/>
                  </a:lnTo>
                  <a:lnTo>
                    <a:pt x="222569" y="44856"/>
                  </a:lnTo>
                  <a:lnTo>
                    <a:pt x="222569" y="38772"/>
                  </a:lnTo>
                  <a:close/>
                  <a:moveTo>
                    <a:pt x="235701" y="38772"/>
                  </a:moveTo>
                  <a:lnTo>
                    <a:pt x="235701" y="44856"/>
                  </a:lnTo>
                  <a:lnTo>
                    <a:pt x="229296" y="44856"/>
                  </a:lnTo>
                  <a:lnTo>
                    <a:pt x="229296" y="38772"/>
                  </a:lnTo>
                  <a:close/>
                  <a:moveTo>
                    <a:pt x="242428" y="38772"/>
                  </a:moveTo>
                  <a:lnTo>
                    <a:pt x="242428" y="44856"/>
                  </a:lnTo>
                  <a:lnTo>
                    <a:pt x="236040" y="44856"/>
                  </a:lnTo>
                  <a:lnTo>
                    <a:pt x="236040" y="38772"/>
                  </a:lnTo>
                  <a:close/>
                  <a:moveTo>
                    <a:pt x="249173" y="38772"/>
                  </a:moveTo>
                  <a:lnTo>
                    <a:pt x="249173" y="44856"/>
                  </a:lnTo>
                  <a:lnTo>
                    <a:pt x="242767" y="44856"/>
                  </a:lnTo>
                  <a:lnTo>
                    <a:pt x="242767" y="38772"/>
                  </a:lnTo>
                  <a:close/>
                  <a:moveTo>
                    <a:pt x="255899" y="38772"/>
                  </a:moveTo>
                  <a:lnTo>
                    <a:pt x="255899" y="44856"/>
                  </a:lnTo>
                  <a:lnTo>
                    <a:pt x="249512" y="44856"/>
                  </a:lnTo>
                  <a:lnTo>
                    <a:pt x="249512" y="38772"/>
                  </a:lnTo>
                  <a:close/>
                  <a:moveTo>
                    <a:pt x="262644" y="38772"/>
                  </a:moveTo>
                  <a:lnTo>
                    <a:pt x="262644" y="44856"/>
                  </a:lnTo>
                  <a:lnTo>
                    <a:pt x="256238" y="44856"/>
                  </a:lnTo>
                  <a:lnTo>
                    <a:pt x="256238" y="38772"/>
                  </a:lnTo>
                  <a:close/>
                  <a:moveTo>
                    <a:pt x="269370" y="38772"/>
                  </a:moveTo>
                  <a:lnTo>
                    <a:pt x="269370" y="44856"/>
                  </a:lnTo>
                  <a:lnTo>
                    <a:pt x="262983" y="44856"/>
                  </a:lnTo>
                  <a:lnTo>
                    <a:pt x="262983" y="38772"/>
                  </a:lnTo>
                  <a:close/>
                  <a:moveTo>
                    <a:pt x="276115" y="38772"/>
                  </a:moveTo>
                  <a:lnTo>
                    <a:pt x="276115" y="44856"/>
                  </a:lnTo>
                  <a:lnTo>
                    <a:pt x="269709" y="44856"/>
                  </a:lnTo>
                  <a:lnTo>
                    <a:pt x="269709" y="38772"/>
                  </a:lnTo>
                  <a:close/>
                  <a:moveTo>
                    <a:pt x="282842" y="38772"/>
                  </a:moveTo>
                  <a:lnTo>
                    <a:pt x="282842" y="44856"/>
                  </a:lnTo>
                  <a:lnTo>
                    <a:pt x="276436" y="44856"/>
                  </a:lnTo>
                  <a:lnTo>
                    <a:pt x="276436" y="38772"/>
                  </a:lnTo>
                  <a:close/>
                  <a:moveTo>
                    <a:pt x="6745" y="45178"/>
                  </a:moveTo>
                  <a:lnTo>
                    <a:pt x="6745" y="51262"/>
                  </a:lnTo>
                  <a:lnTo>
                    <a:pt x="339" y="51262"/>
                  </a:lnTo>
                  <a:lnTo>
                    <a:pt x="339" y="45178"/>
                  </a:lnTo>
                  <a:close/>
                  <a:moveTo>
                    <a:pt x="13471" y="45178"/>
                  </a:moveTo>
                  <a:lnTo>
                    <a:pt x="13471" y="51262"/>
                  </a:lnTo>
                  <a:lnTo>
                    <a:pt x="7066" y="51262"/>
                  </a:lnTo>
                  <a:lnTo>
                    <a:pt x="7066" y="45178"/>
                  </a:lnTo>
                  <a:close/>
                  <a:moveTo>
                    <a:pt x="20198" y="45178"/>
                  </a:moveTo>
                  <a:lnTo>
                    <a:pt x="20198" y="51262"/>
                  </a:lnTo>
                  <a:lnTo>
                    <a:pt x="13810" y="51262"/>
                  </a:lnTo>
                  <a:lnTo>
                    <a:pt x="13810" y="45178"/>
                  </a:lnTo>
                  <a:close/>
                  <a:moveTo>
                    <a:pt x="26942" y="45178"/>
                  </a:moveTo>
                  <a:lnTo>
                    <a:pt x="26942" y="51262"/>
                  </a:lnTo>
                  <a:lnTo>
                    <a:pt x="20537" y="51262"/>
                  </a:lnTo>
                  <a:lnTo>
                    <a:pt x="20537" y="45178"/>
                  </a:lnTo>
                  <a:close/>
                  <a:moveTo>
                    <a:pt x="33669" y="45178"/>
                  </a:moveTo>
                  <a:lnTo>
                    <a:pt x="33669" y="51262"/>
                  </a:lnTo>
                  <a:lnTo>
                    <a:pt x="27281" y="51262"/>
                  </a:lnTo>
                  <a:lnTo>
                    <a:pt x="27281" y="45178"/>
                  </a:lnTo>
                  <a:close/>
                  <a:moveTo>
                    <a:pt x="40414" y="45178"/>
                  </a:moveTo>
                  <a:lnTo>
                    <a:pt x="40414" y="51262"/>
                  </a:lnTo>
                  <a:lnTo>
                    <a:pt x="34008" y="51262"/>
                  </a:lnTo>
                  <a:lnTo>
                    <a:pt x="34008" y="45178"/>
                  </a:lnTo>
                  <a:close/>
                  <a:moveTo>
                    <a:pt x="47140" y="45178"/>
                  </a:moveTo>
                  <a:lnTo>
                    <a:pt x="47140" y="51262"/>
                  </a:lnTo>
                  <a:lnTo>
                    <a:pt x="40753" y="51262"/>
                  </a:lnTo>
                  <a:lnTo>
                    <a:pt x="40753" y="45178"/>
                  </a:lnTo>
                  <a:close/>
                  <a:moveTo>
                    <a:pt x="53885" y="45178"/>
                  </a:moveTo>
                  <a:lnTo>
                    <a:pt x="53885" y="51262"/>
                  </a:lnTo>
                  <a:lnTo>
                    <a:pt x="47479" y="51262"/>
                  </a:lnTo>
                  <a:lnTo>
                    <a:pt x="47479" y="45178"/>
                  </a:lnTo>
                  <a:close/>
                  <a:moveTo>
                    <a:pt x="60611" y="45178"/>
                  </a:moveTo>
                  <a:lnTo>
                    <a:pt x="60611" y="51262"/>
                  </a:lnTo>
                  <a:lnTo>
                    <a:pt x="54206" y="51262"/>
                  </a:lnTo>
                  <a:lnTo>
                    <a:pt x="54206" y="45178"/>
                  </a:lnTo>
                  <a:close/>
                  <a:moveTo>
                    <a:pt x="67338" y="45178"/>
                  </a:moveTo>
                  <a:lnTo>
                    <a:pt x="67338" y="51262"/>
                  </a:lnTo>
                  <a:lnTo>
                    <a:pt x="60950" y="51262"/>
                  </a:lnTo>
                  <a:lnTo>
                    <a:pt x="60950" y="45178"/>
                  </a:lnTo>
                  <a:close/>
                  <a:moveTo>
                    <a:pt x="74083" y="45178"/>
                  </a:moveTo>
                  <a:lnTo>
                    <a:pt x="74083" y="51262"/>
                  </a:lnTo>
                  <a:lnTo>
                    <a:pt x="67677" y="51262"/>
                  </a:lnTo>
                  <a:lnTo>
                    <a:pt x="67677" y="45178"/>
                  </a:lnTo>
                  <a:close/>
                  <a:moveTo>
                    <a:pt x="80809" y="45178"/>
                  </a:moveTo>
                  <a:lnTo>
                    <a:pt x="80809" y="51262"/>
                  </a:lnTo>
                  <a:lnTo>
                    <a:pt x="74422" y="51262"/>
                  </a:lnTo>
                  <a:lnTo>
                    <a:pt x="74422" y="45178"/>
                  </a:lnTo>
                  <a:close/>
                  <a:moveTo>
                    <a:pt x="87554" y="45178"/>
                  </a:moveTo>
                  <a:lnTo>
                    <a:pt x="87554" y="51262"/>
                  </a:lnTo>
                  <a:lnTo>
                    <a:pt x="81148" y="51262"/>
                  </a:lnTo>
                  <a:lnTo>
                    <a:pt x="81148" y="45178"/>
                  </a:lnTo>
                  <a:close/>
                  <a:moveTo>
                    <a:pt x="94281" y="45178"/>
                  </a:moveTo>
                  <a:lnTo>
                    <a:pt x="94281" y="51262"/>
                  </a:lnTo>
                  <a:lnTo>
                    <a:pt x="87893" y="51262"/>
                  </a:lnTo>
                  <a:lnTo>
                    <a:pt x="87893" y="45178"/>
                  </a:lnTo>
                  <a:close/>
                  <a:moveTo>
                    <a:pt x="101025" y="45178"/>
                  </a:moveTo>
                  <a:lnTo>
                    <a:pt x="101025" y="51262"/>
                  </a:lnTo>
                  <a:lnTo>
                    <a:pt x="94620" y="51262"/>
                  </a:lnTo>
                  <a:lnTo>
                    <a:pt x="94620" y="45178"/>
                  </a:lnTo>
                  <a:close/>
                  <a:moveTo>
                    <a:pt x="107752" y="45178"/>
                  </a:moveTo>
                  <a:lnTo>
                    <a:pt x="107752" y="51262"/>
                  </a:lnTo>
                  <a:lnTo>
                    <a:pt x="101346" y="51262"/>
                  </a:lnTo>
                  <a:lnTo>
                    <a:pt x="101346" y="45178"/>
                  </a:lnTo>
                  <a:close/>
                  <a:moveTo>
                    <a:pt x="114478" y="45178"/>
                  </a:moveTo>
                  <a:lnTo>
                    <a:pt x="114478" y="51262"/>
                  </a:lnTo>
                  <a:lnTo>
                    <a:pt x="108091" y="51262"/>
                  </a:lnTo>
                  <a:lnTo>
                    <a:pt x="108091" y="45178"/>
                  </a:lnTo>
                  <a:close/>
                  <a:moveTo>
                    <a:pt x="121223" y="45178"/>
                  </a:moveTo>
                  <a:lnTo>
                    <a:pt x="121223" y="51262"/>
                  </a:lnTo>
                  <a:lnTo>
                    <a:pt x="114817" y="51262"/>
                  </a:lnTo>
                  <a:lnTo>
                    <a:pt x="114817" y="45178"/>
                  </a:lnTo>
                  <a:close/>
                  <a:moveTo>
                    <a:pt x="127950" y="45178"/>
                  </a:moveTo>
                  <a:lnTo>
                    <a:pt x="127950" y="51262"/>
                  </a:lnTo>
                  <a:lnTo>
                    <a:pt x="121562" y="51262"/>
                  </a:lnTo>
                  <a:lnTo>
                    <a:pt x="121562" y="45178"/>
                  </a:lnTo>
                  <a:close/>
                  <a:moveTo>
                    <a:pt x="134694" y="45178"/>
                  </a:moveTo>
                  <a:lnTo>
                    <a:pt x="134694" y="51262"/>
                  </a:lnTo>
                  <a:lnTo>
                    <a:pt x="128289" y="51262"/>
                  </a:lnTo>
                  <a:lnTo>
                    <a:pt x="128289" y="45178"/>
                  </a:lnTo>
                  <a:close/>
                  <a:moveTo>
                    <a:pt x="141421" y="45178"/>
                  </a:moveTo>
                  <a:lnTo>
                    <a:pt x="141421" y="51262"/>
                  </a:lnTo>
                  <a:lnTo>
                    <a:pt x="135033" y="51262"/>
                  </a:lnTo>
                  <a:lnTo>
                    <a:pt x="135033" y="45178"/>
                  </a:lnTo>
                  <a:close/>
                  <a:moveTo>
                    <a:pt x="148148" y="45178"/>
                  </a:moveTo>
                  <a:lnTo>
                    <a:pt x="148148" y="51262"/>
                  </a:lnTo>
                  <a:lnTo>
                    <a:pt x="141760" y="51262"/>
                  </a:lnTo>
                  <a:lnTo>
                    <a:pt x="141760" y="45178"/>
                  </a:lnTo>
                  <a:close/>
                  <a:moveTo>
                    <a:pt x="154892" y="45178"/>
                  </a:moveTo>
                  <a:lnTo>
                    <a:pt x="154892" y="51262"/>
                  </a:lnTo>
                  <a:lnTo>
                    <a:pt x="148487" y="51262"/>
                  </a:lnTo>
                  <a:lnTo>
                    <a:pt x="148487" y="45178"/>
                  </a:lnTo>
                  <a:close/>
                  <a:moveTo>
                    <a:pt x="161619" y="45178"/>
                  </a:moveTo>
                  <a:lnTo>
                    <a:pt x="161619" y="51262"/>
                  </a:lnTo>
                  <a:lnTo>
                    <a:pt x="155231" y="51262"/>
                  </a:lnTo>
                  <a:lnTo>
                    <a:pt x="155231" y="45178"/>
                  </a:lnTo>
                  <a:close/>
                  <a:moveTo>
                    <a:pt x="168363" y="45178"/>
                  </a:moveTo>
                  <a:lnTo>
                    <a:pt x="168363" y="51262"/>
                  </a:lnTo>
                  <a:lnTo>
                    <a:pt x="161958" y="51262"/>
                  </a:lnTo>
                  <a:lnTo>
                    <a:pt x="161958" y="45178"/>
                  </a:lnTo>
                  <a:close/>
                  <a:moveTo>
                    <a:pt x="175090" y="45178"/>
                  </a:moveTo>
                  <a:lnTo>
                    <a:pt x="175090" y="51262"/>
                  </a:lnTo>
                  <a:lnTo>
                    <a:pt x="168702" y="51262"/>
                  </a:lnTo>
                  <a:lnTo>
                    <a:pt x="168702" y="45178"/>
                  </a:lnTo>
                  <a:close/>
                  <a:moveTo>
                    <a:pt x="181834" y="45178"/>
                  </a:moveTo>
                  <a:lnTo>
                    <a:pt x="181834" y="51262"/>
                  </a:lnTo>
                  <a:lnTo>
                    <a:pt x="175429" y="51262"/>
                  </a:lnTo>
                  <a:lnTo>
                    <a:pt x="175429" y="45178"/>
                  </a:lnTo>
                  <a:close/>
                  <a:moveTo>
                    <a:pt x="188561" y="45178"/>
                  </a:moveTo>
                  <a:lnTo>
                    <a:pt x="188561" y="51262"/>
                  </a:lnTo>
                  <a:lnTo>
                    <a:pt x="182173" y="51262"/>
                  </a:lnTo>
                  <a:lnTo>
                    <a:pt x="182173" y="45178"/>
                  </a:lnTo>
                  <a:close/>
                  <a:moveTo>
                    <a:pt x="195288" y="45178"/>
                  </a:moveTo>
                  <a:lnTo>
                    <a:pt x="195288" y="51262"/>
                  </a:lnTo>
                  <a:lnTo>
                    <a:pt x="188900" y="51262"/>
                  </a:lnTo>
                  <a:lnTo>
                    <a:pt x="188900" y="45178"/>
                  </a:lnTo>
                  <a:close/>
                  <a:moveTo>
                    <a:pt x="202032" y="45178"/>
                  </a:moveTo>
                  <a:lnTo>
                    <a:pt x="202032" y="51262"/>
                  </a:lnTo>
                  <a:lnTo>
                    <a:pt x="195627" y="51262"/>
                  </a:lnTo>
                  <a:lnTo>
                    <a:pt x="195627" y="45178"/>
                  </a:lnTo>
                  <a:close/>
                  <a:moveTo>
                    <a:pt x="208759" y="45178"/>
                  </a:moveTo>
                  <a:lnTo>
                    <a:pt x="208759" y="51262"/>
                  </a:lnTo>
                  <a:lnTo>
                    <a:pt x="202371" y="51262"/>
                  </a:lnTo>
                  <a:lnTo>
                    <a:pt x="202371" y="45178"/>
                  </a:lnTo>
                  <a:close/>
                  <a:moveTo>
                    <a:pt x="215504" y="45178"/>
                  </a:moveTo>
                  <a:lnTo>
                    <a:pt x="215504" y="51262"/>
                  </a:lnTo>
                  <a:lnTo>
                    <a:pt x="209098" y="51262"/>
                  </a:lnTo>
                  <a:lnTo>
                    <a:pt x="209098" y="45178"/>
                  </a:lnTo>
                  <a:close/>
                  <a:moveTo>
                    <a:pt x="222230" y="45178"/>
                  </a:moveTo>
                  <a:lnTo>
                    <a:pt x="222230" y="51262"/>
                  </a:lnTo>
                  <a:lnTo>
                    <a:pt x="215843" y="51262"/>
                  </a:lnTo>
                  <a:lnTo>
                    <a:pt x="215843" y="45178"/>
                  </a:lnTo>
                  <a:close/>
                  <a:moveTo>
                    <a:pt x="228975" y="45178"/>
                  </a:moveTo>
                  <a:lnTo>
                    <a:pt x="228975" y="51262"/>
                  </a:lnTo>
                  <a:lnTo>
                    <a:pt x="222569" y="51262"/>
                  </a:lnTo>
                  <a:lnTo>
                    <a:pt x="222569" y="45178"/>
                  </a:lnTo>
                  <a:close/>
                  <a:moveTo>
                    <a:pt x="235701" y="45178"/>
                  </a:moveTo>
                  <a:lnTo>
                    <a:pt x="235701" y="51262"/>
                  </a:lnTo>
                  <a:lnTo>
                    <a:pt x="229296" y="51262"/>
                  </a:lnTo>
                  <a:lnTo>
                    <a:pt x="229296" y="45178"/>
                  </a:lnTo>
                  <a:close/>
                  <a:moveTo>
                    <a:pt x="242428" y="45178"/>
                  </a:moveTo>
                  <a:lnTo>
                    <a:pt x="242428" y="51262"/>
                  </a:lnTo>
                  <a:lnTo>
                    <a:pt x="236040" y="51262"/>
                  </a:lnTo>
                  <a:lnTo>
                    <a:pt x="236040" y="45178"/>
                  </a:lnTo>
                  <a:close/>
                  <a:moveTo>
                    <a:pt x="249173" y="45178"/>
                  </a:moveTo>
                  <a:lnTo>
                    <a:pt x="249173" y="51262"/>
                  </a:lnTo>
                  <a:lnTo>
                    <a:pt x="242767" y="51262"/>
                  </a:lnTo>
                  <a:lnTo>
                    <a:pt x="242767" y="45178"/>
                  </a:lnTo>
                  <a:close/>
                  <a:moveTo>
                    <a:pt x="255899" y="45178"/>
                  </a:moveTo>
                  <a:lnTo>
                    <a:pt x="255899" y="51262"/>
                  </a:lnTo>
                  <a:lnTo>
                    <a:pt x="249512" y="51262"/>
                  </a:lnTo>
                  <a:lnTo>
                    <a:pt x="249512" y="45178"/>
                  </a:lnTo>
                  <a:close/>
                  <a:moveTo>
                    <a:pt x="262644" y="45178"/>
                  </a:moveTo>
                  <a:lnTo>
                    <a:pt x="262644" y="51262"/>
                  </a:lnTo>
                  <a:lnTo>
                    <a:pt x="256238" y="51262"/>
                  </a:lnTo>
                  <a:lnTo>
                    <a:pt x="256238" y="45178"/>
                  </a:lnTo>
                  <a:close/>
                  <a:moveTo>
                    <a:pt x="269370" y="45178"/>
                  </a:moveTo>
                  <a:lnTo>
                    <a:pt x="269370" y="51262"/>
                  </a:lnTo>
                  <a:lnTo>
                    <a:pt x="262983" y="51262"/>
                  </a:lnTo>
                  <a:lnTo>
                    <a:pt x="262983" y="45178"/>
                  </a:lnTo>
                  <a:close/>
                  <a:moveTo>
                    <a:pt x="276115" y="45178"/>
                  </a:moveTo>
                  <a:lnTo>
                    <a:pt x="276115" y="51262"/>
                  </a:lnTo>
                  <a:lnTo>
                    <a:pt x="269709" y="51262"/>
                  </a:lnTo>
                  <a:lnTo>
                    <a:pt x="269709" y="45178"/>
                  </a:lnTo>
                  <a:close/>
                  <a:moveTo>
                    <a:pt x="282842" y="45178"/>
                  </a:moveTo>
                  <a:lnTo>
                    <a:pt x="282842" y="51262"/>
                  </a:lnTo>
                  <a:lnTo>
                    <a:pt x="276436" y="51262"/>
                  </a:lnTo>
                  <a:lnTo>
                    <a:pt x="276436" y="45178"/>
                  </a:lnTo>
                  <a:close/>
                  <a:moveTo>
                    <a:pt x="6745" y="51583"/>
                  </a:moveTo>
                  <a:lnTo>
                    <a:pt x="6745" y="57667"/>
                  </a:lnTo>
                  <a:lnTo>
                    <a:pt x="339" y="57667"/>
                  </a:lnTo>
                  <a:lnTo>
                    <a:pt x="339" y="51583"/>
                  </a:lnTo>
                  <a:close/>
                  <a:moveTo>
                    <a:pt x="13471" y="51583"/>
                  </a:moveTo>
                  <a:lnTo>
                    <a:pt x="13471" y="57667"/>
                  </a:lnTo>
                  <a:lnTo>
                    <a:pt x="7066" y="57667"/>
                  </a:lnTo>
                  <a:lnTo>
                    <a:pt x="7066" y="51583"/>
                  </a:lnTo>
                  <a:close/>
                  <a:moveTo>
                    <a:pt x="20198" y="51583"/>
                  </a:moveTo>
                  <a:lnTo>
                    <a:pt x="20198" y="57667"/>
                  </a:lnTo>
                  <a:lnTo>
                    <a:pt x="13810" y="57667"/>
                  </a:lnTo>
                  <a:lnTo>
                    <a:pt x="13810" y="51583"/>
                  </a:lnTo>
                  <a:close/>
                  <a:moveTo>
                    <a:pt x="26942" y="51583"/>
                  </a:moveTo>
                  <a:lnTo>
                    <a:pt x="26942" y="57667"/>
                  </a:lnTo>
                  <a:lnTo>
                    <a:pt x="20537" y="57667"/>
                  </a:lnTo>
                  <a:lnTo>
                    <a:pt x="20537" y="51583"/>
                  </a:lnTo>
                  <a:close/>
                  <a:moveTo>
                    <a:pt x="33669" y="51583"/>
                  </a:moveTo>
                  <a:lnTo>
                    <a:pt x="33669" y="57667"/>
                  </a:lnTo>
                  <a:lnTo>
                    <a:pt x="27281" y="57667"/>
                  </a:lnTo>
                  <a:lnTo>
                    <a:pt x="27281" y="51583"/>
                  </a:lnTo>
                  <a:close/>
                  <a:moveTo>
                    <a:pt x="40414" y="51583"/>
                  </a:moveTo>
                  <a:lnTo>
                    <a:pt x="40414" y="57667"/>
                  </a:lnTo>
                  <a:lnTo>
                    <a:pt x="34008" y="57667"/>
                  </a:lnTo>
                  <a:lnTo>
                    <a:pt x="34008" y="51583"/>
                  </a:lnTo>
                  <a:close/>
                  <a:moveTo>
                    <a:pt x="47140" y="51583"/>
                  </a:moveTo>
                  <a:lnTo>
                    <a:pt x="47140" y="57667"/>
                  </a:lnTo>
                  <a:lnTo>
                    <a:pt x="40753" y="57667"/>
                  </a:lnTo>
                  <a:lnTo>
                    <a:pt x="40753" y="51583"/>
                  </a:lnTo>
                  <a:close/>
                  <a:moveTo>
                    <a:pt x="53885" y="51583"/>
                  </a:moveTo>
                  <a:lnTo>
                    <a:pt x="53885" y="57667"/>
                  </a:lnTo>
                  <a:lnTo>
                    <a:pt x="47479" y="57667"/>
                  </a:lnTo>
                  <a:lnTo>
                    <a:pt x="47479" y="51583"/>
                  </a:lnTo>
                  <a:close/>
                  <a:moveTo>
                    <a:pt x="60611" y="51583"/>
                  </a:moveTo>
                  <a:lnTo>
                    <a:pt x="60611" y="57667"/>
                  </a:lnTo>
                  <a:lnTo>
                    <a:pt x="54206" y="57667"/>
                  </a:lnTo>
                  <a:lnTo>
                    <a:pt x="54206" y="51583"/>
                  </a:lnTo>
                  <a:close/>
                  <a:moveTo>
                    <a:pt x="67338" y="51583"/>
                  </a:moveTo>
                  <a:lnTo>
                    <a:pt x="67338" y="57667"/>
                  </a:lnTo>
                  <a:lnTo>
                    <a:pt x="60950" y="57667"/>
                  </a:lnTo>
                  <a:lnTo>
                    <a:pt x="60950" y="51583"/>
                  </a:lnTo>
                  <a:close/>
                  <a:moveTo>
                    <a:pt x="74083" y="51583"/>
                  </a:moveTo>
                  <a:lnTo>
                    <a:pt x="74083" y="57667"/>
                  </a:lnTo>
                  <a:lnTo>
                    <a:pt x="67677" y="57667"/>
                  </a:lnTo>
                  <a:lnTo>
                    <a:pt x="67677" y="51583"/>
                  </a:lnTo>
                  <a:close/>
                  <a:moveTo>
                    <a:pt x="80809" y="51583"/>
                  </a:moveTo>
                  <a:lnTo>
                    <a:pt x="80809" y="57667"/>
                  </a:lnTo>
                  <a:lnTo>
                    <a:pt x="74422" y="57667"/>
                  </a:lnTo>
                  <a:lnTo>
                    <a:pt x="74422" y="51583"/>
                  </a:lnTo>
                  <a:close/>
                  <a:moveTo>
                    <a:pt x="87554" y="51583"/>
                  </a:moveTo>
                  <a:lnTo>
                    <a:pt x="87554" y="57667"/>
                  </a:lnTo>
                  <a:lnTo>
                    <a:pt x="81148" y="57667"/>
                  </a:lnTo>
                  <a:lnTo>
                    <a:pt x="81148" y="51583"/>
                  </a:lnTo>
                  <a:close/>
                  <a:moveTo>
                    <a:pt x="94281" y="51583"/>
                  </a:moveTo>
                  <a:lnTo>
                    <a:pt x="94281" y="57667"/>
                  </a:lnTo>
                  <a:lnTo>
                    <a:pt x="87893" y="57667"/>
                  </a:lnTo>
                  <a:lnTo>
                    <a:pt x="87893" y="51583"/>
                  </a:lnTo>
                  <a:close/>
                  <a:moveTo>
                    <a:pt x="101025" y="51583"/>
                  </a:moveTo>
                  <a:lnTo>
                    <a:pt x="101025" y="57667"/>
                  </a:lnTo>
                  <a:lnTo>
                    <a:pt x="94620" y="57667"/>
                  </a:lnTo>
                  <a:lnTo>
                    <a:pt x="94620" y="51583"/>
                  </a:lnTo>
                  <a:close/>
                  <a:moveTo>
                    <a:pt x="107752" y="51583"/>
                  </a:moveTo>
                  <a:lnTo>
                    <a:pt x="107752" y="57667"/>
                  </a:lnTo>
                  <a:lnTo>
                    <a:pt x="101346" y="57667"/>
                  </a:lnTo>
                  <a:lnTo>
                    <a:pt x="101346" y="51583"/>
                  </a:lnTo>
                  <a:close/>
                  <a:moveTo>
                    <a:pt x="114478" y="51583"/>
                  </a:moveTo>
                  <a:lnTo>
                    <a:pt x="114478" y="57667"/>
                  </a:lnTo>
                  <a:lnTo>
                    <a:pt x="108091" y="57667"/>
                  </a:lnTo>
                  <a:lnTo>
                    <a:pt x="108091" y="51583"/>
                  </a:lnTo>
                  <a:close/>
                  <a:moveTo>
                    <a:pt x="121223" y="51583"/>
                  </a:moveTo>
                  <a:lnTo>
                    <a:pt x="121223" y="57667"/>
                  </a:lnTo>
                  <a:lnTo>
                    <a:pt x="114817" y="57667"/>
                  </a:lnTo>
                  <a:lnTo>
                    <a:pt x="114817" y="51583"/>
                  </a:lnTo>
                  <a:close/>
                  <a:moveTo>
                    <a:pt x="127950" y="51583"/>
                  </a:moveTo>
                  <a:lnTo>
                    <a:pt x="127950" y="57667"/>
                  </a:lnTo>
                  <a:lnTo>
                    <a:pt x="121562" y="57667"/>
                  </a:lnTo>
                  <a:lnTo>
                    <a:pt x="121562" y="51583"/>
                  </a:lnTo>
                  <a:close/>
                  <a:moveTo>
                    <a:pt x="134694" y="51583"/>
                  </a:moveTo>
                  <a:lnTo>
                    <a:pt x="134694" y="57667"/>
                  </a:lnTo>
                  <a:lnTo>
                    <a:pt x="128289" y="57667"/>
                  </a:lnTo>
                  <a:lnTo>
                    <a:pt x="128289" y="51583"/>
                  </a:lnTo>
                  <a:close/>
                  <a:moveTo>
                    <a:pt x="141421" y="51583"/>
                  </a:moveTo>
                  <a:lnTo>
                    <a:pt x="141421" y="57667"/>
                  </a:lnTo>
                  <a:lnTo>
                    <a:pt x="135033" y="57667"/>
                  </a:lnTo>
                  <a:lnTo>
                    <a:pt x="135033" y="51583"/>
                  </a:lnTo>
                  <a:close/>
                  <a:moveTo>
                    <a:pt x="148148" y="51583"/>
                  </a:moveTo>
                  <a:lnTo>
                    <a:pt x="148148" y="57667"/>
                  </a:lnTo>
                  <a:lnTo>
                    <a:pt x="141760" y="57667"/>
                  </a:lnTo>
                  <a:lnTo>
                    <a:pt x="141760" y="51583"/>
                  </a:lnTo>
                  <a:close/>
                  <a:moveTo>
                    <a:pt x="154892" y="51583"/>
                  </a:moveTo>
                  <a:lnTo>
                    <a:pt x="154892" y="57667"/>
                  </a:lnTo>
                  <a:lnTo>
                    <a:pt x="148487" y="57667"/>
                  </a:lnTo>
                  <a:lnTo>
                    <a:pt x="148487" y="51583"/>
                  </a:lnTo>
                  <a:close/>
                  <a:moveTo>
                    <a:pt x="161619" y="51583"/>
                  </a:moveTo>
                  <a:lnTo>
                    <a:pt x="161619" y="57667"/>
                  </a:lnTo>
                  <a:lnTo>
                    <a:pt x="155231" y="57667"/>
                  </a:lnTo>
                  <a:lnTo>
                    <a:pt x="155231" y="51583"/>
                  </a:lnTo>
                  <a:close/>
                  <a:moveTo>
                    <a:pt x="168363" y="51583"/>
                  </a:moveTo>
                  <a:lnTo>
                    <a:pt x="168363" y="57667"/>
                  </a:lnTo>
                  <a:lnTo>
                    <a:pt x="161958" y="57667"/>
                  </a:lnTo>
                  <a:lnTo>
                    <a:pt x="161958" y="51583"/>
                  </a:lnTo>
                  <a:close/>
                  <a:moveTo>
                    <a:pt x="175090" y="51583"/>
                  </a:moveTo>
                  <a:lnTo>
                    <a:pt x="175090" y="57667"/>
                  </a:lnTo>
                  <a:lnTo>
                    <a:pt x="168702" y="57667"/>
                  </a:lnTo>
                  <a:lnTo>
                    <a:pt x="168702" y="51583"/>
                  </a:lnTo>
                  <a:close/>
                  <a:moveTo>
                    <a:pt x="181834" y="51583"/>
                  </a:moveTo>
                  <a:lnTo>
                    <a:pt x="181834" y="57667"/>
                  </a:lnTo>
                  <a:lnTo>
                    <a:pt x="175429" y="57667"/>
                  </a:lnTo>
                  <a:lnTo>
                    <a:pt x="175429" y="51583"/>
                  </a:lnTo>
                  <a:close/>
                  <a:moveTo>
                    <a:pt x="188561" y="51583"/>
                  </a:moveTo>
                  <a:lnTo>
                    <a:pt x="188561" y="57667"/>
                  </a:lnTo>
                  <a:lnTo>
                    <a:pt x="182173" y="57667"/>
                  </a:lnTo>
                  <a:lnTo>
                    <a:pt x="182173" y="51583"/>
                  </a:lnTo>
                  <a:close/>
                  <a:moveTo>
                    <a:pt x="195288" y="51583"/>
                  </a:moveTo>
                  <a:lnTo>
                    <a:pt x="195288" y="57667"/>
                  </a:lnTo>
                  <a:lnTo>
                    <a:pt x="188900" y="57667"/>
                  </a:lnTo>
                  <a:lnTo>
                    <a:pt x="188900" y="51583"/>
                  </a:lnTo>
                  <a:close/>
                  <a:moveTo>
                    <a:pt x="202032" y="51583"/>
                  </a:moveTo>
                  <a:lnTo>
                    <a:pt x="202032" y="57667"/>
                  </a:lnTo>
                  <a:lnTo>
                    <a:pt x="195627" y="57667"/>
                  </a:lnTo>
                  <a:lnTo>
                    <a:pt x="195627" y="51583"/>
                  </a:lnTo>
                  <a:close/>
                  <a:moveTo>
                    <a:pt x="208759" y="51583"/>
                  </a:moveTo>
                  <a:lnTo>
                    <a:pt x="208759" y="57667"/>
                  </a:lnTo>
                  <a:lnTo>
                    <a:pt x="202371" y="57667"/>
                  </a:lnTo>
                  <a:lnTo>
                    <a:pt x="202371" y="51583"/>
                  </a:lnTo>
                  <a:close/>
                  <a:moveTo>
                    <a:pt x="215504" y="51583"/>
                  </a:moveTo>
                  <a:lnTo>
                    <a:pt x="215504" y="57667"/>
                  </a:lnTo>
                  <a:lnTo>
                    <a:pt x="209098" y="57667"/>
                  </a:lnTo>
                  <a:lnTo>
                    <a:pt x="209098" y="51583"/>
                  </a:lnTo>
                  <a:close/>
                  <a:moveTo>
                    <a:pt x="222230" y="51583"/>
                  </a:moveTo>
                  <a:lnTo>
                    <a:pt x="222230" y="57667"/>
                  </a:lnTo>
                  <a:lnTo>
                    <a:pt x="215843" y="57667"/>
                  </a:lnTo>
                  <a:lnTo>
                    <a:pt x="215843" y="51583"/>
                  </a:lnTo>
                  <a:close/>
                  <a:moveTo>
                    <a:pt x="228975" y="51583"/>
                  </a:moveTo>
                  <a:lnTo>
                    <a:pt x="228975" y="57667"/>
                  </a:lnTo>
                  <a:lnTo>
                    <a:pt x="222569" y="57667"/>
                  </a:lnTo>
                  <a:lnTo>
                    <a:pt x="222569" y="51583"/>
                  </a:lnTo>
                  <a:close/>
                  <a:moveTo>
                    <a:pt x="235701" y="51583"/>
                  </a:moveTo>
                  <a:lnTo>
                    <a:pt x="235701" y="57667"/>
                  </a:lnTo>
                  <a:lnTo>
                    <a:pt x="229296" y="57667"/>
                  </a:lnTo>
                  <a:lnTo>
                    <a:pt x="229296" y="51583"/>
                  </a:lnTo>
                  <a:close/>
                  <a:moveTo>
                    <a:pt x="242428" y="51583"/>
                  </a:moveTo>
                  <a:lnTo>
                    <a:pt x="242428" y="57667"/>
                  </a:lnTo>
                  <a:lnTo>
                    <a:pt x="236040" y="57667"/>
                  </a:lnTo>
                  <a:lnTo>
                    <a:pt x="236040" y="51583"/>
                  </a:lnTo>
                  <a:close/>
                  <a:moveTo>
                    <a:pt x="249173" y="51583"/>
                  </a:moveTo>
                  <a:lnTo>
                    <a:pt x="249173" y="57667"/>
                  </a:lnTo>
                  <a:lnTo>
                    <a:pt x="242767" y="57667"/>
                  </a:lnTo>
                  <a:lnTo>
                    <a:pt x="242767" y="51583"/>
                  </a:lnTo>
                  <a:close/>
                  <a:moveTo>
                    <a:pt x="255899" y="51583"/>
                  </a:moveTo>
                  <a:lnTo>
                    <a:pt x="255899" y="57667"/>
                  </a:lnTo>
                  <a:lnTo>
                    <a:pt x="249512" y="57667"/>
                  </a:lnTo>
                  <a:lnTo>
                    <a:pt x="249512" y="51583"/>
                  </a:lnTo>
                  <a:close/>
                  <a:moveTo>
                    <a:pt x="262644" y="51583"/>
                  </a:moveTo>
                  <a:lnTo>
                    <a:pt x="262644" y="57667"/>
                  </a:lnTo>
                  <a:lnTo>
                    <a:pt x="256238" y="57667"/>
                  </a:lnTo>
                  <a:lnTo>
                    <a:pt x="256238" y="51583"/>
                  </a:lnTo>
                  <a:close/>
                  <a:moveTo>
                    <a:pt x="269370" y="51583"/>
                  </a:moveTo>
                  <a:lnTo>
                    <a:pt x="269370" y="57667"/>
                  </a:lnTo>
                  <a:lnTo>
                    <a:pt x="262983" y="57667"/>
                  </a:lnTo>
                  <a:lnTo>
                    <a:pt x="262983" y="51583"/>
                  </a:lnTo>
                  <a:close/>
                  <a:moveTo>
                    <a:pt x="276115" y="51583"/>
                  </a:moveTo>
                  <a:lnTo>
                    <a:pt x="276115" y="57667"/>
                  </a:lnTo>
                  <a:lnTo>
                    <a:pt x="269709" y="57667"/>
                  </a:lnTo>
                  <a:lnTo>
                    <a:pt x="269709" y="51583"/>
                  </a:lnTo>
                  <a:close/>
                  <a:moveTo>
                    <a:pt x="282842" y="51583"/>
                  </a:moveTo>
                  <a:lnTo>
                    <a:pt x="282842" y="57667"/>
                  </a:lnTo>
                  <a:lnTo>
                    <a:pt x="276436" y="57667"/>
                  </a:lnTo>
                  <a:lnTo>
                    <a:pt x="276436" y="51583"/>
                  </a:lnTo>
                  <a:close/>
                  <a:moveTo>
                    <a:pt x="6745" y="57989"/>
                  </a:moveTo>
                  <a:lnTo>
                    <a:pt x="6745" y="64073"/>
                  </a:lnTo>
                  <a:lnTo>
                    <a:pt x="339" y="64073"/>
                  </a:lnTo>
                  <a:lnTo>
                    <a:pt x="339" y="57989"/>
                  </a:lnTo>
                  <a:close/>
                  <a:moveTo>
                    <a:pt x="13471" y="57989"/>
                  </a:moveTo>
                  <a:lnTo>
                    <a:pt x="13471" y="64073"/>
                  </a:lnTo>
                  <a:lnTo>
                    <a:pt x="7066" y="64073"/>
                  </a:lnTo>
                  <a:lnTo>
                    <a:pt x="7066" y="57989"/>
                  </a:lnTo>
                  <a:close/>
                  <a:moveTo>
                    <a:pt x="20198" y="57989"/>
                  </a:moveTo>
                  <a:lnTo>
                    <a:pt x="20198" y="64073"/>
                  </a:lnTo>
                  <a:lnTo>
                    <a:pt x="13810" y="64073"/>
                  </a:lnTo>
                  <a:lnTo>
                    <a:pt x="13810" y="57989"/>
                  </a:lnTo>
                  <a:close/>
                  <a:moveTo>
                    <a:pt x="26942" y="57989"/>
                  </a:moveTo>
                  <a:lnTo>
                    <a:pt x="26942" y="64073"/>
                  </a:lnTo>
                  <a:lnTo>
                    <a:pt x="20537" y="64073"/>
                  </a:lnTo>
                  <a:lnTo>
                    <a:pt x="20537" y="57989"/>
                  </a:lnTo>
                  <a:close/>
                  <a:moveTo>
                    <a:pt x="33669" y="57989"/>
                  </a:moveTo>
                  <a:lnTo>
                    <a:pt x="33669" y="64073"/>
                  </a:lnTo>
                  <a:lnTo>
                    <a:pt x="27281" y="64073"/>
                  </a:lnTo>
                  <a:lnTo>
                    <a:pt x="27281" y="57989"/>
                  </a:lnTo>
                  <a:close/>
                  <a:moveTo>
                    <a:pt x="40414" y="57989"/>
                  </a:moveTo>
                  <a:lnTo>
                    <a:pt x="40414" y="64073"/>
                  </a:lnTo>
                  <a:lnTo>
                    <a:pt x="34008" y="64073"/>
                  </a:lnTo>
                  <a:lnTo>
                    <a:pt x="34008" y="57989"/>
                  </a:lnTo>
                  <a:close/>
                  <a:moveTo>
                    <a:pt x="47140" y="57989"/>
                  </a:moveTo>
                  <a:lnTo>
                    <a:pt x="47140" y="64073"/>
                  </a:lnTo>
                  <a:lnTo>
                    <a:pt x="40753" y="64073"/>
                  </a:lnTo>
                  <a:lnTo>
                    <a:pt x="40753" y="57989"/>
                  </a:lnTo>
                  <a:close/>
                  <a:moveTo>
                    <a:pt x="53885" y="57989"/>
                  </a:moveTo>
                  <a:lnTo>
                    <a:pt x="53885" y="64073"/>
                  </a:lnTo>
                  <a:lnTo>
                    <a:pt x="47479" y="64073"/>
                  </a:lnTo>
                  <a:lnTo>
                    <a:pt x="47479" y="57989"/>
                  </a:lnTo>
                  <a:close/>
                  <a:moveTo>
                    <a:pt x="60611" y="57989"/>
                  </a:moveTo>
                  <a:lnTo>
                    <a:pt x="60611" y="64073"/>
                  </a:lnTo>
                  <a:lnTo>
                    <a:pt x="54206" y="64073"/>
                  </a:lnTo>
                  <a:lnTo>
                    <a:pt x="54206" y="57989"/>
                  </a:lnTo>
                  <a:close/>
                  <a:moveTo>
                    <a:pt x="67338" y="57989"/>
                  </a:moveTo>
                  <a:lnTo>
                    <a:pt x="67338" y="64073"/>
                  </a:lnTo>
                  <a:lnTo>
                    <a:pt x="60950" y="64073"/>
                  </a:lnTo>
                  <a:lnTo>
                    <a:pt x="60950" y="57989"/>
                  </a:lnTo>
                  <a:close/>
                  <a:moveTo>
                    <a:pt x="74083" y="57989"/>
                  </a:moveTo>
                  <a:lnTo>
                    <a:pt x="74083" y="64073"/>
                  </a:lnTo>
                  <a:lnTo>
                    <a:pt x="67677" y="64073"/>
                  </a:lnTo>
                  <a:lnTo>
                    <a:pt x="67677" y="57989"/>
                  </a:lnTo>
                  <a:close/>
                  <a:moveTo>
                    <a:pt x="80809" y="57989"/>
                  </a:moveTo>
                  <a:lnTo>
                    <a:pt x="80809" y="64073"/>
                  </a:lnTo>
                  <a:lnTo>
                    <a:pt x="74422" y="64073"/>
                  </a:lnTo>
                  <a:lnTo>
                    <a:pt x="74422" y="57989"/>
                  </a:lnTo>
                  <a:close/>
                  <a:moveTo>
                    <a:pt x="87554" y="57989"/>
                  </a:moveTo>
                  <a:lnTo>
                    <a:pt x="87554" y="64073"/>
                  </a:lnTo>
                  <a:lnTo>
                    <a:pt x="81148" y="64073"/>
                  </a:lnTo>
                  <a:lnTo>
                    <a:pt x="81148" y="57989"/>
                  </a:lnTo>
                  <a:close/>
                  <a:moveTo>
                    <a:pt x="94281" y="57989"/>
                  </a:moveTo>
                  <a:lnTo>
                    <a:pt x="94281" y="64073"/>
                  </a:lnTo>
                  <a:lnTo>
                    <a:pt x="87893" y="64073"/>
                  </a:lnTo>
                  <a:lnTo>
                    <a:pt x="87893" y="57989"/>
                  </a:lnTo>
                  <a:close/>
                  <a:moveTo>
                    <a:pt x="101007" y="57989"/>
                  </a:moveTo>
                  <a:lnTo>
                    <a:pt x="101007" y="64073"/>
                  </a:lnTo>
                  <a:lnTo>
                    <a:pt x="94620" y="64073"/>
                  </a:lnTo>
                  <a:lnTo>
                    <a:pt x="94620" y="57989"/>
                  </a:lnTo>
                  <a:close/>
                  <a:moveTo>
                    <a:pt x="107752" y="57989"/>
                  </a:moveTo>
                  <a:lnTo>
                    <a:pt x="107752" y="64073"/>
                  </a:lnTo>
                  <a:lnTo>
                    <a:pt x="101346" y="64073"/>
                  </a:lnTo>
                  <a:lnTo>
                    <a:pt x="101346" y="57989"/>
                  </a:lnTo>
                  <a:close/>
                  <a:moveTo>
                    <a:pt x="114478" y="57989"/>
                  </a:moveTo>
                  <a:lnTo>
                    <a:pt x="114478" y="64073"/>
                  </a:lnTo>
                  <a:lnTo>
                    <a:pt x="108091" y="64073"/>
                  </a:lnTo>
                  <a:lnTo>
                    <a:pt x="108091" y="57989"/>
                  </a:lnTo>
                  <a:close/>
                  <a:moveTo>
                    <a:pt x="121223" y="57989"/>
                  </a:moveTo>
                  <a:lnTo>
                    <a:pt x="121223" y="64073"/>
                  </a:lnTo>
                  <a:lnTo>
                    <a:pt x="114817" y="64073"/>
                  </a:lnTo>
                  <a:lnTo>
                    <a:pt x="114817" y="57989"/>
                  </a:lnTo>
                  <a:close/>
                  <a:moveTo>
                    <a:pt x="127950" y="57989"/>
                  </a:moveTo>
                  <a:lnTo>
                    <a:pt x="127950" y="64073"/>
                  </a:lnTo>
                  <a:lnTo>
                    <a:pt x="121562" y="64073"/>
                  </a:lnTo>
                  <a:lnTo>
                    <a:pt x="121562" y="57989"/>
                  </a:lnTo>
                  <a:close/>
                  <a:moveTo>
                    <a:pt x="134694" y="57989"/>
                  </a:moveTo>
                  <a:lnTo>
                    <a:pt x="134694" y="64073"/>
                  </a:lnTo>
                  <a:lnTo>
                    <a:pt x="128289" y="64073"/>
                  </a:lnTo>
                  <a:lnTo>
                    <a:pt x="128289" y="57989"/>
                  </a:lnTo>
                  <a:close/>
                  <a:moveTo>
                    <a:pt x="141421" y="57989"/>
                  </a:moveTo>
                  <a:lnTo>
                    <a:pt x="141421" y="64073"/>
                  </a:lnTo>
                  <a:lnTo>
                    <a:pt x="135033" y="64073"/>
                  </a:lnTo>
                  <a:lnTo>
                    <a:pt x="135033" y="57989"/>
                  </a:lnTo>
                  <a:close/>
                  <a:moveTo>
                    <a:pt x="148148" y="57989"/>
                  </a:moveTo>
                  <a:lnTo>
                    <a:pt x="148148" y="64073"/>
                  </a:lnTo>
                  <a:lnTo>
                    <a:pt x="141760" y="64073"/>
                  </a:lnTo>
                  <a:lnTo>
                    <a:pt x="141760" y="57989"/>
                  </a:lnTo>
                  <a:close/>
                  <a:moveTo>
                    <a:pt x="154892" y="57989"/>
                  </a:moveTo>
                  <a:lnTo>
                    <a:pt x="154892" y="64073"/>
                  </a:lnTo>
                  <a:lnTo>
                    <a:pt x="148487" y="64073"/>
                  </a:lnTo>
                  <a:lnTo>
                    <a:pt x="148487" y="57989"/>
                  </a:lnTo>
                  <a:close/>
                  <a:moveTo>
                    <a:pt x="161619" y="57989"/>
                  </a:moveTo>
                  <a:lnTo>
                    <a:pt x="161619" y="64073"/>
                  </a:lnTo>
                  <a:lnTo>
                    <a:pt x="155231" y="64073"/>
                  </a:lnTo>
                  <a:lnTo>
                    <a:pt x="155231" y="57989"/>
                  </a:lnTo>
                  <a:close/>
                  <a:moveTo>
                    <a:pt x="168363" y="57989"/>
                  </a:moveTo>
                  <a:lnTo>
                    <a:pt x="168363" y="64073"/>
                  </a:lnTo>
                  <a:lnTo>
                    <a:pt x="161958" y="64073"/>
                  </a:lnTo>
                  <a:lnTo>
                    <a:pt x="161958" y="57989"/>
                  </a:lnTo>
                  <a:close/>
                  <a:moveTo>
                    <a:pt x="175090" y="57989"/>
                  </a:moveTo>
                  <a:lnTo>
                    <a:pt x="175090" y="64073"/>
                  </a:lnTo>
                  <a:lnTo>
                    <a:pt x="168702" y="64073"/>
                  </a:lnTo>
                  <a:lnTo>
                    <a:pt x="168702" y="57989"/>
                  </a:lnTo>
                  <a:close/>
                  <a:moveTo>
                    <a:pt x="181834" y="57989"/>
                  </a:moveTo>
                  <a:lnTo>
                    <a:pt x="181834" y="64073"/>
                  </a:lnTo>
                  <a:lnTo>
                    <a:pt x="175429" y="64073"/>
                  </a:lnTo>
                  <a:lnTo>
                    <a:pt x="175429" y="57989"/>
                  </a:lnTo>
                  <a:close/>
                  <a:moveTo>
                    <a:pt x="188561" y="57989"/>
                  </a:moveTo>
                  <a:lnTo>
                    <a:pt x="188561" y="64073"/>
                  </a:lnTo>
                  <a:lnTo>
                    <a:pt x="182173" y="64073"/>
                  </a:lnTo>
                  <a:lnTo>
                    <a:pt x="182173" y="57989"/>
                  </a:lnTo>
                  <a:close/>
                  <a:moveTo>
                    <a:pt x="195288" y="57989"/>
                  </a:moveTo>
                  <a:lnTo>
                    <a:pt x="195288" y="64073"/>
                  </a:lnTo>
                  <a:lnTo>
                    <a:pt x="188900" y="64073"/>
                  </a:lnTo>
                  <a:lnTo>
                    <a:pt x="188900" y="57989"/>
                  </a:lnTo>
                  <a:close/>
                  <a:moveTo>
                    <a:pt x="202032" y="57989"/>
                  </a:moveTo>
                  <a:lnTo>
                    <a:pt x="202032" y="64073"/>
                  </a:lnTo>
                  <a:lnTo>
                    <a:pt x="195627" y="64073"/>
                  </a:lnTo>
                  <a:lnTo>
                    <a:pt x="195627" y="57989"/>
                  </a:lnTo>
                  <a:close/>
                  <a:moveTo>
                    <a:pt x="208759" y="57989"/>
                  </a:moveTo>
                  <a:lnTo>
                    <a:pt x="208759" y="64073"/>
                  </a:lnTo>
                  <a:lnTo>
                    <a:pt x="202371" y="64073"/>
                  </a:lnTo>
                  <a:lnTo>
                    <a:pt x="202371" y="57989"/>
                  </a:lnTo>
                  <a:close/>
                  <a:moveTo>
                    <a:pt x="215504" y="57989"/>
                  </a:moveTo>
                  <a:lnTo>
                    <a:pt x="215504" y="64073"/>
                  </a:lnTo>
                  <a:lnTo>
                    <a:pt x="209098" y="64073"/>
                  </a:lnTo>
                  <a:lnTo>
                    <a:pt x="209098" y="57989"/>
                  </a:lnTo>
                  <a:close/>
                  <a:moveTo>
                    <a:pt x="222230" y="57989"/>
                  </a:moveTo>
                  <a:lnTo>
                    <a:pt x="222230" y="64073"/>
                  </a:lnTo>
                  <a:lnTo>
                    <a:pt x="215843" y="64073"/>
                  </a:lnTo>
                  <a:lnTo>
                    <a:pt x="215843" y="57989"/>
                  </a:lnTo>
                  <a:close/>
                  <a:moveTo>
                    <a:pt x="228975" y="57989"/>
                  </a:moveTo>
                  <a:lnTo>
                    <a:pt x="228975" y="64073"/>
                  </a:lnTo>
                  <a:lnTo>
                    <a:pt x="222569" y="64073"/>
                  </a:lnTo>
                  <a:lnTo>
                    <a:pt x="222569" y="57989"/>
                  </a:lnTo>
                  <a:close/>
                  <a:moveTo>
                    <a:pt x="235701" y="57989"/>
                  </a:moveTo>
                  <a:lnTo>
                    <a:pt x="235701" y="64073"/>
                  </a:lnTo>
                  <a:lnTo>
                    <a:pt x="229296" y="64073"/>
                  </a:lnTo>
                  <a:lnTo>
                    <a:pt x="229296" y="57989"/>
                  </a:lnTo>
                  <a:close/>
                  <a:moveTo>
                    <a:pt x="242428" y="57989"/>
                  </a:moveTo>
                  <a:lnTo>
                    <a:pt x="242428" y="64073"/>
                  </a:lnTo>
                  <a:lnTo>
                    <a:pt x="236040" y="64073"/>
                  </a:lnTo>
                  <a:lnTo>
                    <a:pt x="236040" y="57989"/>
                  </a:lnTo>
                  <a:close/>
                  <a:moveTo>
                    <a:pt x="249173" y="57989"/>
                  </a:moveTo>
                  <a:lnTo>
                    <a:pt x="249173" y="64073"/>
                  </a:lnTo>
                  <a:lnTo>
                    <a:pt x="242767" y="64073"/>
                  </a:lnTo>
                  <a:lnTo>
                    <a:pt x="242767" y="57989"/>
                  </a:lnTo>
                  <a:close/>
                  <a:moveTo>
                    <a:pt x="255899" y="57989"/>
                  </a:moveTo>
                  <a:lnTo>
                    <a:pt x="255899" y="64073"/>
                  </a:lnTo>
                  <a:lnTo>
                    <a:pt x="249512" y="64073"/>
                  </a:lnTo>
                  <a:lnTo>
                    <a:pt x="249512" y="57989"/>
                  </a:lnTo>
                  <a:close/>
                  <a:moveTo>
                    <a:pt x="262644" y="57989"/>
                  </a:moveTo>
                  <a:lnTo>
                    <a:pt x="262644" y="64073"/>
                  </a:lnTo>
                  <a:lnTo>
                    <a:pt x="256238" y="64073"/>
                  </a:lnTo>
                  <a:lnTo>
                    <a:pt x="256238" y="57989"/>
                  </a:lnTo>
                  <a:close/>
                  <a:moveTo>
                    <a:pt x="269370" y="57989"/>
                  </a:moveTo>
                  <a:lnTo>
                    <a:pt x="269370" y="64073"/>
                  </a:lnTo>
                  <a:lnTo>
                    <a:pt x="262983" y="64073"/>
                  </a:lnTo>
                  <a:lnTo>
                    <a:pt x="262983" y="57989"/>
                  </a:lnTo>
                  <a:close/>
                  <a:moveTo>
                    <a:pt x="276115" y="57989"/>
                  </a:moveTo>
                  <a:lnTo>
                    <a:pt x="276115" y="64073"/>
                  </a:lnTo>
                  <a:lnTo>
                    <a:pt x="269709" y="64073"/>
                  </a:lnTo>
                  <a:lnTo>
                    <a:pt x="269709" y="57989"/>
                  </a:lnTo>
                  <a:close/>
                  <a:moveTo>
                    <a:pt x="282842" y="57989"/>
                  </a:moveTo>
                  <a:lnTo>
                    <a:pt x="282842" y="64073"/>
                  </a:lnTo>
                  <a:lnTo>
                    <a:pt x="276436" y="64073"/>
                  </a:lnTo>
                  <a:lnTo>
                    <a:pt x="276436" y="57989"/>
                  </a:lnTo>
                  <a:close/>
                  <a:moveTo>
                    <a:pt x="6745" y="64394"/>
                  </a:moveTo>
                  <a:lnTo>
                    <a:pt x="6745" y="70478"/>
                  </a:lnTo>
                  <a:lnTo>
                    <a:pt x="339" y="70478"/>
                  </a:lnTo>
                  <a:lnTo>
                    <a:pt x="339" y="64394"/>
                  </a:lnTo>
                  <a:close/>
                  <a:moveTo>
                    <a:pt x="13471" y="64394"/>
                  </a:moveTo>
                  <a:lnTo>
                    <a:pt x="13471" y="70478"/>
                  </a:lnTo>
                  <a:lnTo>
                    <a:pt x="7066" y="70478"/>
                  </a:lnTo>
                  <a:lnTo>
                    <a:pt x="7066" y="64394"/>
                  </a:lnTo>
                  <a:close/>
                  <a:moveTo>
                    <a:pt x="20198" y="64394"/>
                  </a:moveTo>
                  <a:lnTo>
                    <a:pt x="20198" y="70478"/>
                  </a:lnTo>
                  <a:lnTo>
                    <a:pt x="13810" y="70478"/>
                  </a:lnTo>
                  <a:lnTo>
                    <a:pt x="13810" y="64394"/>
                  </a:lnTo>
                  <a:close/>
                  <a:moveTo>
                    <a:pt x="26942" y="64394"/>
                  </a:moveTo>
                  <a:lnTo>
                    <a:pt x="26942" y="70478"/>
                  </a:lnTo>
                  <a:lnTo>
                    <a:pt x="20537" y="70478"/>
                  </a:lnTo>
                  <a:lnTo>
                    <a:pt x="20537" y="64394"/>
                  </a:lnTo>
                  <a:close/>
                  <a:moveTo>
                    <a:pt x="33669" y="64394"/>
                  </a:moveTo>
                  <a:lnTo>
                    <a:pt x="33669" y="70478"/>
                  </a:lnTo>
                  <a:lnTo>
                    <a:pt x="27281" y="70478"/>
                  </a:lnTo>
                  <a:lnTo>
                    <a:pt x="27281" y="64394"/>
                  </a:lnTo>
                  <a:close/>
                  <a:moveTo>
                    <a:pt x="40414" y="64394"/>
                  </a:moveTo>
                  <a:lnTo>
                    <a:pt x="40414" y="70478"/>
                  </a:lnTo>
                  <a:lnTo>
                    <a:pt x="34008" y="70478"/>
                  </a:lnTo>
                  <a:lnTo>
                    <a:pt x="34008" y="64394"/>
                  </a:lnTo>
                  <a:close/>
                  <a:moveTo>
                    <a:pt x="47140" y="64394"/>
                  </a:moveTo>
                  <a:lnTo>
                    <a:pt x="47140" y="70478"/>
                  </a:lnTo>
                  <a:lnTo>
                    <a:pt x="40753" y="70478"/>
                  </a:lnTo>
                  <a:lnTo>
                    <a:pt x="40753" y="64394"/>
                  </a:lnTo>
                  <a:close/>
                  <a:moveTo>
                    <a:pt x="53885" y="64394"/>
                  </a:moveTo>
                  <a:lnTo>
                    <a:pt x="53885" y="70478"/>
                  </a:lnTo>
                  <a:lnTo>
                    <a:pt x="47479" y="70478"/>
                  </a:lnTo>
                  <a:lnTo>
                    <a:pt x="47479" y="64394"/>
                  </a:lnTo>
                  <a:close/>
                  <a:moveTo>
                    <a:pt x="60611" y="64394"/>
                  </a:moveTo>
                  <a:lnTo>
                    <a:pt x="60611" y="70478"/>
                  </a:lnTo>
                  <a:lnTo>
                    <a:pt x="54206" y="70478"/>
                  </a:lnTo>
                  <a:lnTo>
                    <a:pt x="54206" y="64394"/>
                  </a:lnTo>
                  <a:close/>
                  <a:moveTo>
                    <a:pt x="67338" y="64394"/>
                  </a:moveTo>
                  <a:lnTo>
                    <a:pt x="67338" y="70478"/>
                  </a:lnTo>
                  <a:lnTo>
                    <a:pt x="60950" y="70478"/>
                  </a:lnTo>
                  <a:lnTo>
                    <a:pt x="60950" y="64394"/>
                  </a:lnTo>
                  <a:close/>
                  <a:moveTo>
                    <a:pt x="74083" y="64394"/>
                  </a:moveTo>
                  <a:lnTo>
                    <a:pt x="74083" y="70478"/>
                  </a:lnTo>
                  <a:lnTo>
                    <a:pt x="67677" y="70478"/>
                  </a:lnTo>
                  <a:lnTo>
                    <a:pt x="67677" y="64394"/>
                  </a:lnTo>
                  <a:close/>
                  <a:moveTo>
                    <a:pt x="80809" y="64394"/>
                  </a:moveTo>
                  <a:lnTo>
                    <a:pt x="80809" y="70478"/>
                  </a:lnTo>
                  <a:lnTo>
                    <a:pt x="74422" y="70478"/>
                  </a:lnTo>
                  <a:lnTo>
                    <a:pt x="74422" y="64394"/>
                  </a:lnTo>
                  <a:close/>
                  <a:moveTo>
                    <a:pt x="87554" y="64394"/>
                  </a:moveTo>
                  <a:lnTo>
                    <a:pt x="87554" y="70478"/>
                  </a:lnTo>
                  <a:lnTo>
                    <a:pt x="81148" y="70478"/>
                  </a:lnTo>
                  <a:lnTo>
                    <a:pt x="81148" y="64394"/>
                  </a:lnTo>
                  <a:close/>
                  <a:moveTo>
                    <a:pt x="94281" y="64394"/>
                  </a:moveTo>
                  <a:lnTo>
                    <a:pt x="94281" y="70478"/>
                  </a:lnTo>
                  <a:lnTo>
                    <a:pt x="87893" y="70478"/>
                  </a:lnTo>
                  <a:lnTo>
                    <a:pt x="87893" y="64394"/>
                  </a:lnTo>
                  <a:close/>
                  <a:moveTo>
                    <a:pt x="101007" y="64394"/>
                  </a:moveTo>
                  <a:lnTo>
                    <a:pt x="101007" y="70478"/>
                  </a:lnTo>
                  <a:lnTo>
                    <a:pt x="94620" y="70478"/>
                  </a:lnTo>
                  <a:lnTo>
                    <a:pt x="94620" y="64394"/>
                  </a:lnTo>
                  <a:close/>
                  <a:moveTo>
                    <a:pt x="107752" y="64394"/>
                  </a:moveTo>
                  <a:lnTo>
                    <a:pt x="107752" y="70478"/>
                  </a:lnTo>
                  <a:lnTo>
                    <a:pt x="101346" y="70478"/>
                  </a:lnTo>
                  <a:lnTo>
                    <a:pt x="101346" y="64394"/>
                  </a:lnTo>
                  <a:close/>
                  <a:moveTo>
                    <a:pt x="114478" y="64394"/>
                  </a:moveTo>
                  <a:lnTo>
                    <a:pt x="114478" y="70478"/>
                  </a:lnTo>
                  <a:lnTo>
                    <a:pt x="108091" y="70478"/>
                  </a:lnTo>
                  <a:lnTo>
                    <a:pt x="108091" y="64394"/>
                  </a:lnTo>
                  <a:close/>
                  <a:moveTo>
                    <a:pt x="121223" y="64394"/>
                  </a:moveTo>
                  <a:lnTo>
                    <a:pt x="121223" y="70478"/>
                  </a:lnTo>
                  <a:lnTo>
                    <a:pt x="114817" y="70478"/>
                  </a:lnTo>
                  <a:lnTo>
                    <a:pt x="114817" y="64394"/>
                  </a:lnTo>
                  <a:close/>
                  <a:moveTo>
                    <a:pt x="127950" y="64394"/>
                  </a:moveTo>
                  <a:lnTo>
                    <a:pt x="127950" y="70478"/>
                  </a:lnTo>
                  <a:lnTo>
                    <a:pt x="121562" y="70478"/>
                  </a:lnTo>
                  <a:lnTo>
                    <a:pt x="121562" y="64394"/>
                  </a:lnTo>
                  <a:close/>
                  <a:moveTo>
                    <a:pt x="134694" y="64394"/>
                  </a:moveTo>
                  <a:lnTo>
                    <a:pt x="134694" y="70478"/>
                  </a:lnTo>
                  <a:lnTo>
                    <a:pt x="128289" y="70478"/>
                  </a:lnTo>
                  <a:lnTo>
                    <a:pt x="128289" y="64394"/>
                  </a:lnTo>
                  <a:close/>
                  <a:moveTo>
                    <a:pt x="141421" y="64394"/>
                  </a:moveTo>
                  <a:lnTo>
                    <a:pt x="141421" y="70478"/>
                  </a:lnTo>
                  <a:lnTo>
                    <a:pt x="135033" y="70478"/>
                  </a:lnTo>
                  <a:lnTo>
                    <a:pt x="135033" y="64394"/>
                  </a:lnTo>
                  <a:close/>
                  <a:moveTo>
                    <a:pt x="148148" y="64394"/>
                  </a:moveTo>
                  <a:lnTo>
                    <a:pt x="148148" y="70478"/>
                  </a:lnTo>
                  <a:lnTo>
                    <a:pt x="141760" y="70478"/>
                  </a:lnTo>
                  <a:lnTo>
                    <a:pt x="141760" y="64394"/>
                  </a:lnTo>
                  <a:close/>
                  <a:moveTo>
                    <a:pt x="154892" y="64394"/>
                  </a:moveTo>
                  <a:lnTo>
                    <a:pt x="154892" y="70478"/>
                  </a:lnTo>
                  <a:lnTo>
                    <a:pt x="148487" y="70478"/>
                  </a:lnTo>
                  <a:lnTo>
                    <a:pt x="148487" y="64394"/>
                  </a:lnTo>
                  <a:close/>
                  <a:moveTo>
                    <a:pt x="161619" y="64394"/>
                  </a:moveTo>
                  <a:lnTo>
                    <a:pt x="161619" y="70478"/>
                  </a:lnTo>
                  <a:lnTo>
                    <a:pt x="155231" y="70478"/>
                  </a:lnTo>
                  <a:lnTo>
                    <a:pt x="155231" y="64394"/>
                  </a:lnTo>
                  <a:close/>
                  <a:moveTo>
                    <a:pt x="168363" y="64394"/>
                  </a:moveTo>
                  <a:lnTo>
                    <a:pt x="168363" y="70478"/>
                  </a:lnTo>
                  <a:lnTo>
                    <a:pt x="161958" y="70478"/>
                  </a:lnTo>
                  <a:lnTo>
                    <a:pt x="161958" y="64394"/>
                  </a:lnTo>
                  <a:close/>
                  <a:moveTo>
                    <a:pt x="175090" y="64394"/>
                  </a:moveTo>
                  <a:lnTo>
                    <a:pt x="175090" y="70478"/>
                  </a:lnTo>
                  <a:lnTo>
                    <a:pt x="168702" y="70478"/>
                  </a:lnTo>
                  <a:lnTo>
                    <a:pt x="168702" y="64394"/>
                  </a:lnTo>
                  <a:close/>
                  <a:moveTo>
                    <a:pt x="181834" y="64394"/>
                  </a:moveTo>
                  <a:lnTo>
                    <a:pt x="181834" y="70478"/>
                  </a:lnTo>
                  <a:lnTo>
                    <a:pt x="175429" y="70478"/>
                  </a:lnTo>
                  <a:lnTo>
                    <a:pt x="175429" y="64394"/>
                  </a:lnTo>
                  <a:close/>
                  <a:moveTo>
                    <a:pt x="188561" y="64394"/>
                  </a:moveTo>
                  <a:lnTo>
                    <a:pt x="188561" y="70478"/>
                  </a:lnTo>
                  <a:lnTo>
                    <a:pt x="182173" y="70478"/>
                  </a:lnTo>
                  <a:lnTo>
                    <a:pt x="182173" y="64394"/>
                  </a:lnTo>
                  <a:close/>
                  <a:moveTo>
                    <a:pt x="195288" y="64394"/>
                  </a:moveTo>
                  <a:lnTo>
                    <a:pt x="195288" y="70478"/>
                  </a:lnTo>
                  <a:lnTo>
                    <a:pt x="188900" y="70478"/>
                  </a:lnTo>
                  <a:lnTo>
                    <a:pt x="188900" y="64394"/>
                  </a:lnTo>
                  <a:close/>
                  <a:moveTo>
                    <a:pt x="202032" y="64394"/>
                  </a:moveTo>
                  <a:lnTo>
                    <a:pt x="202032" y="70478"/>
                  </a:lnTo>
                  <a:lnTo>
                    <a:pt x="195627" y="70478"/>
                  </a:lnTo>
                  <a:lnTo>
                    <a:pt x="195627" y="64394"/>
                  </a:lnTo>
                  <a:close/>
                  <a:moveTo>
                    <a:pt x="208759" y="64394"/>
                  </a:moveTo>
                  <a:lnTo>
                    <a:pt x="208759" y="70478"/>
                  </a:lnTo>
                  <a:lnTo>
                    <a:pt x="202371" y="70478"/>
                  </a:lnTo>
                  <a:lnTo>
                    <a:pt x="202371" y="64394"/>
                  </a:lnTo>
                  <a:close/>
                  <a:moveTo>
                    <a:pt x="215504" y="64394"/>
                  </a:moveTo>
                  <a:lnTo>
                    <a:pt x="215504" y="70478"/>
                  </a:lnTo>
                  <a:lnTo>
                    <a:pt x="209098" y="70478"/>
                  </a:lnTo>
                  <a:lnTo>
                    <a:pt x="209098" y="64394"/>
                  </a:lnTo>
                  <a:close/>
                  <a:moveTo>
                    <a:pt x="222230" y="64394"/>
                  </a:moveTo>
                  <a:lnTo>
                    <a:pt x="222230" y="70478"/>
                  </a:lnTo>
                  <a:lnTo>
                    <a:pt x="215843" y="70478"/>
                  </a:lnTo>
                  <a:lnTo>
                    <a:pt x="215843" y="64394"/>
                  </a:lnTo>
                  <a:close/>
                  <a:moveTo>
                    <a:pt x="228975" y="64394"/>
                  </a:moveTo>
                  <a:lnTo>
                    <a:pt x="228975" y="70478"/>
                  </a:lnTo>
                  <a:lnTo>
                    <a:pt x="222569" y="70478"/>
                  </a:lnTo>
                  <a:lnTo>
                    <a:pt x="222569" y="64394"/>
                  </a:lnTo>
                  <a:close/>
                  <a:moveTo>
                    <a:pt x="235701" y="64394"/>
                  </a:moveTo>
                  <a:lnTo>
                    <a:pt x="235701" y="70478"/>
                  </a:lnTo>
                  <a:lnTo>
                    <a:pt x="229296" y="70478"/>
                  </a:lnTo>
                  <a:lnTo>
                    <a:pt x="229296" y="64394"/>
                  </a:lnTo>
                  <a:close/>
                  <a:moveTo>
                    <a:pt x="242428" y="64394"/>
                  </a:moveTo>
                  <a:lnTo>
                    <a:pt x="242428" y="70478"/>
                  </a:lnTo>
                  <a:lnTo>
                    <a:pt x="236040" y="70478"/>
                  </a:lnTo>
                  <a:lnTo>
                    <a:pt x="236040" y="64394"/>
                  </a:lnTo>
                  <a:close/>
                  <a:moveTo>
                    <a:pt x="249173" y="64394"/>
                  </a:moveTo>
                  <a:lnTo>
                    <a:pt x="249173" y="70478"/>
                  </a:lnTo>
                  <a:lnTo>
                    <a:pt x="242767" y="70478"/>
                  </a:lnTo>
                  <a:lnTo>
                    <a:pt x="242767" y="64394"/>
                  </a:lnTo>
                  <a:close/>
                  <a:moveTo>
                    <a:pt x="255899" y="64394"/>
                  </a:moveTo>
                  <a:lnTo>
                    <a:pt x="255899" y="70478"/>
                  </a:lnTo>
                  <a:lnTo>
                    <a:pt x="249512" y="70478"/>
                  </a:lnTo>
                  <a:lnTo>
                    <a:pt x="249512" y="64394"/>
                  </a:lnTo>
                  <a:close/>
                  <a:moveTo>
                    <a:pt x="262644" y="64394"/>
                  </a:moveTo>
                  <a:lnTo>
                    <a:pt x="262644" y="70478"/>
                  </a:lnTo>
                  <a:lnTo>
                    <a:pt x="256238" y="70478"/>
                  </a:lnTo>
                  <a:lnTo>
                    <a:pt x="256238" y="64394"/>
                  </a:lnTo>
                  <a:close/>
                  <a:moveTo>
                    <a:pt x="269370" y="64394"/>
                  </a:moveTo>
                  <a:lnTo>
                    <a:pt x="269370" y="70478"/>
                  </a:lnTo>
                  <a:lnTo>
                    <a:pt x="262983" y="70478"/>
                  </a:lnTo>
                  <a:lnTo>
                    <a:pt x="262983" y="64394"/>
                  </a:lnTo>
                  <a:close/>
                  <a:moveTo>
                    <a:pt x="276115" y="64394"/>
                  </a:moveTo>
                  <a:lnTo>
                    <a:pt x="276115" y="70478"/>
                  </a:lnTo>
                  <a:lnTo>
                    <a:pt x="269709" y="70478"/>
                  </a:lnTo>
                  <a:lnTo>
                    <a:pt x="269709" y="64394"/>
                  </a:lnTo>
                  <a:close/>
                  <a:moveTo>
                    <a:pt x="282842" y="64394"/>
                  </a:moveTo>
                  <a:lnTo>
                    <a:pt x="282842" y="70478"/>
                  </a:lnTo>
                  <a:lnTo>
                    <a:pt x="276436" y="70478"/>
                  </a:lnTo>
                  <a:lnTo>
                    <a:pt x="276436" y="64394"/>
                  </a:lnTo>
                  <a:close/>
                  <a:moveTo>
                    <a:pt x="6745" y="70800"/>
                  </a:moveTo>
                  <a:lnTo>
                    <a:pt x="6745" y="76884"/>
                  </a:lnTo>
                  <a:lnTo>
                    <a:pt x="339" y="76884"/>
                  </a:lnTo>
                  <a:lnTo>
                    <a:pt x="339" y="70800"/>
                  </a:lnTo>
                  <a:close/>
                  <a:moveTo>
                    <a:pt x="13471" y="70800"/>
                  </a:moveTo>
                  <a:lnTo>
                    <a:pt x="13471" y="76884"/>
                  </a:lnTo>
                  <a:lnTo>
                    <a:pt x="7066" y="76884"/>
                  </a:lnTo>
                  <a:lnTo>
                    <a:pt x="7066" y="70800"/>
                  </a:lnTo>
                  <a:close/>
                  <a:moveTo>
                    <a:pt x="20198" y="70800"/>
                  </a:moveTo>
                  <a:lnTo>
                    <a:pt x="20198" y="76884"/>
                  </a:lnTo>
                  <a:lnTo>
                    <a:pt x="13810" y="76884"/>
                  </a:lnTo>
                  <a:lnTo>
                    <a:pt x="13810" y="70800"/>
                  </a:lnTo>
                  <a:close/>
                  <a:moveTo>
                    <a:pt x="26942" y="70800"/>
                  </a:moveTo>
                  <a:lnTo>
                    <a:pt x="26942" y="76884"/>
                  </a:lnTo>
                  <a:lnTo>
                    <a:pt x="20537" y="76884"/>
                  </a:lnTo>
                  <a:lnTo>
                    <a:pt x="20537" y="70800"/>
                  </a:lnTo>
                  <a:close/>
                  <a:moveTo>
                    <a:pt x="33669" y="70800"/>
                  </a:moveTo>
                  <a:lnTo>
                    <a:pt x="33669" y="76884"/>
                  </a:lnTo>
                  <a:lnTo>
                    <a:pt x="27281" y="76884"/>
                  </a:lnTo>
                  <a:lnTo>
                    <a:pt x="27281" y="70800"/>
                  </a:lnTo>
                  <a:close/>
                  <a:moveTo>
                    <a:pt x="40414" y="70800"/>
                  </a:moveTo>
                  <a:lnTo>
                    <a:pt x="40414" y="76884"/>
                  </a:lnTo>
                  <a:lnTo>
                    <a:pt x="34008" y="76884"/>
                  </a:lnTo>
                  <a:lnTo>
                    <a:pt x="34008" y="70800"/>
                  </a:lnTo>
                  <a:close/>
                  <a:moveTo>
                    <a:pt x="47140" y="70800"/>
                  </a:moveTo>
                  <a:lnTo>
                    <a:pt x="47140" y="76884"/>
                  </a:lnTo>
                  <a:lnTo>
                    <a:pt x="40753" y="76884"/>
                  </a:lnTo>
                  <a:lnTo>
                    <a:pt x="40753" y="70800"/>
                  </a:lnTo>
                  <a:close/>
                  <a:moveTo>
                    <a:pt x="53885" y="70800"/>
                  </a:moveTo>
                  <a:lnTo>
                    <a:pt x="53885" y="76884"/>
                  </a:lnTo>
                  <a:lnTo>
                    <a:pt x="47479" y="76884"/>
                  </a:lnTo>
                  <a:lnTo>
                    <a:pt x="47479" y="70800"/>
                  </a:lnTo>
                  <a:close/>
                  <a:moveTo>
                    <a:pt x="60611" y="70800"/>
                  </a:moveTo>
                  <a:lnTo>
                    <a:pt x="60611" y="76884"/>
                  </a:lnTo>
                  <a:lnTo>
                    <a:pt x="54206" y="76884"/>
                  </a:lnTo>
                  <a:lnTo>
                    <a:pt x="54206" y="70800"/>
                  </a:lnTo>
                  <a:close/>
                  <a:moveTo>
                    <a:pt x="67338" y="70800"/>
                  </a:moveTo>
                  <a:lnTo>
                    <a:pt x="67338" y="76884"/>
                  </a:lnTo>
                  <a:lnTo>
                    <a:pt x="60950" y="76884"/>
                  </a:lnTo>
                  <a:lnTo>
                    <a:pt x="60950" y="70800"/>
                  </a:lnTo>
                  <a:close/>
                  <a:moveTo>
                    <a:pt x="74083" y="70800"/>
                  </a:moveTo>
                  <a:lnTo>
                    <a:pt x="74083" y="76884"/>
                  </a:lnTo>
                  <a:lnTo>
                    <a:pt x="67677" y="76884"/>
                  </a:lnTo>
                  <a:lnTo>
                    <a:pt x="67677" y="70800"/>
                  </a:lnTo>
                  <a:close/>
                  <a:moveTo>
                    <a:pt x="80809" y="70800"/>
                  </a:moveTo>
                  <a:lnTo>
                    <a:pt x="80809" y="76884"/>
                  </a:lnTo>
                  <a:lnTo>
                    <a:pt x="74422" y="76884"/>
                  </a:lnTo>
                  <a:lnTo>
                    <a:pt x="74422" y="70800"/>
                  </a:lnTo>
                  <a:close/>
                  <a:moveTo>
                    <a:pt x="87554" y="70800"/>
                  </a:moveTo>
                  <a:lnTo>
                    <a:pt x="87554" y="76884"/>
                  </a:lnTo>
                  <a:lnTo>
                    <a:pt x="81148" y="76884"/>
                  </a:lnTo>
                  <a:lnTo>
                    <a:pt x="81148" y="70800"/>
                  </a:lnTo>
                  <a:close/>
                  <a:moveTo>
                    <a:pt x="94281" y="70800"/>
                  </a:moveTo>
                  <a:lnTo>
                    <a:pt x="94281" y="76884"/>
                  </a:lnTo>
                  <a:lnTo>
                    <a:pt x="87893" y="76884"/>
                  </a:lnTo>
                  <a:lnTo>
                    <a:pt x="87893" y="70800"/>
                  </a:lnTo>
                  <a:close/>
                  <a:moveTo>
                    <a:pt x="101007" y="70800"/>
                  </a:moveTo>
                  <a:lnTo>
                    <a:pt x="101007" y="76884"/>
                  </a:lnTo>
                  <a:lnTo>
                    <a:pt x="94620" y="76884"/>
                  </a:lnTo>
                  <a:lnTo>
                    <a:pt x="94620" y="70800"/>
                  </a:lnTo>
                  <a:close/>
                  <a:moveTo>
                    <a:pt x="107752" y="70800"/>
                  </a:moveTo>
                  <a:lnTo>
                    <a:pt x="107752" y="76884"/>
                  </a:lnTo>
                  <a:lnTo>
                    <a:pt x="101346" y="76884"/>
                  </a:lnTo>
                  <a:lnTo>
                    <a:pt x="101346" y="70800"/>
                  </a:lnTo>
                  <a:close/>
                  <a:moveTo>
                    <a:pt x="114478" y="70800"/>
                  </a:moveTo>
                  <a:lnTo>
                    <a:pt x="114478" y="76884"/>
                  </a:lnTo>
                  <a:lnTo>
                    <a:pt x="108091" y="76884"/>
                  </a:lnTo>
                  <a:lnTo>
                    <a:pt x="108091" y="70800"/>
                  </a:lnTo>
                  <a:close/>
                  <a:moveTo>
                    <a:pt x="121223" y="70800"/>
                  </a:moveTo>
                  <a:lnTo>
                    <a:pt x="121223" y="76884"/>
                  </a:lnTo>
                  <a:lnTo>
                    <a:pt x="114817" y="76884"/>
                  </a:lnTo>
                  <a:lnTo>
                    <a:pt x="114817" y="70800"/>
                  </a:lnTo>
                  <a:close/>
                  <a:moveTo>
                    <a:pt x="127950" y="70800"/>
                  </a:moveTo>
                  <a:lnTo>
                    <a:pt x="127950" y="76884"/>
                  </a:lnTo>
                  <a:lnTo>
                    <a:pt x="121562" y="76884"/>
                  </a:lnTo>
                  <a:lnTo>
                    <a:pt x="121562" y="70800"/>
                  </a:lnTo>
                  <a:close/>
                  <a:moveTo>
                    <a:pt x="134694" y="70800"/>
                  </a:moveTo>
                  <a:lnTo>
                    <a:pt x="134694" y="76884"/>
                  </a:lnTo>
                  <a:lnTo>
                    <a:pt x="128289" y="76884"/>
                  </a:lnTo>
                  <a:lnTo>
                    <a:pt x="128289" y="70800"/>
                  </a:lnTo>
                  <a:close/>
                  <a:moveTo>
                    <a:pt x="141421" y="70800"/>
                  </a:moveTo>
                  <a:lnTo>
                    <a:pt x="141421" y="76884"/>
                  </a:lnTo>
                  <a:lnTo>
                    <a:pt x="135033" y="76884"/>
                  </a:lnTo>
                  <a:lnTo>
                    <a:pt x="135033" y="70800"/>
                  </a:lnTo>
                  <a:close/>
                  <a:moveTo>
                    <a:pt x="148148" y="70800"/>
                  </a:moveTo>
                  <a:lnTo>
                    <a:pt x="148148" y="76884"/>
                  </a:lnTo>
                  <a:lnTo>
                    <a:pt x="141760" y="76884"/>
                  </a:lnTo>
                  <a:lnTo>
                    <a:pt x="141760" y="70800"/>
                  </a:lnTo>
                  <a:close/>
                  <a:moveTo>
                    <a:pt x="154892" y="70800"/>
                  </a:moveTo>
                  <a:lnTo>
                    <a:pt x="154892" y="76884"/>
                  </a:lnTo>
                  <a:lnTo>
                    <a:pt x="148487" y="76884"/>
                  </a:lnTo>
                  <a:lnTo>
                    <a:pt x="148487" y="70800"/>
                  </a:lnTo>
                  <a:close/>
                  <a:moveTo>
                    <a:pt x="161619" y="70800"/>
                  </a:moveTo>
                  <a:lnTo>
                    <a:pt x="161619" y="76884"/>
                  </a:lnTo>
                  <a:lnTo>
                    <a:pt x="155231" y="76884"/>
                  </a:lnTo>
                  <a:lnTo>
                    <a:pt x="155231" y="70800"/>
                  </a:lnTo>
                  <a:close/>
                  <a:moveTo>
                    <a:pt x="168363" y="70800"/>
                  </a:moveTo>
                  <a:lnTo>
                    <a:pt x="168363" y="76884"/>
                  </a:lnTo>
                  <a:lnTo>
                    <a:pt x="161958" y="76884"/>
                  </a:lnTo>
                  <a:lnTo>
                    <a:pt x="161958" y="70800"/>
                  </a:lnTo>
                  <a:close/>
                  <a:moveTo>
                    <a:pt x="175090" y="70800"/>
                  </a:moveTo>
                  <a:lnTo>
                    <a:pt x="175090" y="76884"/>
                  </a:lnTo>
                  <a:lnTo>
                    <a:pt x="168702" y="76884"/>
                  </a:lnTo>
                  <a:lnTo>
                    <a:pt x="168702" y="70800"/>
                  </a:lnTo>
                  <a:close/>
                  <a:moveTo>
                    <a:pt x="181834" y="70800"/>
                  </a:moveTo>
                  <a:lnTo>
                    <a:pt x="181834" y="76884"/>
                  </a:lnTo>
                  <a:lnTo>
                    <a:pt x="175429" y="76884"/>
                  </a:lnTo>
                  <a:lnTo>
                    <a:pt x="175429" y="70800"/>
                  </a:lnTo>
                  <a:close/>
                  <a:moveTo>
                    <a:pt x="188561" y="70800"/>
                  </a:moveTo>
                  <a:lnTo>
                    <a:pt x="188561" y="76884"/>
                  </a:lnTo>
                  <a:lnTo>
                    <a:pt x="182173" y="76884"/>
                  </a:lnTo>
                  <a:lnTo>
                    <a:pt x="182173" y="70800"/>
                  </a:lnTo>
                  <a:close/>
                  <a:moveTo>
                    <a:pt x="195288" y="70800"/>
                  </a:moveTo>
                  <a:lnTo>
                    <a:pt x="195288" y="76884"/>
                  </a:lnTo>
                  <a:lnTo>
                    <a:pt x="188900" y="76884"/>
                  </a:lnTo>
                  <a:lnTo>
                    <a:pt x="188900" y="70800"/>
                  </a:lnTo>
                  <a:close/>
                  <a:moveTo>
                    <a:pt x="202032" y="70800"/>
                  </a:moveTo>
                  <a:lnTo>
                    <a:pt x="202032" y="76884"/>
                  </a:lnTo>
                  <a:lnTo>
                    <a:pt x="195627" y="76884"/>
                  </a:lnTo>
                  <a:lnTo>
                    <a:pt x="195627" y="70800"/>
                  </a:lnTo>
                  <a:close/>
                  <a:moveTo>
                    <a:pt x="208759" y="70800"/>
                  </a:moveTo>
                  <a:lnTo>
                    <a:pt x="208759" y="76884"/>
                  </a:lnTo>
                  <a:lnTo>
                    <a:pt x="202371" y="76884"/>
                  </a:lnTo>
                  <a:lnTo>
                    <a:pt x="202371" y="70800"/>
                  </a:lnTo>
                  <a:close/>
                  <a:moveTo>
                    <a:pt x="215504" y="70800"/>
                  </a:moveTo>
                  <a:lnTo>
                    <a:pt x="215504" y="76884"/>
                  </a:lnTo>
                  <a:lnTo>
                    <a:pt x="209098" y="76884"/>
                  </a:lnTo>
                  <a:lnTo>
                    <a:pt x="209098" y="70800"/>
                  </a:lnTo>
                  <a:close/>
                  <a:moveTo>
                    <a:pt x="222230" y="70800"/>
                  </a:moveTo>
                  <a:lnTo>
                    <a:pt x="222230" y="76884"/>
                  </a:lnTo>
                  <a:lnTo>
                    <a:pt x="215843" y="76884"/>
                  </a:lnTo>
                  <a:lnTo>
                    <a:pt x="215843" y="70800"/>
                  </a:lnTo>
                  <a:close/>
                  <a:moveTo>
                    <a:pt x="228975" y="70800"/>
                  </a:moveTo>
                  <a:lnTo>
                    <a:pt x="228975" y="76884"/>
                  </a:lnTo>
                  <a:lnTo>
                    <a:pt x="222569" y="76884"/>
                  </a:lnTo>
                  <a:lnTo>
                    <a:pt x="222569" y="70800"/>
                  </a:lnTo>
                  <a:close/>
                  <a:moveTo>
                    <a:pt x="235701" y="70800"/>
                  </a:moveTo>
                  <a:lnTo>
                    <a:pt x="235701" y="76884"/>
                  </a:lnTo>
                  <a:lnTo>
                    <a:pt x="229296" y="76884"/>
                  </a:lnTo>
                  <a:lnTo>
                    <a:pt x="229296" y="70800"/>
                  </a:lnTo>
                  <a:close/>
                  <a:moveTo>
                    <a:pt x="242428" y="70800"/>
                  </a:moveTo>
                  <a:lnTo>
                    <a:pt x="242428" y="76884"/>
                  </a:lnTo>
                  <a:lnTo>
                    <a:pt x="236040" y="76884"/>
                  </a:lnTo>
                  <a:lnTo>
                    <a:pt x="236040" y="70800"/>
                  </a:lnTo>
                  <a:close/>
                  <a:moveTo>
                    <a:pt x="249173" y="70800"/>
                  </a:moveTo>
                  <a:lnTo>
                    <a:pt x="249173" y="76884"/>
                  </a:lnTo>
                  <a:lnTo>
                    <a:pt x="242767" y="76884"/>
                  </a:lnTo>
                  <a:lnTo>
                    <a:pt x="242767" y="70800"/>
                  </a:lnTo>
                  <a:close/>
                  <a:moveTo>
                    <a:pt x="255899" y="70800"/>
                  </a:moveTo>
                  <a:lnTo>
                    <a:pt x="255899" y="76884"/>
                  </a:lnTo>
                  <a:lnTo>
                    <a:pt x="249512" y="76884"/>
                  </a:lnTo>
                  <a:lnTo>
                    <a:pt x="249512" y="70800"/>
                  </a:lnTo>
                  <a:close/>
                  <a:moveTo>
                    <a:pt x="262644" y="70800"/>
                  </a:moveTo>
                  <a:lnTo>
                    <a:pt x="262644" y="76884"/>
                  </a:lnTo>
                  <a:lnTo>
                    <a:pt x="256238" y="76884"/>
                  </a:lnTo>
                  <a:lnTo>
                    <a:pt x="256238" y="70800"/>
                  </a:lnTo>
                  <a:close/>
                  <a:moveTo>
                    <a:pt x="269370" y="70800"/>
                  </a:moveTo>
                  <a:lnTo>
                    <a:pt x="269370" y="76884"/>
                  </a:lnTo>
                  <a:lnTo>
                    <a:pt x="262983" y="76884"/>
                  </a:lnTo>
                  <a:lnTo>
                    <a:pt x="262983" y="70800"/>
                  </a:lnTo>
                  <a:close/>
                  <a:moveTo>
                    <a:pt x="276115" y="70800"/>
                  </a:moveTo>
                  <a:lnTo>
                    <a:pt x="276115" y="76884"/>
                  </a:lnTo>
                  <a:lnTo>
                    <a:pt x="269709" y="76884"/>
                  </a:lnTo>
                  <a:lnTo>
                    <a:pt x="269709" y="70800"/>
                  </a:lnTo>
                  <a:close/>
                  <a:moveTo>
                    <a:pt x="282842" y="70800"/>
                  </a:moveTo>
                  <a:lnTo>
                    <a:pt x="282842" y="76884"/>
                  </a:lnTo>
                  <a:lnTo>
                    <a:pt x="276436" y="76884"/>
                  </a:lnTo>
                  <a:lnTo>
                    <a:pt x="276436" y="70800"/>
                  </a:lnTo>
                  <a:close/>
                  <a:moveTo>
                    <a:pt x="6745" y="77205"/>
                  </a:moveTo>
                  <a:lnTo>
                    <a:pt x="6745" y="83289"/>
                  </a:lnTo>
                  <a:lnTo>
                    <a:pt x="339" y="83289"/>
                  </a:lnTo>
                  <a:lnTo>
                    <a:pt x="339" y="77205"/>
                  </a:lnTo>
                  <a:close/>
                  <a:moveTo>
                    <a:pt x="13471" y="77205"/>
                  </a:moveTo>
                  <a:lnTo>
                    <a:pt x="13471" y="83289"/>
                  </a:lnTo>
                  <a:lnTo>
                    <a:pt x="7066" y="83289"/>
                  </a:lnTo>
                  <a:lnTo>
                    <a:pt x="7066" y="77205"/>
                  </a:lnTo>
                  <a:close/>
                  <a:moveTo>
                    <a:pt x="20198" y="77205"/>
                  </a:moveTo>
                  <a:lnTo>
                    <a:pt x="20198" y="83289"/>
                  </a:lnTo>
                  <a:lnTo>
                    <a:pt x="13810" y="83289"/>
                  </a:lnTo>
                  <a:lnTo>
                    <a:pt x="13810" y="77205"/>
                  </a:lnTo>
                  <a:close/>
                  <a:moveTo>
                    <a:pt x="26942" y="77205"/>
                  </a:moveTo>
                  <a:lnTo>
                    <a:pt x="26942" y="83289"/>
                  </a:lnTo>
                  <a:lnTo>
                    <a:pt x="20537" y="83289"/>
                  </a:lnTo>
                  <a:lnTo>
                    <a:pt x="20537" y="77205"/>
                  </a:lnTo>
                  <a:close/>
                  <a:moveTo>
                    <a:pt x="33669" y="77205"/>
                  </a:moveTo>
                  <a:lnTo>
                    <a:pt x="33669" y="83289"/>
                  </a:lnTo>
                  <a:lnTo>
                    <a:pt x="27281" y="83289"/>
                  </a:lnTo>
                  <a:lnTo>
                    <a:pt x="27281" y="77205"/>
                  </a:lnTo>
                  <a:close/>
                  <a:moveTo>
                    <a:pt x="40414" y="77205"/>
                  </a:moveTo>
                  <a:lnTo>
                    <a:pt x="40414" y="83289"/>
                  </a:lnTo>
                  <a:lnTo>
                    <a:pt x="34008" y="83289"/>
                  </a:lnTo>
                  <a:lnTo>
                    <a:pt x="34008" y="77205"/>
                  </a:lnTo>
                  <a:close/>
                  <a:moveTo>
                    <a:pt x="47140" y="77205"/>
                  </a:moveTo>
                  <a:lnTo>
                    <a:pt x="47140" y="83289"/>
                  </a:lnTo>
                  <a:lnTo>
                    <a:pt x="40753" y="83289"/>
                  </a:lnTo>
                  <a:lnTo>
                    <a:pt x="40753" y="77205"/>
                  </a:lnTo>
                  <a:close/>
                  <a:moveTo>
                    <a:pt x="53885" y="77205"/>
                  </a:moveTo>
                  <a:lnTo>
                    <a:pt x="53885" y="83289"/>
                  </a:lnTo>
                  <a:lnTo>
                    <a:pt x="47479" y="83289"/>
                  </a:lnTo>
                  <a:lnTo>
                    <a:pt x="47479" y="77205"/>
                  </a:lnTo>
                  <a:close/>
                  <a:moveTo>
                    <a:pt x="60611" y="77205"/>
                  </a:moveTo>
                  <a:lnTo>
                    <a:pt x="60611" y="83289"/>
                  </a:lnTo>
                  <a:lnTo>
                    <a:pt x="54206" y="83289"/>
                  </a:lnTo>
                  <a:lnTo>
                    <a:pt x="54206" y="77205"/>
                  </a:lnTo>
                  <a:close/>
                  <a:moveTo>
                    <a:pt x="67338" y="77205"/>
                  </a:moveTo>
                  <a:lnTo>
                    <a:pt x="67338" y="83289"/>
                  </a:lnTo>
                  <a:lnTo>
                    <a:pt x="60950" y="83289"/>
                  </a:lnTo>
                  <a:lnTo>
                    <a:pt x="60950" y="77205"/>
                  </a:lnTo>
                  <a:close/>
                  <a:moveTo>
                    <a:pt x="74083" y="77205"/>
                  </a:moveTo>
                  <a:lnTo>
                    <a:pt x="74083" y="83289"/>
                  </a:lnTo>
                  <a:lnTo>
                    <a:pt x="67677" y="83289"/>
                  </a:lnTo>
                  <a:lnTo>
                    <a:pt x="67677" y="77205"/>
                  </a:lnTo>
                  <a:close/>
                  <a:moveTo>
                    <a:pt x="80809" y="77205"/>
                  </a:moveTo>
                  <a:lnTo>
                    <a:pt x="80809" y="83289"/>
                  </a:lnTo>
                  <a:lnTo>
                    <a:pt x="74422" y="83289"/>
                  </a:lnTo>
                  <a:lnTo>
                    <a:pt x="74422" y="77205"/>
                  </a:lnTo>
                  <a:close/>
                  <a:moveTo>
                    <a:pt x="87554" y="77205"/>
                  </a:moveTo>
                  <a:lnTo>
                    <a:pt x="87554" y="83289"/>
                  </a:lnTo>
                  <a:lnTo>
                    <a:pt x="81148" y="83289"/>
                  </a:lnTo>
                  <a:lnTo>
                    <a:pt x="81148" y="77205"/>
                  </a:lnTo>
                  <a:close/>
                  <a:moveTo>
                    <a:pt x="94281" y="77205"/>
                  </a:moveTo>
                  <a:lnTo>
                    <a:pt x="94281" y="83289"/>
                  </a:lnTo>
                  <a:lnTo>
                    <a:pt x="87893" y="83289"/>
                  </a:lnTo>
                  <a:lnTo>
                    <a:pt x="87893" y="77205"/>
                  </a:lnTo>
                  <a:close/>
                  <a:moveTo>
                    <a:pt x="101007" y="77205"/>
                  </a:moveTo>
                  <a:lnTo>
                    <a:pt x="101007" y="83289"/>
                  </a:lnTo>
                  <a:lnTo>
                    <a:pt x="94620" y="83289"/>
                  </a:lnTo>
                  <a:lnTo>
                    <a:pt x="94620" y="77205"/>
                  </a:lnTo>
                  <a:close/>
                  <a:moveTo>
                    <a:pt x="107752" y="77205"/>
                  </a:moveTo>
                  <a:lnTo>
                    <a:pt x="107752" y="83289"/>
                  </a:lnTo>
                  <a:lnTo>
                    <a:pt x="101346" y="83289"/>
                  </a:lnTo>
                  <a:lnTo>
                    <a:pt x="101346" y="77205"/>
                  </a:lnTo>
                  <a:close/>
                  <a:moveTo>
                    <a:pt x="114478" y="77205"/>
                  </a:moveTo>
                  <a:lnTo>
                    <a:pt x="114478" y="83289"/>
                  </a:lnTo>
                  <a:lnTo>
                    <a:pt x="108091" y="83289"/>
                  </a:lnTo>
                  <a:lnTo>
                    <a:pt x="108091" y="77205"/>
                  </a:lnTo>
                  <a:close/>
                  <a:moveTo>
                    <a:pt x="121223" y="77205"/>
                  </a:moveTo>
                  <a:lnTo>
                    <a:pt x="121223" y="83289"/>
                  </a:lnTo>
                  <a:lnTo>
                    <a:pt x="114817" y="83289"/>
                  </a:lnTo>
                  <a:lnTo>
                    <a:pt x="114817" y="77205"/>
                  </a:lnTo>
                  <a:close/>
                  <a:moveTo>
                    <a:pt x="127950" y="77205"/>
                  </a:moveTo>
                  <a:lnTo>
                    <a:pt x="127950" y="83289"/>
                  </a:lnTo>
                  <a:lnTo>
                    <a:pt x="121562" y="83289"/>
                  </a:lnTo>
                  <a:lnTo>
                    <a:pt x="121562" y="77205"/>
                  </a:lnTo>
                  <a:close/>
                  <a:moveTo>
                    <a:pt x="134694" y="77205"/>
                  </a:moveTo>
                  <a:lnTo>
                    <a:pt x="134694" y="83289"/>
                  </a:lnTo>
                  <a:lnTo>
                    <a:pt x="128289" y="83289"/>
                  </a:lnTo>
                  <a:lnTo>
                    <a:pt x="128289" y="77205"/>
                  </a:lnTo>
                  <a:close/>
                  <a:moveTo>
                    <a:pt x="141421" y="77205"/>
                  </a:moveTo>
                  <a:lnTo>
                    <a:pt x="141421" y="83289"/>
                  </a:lnTo>
                  <a:lnTo>
                    <a:pt x="135033" y="83289"/>
                  </a:lnTo>
                  <a:lnTo>
                    <a:pt x="135033" y="77205"/>
                  </a:lnTo>
                  <a:close/>
                  <a:moveTo>
                    <a:pt x="148148" y="77205"/>
                  </a:moveTo>
                  <a:lnTo>
                    <a:pt x="148148" y="83289"/>
                  </a:lnTo>
                  <a:lnTo>
                    <a:pt x="141760" y="83289"/>
                  </a:lnTo>
                  <a:lnTo>
                    <a:pt x="141760" y="77205"/>
                  </a:lnTo>
                  <a:close/>
                  <a:moveTo>
                    <a:pt x="154892" y="77205"/>
                  </a:moveTo>
                  <a:lnTo>
                    <a:pt x="154892" y="83289"/>
                  </a:lnTo>
                  <a:lnTo>
                    <a:pt x="148487" y="83289"/>
                  </a:lnTo>
                  <a:lnTo>
                    <a:pt x="148487" y="77205"/>
                  </a:lnTo>
                  <a:close/>
                  <a:moveTo>
                    <a:pt x="161619" y="77205"/>
                  </a:moveTo>
                  <a:lnTo>
                    <a:pt x="161619" y="83289"/>
                  </a:lnTo>
                  <a:lnTo>
                    <a:pt x="155231" y="83289"/>
                  </a:lnTo>
                  <a:lnTo>
                    <a:pt x="155231" y="77205"/>
                  </a:lnTo>
                  <a:close/>
                  <a:moveTo>
                    <a:pt x="168363" y="77205"/>
                  </a:moveTo>
                  <a:lnTo>
                    <a:pt x="168363" y="83289"/>
                  </a:lnTo>
                  <a:lnTo>
                    <a:pt x="161958" y="83289"/>
                  </a:lnTo>
                  <a:lnTo>
                    <a:pt x="161958" y="77205"/>
                  </a:lnTo>
                  <a:close/>
                  <a:moveTo>
                    <a:pt x="175090" y="77205"/>
                  </a:moveTo>
                  <a:lnTo>
                    <a:pt x="175090" y="83289"/>
                  </a:lnTo>
                  <a:lnTo>
                    <a:pt x="168702" y="83289"/>
                  </a:lnTo>
                  <a:lnTo>
                    <a:pt x="168702" y="77205"/>
                  </a:lnTo>
                  <a:close/>
                  <a:moveTo>
                    <a:pt x="181834" y="77205"/>
                  </a:moveTo>
                  <a:lnTo>
                    <a:pt x="181834" y="83289"/>
                  </a:lnTo>
                  <a:lnTo>
                    <a:pt x="175429" y="83289"/>
                  </a:lnTo>
                  <a:lnTo>
                    <a:pt x="175429" y="77205"/>
                  </a:lnTo>
                  <a:close/>
                  <a:moveTo>
                    <a:pt x="188561" y="77205"/>
                  </a:moveTo>
                  <a:lnTo>
                    <a:pt x="188561" y="83289"/>
                  </a:lnTo>
                  <a:lnTo>
                    <a:pt x="182173" y="83289"/>
                  </a:lnTo>
                  <a:lnTo>
                    <a:pt x="182173" y="77205"/>
                  </a:lnTo>
                  <a:close/>
                  <a:moveTo>
                    <a:pt x="195288" y="77205"/>
                  </a:moveTo>
                  <a:lnTo>
                    <a:pt x="195288" y="83289"/>
                  </a:lnTo>
                  <a:lnTo>
                    <a:pt x="188900" y="83289"/>
                  </a:lnTo>
                  <a:lnTo>
                    <a:pt x="188900" y="77205"/>
                  </a:lnTo>
                  <a:close/>
                  <a:moveTo>
                    <a:pt x="202032" y="77205"/>
                  </a:moveTo>
                  <a:lnTo>
                    <a:pt x="202032" y="83289"/>
                  </a:lnTo>
                  <a:lnTo>
                    <a:pt x="195627" y="83289"/>
                  </a:lnTo>
                  <a:lnTo>
                    <a:pt x="195627" y="77205"/>
                  </a:lnTo>
                  <a:close/>
                  <a:moveTo>
                    <a:pt x="208759" y="77205"/>
                  </a:moveTo>
                  <a:lnTo>
                    <a:pt x="208759" y="83289"/>
                  </a:lnTo>
                  <a:lnTo>
                    <a:pt x="202371" y="83289"/>
                  </a:lnTo>
                  <a:lnTo>
                    <a:pt x="202371" y="77205"/>
                  </a:lnTo>
                  <a:close/>
                  <a:moveTo>
                    <a:pt x="215504" y="77205"/>
                  </a:moveTo>
                  <a:lnTo>
                    <a:pt x="215504" y="83289"/>
                  </a:lnTo>
                  <a:lnTo>
                    <a:pt x="209098" y="83289"/>
                  </a:lnTo>
                  <a:lnTo>
                    <a:pt x="209098" y="77205"/>
                  </a:lnTo>
                  <a:close/>
                  <a:moveTo>
                    <a:pt x="222230" y="77205"/>
                  </a:moveTo>
                  <a:lnTo>
                    <a:pt x="222230" y="83289"/>
                  </a:lnTo>
                  <a:lnTo>
                    <a:pt x="215843" y="83289"/>
                  </a:lnTo>
                  <a:lnTo>
                    <a:pt x="215843" y="77205"/>
                  </a:lnTo>
                  <a:close/>
                  <a:moveTo>
                    <a:pt x="228975" y="77205"/>
                  </a:moveTo>
                  <a:lnTo>
                    <a:pt x="228975" y="83289"/>
                  </a:lnTo>
                  <a:lnTo>
                    <a:pt x="222569" y="83289"/>
                  </a:lnTo>
                  <a:lnTo>
                    <a:pt x="222569" y="77205"/>
                  </a:lnTo>
                  <a:close/>
                  <a:moveTo>
                    <a:pt x="235701" y="77205"/>
                  </a:moveTo>
                  <a:lnTo>
                    <a:pt x="235701" y="83289"/>
                  </a:lnTo>
                  <a:lnTo>
                    <a:pt x="229296" y="83289"/>
                  </a:lnTo>
                  <a:lnTo>
                    <a:pt x="229296" y="77205"/>
                  </a:lnTo>
                  <a:close/>
                  <a:moveTo>
                    <a:pt x="242428" y="77205"/>
                  </a:moveTo>
                  <a:lnTo>
                    <a:pt x="242428" y="83289"/>
                  </a:lnTo>
                  <a:lnTo>
                    <a:pt x="236040" y="83289"/>
                  </a:lnTo>
                  <a:lnTo>
                    <a:pt x="236040" y="77205"/>
                  </a:lnTo>
                  <a:close/>
                  <a:moveTo>
                    <a:pt x="249173" y="77205"/>
                  </a:moveTo>
                  <a:lnTo>
                    <a:pt x="249173" y="83289"/>
                  </a:lnTo>
                  <a:lnTo>
                    <a:pt x="242767" y="83289"/>
                  </a:lnTo>
                  <a:lnTo>
                    <a:pt x="242767" y="77205"/>
                  </a:lnTo>
                  <a:close/>
                  <a:moveTo>
                    <a:pt x="255899" y="77205"/>
                  </a:moveTo>
                  <a:lnTo>
                    <a:pt x="255899" y="83289"/>
                  </a:lnTo>
                  <a:lnTo>
                    <a:pt x="249512" y="83289"/>
                  </a:lnTo>
                  <a:lnTo>
                    <a:pt x="249512" y="77205"/>
                  </a:lnTo>
                  <a:close/>
                  <a:moveTo>
                    <a:pt x="262644" y="77205"/>
                  </a:moveTo>
                  <a:lnTo>
                    <a:pt x="262644" y="83289"/>
                  </a:lnTo>
                  <a:lnTo>
                    <a:pt x="256238" y="83289"/>
                  </a:lnTo>
                  <a:lnTo>
                    <a:pt x="256238" y="77205"/>
                  </a:lnTo>
                  <a:close/>
                  <a:moveTo>
                    <a:pt x="269370" y="77205"/>
                  </a:moveTo>
                  <a:lnTo>
                    <a:pt x="269370" y="83289"/>
                  </a:lnTo>
                  <a:lnTo>
                    <a:pt x="262983" y="83289"/>
                  </a:lnTo>
                  <a:lnTo>
                    <a:pt x="262983" y="77205"/>
                  </a:lnTo>
                  <a:close/>
                  <a:moveTo>
                    <a:pt x="276115" y="77205"/>
                  </a:moveTo>
                  <a:lnTo>
                    <a:pt x="276115" y="83289"/>
                  </a:lnTo>
                  <a:lnTo>
                    <a:pt x="269709" y="83289"/>
                  </a:lnTo>
                  <a:lnTo>
                    <a:pt x="269709" y="77205"/>
                  </a:lnTo>
                  <a:close/>
                  <a:moveTo>
                    <a:pt x="282842" y="77205"/>
                  </a:moveTo>
                  <a:lnTo>
                    <a:pt x="282842" y="83289"/>
                  </a:lnTo>
                  <a:lnTo>
                    <a:pt x="276436" y="83289"/>
                  </a:lnTo>
                  <a:lnTo>
                    <a:pt x="276436" y="77205"/>
                  </a:lnTo>
                  <a:close/>
                  <a:moveTo>
                    <a:pt x="6745" y="83611"/>
                  </a:moveTo>
                  <a:lnTo>
                    <a:pt x="6745" y="89695"/>
                  </a:lnTo>
                  <a:lnTo>
                    <a:pt x="339" y="89695"/>
                  </a:lnTo>
                  <a:lnTo>
                    <a:pt x="339" y="83611"/>
                  </a:lnTo>
                  <a:close/>
                  <a:moveTo>
                    <a:pt x="13471" y="83611"/>
                  </a:moveTo>
                  <a:lnTo>
                    <a:pt x="13471" y="89695"/>
                  </a:lnTo>
                  <a:lnTo>
                    <a:pt x="7066" y="89695"/>
                  </a:lnTo>
                  <a:lnTo>
                    <a:pt x="7066" y="83611"/>
                  </a:lnTo>
                  <a:close/>
                  <a:moveTo>
                    <a:pt x="20198" y="83611"/>
                  </a:moveTo>
                  <a:lnTo>
                    <a:pt x="20198" y="89695"/>
                  </a:lnTo>
                  <a:lnTo>
                    <a:pt x="13810" y="89695"/>
                  </a:lnTo>
                  <a:lnTo>
                    <a:pt x="13810" y="83611"/>
                  </a:lnTo>
                  <a:close/>
                  <a:moveTo>
                    <a:pt x="26942" y="83611"/>
                  </a:moveTo>
                  <a:lnTo>
                    <a:pt x="26942" y="89695"/>
                  </a:lnTo>
                  <a:lnTo>
                    <a:pt x="20537" y="89695"/>
                  </a:lnTo>
                  <a:lnTo>
                    <a:pt x="20537" y="83611"/>
                  </a:lnTo>
                  <a:close/>
                  <a:moveTo>
                    <a:pt x="33669" y="83611"/>
                  </a:moveTo>
                  <a:lnTo>
                    <a:pt x="33669" y="89695"/>
                  </a:lnTo>
                  <a:lnTo>
                    <a:pt x="27281" y="89695"/>
                  </a:lnTo>
                  <a:lnTo>
                    <a:pt x="27281" y="83611"/>
                  </a:lnTo>
                  <a:close/>
                  <a:moveTo>
                    <a:pt x="40414" y="83611"/>
                  </a:moveTo>
                  <a:lnTo>
                    <a:pt x="40414" y="89695"/>
                  </a:lnTo>
                  <a:lnTo>
                    <a:pt x="34008" y="89695"/>
                  </a:lnTo>
                  <a:lnTo>
                    <a:pt x="34008" y="83611"/>
                  </a:lnTo>
                  <a:close/>
                  <a:moveTo>
                    <a:pt x="47140" y="83611"/>
                  </a:moveTo>
                  <a:lnTo>
                    <a:pt x="47140" y="89695"/>
                  </a:lnTo>
                  <a:lnTo>
                    <a:pt x="40753" y="89695"/>
                  </a:lnTo>
                  <a:lnTo>
                    <a:pt x="40753" y="83611"/>
                  </a:lnTo>
                  <a:close/>
                  <a:moveTo>
                    <a:pt x="53885" y="83611"/>
                  </a:moveTo>
                  <a:lnTo>
                    <a:pt x="53885" y="89695"/>
                  </a:lnTo>
                  <a:lnTo>
                    <a:pt x="47479" y="89695"/>
                  </a:lnTo>
                  <a:lnTo>
                    <a:pt x="47479" y="83611"/>
                  </a:lnTo>
                  <a:close/>
                  <a:moveTo>
                    <a:pt x="60611" y="83611"/>
                  </a:moveTo>
                  <a:lnTo>
                    <a:pt x="60611" y="89695"/>
                  </a:lnTo>
                  <a:lnTo>
                    <a:pt x="54206" y="89695"/>
                  </a:lnTo>
                  <a:lnTo>
                    <a:pt x="54206" y="83611"/>
                  </a:lnTo>
                  <a:close/>
                  <a:moveTo>
                    <a:pt x="67338" y="83611"/>
                  </a:moveTo>
                  <a:lnTo>
                    <a:pt x="67338" y="89695"/>
                  </a:lnTo>
                  <a:lnTo>
                    <a:pt x="60950" y="89695"/>
                  </a:lnTo>
                  <a:lnTo>
                    <a:pt x="60950" y="83611"/>
                  </a:lnTo>
                  <a:close/>
                  <a:moveTo>
                    <a:pt x="74083" y="83611"/>
                  </a:moveTo>
                  <a:lnTo>
                    <a:pt x="74083" y="89695"/>
                  </a:lnTo>
                  <a:lnTo>
                    <a:pt x="67677" y="89695"/>
                  </a:lnTo>
                  <a:lnTo>
                    <a:pt x="67677" y="83611"/>
                  </a:lnTo>
                  <a:close/>
                  <a:moveTo>
                    <a:pt x="80809" y="83611"/>
                  </a:moveTo>
                  <a:lnTo>
                    <a:pt x="80809" y="89695"/>
                  </a:lnTo>
                  <a:lnTo>
                    <a:pt x="74422" y="89695"/>
                  </a:lnTo>
                  <a:lnTo>
                    <a:pt x="74422" y="83611"/>
                  </a:lnTo>
                  <a:close/>
                  <a:moveTo>
                    <a:pt x="87554" y="83611"/>
                  </a:moveTo>
                  <a:lnTo>
                    <a:pt x="87554" y="89695"/>
                  </a:lnTo>
                  <a:lnTo>
                    <a:pt x="81148" y="89695"/>
                  </a:lnTo>
                  <a:lnTo>
                    <a:pt x="81148" y="83611"/>
                  </a:lnTo>
                  <a:close/>
                  <a:moveTo>
                    <a:pt x="94281" y="83611"/>
                  </a:moveTo>
                  <a:lnTo>
                    <a:pt x="94281" y="89695"/>
                  </a:lnTo>
                  <a:lnTo>
                    <a:pt x="87893" y="89695"/>
                  </a:lnTo>
                  <a:lnTo>
                    <a:pt x="87893" y="83611"/>
                  </a:lnTo>
                  <a:close/>
                  <a:moveTo>
                    <a:pt x="101007" y="83611"/>
                  </a:moveTo>
                  <a:lnTo>
                    <a:pt x="101007" y="89695"/>
                  </a:lnTo>
                  <a:lnTo>
                    <a:pt x="94620" y="89695"/>
                  </a:lnTo>
                  <a:lnTo>
                    <a:pt x="94620" y="83611"/>
                  </a:lnTo>
                  <a:close/>
                  <a:moveTo>
                    <a:pt x="107752" y="83611"/>
                  </a:moveTo>
                  <a:lnTo>
                    <a:pt x="107752" y="89695"/>
                  </a:lnTo>
                  <a:lnTo>
                    <a:pt x="101346" y="89695"/>
                  </a:lnTo>
                  <a:lnTo>
                    <a:pt x="101346" y="83611"/>
                  </a:lnTo>
                  <a:close/>
                  <a:moveTo>
                    <a:pt x="114478" y="83611"/>
                  </a:moveTo>
                  <a:lnTo>
                    <a:pt x="114478" y="89695"/>
                  </a:lnTo>
                  <a:lnTo>
                    <a:pt x="108091" y="89695"/>
                  </a:lnTo>
                  <a:lnTo>
                    <a:pt x="108091" y="83611"/>
                  </a:lnTo>
                  <a:close/>
                  <a:moveTo>
                    <a:pt x="121223" y="83611"/>
                  </a:moveTo>
                  <a:lnTo>
                    <a:pt x="121223" y="89695"/>
                  </a:lnTo>
                  <a:lnTo>
                    <a:pt x="114817" y="89695"/>
                  </a:lnTo>
                  <a:lnTo>
                    <a:pt x="114817" y="83611"/>
                  </a:lnTo>
                  <a:close/>
                  <a:moveTo>
                    <a:pt x="127950" y="83611"/>
                  </a:moveTo>
                  <a:lnTo>
                    <a:pt x="127950" y="89695"/>
                  </a:lnTo>
                  <a:lnTo>
                    <a:pt x="121562" y="89695"/>
                  </a:lnTo>
                  <a:lnTo>
                    <a:pt x="121562" y="83611"/>
                  </a:lnTo>
                  <a:close/>
                  <a:moveTo>
                    <a:pt x="134694" y="83611"/>
                  </a:moveTo>
                  <a:lnTo>
                    <a:pt x="134694" y="89695"/>
                  </a:lnTo>
                  <a:lnTo>
                    <a:pt x="128289" y="89695"/>
                  </a:lnTo>
                  <a:lnTo>
                    <a:pt x="128289" y="83611"/>
                  </a:lnTo>
                  <a:close/>
                  <a:moveTo>
                    <a:pt x="141421" y="83611"/>
                  </a:moveTo>
                  <a:lnTo>
                    <a:pt x="141421" y="89695"/>
                  </a:lnTo>
                  <a:lnTo>
                    <a:pt x="135033" y="89695"/>
                  </a:lnTo>
                  <a:lnTo>
                    <a:pt x="135033" y="83611"/>
                  </a:lnTo>
                  <a:close/>
                  <a:moveTo>
                    <a:pt x="148148" y="83611"/>
                  </a:moveTo>
                  <a:lnTo>
                    <a:pt x="148148" y="89695"/>
                  </a:lnTo>
                  <a:lnTo>
                    <a:pt x="141760" y="89695"/>
                  </a:lnTo>
                  <a:lnTo>
                    <a:pt x="141760" y="83611"/>
                  </a:lnTo>
                  <a:close/>
                  <a:moveTo>
                    <a:pt x="154892" y="83611"/>
                  </a:moveTo>
                  <a:lnTo>
                    <a:pt x="154892" y="89695"/>
                  </a:lnTo>
                  <a:lnTo>
                    <a:pt x="148487" y="89695"/>
                  </a:lnTo>
                  <a:lnTo>
                    <a:pt x="148487" y="83611"/>
                  </a:lnTo>
                  <a:close/>
                  <a:moveTo>
                    <a:pt x="161619" y="83611"/>
                  </a:moveTo>
                  <a:lnTo>
                    <a:pt x="161619" y="89695"/>
                  </a:lnTo>
                  <a:lnTo>
                    <a:pt x="155231" y="89695"/>
                  </a:lnTo>
                  <a:lnTo>
                    <a:pt x="155231" y="83611"/>
                  </a:lnTo>
                  <a:close/>
                  <a:moveTo>
                    <a:pt x="168363" y="83611"/>
                  </a:moveTo>
                  <a:lnTo>
                    <a:pt x="168363" y="89695"/>
                  </a:lnTo>
                  <a:lnTo>
                    <a:pt x="161958" y="89695"/>
                  </a:lnTo>
                  <a:lnTo>
                    <a:pt x="161958" y="83611"/>
                  </a:lnTo>
                  <a:close/>
                  <a:moveTo>
                    <a:pt x="175090" y="83611"/>
                  </a:moveTo>
                  <a:lnTo>
                    <a:pt x="175090" y="89695"/>
                  </a:lnTo>
                  <a:lnTo>
                    <a:pt x="168702" y="89695"/>
                  </a:lnTo>
                  <a:lnTo>
                    <a:pt x="168702" y="83611"/>
                  </a:lnTo>
                  <a:close/>
                  <a:moveTo>
                    <a:pt x="181834" y="83611"/>
                  </a:moveTo>
                  <a:lnTo>
                    <a:pt x="181834" y="89695"/>
                  </a:lnTo>
                  <a:lnTo>
                    <a:pt x="175429" y="89695"/>
                  </a:lnTo>
                  <a:lnTo>
                    <a:pt x="175429" y="83611"/>
                  </a:lnTo>
                  <a:close/>
                  <a:moveTo>
                    <a:pt x="188561" y="83611"/>
                  </a:moveTo>
                  <a:lnTo>
                    <a:pt x="188561" y="89695"/>
                  </a:lnTo>
                  <a:lnTo>
                    <a:pt x="182173" y="89695"/>
                  </a:lnTo>
                  <a:lnTo>
                    <a:pt x="182173" y="83611"/>
                  </a:lnTo>
                  <a:close/>
                  <a:moveTo>
                    <a:pt x="195288" y="83611"/>
                  </a:moveTo>
                  <a:lnTo>
                    <a:pt x="195288" y="89695"/>
                  </a:lnTo>
                  <a:lnTo>
                    <a:pt x="188900" y="89695"/>
                  </a:lnTo>
                  <a:lnTo>
                    <a:pt x="188900" y="83611"/>
                  </a:lnTo>
                  <a:close/>
                  <a:moveTo>
                    <a:pt x="202032" y="83611"/>
                  </a:moveTo>
                  <a:lnTo>
                    <a:pt x="202032" y="89695"/>
                  </a:lnTo>
                  <a:lnTo>
                    <a:pt x="195627" y="89695"/>
                  </a:lnTo>
                  <a:lnTo>
                    <a:pt x="195627" y="83611"/>
                  </a:lnTo>
                  <a:close/>
                  <a:moveTo>
                    <a:pt x="208759" y="83611"/>
                  </a:moveTo>
                  <a:lnTo>
                    <a:pt x="208759" y="89695"/>
                  </a:lnTo>
                  <a:lnTo>
                    <a:pt x="202371" y="89695"/>
                  </a:lnTo>
                  <a:lnTo>
                    <a:pt x="202371" y="83611"/>
                  </a:lnTo>
                  <a:close/>
                  <a:moveTo>
                    <a:pt x="215504" y="83611"/>
                  </a:moveTo>
                  <a:lnTo>
                    <a:pt x="215504" y="89695"/>
                  </a:lnTo>
                  <a:lnTo>
                    <a:pt x="209098" y="89695"/>
                  </a:lnTo>
                  <a:lnTo>
                    <a:pt x="209098" y="83611"/>
                  </a:lnTo>
                  <a:close/>
                  <a:moveTo>
                    <a:pt x="222230" y="83611"/>
                  </a:moveTo>
                  <a:lnTo>
                    <a:pt x="222230" y="89695"/>
                  </a:lnTo>
                  <a:lnTo>
                    <a:pt x="215843" y="89695"/>
                  </a:lnTo>
                  <a:lnTo>
                    <a:pt x="215843" y="83611"/>
                  </a:lnTo>
                  <a:close/>
                  <a:moveTo>
                    <a:pt x="228975" y="83611"/>
                  </a:moveTo>
                  <a:lnTo>
                    <a:pt x="228975" y="89695"/>
                  </a:lnTo>
                  <a:lnTo>
                    <a:pt x="222569" y="89695"/>
                  </a:lnTo>
                  <a:lnTo>
                    <a:pt x="222569" y="83611"/>
                  </a:lnTo>
                  <a:close/>
                  <a:moveTo>
                    <a:pt x="235701" y="83611"/>
                  </a:moveTo>
                  <a:lnTo>
                    <a:pt x="235701" y="89695"/>
                  </a:lnTo>
                  <a:lnTo>
                    <a:pt x="229296" y="89695"/>
                  </a:lnTo>
                  <a:lnTo>
                    <a:pt x="229296" y="83611"/>
                  </a:lnTo>
                  <a:close/>
                  <a:moveTo>
                    <a:pt x="242428" y="83611"/>
                  </a:moveTo>
                  <a:lnTo>
                    <a:pt x="242428" y="89695"/>
                  </a:lnTo>
                  <a:lnTo>
                    <a:pt x="236040" y="89695"/>
                  </a:lnTo>
                  <a:lnTo>
                    <a:pt x="236040" y="83611"/>
                  </a:lnTo>
                  <a:close/>
                  <a:moveTo>
                    <a:pt x="249173" y="83611"/>
                  </a:moveTo>
                  <a:lnTo>
                    <a:pt x="249173" y="89695"/>
                  </a:lnTo>
                  <a:lnTo>
                    <a:pt x="242767" y="89695"/>
                  </a:lnTo>
                  <a:lnTo>
                    <a:pt x="242767" y="83611"/>
                  </a:lnTo>
                  <a:close/>
                  <a:moveTo>
                    <a:pt x="255899" y="83611"/>
                  </a:moveTo>
                  <a:lnTo>
                    <a:pt x="255899" y="89695"/>
                  </a:lnTo>
                  <a:lnTo>
                    <a:pt x="249512" y="89695"/>
                  </a:lnTo>
                  <a:lnTo>
                    <a:pt x="249512" y="83611"/>
                  </a:lnTo>
                  <a:close/>
                  <a:moveTo>
                    <a:pt x="262644" y="83611"/>
                  </a:moveTo>
                  <a:lnTo>
                    <a:pt x="262644" y="89695"/>
                  </a:lnTo>
                  <a:lnTo>
                    <a:pt x="256238" y="89695"/>
                  </a:lnTo>
                  <a:lnTo>
                    <a:pt x="256238" y="83611"/>
                  </a:lnTo>
                  <a:close/>
                  <a:moveTo>
                    <a:pt x="269370" y="83611"/>
                  </a:moveTo>
                  <a:lnTo>
                    <a:pt x="269370" y="89695"/>
                  </a:lnTo>
                  <a:lnTo>
                    <a:pt x="262983" y="89695"/>
                  </a:lnTo>
                  <a:lnTo>
                    <a:pt x="262983" y="83611"/>
                  </a:lnTo>
                  <a:close/>
                  <a:moveTo>
                    <a:pt x="276115" y="83611"/>
                  </a:moveTo>
                  <a:lnTo>
                    <a:pt x="276115" y="89695"/>
                  </a:lnTo>
                  <a:lnTo>
                    <a:pt x="269709" y="89695"/>
                  </a:lnTo>
                  <a:lnTo>
                    <a:pt x="269709" y="83611"/>
                  </a:lnTo>
                  <a:close/>
                  <a:moveTo>
                    <a:pt x="282842" y="83611"/>
                  </a:moveTo>
                  <a:lnTo>
                    <a:pt x="282842" y="89695"/>
                  </a:lnTo>
                  <a:lnTo>
                    <a:pt x="276436" y="89695"/>
                  </a:lnTo>
                  <a:lnTo>
                    <a:pt x="276436" y="83611"/>
                  </a:lnTo>
                  <a:close/>
                  <a:moveTo>
                    <a:pt x="6745" y="90016"/>
                  </a:moveTo>
                  <a:lnTo>
                    <a:pt x="6745" y="96100"/>
                  </a:lnTo>
                  <a:lnTo>
                    <a:pt x="339" y="96100"/>
                  </a:lnTo>
                  <a:lnTo>
                    <a:pt x="339" y="90016"/>
                  </a:lnTo>
                  <a:close/>
                  <a:moveTo>
                    <a:pt x="13471" y="90016"/>
                  </a:moveTo>
                  <a:lnTo>
                    <a:pt x="13471" y="96100"/>
                  </a:lnTo>
                  <a:lnTo>
                    <a:pt x="7066" y="96100"/>
                  </a:lnTo>
                  <a:lnTo>
                    <a:pt x="7066" y="90016"/>
                  </a:lnTo>
                  <a:close/>
                  <a:moveTo>
                    <a:pt x="20198" y="90016"/>
                  </a:moveTo>
                  <a:lnTo>
                    <a:pt x="20198" y="96100"/>
                  </a:lnTo>
                  <a:lnTo>
                    <a:pt x="13810" y="96100"/>
                  </a:lnTo>
                  <a:lnTo>
                    <a:pt x="13810" y="90016"/>
                  </a:lnTo>
                  <a:close/>
                  <a:moveTo>
                    <a:pt x="26942" y="90016"/>
                  </a:moveTo>
                  <a:lnTo>
                    <a:pt x="26942" y="96100"/>
                  </a:lnTo>
                  <a:lnTo>
                    <a:pt x="20537" y="96100"/>
                  </a:lnTo>
                  <a:lnTo>
                    <a:pt x="20537" y="90016"/>
                  </a:lnTo>
                  <a:close/>
                  <a:moveTo>
                    <a:pt x="33669" y="90016"/>
                  </a:moveTo>
                  <a:lnTo>
                    <a:pt x="33669" y="96100"/>
                  </a:lnTo>
                  <a:lnTo>
                    <a:pt x="27281" y="96100"/>
                  </a:lnTo>
                  <a:lnTo>
                    <a:pt x="27281" y="90016"/>
                  </a:lnTo>
                  <a:close/>
                  <a:moveTo>
                    <a:pt x="40414" y="90016"/>
                  </a:moveTo>
                  <a:lnTo>
                    <a:pt x="40414" y="96100"/>
                  </a:lnTo>
                  <a:lnTo>
                    <a:pt x="34008" y="96100"/>
                  </a:lnTo>
                  <a:lnTo>
                    <a:pt x="34008" y="90016"/>
                  </a:lnTo>
                  <a:close/>
                  <a:moveTo>
                    <a:pt x="47140" y="90016"/>
                  </a:moveTo>
                  <a:lnTo>
                    <a:pt x="47140" y="96100"/>
                  </a:lnTo>
                  <a:lnTo>
                    <a:pt x="40753" y="96100"/>
                  </a:lnTo>
                  <a:lnTo>
                    <a:pt x="40753" y="90016"/>
                  </a:lnTo>
                  <a:close/>
                  <a:moveTo>
                    <a:pt x="53885" y="90016"/>
                  </a:moveTo>
                  <a:lnTo>
                    <a:pt x="53885" y="96100"/>
                  </a:lnTo>
                  <a:lnTo>
                    <a:pt x="47479" y="96100"/>
                  </a:lnTo>
                  <a:lnTo>
                    <a:pt x="47479" y="90016"/>
                  </a:lnTo>
                  <a:close/>
                  <a:moveTo>
                    <a:pt x="60611" y="90016"/>
                  </a:moveTo>
                  <a:lnTo>
                    <a:pt x="60611" y="96100"/>
                  </a:lnTo>
                  <a:lnTo>
                    <a:pt x="54206" y="96100"/>
                  </a:lnTo>
                  <a:lnTo>
                    <a:pt x="54206" y="90016"/>
                  </a:lnTo>
                  <a:close/>
                  <a:moveTo>
                    <a:pt x="67338" y="90016"/>
                  </a:moveTo>
                  <a:lnTo>
                    <a:pt x="67338" y="96100"/>
                  </a:lnTo>
                  <a:lnTo>
                    <a:pt x="60950" y="96100"/>
                  </a:lnTo>
                  <a:lnTo>
                    <a:pt x="60950" y="90016"/>
                  </a:lnTo>
                  <a:close/>
                  <a:moveTo>
                    <a:pt x="74083" y="90016"/>
                  </a:moveTo>
                  <a:lnTo>
                    <a:pt x="74083" y="96100"/>
                  </a:lnTo>
                  <a:lnTo>
                    <a:pt x="67677" y="96100"/>
                  </a:lnTo>
                  <a:lnTo>
                    <a:pt x="67677" y="90016"/>
                  </a:lnTo>
                  <a:close/>
                  <a:moveTo>
                    <a:pt x="80809" y="90016"/>
                  </a:moveTo>
                  <a:lnTo>
                    <a:pt x="80809" y="96100"/>
                  </a:lnTo>
                  <a:lnTo>
                    <a:pt x="74422" y="96100"/>
                  </a:lnTo>
                  <a:lnTo>
                    <a:pt x="74422" y="90016"/>
                  </a:lnTo>
                  <a:close/>
                  <a:moveTo>
                    <a:pt x="87554" y="90016"/>
                  </a:moveTo>
                  <a:lnTo>
                    <a:pt x="87554" y="96100"/>
                  </a:lnTo>
                  <a:lnTo>
                    <a:pt x="81148" y="96100"/>
                  </a:lnTo>
                  <a:lnTo>
                    <a:pt x="81148" y="90016"/>
                  </a:lnTo>
                  <a:close/>
                  <a:moveTo>
                    <a:pt x="94281" y="90016"/>
                  </a:moveTo>
                  <a:lnTo>
                    <a:pt x="94281" y="96100"/>
                  </a:lnTo>
                  <a:lnTo>
                    <a:pt x="87893" y="96100"/>
                  </a:lnTo>
                  <a:lnTo>
                    <a:pt x="87893" y="90016"/>
                  </a:lnTo>
                  <a:close/>
                  <a:moveTo>
                    <a:pt x="101007" y="90016"/>
                  </a:moveTo>
                  <a:lnTo>
                    <a:pt x="101007" y="96100"/>
                  </a:lnTo>
                  <a:lnTo>
                    <a:pt x="94620" y="96100"/>
                  </a:lnTo>
                  <a:lnTo>
                    <a:pt x="94620" y="90016"/>
                  </a:lnTo>
                  <a:close/>
                  <a:moveTo>
                    <a:pt x="107752" y="90016"/>
                  </a:moveTo>
                  <a:lnTo>
                    <a:pt x="107752" y="96100"/>
                  </a:lnTo>
                  <a:lnTo>
                    <a:pt x="101346" y="96100"/>
                  </a:lnTo>
                  <a:lnTo>
                    <a:pt x="101346" y="90016"/>
                  </a:lnTo>
                  <a:close/>
                  <a:moveTo>
                    <a:pt x="114478" y="90016"/>
                  </a:moveTo>
                  <a:lnTo>
                    <a:pt x="114478" y="96100"/>
                  </a:lnTo>
                  <a:lnTo>
                    <a:pt x="108091" y="96100"/>
                  </a:lnTo>
                  <a:lnTo>
                    <a:pt x="108091" y="90016"/>
                  </a:lnTo>
                  <a:close/>
                  <a:moveTo>
                    <a:pt x="121223" y="90016"/>
                  </a:moveTo>
                  <a:lnTo>
                    <a:pt x="121223" y="96100"/>
                  </a:lnTo>
                  <a:lnTo>
                    <a:pt x="114817" y="96100"/>
                  </a:lnTo>
                  <a:lnTo>
                    <a:pt x="114817" y="90016"/>
                  </a:lnTo>
                  <a:close/>
                  <a:moveTo>
                    <a:pt x="127950" y="90016"/>
                  </a:moveTo>
                  <a:lnTo>
                    <a:pt x="127950" y="96100"/>
                  </a:lnTo>
                  <a:lnTo>
                    <a:pt x="121562" y="96100"/>
                  </a:lnTo>
                  <a:lnTo>
                    <a:pt x="121562" y="90016"/>
                  </a:lnTo>
                  <a:close/>
                  <a:moveTo>
                    <a:pt x="134694" y="90016"/>
                  </a:moveTo>
                  <a:lnTo>
                    <a:pt x="134694" y="96100"/>
                  </a:lnTo>
                  <a:lnTo>
                    <a:pt x="128289" y="96100"/>
                  </a:lnTo>
                  <a:lnTo>
                    <a:pt x="128289" y="90016"/>
                  </a:lnTo>
                  <a:close/>
                  <a:moveTo>
                    <a:pt x="141421" y="90016"/>
                  </a:moveTo>
                  <a:lnTo>
                    <a:pt x="141421" y="96100"/>
                  </a:lnTo>
                  <a:lnTo>
                    <a:pt x="135033" y="96100"/>
                  </a:lnTo>
                  <a:lnTo>
                    <a:pt x="135033" y="90016"/>
                  </a:lnTo>
                  <a:close/>
                  <a:moveTo>
                    <a:pt x="148148" y="90016"/>
                  </a:moveTo>
                  <a:lnTo>
                    <a:pt x="148148" y="96100"/>
                  </a:lnTo>
                  <a:lnTo>
                    <a:pt x="141760" y="96100"/>
                  </a:lnTo>
                  <a:lnTo>
                    <a:pt x="141760" y="90016"/>
                  </a:lnTo>
                  <a:close/>
                  <a:moveTo>
                    <a:pt x="154892" y="90016"/>
                  </a:moveTo>
                  <a:lnTo>
                    <a:pt x="154892" y="96100"/>
                  </a:lnTo>
                  <a:lnTo>
                    <a:pt x="148487" y="96100"/>
                  </a:lnTo>
                  <a:lnTo>
                    <a:pt x="148487" y="90016"/>
                  </a:lnTo>
                  <a:close/>
                  <a:moveTo>
                    <a:pt x="161619" y="90016"/>
                  </a:moveTo>
                  <a:lnTo>
                    <a:pt x="161619" y="96100"/>
                  </a:lnTo>
                  <a:lnTo>
                    <a:pt x="155231" y="96100"/>
                  </a:lnTo>
                  <a:lnTo>
                    <a:pt x="155231" y="90016"/>
                  </a:lnTo>
                  <a:close/>
                  <a:moveTo>
                    <a:pt x="168363" y="90016"/>
                  </a:moveTo>
                  <a:lnTo>
                    <a:pt x="168363" y="96100"/>
                  </a:lnTo>
                  <a:lnTo>
                    <a:pt x="161958" y="96100"/>
                  </a:lnTo>
                  <a:lnTo>
                    <a:pt x="161958" y="90016"/>
                  </a:lnTo>
                  <a:close/>
                  <a:moveTo>
                    <a:pt x="175090" y="90016"/>
                  </a:moveTo>
                  <a:lnTo>
                    <a:pt x="175090" y="96100"/>
                  </a:lnTo>
                  <a:lnTo>
                    <a:pt x="168702" y="96100"/>
                  </a:lnTo>
                  <a:lnTo>
                    <a:pt x="168702" y="90016"/>
                  </a:lnTo>
                  <a:close/>
                  <a:moveTo>
                    <a:pt x="181834" y="90016"/>
                  </a:moveTo>
                  <a:lnTo>
                    <a:pt x="181834" y="96100"/>
                  </a:lnTo>
                  <a:lnTo>
                    <a:pt x="175429" y="96100"/>
                  </a:lnTo>
                  <a:lnTo>
                    <a:pt x="175429" y="90016"/>
                  </a:lnTo>
                  <a:close/>
                  <a:moveTo>
                    <a:pt x="188561" y="90016"/>
                  </a:moveTo>
                  <a:lnTo>
                    <a:pt x="188561" y="96100"/>
                  </a:lnTo>
                  <a:lnTo>
                    <a:pt x="182173" y="96100"/>
                  </a:lnTo>
                  <a:lnTo>
                    <a:pt x="182173" y="90016"/>
                  </a:lnTo>
                  <a:close/>
                  <a:moveTo>
                    <a:pt x="195288" y="90016"/>
                  </a:moveTo>
                  <a:lnTo>
                    <a:pt x="195288" y="96100"/>
                  </a:lnTo>
                  <a:lnTo>
                    <a:pt x="188900" y="96100"/>
                  </a:lnTo>
                  <a:lnTo>
                    <a:pt x="188900" y="90016"/>
                  </a:lnTo>
                  <a:close/>
                  <a:moveTo>
                    <a:pt x="202032" y="90016"/>
                  </a:moveTo>
                  <a:lnTo>
                    <a:pt x="202032" y="96100"/>
                  </a:lnTo>
                  <a:lnTo>
                    <a:pt x="195627" y="96100"/>
                  </a:lnTo>
                  <a:lnTo>
                    <a:pt x="195627" y="90016"/>
                  </a:lnTo>
                  <a:close/>
                  <a:moveTo>
                    <a:pt x="208759" y="90016"/>
                  </a:moveTo>
                  <a:lnTo>
                    <a:pt x="208759" y="96100"/>
                  </a:lnTo>
                  <a:lnTo>
                    <a:pt x="202371" y="96100"/>
                  </a:lnTo>
                  <a:lnTo>
                    <a:pt x="202371" y="90016"/>
                  </a:lnTo>
                  <a:close/>
                  <a:moveTo>
                    <a:pt x="215504" y="90016"/>
                  </a:moveTo>
                  <a:lnTo>
                    <a:pt x="215504" y="96100"/>
                  </a:lnTo>
                  <a:lnTo>
                    <a:pt x="209098" y="96100"/>
                  </a:lnTo>
                  <a:lnTo>
                    <a:pt x="209098" y="90016"/>
                  </a:lnTo>
                  <a:close/>
                  <a:moveTo>
                    <a:pt x="222230" y="90016"/>
                  </a:moveTo>
                  <a:lnTo>
                    <a:pt x="222230" y="96100"/>
                  </a:lnTo>
                  <a:lnTo>
                    <a:pt x="215843" y="96100"/>
                  </a:lnTo>
                  <a:lnTo>
                    <a:pt x="215843" y="90016"/>
                  </a:lnTo>
                  <a:close/>
                  <a:moveTo>
                    <a:pt x="228975" y="90016"/>
                  </a:moveTo>
                  <a:lnTo>
                    <a:pt x="228975" y="96100"/>
                  </a:lnTo>
                  <a:lnTo>
                    <a:pt x="222569" y="96100"/>
                  </a:lnTo>
                  <a:lnTo>
                    <a:pt x="222569" y="90016"/>
                  </a:lnTo>
                  <a:close/>
                  <a:moveTo>
                    <a:pt x="235701" y="90016"/>
                  </a:moveTo>
                  <a:lnTo>
                    <a:pt x="235701" y="96100"/>
                  </a:lnTo>
                  <a:lnTo>
                    <a:pt x="229296" y="96100"/>
                  </a:lnTo>
                  <a:lnTo>
                    <a:pt x="229296" y="90016"/>
                  </a:lnTo>
                  <a:close/>
                  <a:moveTo>
                    <a:pt x="242428" y="90016"/>
                  </a:moveTo>
                  <a:lnTo>
                    <a:pt x="242428" y="96100"/>
                  </a:lnTo>
                  <a:lnTo>
                    <a:pt x="236040" y="96100"/>
                  </a:lnTo>
                  <a:lnTo>
                    <a:pt x="236040" y="90016"/>
                  </a:lnTo>
                  <a:close/>
                  <a:moveTo>
                    <a:pt x="249173" y="90016"/>
                  </a:moveTo>
                  <a:lnTo>
                    <a:pt x="249173" y="96100"/>
                  </a:lnTo>
                  <a:lnTo>
                    <a:pt x="242767" y="96100"/>
                  </a:lnTo>
                  <a:lnTo>
                    <a:pt x="242767" y="90016"/>
                  </a:lnTo>
                  <a:close/>
                  <a:moveTo>
                    <a:pt x="255899" y="90016"/>
                  </a:moveTo>
                  <a:lnTo>
                    <a:pt x="255899" y="96100"/>
                  </a:lnTo>
                  <a:lnTo>
                    <a:pt x="249512" y="96100"/>
                  </a:lnTo>
                  <a:lnTo>
                    <a:pt x="249512" y="90016"/>
                  </a:lnTo>
                  <a:close/>
                  <a:moveTo>
                    <a:pt x="262644" y="90016"/>
                  </a:moveTo>
                  <a:lnTo>
                    <a:pt x="262644" y="96100"/>
                  </a:lnTo>
                  <a:lnTo>
                    <a:pt x="256238" y="96100"/>
                  </a:lnTo>
                  <a:lnTo>
                    <a:pt x="256238" y="90016"/>
                  </a:lnTo>
                  <a:close/>
                  <a:moveTo>
                    <a:pt x="269370" y="90016"/>
                  </a:moveTo>
                  <a:lnTo>
                    <a:pt x="269370" y="96100"/>
                  </a:lnTo>
                  <a:lnTo>
                    <a:pt x="262983" y="96100"/>
                  </a:lnTo>
                  <a:lnTo>
                    <a:pt x="262983" y="90016"/>
                  </a:lnTo>
                  <a:close/>
                  <a:moveTo>
                    <a:pt x="276115" y="90016"/>
                  </a:moveTo>
                  <a:lnTo>
                    <a:pt x="276115" y="96100"/>
                  </a:lnTo>
                  <a:lnTo>
                    <a:pt x="269709" y="96100"/>
                  </a:lnTo>
                  <a:lnTo>
                    <a:pt x="269709" y="90016"/>
                  </a:lnTo>
                  <a:close/>
                  <a:moveTo>
                    <a:pt x="282842" y="90016"/>
                  </a:moveTo>
                  <a:lnTo>
                    <a:pt x="282842" y="96100"/>
                  </a:lnTo>
                  <a:lnTo>
                    <a:pt x="276436" y="96100"/>
                  </a:lnTo>
                  <a:lnTo>
                    <a:pt x="276436" y="90016"/>
                  </a:lnTo>
                  <a:close/>
                  <a:moveTo>
                    <a:pt x="6745" y="96422"/>
                  </a:moveTo>
                  <a:lnTo>
                    <a:pt x="6745" y="102524"/>
                  </a:lnTo>
                  <a:lnTo>
                    <a:pt x="339" y="102524"/>
                  </a:lnTo>
                  <a:lnTo>
                    <a:pt x="339" y="96422"/>
                  </a:lnTo>
                  <a:close/>
                  <a:moveTo>
                    <a:pt x="13471" y="96422"/>
                  </a:moveTo>
                  <a:lnTo>
                    <a:pt x="13471" y="102524"/>
                  </a:lnTo>
                  <a:lnTo>
                    <a:pt x="7066" y="102524"/>
                  </a:lnTo>
                  <a:lnTo>
                    <a:pt x="7066" y="96422"/>
                  </a:lnTo>
                  <a:close/>
                  <a:moveTo>
                    <a:pt x="20198" y="96422"/>
                  </a:moveTo>
                  <a:lnTo>
                    <a:pt x="20198" y="102524"/>
                  </a:lnTo>
                  <a:lnTo>
                    <a:pt x="13810" y="102524"/>
                  </a:lnTo>
                  <a:lnTo>
                    <a:pt x="13810" y="96422"/>
                  </a:lnTo>
                  <a:close/>
                  <a:moveTo>
                    <a:pt x="26942" y="96422"/>
                  </a:moveTo>
                  <a:lnTo>
                    <a:pt x="26942" y="102524"/>
                  </a:lnTo>
                  <a:lnTo>
                    <a:pt x="20537" y="102524"/>
                  </a:lnTo>
                  <a:lnTo>
                    <a:pt x="20537" y="96422"/>
                  </a:lnTo>
                  <a:close/>
                  <a:moveTo>
                    <a:pt x="33669" y="96422"/>
                  </a:moveTo>
                  <a:lnTo>
                    <a:pt x="33669" y="102524"/>
                  </a:lnTo>
                  <a:lnTo>
                    <a:pt x="27281" y="102524"/>
                  </a:lnTo>
                  <a:lnTo>
                    <a:pt x="27281" y="96422"/>
                  </a:lnTo>
                  <a:close/>
                  <a:moveTo>
                    <a:pt x="40414" y="96422"/>
                  </a:moveTo>
                  <a:lnTo>
                    <a:pt x="40414" y="102524"/>
                  </a:lnTo>
                  <a:lnTo>
                    <a:pt x="34008" y="102524"/>
                  </a:lnTo>
                  <a:lnTo>
                    <a:pt x="34008" y="96422"/>
                  </a:lnTo>
                  <a:close/>
                  <a:moveTo>
                    <a:pt x="47140" y="96422"/>
                  </a:moveTo>
                  <a:lnTo>
                    <a:pt x="47140" y="102524"/>
                  </a:lnTo>
                  <a:lnTo>
                    <a:pt x="40753" y="102524"/>
                  </a:lnTo>
                  <a:lnTo>
                    <a:pt x="40753" y="96422"/>
                  </a:lnTo>
                  <a:close/>
                  <a:moveTo>
                    <a:pt x="53885" y="96422"/>
                  </a:moveTo>
                  <a:lnTo>
                    <a:pt x="53885" y="102524"/>
                  </a:lnTo>
                  <a:lnTo>
                    <a:pt x="47479" y="102524"/>
                  </a:lnTo>
                  <a:lnTo>
                    <a:pt x="47479" y="96422"/>
                  </a:lnTo>
                  <a:close/>
                  <a:moveTo>
                    <a:pt x="60611" y="96422"/>
                  </a:moveTo>
                  <a:lnTo>
                    <a:pt x="60611" y="102524"/>
                  </a:lnTo>
                  <a:lnTo>
                    <a:pt x="54206" y="102524"/>
                  </a:lnTo>
                  <a:lnTo>
                    <a:pt x="54206" y="96422"/>
                  </a:lnTo>
                  <a:close/>
                  <a:moveTo>
                    <a:pt x="67338" y="96422"/>
                  </a:moveTo>
                  <a:lnTo>
                    <a:pt x="67338" y="102524"/>
                  </a:lnTo>
                  <a:lnTo>
                    <a:pt x="60950" y="102524"/>
                  </a:lnTo>
                  <a:lnTo>
                    <a:pt x="60950" y="96422"/>
                  </a:lnTo>
                  <a:close/>
                  <a:moveTo>
                    <a:pt x="74083" y="96422"/>
                  </a:moveTo>
                  <a:lnTo>
                    <a:pt x="74083" y="102524"/>
                  </a:lnTo>
                  <a:lnTo>
                    <a:pt x="67677" y="102524"/>
                  </a:lnTo>
                  <a:lnTo>
                    <a:pt x="67677" y="96422"/>
                  </a:lnTo>
                  <a:close/>
                  <a:moveTo>
                    <a:pt x="80809" y="96422"/>
                  </a:moveTo>
                  <a:lnTo>
                    <a:pt x="80809" y="102524"/>
                  </a:lnTo>
                  <a:lnTo>
                    <a:pt x="74422" y="102524"/>
                  </a:lnTo>
                  <a:lnTo>
                    <a:pt x="74422" y="96422"/>
                  </a:lnTo>
                  <a:close/>
                  <a:moveTo>
                    <a:pt x="87554" y="96422"/>
                  </a:moveTo>
                  <a:lnTo>
                    <a:pt x="87554" y="102524"/>
                  </a:lnTo>
                  <a:lnTo>
                    <a:pt x="81148" y="102524"/>
                  </a:lnTo>
                  <a:lnTo>
                    <a:pt x="81148" y="96422"/>
                  </a:lnTo>
                  <a:close/>
                  <a:moveTo>
                    <a:pt x="94281" y="96422"/>
                  </a:moveTo>
                  <a:lnTo>
                    <a:pt x="94281" y="102524"/>
                  </a:lnTo>
                  <a:lnTo>
                    <a:pt x="87893" y="102524"/>
                  </a:lnTo>
                  <a:lnTo>
                    <a:pt x="87893" y="96422"/>
                  </a:lnTo>
                  <a:close/>
                  <a:moveTo>
                    <a:pt x="101007" y="96422"/>
                  </a:moveTo>
                  <a:lnTo>
                    <a:pt x="101007" y="102524"/>
                  </a:lnTo>
                  <a:lnTo>
                    <a:pt x="94620" y="102524"/>
                  </a:lnTo>
                  <a:lnTo>
                    <a:pt x="94620" y="96422"/>
                  </a:lnTo>
                  <a:close/>
                  <a:moveTo>
                    <a:pt x="107752" y="96422"/>
                  </a:moveTo>
                  <a:lnTo>
                    <a:pt x="107752" y="102524"/>
                  </a:lnTo>
                  <a:lnTo>
                    <a:pt x="101346" y="102524"/>
                  </a:lnTo>
                  <a:lnTo>
                    <a:pt x="101346" y="96422"/>
                  </a:lnTo>
                  <a:close/>
                  <a:moveTo>
                    <a:pt x="114478" y="96422"/>
                  </a:moveTo>
                  <a:lnTo>
                    <a:pt x="114478" y="102524"/>
                  </a:lnTo>
                  <a:lnTo>
                    <a:pt x="108091" y="102524"/>
                  </a:lnTo>
                  <a:lnTo>
                    <a:pt x="108091" y="96422"/>
                  </a:lnTo>
                  <a:close/>
                  <a:moveTo>
                    <a:pt x="121223" y="96422"/>
                  </a:moveTo>
                  <a:lnTo>
                    <a:pt x="121223" y="102524"/>
                  </a:lnTo>
                  <a:lnTo>
                    <a:pt x="114817" y="102524"/>
                  </a:lnTo>
                  <a:lnTo>
                    <a:pt x="114817" y="96422"/>
                  </a:lnTo>
                  <a:close/>
                  <a:moveTo>
                    <a:pt x="127950" y="96422"/>
                  </a:moveTo>
                  <a:lnTo>
                    <a:pt x="127950" y="102524"/>
                  </a:lnTo>
                  <a:lnTo>
                    <a:pt x="121562" y="102524"/>
                  </a:lnTo>
                  <a:lnTo>
                    <a:pt x="121562" y="96422"/>
                  </a:lnTo>
                  <a:close/>
                  <a:moveTo>
                    <a:pt x="134694" y="96422"/>
                  </a:moveTo>
                  <a:lnTo>
                    <a:pt x="134694" y="102524"/>
                  </a:lnTo>
                  <a:lnTo>
                    <a:pt x="128289" y="102524"/>
                  </a:lnTo>
                  <a:lnTo>
                    <a:pt x="128289" y="96422"/>
                  </a:lnTo>
                  <a:close/>
                  <a:moveTo>
                    <a:pt x="141421" y="96422"/>
                  </a:moveTo>
                  <a:lnTo>
                    <a:pt x="141421" y="102524"/>
                  </a:lnTo>
                  <a:lnTo>
                    <a:pt x="135033" y="102524"/>
                  </a:lnTo>
                  <a:lnTo>
                    <a:pt x="135033" y="96422"/>
                  </a:lnTo>
                  <a:close/>
                  <a:moveTo>
                    <a:pt x="148148" y="96422"/>
                  </a:moveTo>
                  <a:lnTo>
                    <a:pt x="148148" y="102524"/>
                  </a:lnTo>
                  <a:lnTo>
                    <a:pt x="141760" y="102524"/>
                  </a:lnTo>
                  <a:lnTo>
                    <a:pt x="141760" y="96422"/>
                  </a:lnTo>
                  <a:close/>
                  <a:moveTo>
                    <a:pt x="154892" y="96422"/>
                  </a:moveTo>
                  <a:lnTo>
                    <a:pt x="154892" y="102524"/>
                  </a:lnTo>
                  <a:lnTo>
                    <a:pt x="148487" y="102524"/>
                  </a:lnTo>
                  <a:lnTo>
                    <a:pt x="148487" y="96422"/>
                  </a:lnTo>
                  <a:close/>
                  <a:moveTo>
                    <a:pt x="161619" y="96422"/>
                  </a:moveTo>
                  <a:lnTo>
                    <a:pt x="161619" y="102524"/>
                  </a:lnTo>
                  <a:lnTo>
                    <a:pt x="155231" y="102524"/>
                  </a:lnTo>
                  <a:lnTo>
                    <a:pt x="155231" y="96422"/>
                  </a:lnTo>
                  <a:close/>
                  <a:moveTo>
                    <a:pt x="168363" y="96422"/>
                  </a:moveTo>
                  <a:lnTo>
                    <a:pt x="168363" y="102524"/>
                  </a:lnTo>
                  <a:lnTo>
                    <a:pt x="161958" y="102524"/>
                  </a:lnTo>
                  <a:lnTo>
                    <a:pt x="161958" y="96422"/>
                  </a:lnTo>
                  <a:close/>
                  <a:moveTo>
                    <a:pt x="175090" y="96422"/>
                  </a:moveTo>
                  <a:lnTo>
                    <a:pt x="175090" y="102524"/>
                  </a:lnTo>
                  <a:lnTo>
                    <a:pt x="168702" y="102524"/>
                  </a:lnTo>
                  <a:lnTo>
                    <a:pt x="168702" y="96422"/>
                  </a:lnTo>
                  <a:close/>
                  <a:moveTo>
                    <a:pt x="181834" y="96422"/>
                  </a:moveTo>
                  <a:lnTo>
                    <a:pt x="181834" y="102524"/>
                  </a:lnTo>
                  <a:lnTo>
                    <a:pt x="175429" y="102524"/>
                  </a:lnTo>
                  <a:lnTo>
                    <a:pt x="175429" y="96422"/>
                  </a:lnTo>
                  <a:close/>
                  <a:moveTo>
                    <a:pt x="188561" y="96422"/>
                  </a:moveTo>
                  <a:lnTo>
                    <a:pt x="188561" y="102524"/>
                  </a:lnTo>
                  <a:lnTo>
                    <a:pt x="182173" y="102524"/>
                  </a:lnTo>
                  <a:lnTo>
                    <a:pt x="182173" y="96422"/>
                  </a:lnTo>
                  <a:close/>
                  <a:moveTo>
                    <a:pt x="195288" y="96422"/>
                  </a:moveTo>
                  <a:lnTo>
                    <a:pt x="195288" y="102524"/>
                  </a:lnTo>
                  <a:lnTo>
                    <a:pt x="188900" y="102524"/>
                  </a:lnTo>
                  <a:lnTo>
                    <a:pt x="188900" y="96422"/>
                  </a:lnTo>
                  <a:close/>
                  <a:moveTo>
                    <a:pt x="202032" y="96422"/>
                  </a:moveTo>
                  <a:lnTo>
                    <a:pt x="202032" y="102524"/>
                  </a:lnTo>
                  <a:lnTo>
                    <a:pt x="195627" y="102524"/>
                  </a:lnTo>
                  <a:lnTo>
                    <a:pt x="195627" y="96422"/>
                  </a:lnTo>
                  <a:close/>
                  <a:moveTo>
                    <a:pt x="208759" y="96422"/>
                  </a:moveTo>
                  <a:lnTo>
                    <a:pt x="208759" y="102524"/>
                  </a:lnTo>
                  <a:lnTo>
                    <a:pt x="202371" y="102524"/>
                  </a:lnTo>
                  <a:lnTo>
                    <a:pt x="202371" y="96422"/>
                  </a:lnTo>
                  <a:close/>
                  <a:moveTo>
                    <a:pt x="215504" y="96422"/>
                  </a:moveTo>
                  <a:lnTo>
                    <a:pt x="215504" y="102524"/>
                  </a:lnTo>
                  <a:lnTo>
                    <a:pt x="209098" y="102524"/>
                  </a:lnTo>
                  <a:lnTo>
                    <a:pt x="209098" y="96422"/>
                  </a:lnTo>
                  <a:close/>
                  <a:moveTo>
                    <a:pt x="222230" y="96422"/>
                  </a:moveTo>
                  <a:lnTo>
                    <a:pt x="222230" y="102524"/>
                  </a:lnTo>
                  <a:lnTo>
                    <a:pt x="215843" y="102524"/>
                  </a:lnTo>
                  <a:lnTo>
                    <a:pt x="215843" y="96422"/>
                  </a:lnTo>
                  <a:close/>
                  <a:moveTo>
                    <a:pt x="228975" y="96422"/>
                  </a:moveTo>
                  <a:lnTo>
                    <a:pt x="228975" y="102524"/>
                  </a:lnTo>
                  <a:lnTo>
                    <a:pt x="222569" y="102524"/>
                  </a:lnTo>
                  <a:lnTo>
                    <a:pt x="222569" y="96422"/>
                  </a:lnTo>
                  <a:close/>
                  <a:moveTo>
                    <a:pt x="235701" y="96422"/>
                  </a:moveTo>
                  <a:lnTo>
                    <a:pt x="235701" y="102524"/>
                  </a:lnTo>
                  <a:lnTo>
                    <a:pt x="229296" y="102524"/>
                  </a:lnTo>
                  <a:lnTo>
                    <a:pt x="229296" y="96422"/>
                  </a:lnTo>
                  <a:close/>
                  <a:moveTo>
                    <a:pt x="242428" y="96422"/>
                  </a:moveTo>
                  <a:lnTo>
                    <a:pt x="242428" y="102524"/>
                  </a:lnTo>
                  <a:lnTo>
                    <a:pt x="236040" y="102524"/>
                  </a:lnTo>
                  <a:lnTo>
                    <a:pt x="236040" y="96422"/>
                  </a:lnTo>
                  <a:close/>
                  <a:moveTo>
                    <a:pt x="249173" y="96422"/>
                  </a:moveTo>
                  <a:lnTo>
                    <a:pt x="249173" y="102524"/>
                  </a:lnTo>
                  <a:lnTo>
                    <a:pt x="242767" y="102524"/>
                  </a:lnTo>
                  <a:lnTo>
                    <a:pt x="242767" y="96422"/>
                  </a:lnTo>
                  <a:close/>
                  <a:moveTo>
                    <a:pt x="255899" y="96422"/>
                  </a:moveTo>
                  <a:lnTo>
                    <a:pt x="255899" y="102524"/>
                  </a:lnTo>
                  <a:lnTo>
                    <a:pt x="249512" y="102524"/>
                  </a:lnTo>
                  <a:lnTo>
                    <a:pt x="249512" y="96422"/>
                  </a:lnTo>
                  <a:close/>
                  <a:moveTo>
                    <a:pt x="262644" y="96422"/>
                  </a:moveTo>
                  <a:lnTo>
                    <a:pt x="262644" y="102524"/>
                  </a:lnTo>
                  <a:lnTo>
                    <a:pt x="256238" y="102524"/>
                  </a:lnTo>
                  <a:lnTo>
                    <a:pt x="256238" y="96422"/>
                  </a:lnTo>
                  <a:close/>
                  <a:moveTo>
                    <a:pt x="269370" y="96422"/>
                  </a:moveTo>
                  <a:lnTo>
                    <a:pt x="269370" y="102524"/>
                  </a:lnTo>
                  <a:lnTo>
                    <a:pt x="262983" y="102524"/>
                  </a:lnTo>
                  <a:lnTo>
                    <a:pt x="262983" y="96422"/>
                  </a:lnTo>
                  <a:close/>
                  <a:moveTo>
                    <a:pt x="276115" y="96422"/>
                  </a:moveTo>
                  <a:lnTo>
                    <a:pt x="276115" y="102524"/>
                  </a:lnTo>
                  <a:lnTo>
                    <a:pt x="269709" y="102524"/>
                  </a:lnTo>
                  <a:lnTo>
                    <a:pt x="269709" y="96422"/>
                  </a:lnTo>
                  <a:close/>
                  <a:moveTo>
                    <a:pt x="282842" y="96422"/>
                  </a:moveTo>
                  <a:lnTo>
                    <a:pt x="282842" y="102524"/>
                  </a:lnTo>
                  <a:lnTo>
                    <a:pt x="276436" y="102524"/>
                  </a:lnTo>
                  <a:lnTo>
                    <a:pt x="276436" y="96422"/>
                  </a:lnTo>
                  <a:close/>
                  <a:moveTo>
                    <a:pt x="6745" y="102827"/>
                  </a:moveTo>
                  <a:lnTo>
                    <a:pt x="6745" y="108929"/>
                  </a:lnTo>
                  <a:lnTo>
                    <a:pt x="339" y="108929"/>
                  </a:lnTo>
                  <a:lnTo>
                    <a:pt x="339" y="102827"/>
                  </a:lnTo>
                  <a:close/>
                  <a:moveTo>
                    <a:pt x="13471" y="102827"/>
                  </a:moveTo>
                  <a:lnTo>
                    <a:pt x="13471" y="108929"/>
                  </a:lnTo>
                  <a:lnTo>
                    <a:pt x="7066" y="108929"/>
                  </a:lnTo>
                  <a:lnTo>
                    <a:pt x="7066" y="102827"/>
                  </a:lnTo>
                  <a:close/>
                  <a:moveTo>
                    <a:pt x="20198" y="102827"/>
                  </a:moveTo>
                  <a:lnTo>
                    <a:pt x="20198" y="108929"/>
                  </a:lnTo>
                  <a:lnTo>
                    <a:pt x="13810" y="108929"/>
                  </a:lnTo>
                  <a:lnTo>
                    <a:pt x="13810" y="102827"/>
                  </a:lnTo>
                  <a:close/>
                  <a:moveTo>
                    <a:pt x="26942" y="102827"/>
                  </a:moveTo>
                  <a:lnTo>
                    <a:pt x="26942" y="108929"/>
                  </a:lnTo>
                  <a:lnTo>
                    <a:pt x="20537" y="108929"/>
                  </a:lnTo>
                  <a:lnTo>
                    <a:pt x="20537" y="102827"/>
                  </a:lnTo>
                  <a:close/>
                  <a:moveTo>
                    <a:pt x="33669" y="102827"/>
                  </a:moveTo>
                  <a:lnTo>
                    <a:pt x="33669" y="108929"/>
                  </a:lnTo>
                  <a:lnTo>
                    <a:pt x="27281" y="108929"/>
                  </a:lnTo>
                  <a:lnTo>
                    <a:pt x="27281" y="102827"/>
                  </a:lnTo>
                  <a:close/>
                  <a:moveTo>
                    <a:pt x="40414" y="102827"/>
                  </a:moveTo>
                  <a:lnTo>
                    <a:pt x="40414" y="108929"/>
                  </a:lnTo>
                  <a:lnTo>
                    <a:pt x="34008" y="108929"/>
                  </a:lnTo>
                  <a:lnTo>
                    <a:pt x="34008" y="102827"/>
                  </a:lnTo>
                  <a:close/>
                  <a:moveTo>
                    <a:pt x="47140" y="102827"/>
                  </a:moveTo>
                  <a:lnTo>
                    <a:pt x="47140" y="108929"/>
                  </a:lnTo>
                  <a:lnTo>
                    <a:pt x="40753" y="108929"/>
                  </a:lnTo>
                  <a:lnTo>
                    <a:pt x="40753" y="102827"/>
                  </a:lnTo>
                  <a:close/>
                  <a:moveTo>
                    <a:pt x="53885" y="102827"/>
                  </a:moveTo>
                  <a:lnTo>
                    <a:pt x="53885" y="108929"/>
                  </a:lnTo>
                  <a:lnTo>
                    <a:pt x="47479" y="108929"/>
                  </a:lnTo>
                  <a:lnTo>
                    <a:pt x="47479" y="102827"/>
                  </a:lnTo>
                  <a:close/>
                  <a:moveTo>
                    <a:pt x="60611" y="102827"/>
                  </a:moveTo>
                  <a:lnTo>
                    <a:pt x="60611" y="108929"/>
                  </a:lnTo>
                  <a:lnTo>
                    <a:pt x="54206" y="108929"/>
                  </a:lnTo>
                  <a:lnTo>
                    <a:pt x="54206" y="102827"/>
                  </a:lnTo>
                  <a:close/>
                  <a:moveTo>
                    <a:pt x="67338" y="102827"/>
                  </a:moveTo>
                  <a:lnTo>
                    <a:pt x="67338" y="108929"/>
                  </a:lnTo>
                  <a:lnTo>
                    <a:pt x="60950" y="108929"/>
                  </a:lnTo>
                  <a:lnTo>
                    <a:pt x="60950" y="102827"/>
                  </a:lnTo>
                  <a:close/>
                  <a:moveTo>
                    <a:pt x="74083" y="102827"/>
                  </a:moveTo>
                  <a:lnTo>
                    <a:pt x="74083" y="108929"/>
                  </a:lnTo>
                  <a:lnTo>
                    <a:pt x="67677" y="108929"/>
                  </a:lnTo>
                  <a:lnTo>
                    <a:pt x="67677" y="102827"/>
                  </a:lnTo>
                  <a:close/>
                  <a:moveTo>
                    <a:pt x="80809" y="102827"/>
                  </a:moveTo>
                  <a:lnTo>
                    <a:pt x="80809" y="108929"/>
                  </a:lnTo>
                  <a:lnTo>
                    <a:pt x="74422" y="108929"/>
                  </a:lnTo>
                  <a:lnTo>
                    <a:pt x="74422" y="102827"/>
                  </a:lnTo>
                  <a:close/>
                  <a:moveTo>
                    <a:pt x="87554" y="102827"/>
                  </a:moveTo>
                  <a:lnTo>
                    <a:pt x="87554" y="108929"/>
                  </a:lnTo>
                  <a:lnTo>
                    <a:pt x="81148" y="108929"/>
                  </a:lnTo>
                  <a:lnTo>
                    <a:pt x="81148" y="102827"/>
                  </a:lnTo>
                  <a:close/>
                  <a:moveTo>
                    <a:pt x="94281" y="102827"/>
                  </a:moveTo>
                  <a:lnTo>
                    <a:pt x="94281" y="108929"/>
                  </a:lnTo>
                  <a:lnTo>
                    <a:pt x="87893" y="108929"/>
                  </a:lnTo>
                  <a:lnTo>
                    <a:pt x="87893" y="102827"/>
                  </a:lnTo>
                  <a:close/>
                  <a:moveTo>
                    <a:pt x="101007" y="102827"/>
                  </a:moveTo>
                  <a:lnTo>
                    <a:pt x="101007" y="108929"/>
                  </a:lnTo>
                  <a:lnTo>
                    <a:pt x="94620" y="108929"/>
                  </a:lnTo>
                  <a:lnTo>
                    <a:pt x="94620" y="102827"/>
                  </a:lnTo>
                  <a:close/>
                  <a:moveTo>
                    <a:pt x="107752" y="102827"/>
                  </a:moveTo>
                  <a:lnTo>
                    <a:pt x="107752" y="108929"/>
                  </a:lnTo>
                  <a:lnTo>
                    <a:pt x="101346" y="108929"/>
                  </a:lnTo>
                  <a:lnTo>
                    <a:pt x="101346" y="102827"/>
                  </a:lnTo>
                  <a:close/>
                  <a:moveTo>
                    <a:pt x="114478" y="102827"/>
                  </a:moveTo>
                  <a:lnTo>
                    <a:pt x="114478" y="108929"/>
                  </a:lnTo>
                  <a:lnTo>
                    <a:pt x="108091" y="108929"/>
                  </a:lnTo>
                  <a:lnTo>
                    <a:pt x="108091" y="102827"/>
                  </a:lnTo>
                  <a:close/>
                  <a:moveTo>
                    <a:pt x="121223" y="102827"/>
                  </a:moveTo>
                  <a:lnTo>
                    <a:pt x="121223" y="108929"/>
                  </a:lnTo>
                  <a:lnTo>
                    <a:pt x="114817" y="108929"/>
                  </a:lnTo>
                  <a:lnTo>
                    <a:pt x="114817" y="102827"/>
                  </a:lnTo>
                  <a:close/>
                  <a:moveTo>
                    <a:pt x="127950" y="102827"/>
                  </a:moveTo>
                  <a:lnTo>
                    <a:pt x="127950" y="108929"/>
                  </a:lnTo>
                  <a:lnTo>
                    <a:pt x="121562" y="108929"/>
                  </a:lnTo>
                  <a:lnTo>
                    <a:pt x="121562" y="102827"/>
                  </a:lnTo>
                  <a:close/>
                  <a:moveTo>
                    <a:pt x="134694" y="102827"/>
                  </a:moveTo>
                  <a:lnTo>
                    <a:pt x="134694" y="108929"/>
                  </a:lnTo>
                  <a:lnTo>
                    <a:pt x="128289" y="108929"/>
                  </a:lnTo>
                  <a:lnTo>
                    <a:pt x="128289" y="102827"/>
                  </a:lnTo>
                  <a:close/>
                  <a:moveTo>
                    <a:pt x="141421" y="102827"/>
                  </a:moveTo>
                  <a:lnTo>
                    <a:pt x="141421" y="108929"/>
                  </a:lnTo>
                  <a:lnTo>
                    <a:pt x="135033" y="108929"/>
                  </a:lnTo>
                  <a:lnTo>
                    <a:pt x="135033" y="102827"/>
                  </a:lnTo>
                  <a:close/>
                  <a:moveTo>
                    <a:pt x="148148" y="102827"/>
                  </a:moveTo>
                  <a:lnTo>
                    <a:pt x="148148" y="108929"/>
                  </a:lnTo>
                  <a:lnTo>
                    <a:pt x="141760" y="108929"/>
                  </a:lnTo>
                  <a:lnTo>
                    <a:pt x="141760" y="102827"/>
                  </a:lnTo>
                  <a:close/>
                  <a:moveTo>
                    <a:pt x="154892" y="102827"/>
                  </a:moveTo>
                  <a:lnTo>
                    <a:pt x="154892" y="108929"/>
                  </a:lnTo>
                  <a:lnTo>
                    <a:pt x="148487" y="108929"/>
                  </a:lnTo>
                  <a:lnTo>
                    <a:pt x="148487" y="102827"/>
                  </a:lnTo>
                  <a:close/>
                  <a:moveTo>
                    <a:pt x="161619" y="102827"/>
                  </a:moveTo>
                  <a:lnTo>
                    <a:pt x="161619" y="108929"/>
                  </a:lnTo>
                  <a:lnTo>
                    <a:pt x="155231" y="108929"/>
                  </a:lnTo>
                  <a:lnTo>
                    <a:pt x="155231" y="102827"/>
                  </a:lnTo>
                  <a:close/>
                  <a:moveTo>
                    <a:pt x="168363" y="102827"/>
                  </a:moveTo>
                  <a:lnTo>
                    <a:pt x="168363" y="108929"/>
                  </a:lnTo>
                  <a:lnTo>
                    <a:pt x="161958" y="108929"/>
                  </a:lnTo>
                  <a:lnTo>
                    <a:pt x="161958" y="102827"/>
                  </a:lnTo>
                  <a:close/>
                  <a:moveTo>
                    <a:pt x="175090" y="102827"/>
                  </a:moveTo>
                  <a:lnTo>
                    <a:pt x="175090" y="108929"/>
                  </a:lnTo>
                  <a:lnTo>
                    <a:pt x="168702" y="108929"/>
                  </a:lnTo>
                  <a:lnTo>
                    <a:pt x="168702" y="102827"/>
                  </a:lnTo>
                  <a:close/>
                  <a:moveTo>
                    <a:pt x="181834" y="102827"/>
                  </a:moveTo>
                  <a:lnTo>
                    <a:pt x="181834" y="108929"/>
                  </a:lnTo>
                  <a:lnTo>
                    <a:pt x="175429" y="108929"/>
                  </a:lnTo>
                  <a:lnTo>
                    <a:pt x="175429" y="102827"/>
                  </a:lnTo>
                  <a:close/>
                  <a:moveTo>
                    <a:pt x="188561" y="102827"/>
                  </a:moveTo>
                  <a:lnTo>
                    <a:pt x="188561" y="108929"/>
                  </a:lnTo>
                  <a:lnTo>
                    <a:pt x="182173" y="108929"/>
                  </a:lnTo>
                  <a:lnTo>
                    <a:pt x="182173" y="102827"/>
                  </a:lnTo>
                  <a:close/>
                  <a:moveTo>
                    <a:pt x="195288" y="102827"/>
                  </a:moveTo>
                  <a:lnTo>
                    <a:pt x="195288" y="108929"/>
                  </a:lnTo>
                  <a:lnTo>
                    <a:pt x="188900" y="108929"/>
                  </a:lnTo>
                  <a:lnTo>
                    <a:pt x="188900" y="102827"/>
                  </a:lnTo>
                  <a:close/>
                  <a:moveTo>
                    <a:pt x="202032" y="102827"/>
                  </a:moveTo>
                  <a:lnTo>
                    <a:pt x="202032" y="108929"/>
                  </a:lnTo>
                  <a:lnTo>
                    <a:pt x="195627" y="108929"/>
                  </a:lnTo>
                  <a:lnTo>
                    <a:pt x="195627" y="102827"/>
                  </a:lnTo>
                  <a:close/>
                  <a:moveTo>
                    <a:pt x="208759" y="102827"/>
                  </a:moveTo>
                  <a:lnTo>
                    <a:pt x="208759" y="108929"/>
                  </a:lnTo>
                  <a:lnTo>
                    <a:pt x="202371" y="108929"/>
                  </a:lnTo>
                  <a:lnTo>
                    <a:pt x="202371" y="102827"/>
                  </a:lnTo>
                  <a:close/>
                  <a:moveTo>
                    <a:pt x="215504" y="102827"/>
                  </a:moveTo>
                  <a:lnTo>
                    <a:pt x="215504" y="108929"/>
                  </a:lnTo>
                  <a:lnTo>
                    <a:pt x="209098" y="108929"/>
                  </a:lnTo>
                  <a:lnTo>
                    <a:pt x="209098" y="102827"/>
                  </a:lnTo>
                  <a:close/>
                  <a:moveTo>
                    <a:pt x="222230" y="102827"/>
                  </a:moveTo>
                  <a:lnTo>
                    <a:pt x="222230" y="108929"/>
                  </a:lnTo>
                  <a:lnTo>
                    <a:pt x="215843" y="108929"/>
                  </a:lnTo>
                  <a:lnTo>
                    <a:pt x="215843" y="102827"/>
                  </a:lnTo>
                  <a:close/>
                  <a:moveTo>
                    <a:pt x="228975" y="102827"/>
                  </a:moveTo>
                  <a:lnTo>
                    <a:pt x="228975" y="108929"/>
                  </a:lnTo>
                  <a:lnTo>
                    <a:pt x="222569" y="108929"/>
                  </a:lnTo>
                  <a:lnTo>
                    <a:pt x="222569" y="102827"/>
                  </a:lnTo>
                  <a:close/>
                  <a:moveTo>
                    <a:pt x="235701" y="102827"/>
                  </a:moveTo>
                  <a:lnTo>
                    <a:pt x="235701" y="108929"/>
                  </a:lnTo>
                  <a:lnTo>
                    <a:pt x="229296" y="108929"/>
                  </a:lnTo>
                  <a:lnTo>
                    <a:pt x="229296" y="102827"/>
                  </a:lnTo>
                  <a:close/>
                  <a:moveTo>
                    <a:pt x="242428" y="102827"/>
                  </a:moveTo>
                  <a:lnTo>
                    <a:pt x="242428" y="108929"/>
                  </a:lnTo>
                  <a:lnTo>
                    <a:pt x="236040" y="108929"/>
                  </a:lnTo>
                  <a:lnTo>
                    <a:pt x="236040" y="102827"/>
                  </a:lnTo>
                  <a:close/>
                  <a:moveTo>
                    <a:pt x="249173" y="102827"/>
                  </a:moveTo>
                  <a:lnTo>
                    <a:pt x="249173" y="108929"/>
                  </a:lnTo>
                  <a:lnTo>
                    <a:pt x="242767" y="108929"/>
                  </a:lnTo>
                  <a:lnTo>
                    <a:pt x="242767" y="102827"/>
                  </a:lnTo>
                  <a:close/>
                  <a:moveTo>
                    <a:pt x="255899" y="102827"/>
                  </a:moveTo>
                  <a:lnTo>
                    <a:pt x="255899" y="108929"/>
                  </a:lnTo>
                  <a:lnTo>
                    <a:pt x="249512" y="108929"/>
                  </a:lnTo>
                  <a:lnTo>
                    <a:pt x="249512" y="102827"/>
                  </a:lnTo>
                  <a:close/>
                  <a:moveTo>
                    <a:pt x="262644" y="102827"/>
                  </a:moveTo>
                  <a:lnTo>
                    <a:pt x="262644" y="108929"/>
                  </a:lnTo>
                  <a:lnTo>
                    <a:pt x="256238" y="108929"/>
                  </a:lnTo>
                  <a:lnTo>
                    <a:pt x="256238" y="102827"/>
                  </a:lnTo>
                  <a:close/>
                  <a:moveTo>
                    <a:pt x="269370" y="102827"/>
                  </a:moveTo>
                  <a:lnTo>
                    <a:pt x="269370" y="108929"/>
                  </a:lnTo>
                  <a:lnTo>
                    <a:pt x="262983" y="108929"/>
                  </a:lnTo>
                  <a:lnTo>
                    <a:pt x="262983" y="102827"/>
                  </a:lnTo>
                  <a:close/>
                  <a:moveTo>
                    <a:pt x="276115" y="102827"/>
                  </a:moveTo>
                  <a:lnTo>
                    <a:pt x="276115" y="108929"/>
                  </a:lnTo>
                  <a:lnTo>
                    <a:pt x="269709" y="108929"/>
                  </a:lnTo>
                  <a:lnTo>
                    <a:pt x="269709" y="102827"/>
                  </a:lnTo>
                  <a:close/>
                  <a:moveTo>
                    <a:pt x="282842" y="102827"/>
                  </a:moveTo>
                  <a:lnTo>
                    <a:pt x="282842" y="108929"/>
                  </a:lnTo>
                  <a:lnTo>
                    <a:pt x="276436" y="108929"/>
                  </a:lnTo>
                  <a:lnTo>
                    <a:pt x="276436" y="102827"/>
                  </a:lnTo>
                  <a:close/>
                  <a:moveTo>
                    <a:pt x="6745" y="109250"/>
                  </a:moveTo>
                  <a:lnTo>
                    <a:pt x="6745" y="115335"/>
                  </a:lnTo>
                  <a:lnTo>
                    <a:pt x="339" y="115335"/>
                  </a:lnTo>
                  <a:lnTo>
                    <a:pt x="339" y="109250"/>
                  </a:lnTo>
                  <a:close/>
                  <a:moveTo>
                    <a:pt x="13471" y="109250"/>
                  </a:moveTo>
                  <a:lnTo>
                    <a:pt x="13471" y="115335"/>
                  </a:lnTo>
                  <a:lnTo>
                    <a:pt x="7066" y="115335"/>
                  </a:lnTo>
                  <a:lnTo>
                    <a:pt x="7066" y="109250"/>
                  </a:lnTo>
                  <a:close/>
                  <a:moveTo>
                    <a:pt x="20198" y="109250"/>
                  </a:moveTo>
                  <a:lnTo>
                    <a:pt x="20198" y="115335"/>
                  </a:lnTo>
                  <a:lnTo>
                    <a:pt x="13810" y="115335"/>
                  </a:lnTo>
                  <a:lnTo>
                    <a:pt x="13810" y="109250"/>
                  </a:lnTo>
                  <a:close/>
                  <a:moveTo>
                    <a:pt x="26942" y="109250"/>
                  </a:moveTo>
                  <a:lnTo>
                    <a:pt x="26942" y="115335"/>
                  </a:lnTo>
                  <a:lnTo>
                    <a:pt x="20537" y="115335"/>
                  </a:lnTo>
                  <a:lnTo>
                    <a:pt x="20537" y="109250"/>
                  </a:lnTo>
                  <a:close/>
                  <a:moveTo>
                    <a:pt x="33669" y="109250"/>
                  </a:moveTo>
                  <a:lnTo>
                    <a:pt x="33669" y="115335"/>
                  </a:lnTo>
                  <a:lnTo>
                    <a:pt x="27281" y="115335"/>
                  </a:lnTo>
                  <a:lnTo>
                    <a:pt x="27281" y="109250"/>
                  </a:lnTo>
                  <a:close/>
                  <a:moveTo>
                    <a:pt x="40414" y="109250"/>
                  </a:moveTo>
                  <a:lnTo>
                    <a:pt x="40414" y="115335"/>
                  </a:lnTo>
                  <a:lnTo>
                    <a:pt x="34008" y="115335"/>
                  </a:lnTo>
                  <a:lnTo>
                    <a:pt x="34008" y="109250"/>
                  </a:lnTo>
                  <a:close/>
                  <a:moveTo>
                    <a:pt x="47140" y="109250"/>
                  </a:moveTo>
                  <a:lnTo>
                    <a:pt x="47140" y="115335"/>
                  </a:lnTo>
                  <a:lnTo>
                    <a:pt x="40753" y="115335"/>
                  </a:lnTo>
                  <a:lnTo>
                    <a:pt x="40753" y="109250"/>
                  </a:lnTo>
                  <a:close/>
                  <a:moveTo>
                    <a:pt x="53885" y="109250"/>
                  </a:moveTo>
                  <a:lnTo>
                    <a:pt x="53885" y="115335"/>
                  </a:lnTo>
                  <a:lnTo>
                    <a:pt x="47479" y="115335"/>
                  </a:lnTo>
                  <a:lnTo>
                    <a:pt x="47479" y="109250"/>
                  </a:lnTo>
                  <a:close/>
                  <a:moveTo>
                    <a:pt x="60611" y="109250"/>
                  </a:moveTo>
                  <a:lnTo>
                    <a:pt x="60611" y="115335"/>
                  </a:lnTo>
                  <a:lnTo>
                    <a:pt x="54206" y="115335"/>
                  </a:lnTo>
                  <a:lnTo>
                    <a:pt x="54206" y="109250"/>
                  </a:lnTo>
                  <a:close/>
                  <a:moveTo>
                    <a:pt x="67338" y="109250"/>
                  </a:moveTo>
                  <a:lnTo>
                    <a:pt x="67338" y="115335"/>
                  </a:lnTo>
                  <a:lnTo>
                    <a:pt x="60950" y="115335"/>
                  </a:lnTo>
                  <a:lnTo>
                    <a:pt x="60950" y="109250"/>
                  </a:lnTo>
                  <a:close/>
                  <a:moveTo>
                    <a:pt x="74083" y="109250"/>
                  </a:moveTo>
                  <a:lnTo>
                    <a:pt x="74083" y="115335"/>
                  </a:lnTo>
                  <a:lnTo>
                    <a:pt x="67677" y="115335"/>
                  </a:lnTo>
                  <a:lnTo>
                    <a:pt x="67677" y="109250"/>
                  </a:lnTo>
                  <a:close/>
                  <a:moveTo>
                    <a:pt x="80809" y="109250"/>
                  </a:moveTo>
                  <a:lnTo>
                    <a:pt x="80809" y="115335"/>
                  </a:lnTo>
                  <a:lnTo>
                    <a:pt x="74422" y="115335"/>
                  </a:lnTo>
                  <a:lnTo>
                    <a:pt x="74422" y="109250"/>
                  </a:lnTo>
                  <a:close/>
                  <a:moveTo>
                    <a:pt x="87554" y="109250"/>
                  </a:moveTo>
                  <a:lnTo>
                    <a:pt x="87554" y="115335"/>
                  </a:lnTo>
                  <a:lnTo>
                    <a:pt x="81148" y="115335"/>
                  </a:lnTo>
                  <a:lnTo>
                    <a:pt x="81148" y="109250"/>
                  </a:lnTo>
                  <a:close/>
                  <a:moveTo>
                    <a:pt x="94281" y="109250"/>
                  </a:moveTo>
                  <a:lnTo>
                    <a:pt x="94281" y="115335"/>
                  </a:lnTo>
                  <a:lnTo>
                    <a:pt x="87893" y="115335"/>
                  </a:lnTo>
                  <a:lnTo>
                    <a:pt x="87893" y="109250"/>
                  </a:lnTo>
                  <a:close/>
                  <a:moveTo>
                    <a:pt x="101007" y="109250"/>
                  </a:moveTo>
                  <a:lnTo>
                    <a:pt x="101007" y="115335"/>
                  </a:lnTo>
                  <a:lnTo>
                    <a:pt x="94620" y="115335"/>
                  </a:lnTo>
                  <a:lnTo>
                    <a:pt x="94620" y="109250"/>
                  </a:lnTo>
                  <a:close/>
                  <a:moveTo>
                    <a:pt x="107752" y="109250"/>
                  </a:moveTo>
                  <a:lnTo>
                    <a:pt x="107752" y="115335"/>
                  </a:lnTo>
                  <a:lnTo>
                    <a:pt x="101346" y="115335"/>
                  </a:lnTo>
                  <a:lnTo>
                    <a:pt x="101346" y="109250"/>
                  </a:lnTo>
                  <a:close/>
                  <a:moveTo>
                    <a:pt x="114478" y="109250"/>
                  </a:moveTo>
                  <a:lnTo>
                    <a:pt x="114478" y="115335"/>
                  </a:lnTo>
                  <a:lnTo>
                    <a:pt x="108091" y="115335"/>
                  </a:lnTo>
                  <a:lnTo>
                    <a:pt x="108091" y="109250"/>
                  </a:lnTo>
                  <a:close/>
                  <a:moveTo>
                    <a:pt x="121223" y="109250"/>
                  </a:moveTo>
                  <a:lnTo>
                    <a:pt x="121223" y="115335"/>
                  </a:lnTo>
                  <a:lnTo>
                    <a:pt x="114817" y="115335"/>
                  </a:lnTo>
                  <a:lnTo>
                    <a:pt x="114817" y="109250"/>
                  </a:lnTo>
                  <a:close/>
                  <a:moveTo>
                    <a:pt x="127950" y="109250"/>
                  </a:moveTo>
                  <a:lnTo>
                    <a:pt x="127950" y="115335"/>
                  </a:lnTo>
                  <a:lnTo>
                    <a:pt x="121562" y="115335"/>
                  </a:lnTo>
                  <a:lnTo>
                    <a:pt x="121562" y="109250"/>
                  </a:lnTo>
                  <a:close/>
                  <a:moveTo>
                    <a:pt x="134694" y="109250"/>
                  </a:moveTo>
                  <a:lnTo>
                    <a:pt x="134694" y="115335"/>
                  </a:lnTo>
                  <a:lnTo>
                    <a:pt x="128289" y="115335"/>
                  </a:lnTo>
                  <a:lnTo>
                    <a:pt x="128289" y="109250"/>
                  </a:lnTo>
                  <a:close/>
                  <a:moveTo>
                    <a:pt x="141421" y="109250"/>
                  </a:moveTo>
                  <a:lnTo>
                    <a:pt x="141421" y="115335"/>
                  </a:lnTo>
                  <a:lnTo>
                    <a:pt x="135033" y="115335"/>
                  </a:lnTo>
                  <a:lnTo>
                    <a:pt x="135033" y="109250"/>
                  </a:lnTo>
                  <a:close/>
                  <a:moveTo>
                    <a:pt x="148148" y="109250"/>
                  </a:moveTo>
                  <a:lnTo>
                    <a:pt x="148148" y="115335"/>
                  </a:lnTo>
                  <a:lnTo>
                    <a:pt x="141760" y="115335"/>
                  </a:lnTo>
                  <a:lnTo>
                    <a:pt x="141760" y="109250"/>
                  </a:lnTo>
                  <a:close/>
                  <a:moveTo>
                    <a:pt x="154892" y="109250"/>
                  </a:moveTo>
                  <a:lnTo>
                    <a:pt x="154892" y="115335"/>
                  </a:lnTo>
                  <a:lnTo>
                    <a:pt x="148487" y="115335"/>
                  </a:lnTo>
                  <a:lnTo>
                    <a:pt x="148487" y="109250"/>
                  </a:lnTo>
                  <a:close/>
                  <a:moveTo>
                    <a:pt x="161619" y="109250"/>
                  </a:moveTo>
                  <a:lnTo>
                    <a:pt x="161619" y="115335"/>
                  </a:lnTo>
                  <a:lnTo>
                    <a:pt x="155231" y="115335"/>
                  </a:lnTo>
                  <a:lnTo>
                    <a:pt x="155231" y="109250"/>
                  </a:lnTo>
                  <a:close/>
                  <a:moveTo>
                    <a:pt x="168363" y="109250"/>
                  </a:moveTo>
                  <a:lnTo>
                    <a:pt x="168363" y="115335"/>
                  </a:lnTo>
                  <a:lnTo>
                    <a:pt x="161958" y="115335"/>
                  </a:lnTo>
                  <a:lnTo>
                    <a:pt x="161958" y="109250"/>
                  </a:lnTo>
                  <a:close/>
                  <a:moveTo>
                    <a:pt x="175090" y="109250"/>
                  </a:moveTo>
                  <a:lnTo>
                    <a:pt x="175090" y="115335"/>
                  </a:lnTo>
                  <a:lnTo>
                    <a:pt x="168702" y="115335"/>
                  </a:lnTo>
                  <a:lnTo>
                    <a:pt x="168702" y="109250"/>
                  </a:lnTo>
                  <a:close/>
                  <a:moveTo>
                    <a:pt x="181834" y="109250"/>
                  </a:moveTo>
                  <a:lnTo>
                    <a:pt x="181834" y="115335"/>
                  </a:lnTo>
                  <a:lnTo>
                    <a:pt x="175429" y="115335"/>
                  </a:lnTo>
                  <a:lnTo>
                    <a:pt x="175429" y="109250"/>
                  </a:lnTo>
                  <a:close/>
                  <a:moveTo>
                    <a:pt x="188561" y="109250"/>
                  </a:moveTo>
                  <a:lnTo>
                    <a:pt x="188561" y="115335"/>
                  </a:lnTo>
                  <a:lnTo>
                    <a:pt x="182173" y="115335"/>
                  </a:lnTo>
                  <a:lnTo>
                    <a:pt x="182173" y="109250"/>
                  </a:lnTo>
                  <a:close/>
                  <a:moveTo>
                    <a:pt x="195288" y="109250"/>
                  </a:moveTo>
                  <a:lnTo>
                    <a:pt x="195288" y="115335"/>
                  </a:lnTo>
                  <a:lnTo>
                    <a:pt x="188900" y="115335"/>
                  </a:lnTo>
                  <a:lnTo>
                    <a:pt x="188900" y="109250"/>
                  </a:lnTo>
                  <a:close/>
                  <a:moveTo>
                    <a:pt x="202032" y="109250"/>
                  </a:moveTo>
                  <a:lnTo>
                    <a:pt x="202032" y="115335"/>
                  </a:lnTo>
                  <a:lnTo>
                    <a:pt x="195627" y="115335"/>
                  </a:lnTo>
                  <a:lnTo>
                    <a:pt x="195627" y="109250"/>
                  </a:lnTo>
                  <a:close/>
                  <a:moveTo>
                    <a:pt x="208759" y="109250"/>
                  </a:moveTo>
                  <a:lnTo>
                    <a:pt x="208759" y="115335"/>
                  </a:lnTo>
                  <a:lnTo>
                    <a:pt x="202371" y="115335"/>
                  </a:lnTo>
                  <a:lnTo>
                    <a:pt x="202371" y="109250"/>
                  </a:lnTo>
                  <a:close/>
                  <a:moveTo>
                    <a:pt x="215504" y="109250"/>
                  </a:moveTo>
                  <a:lnTo>
                    <a:pt x="215504" y="115335"/>
                  </a:lnTo>
                  <a:lnTo>
                    <a:pt x="209098" y="115335"/>
                  </a:lnTo>
                  <a:lnTo>
                    <a:pt x="209098" y="109250"/>
                  </a:lnTo>
                  <a:close/>
                  <a:moveTo>
                    <a:pt x="222230" y="109250"/>
                  </a:moveTo>
                  <a:lnTo>
                    <a:pt x="222230" y="115335"/>
                  </a:lnTo>
                  <a:lnTo>
                    <a:pt x="215843" y="115335"/>
                  </a:lnTo>
                  <a:lnTo>
                    <a:pt x="215843" y="109250"/>
                  </a:lnTo>
                  <a:close/>
                  <a:moveTo>
                    <a:pt x="228975" y="109250"/>
                  </a:moveTo>
                  <a:lnTo>
                    <a:pt x="228975" y="115335"/>
                  </a:lnTo>
                  <a:lnTo>
                    <a:pt x="222569" y="115335"/>
                  </a:lnTo>
                  <a:lnTo>
                    <a:pt x="222569" y="109250"/>
                  </a:lnTo>
                  <a:close/>
                  <a:moveTo>
                    <a:pt x="235701" y="109250"/>
                  </a:moveTo>
                  <a:lnTo>
                    <a:pt x="235701" y="115335"/>
                  </a:lnTo>
                  <a:lnTo>
                    <a:pt x="229296" y="115335"/>
                  </a:lnTo>
                  <a:lnTo>
                    <a:pt x="229296" y="109250"/>
                  </a:lnTo>
                  <a:close/>
                  <a:moveTo>
                    <a:pt x="242428" y="109250"/>
                  </a:moveTo>
                  <a:lnTo>
                    <a:pt x="242428" y="115335"/>
                  </a:lnTo>
                  <a:lnTo>
                    <a:pt x="236040" y="115335"/>
                  </a:lnTo>
                  <a:lnTo>
                    <a:pt x="236040" y="109250"/>
                  </a:lnTo>
                  <a:close/>
                  <a:moveTo>
                    <a:pt x="249173" y="109250"/>
                  </a:moveTo>
                  <a:lnTo>
                    <a:pt x="249173" y="115335"/>
                  </a:lnTo>
                  <a:lnTo>
                    <a:pt x="242767" y="115335"/>
                  </a:lnTo>
                  <a:lnTo>
                    <a:pt x="242767" y="109250"/>
                  </a:lnTo>
                  <a:close/>
                  <a:moveTo>
                    <a:pt x="255899" y="109250"/>
                  </a:moveTo>
                  <a:lnTo>
                    <a:pt x="255899" y="115335"/>
                  </a:lnTo>
                  <a:lnTo>
                    <a:pt x="249512" y="115335"/>
                  </a:lnTo>
                  <a:lnTo>
                    <a:pt x="249512" y="109250"/>
                  </a:lnTo>
                  <a:close/>
                  <a:moveTo>
                    <a:pt x="262644" y="109250"/>
                  </a:moveTo>
                  <a:lnTo>
                    <a:pt x="262644" y="115335"/>
                  </a:lnTo>
                  <a:lnTo>
                    <a:pt x="256238" y="115335"/>
                  </a:lnTo>
                  <a:lnTo>
                    <a:pt x="256238" y="109250"/>
                  </a:lnTo>
                  <a:close/>
                  <a:moveTo>
                    <a:pt x="269370" y="109250"/>
                  </a:moveTo>
                  <a:lnTo>
                    <a:pt x="269370" y="115335"/>
                  </a:lnTo>
                  <a:lnTo>
                    <a:pt x="262983" y="115335"/>
                  </a:lnTo>
                  <a:lnTo>
                    <a:pt x="262983" y="109250"/>
                  </a:lnTo>
                  <a:close/>
                  <a:moveTo>
                    <a:pt x="276115" y="109250"/>
                  </a:moveTo>
                  <a:lnTo>
                    <a:pt x="276115" y="115335"/>
                  </a:lnTo>
                  <a:lnTo>
                    <a:pt x="269709" y="115335"/>
                  </a:lnTo>
                  <a:lnTo>
                    <a:pt x="269709" y="109250"/>
                  </a:lnTo>
                  <a:close/>
                  <a:moveTo>
                    <a:pt x="282842" y="109250"/>
                  </a:moveTo>
                  <a:lnTo>
                    <a:pt x="282842" y="115335"/>
                  </a:lnTo>
                  <a:lnTo>
                    <a:pt x="276436" y="115335"/>
                  </a:lnTo>
                  <a:lnTo>
                    <a:pt x="276436" y="109250"/>
                  </a:lnTo>
                  <a:close/>
                  <a:moveTo>
                    <a:pt x="6745" y="115656"/>
                  </a:moveTo>
                  <a:lnTo>
                    <a:pt x="6745" y="121740"/>
                  </a:lnTo>
                  <a:lnTo>
                    <a:pt x="339" y="121740"/>
                  </a:lnTo>
                  <a:lnTo>
                    <a:pt x="339" y="115656"/>
                  </a:lnTo>
                  <a:close/>
                  <a:moveTo>
                    <a:pt x="13471" y="115656"/>
                  </a:moveTo>
                  <a:lnTo>
                    <a:pt x="13471" y="121740"/>
                  </a:lnTo>
                  <a:lnTo>
                    <a:pt x="7066" y="121740"/>
                  </a:lnTo>
                  <a:lnTo>
                    <a:pt x="7066" y="115656"/>
                  </a:lnTo>
                  <a:close/>
                  <a:moveTo>
                    <a:pt x="20198" y="115656"/>
                  </a:moveTo>
                  <a:lnTo>
                    <a:pt x="20198" y="121740"/>
                  </a:lnTo>
                  <a:lnTo>
                    <a:pt x="13810" y="121740"/>
                  </a:lnTo>
                  <a:lnTo>
                    <a:pt x="13810" y="115656"/>
                  </a:lnTo>
                  <a:close/>
                  <a:moveTo>
                    <a:pt x="26942" y="115656"/>
                  </a:moveTo>
                  <a:lnTo>
                    <a:pt x="26942" y="121740"/>
                  </a:lnTo>
                  <a:lnTo>
                    <a:pt x="20537" y="121740"/>
                  </a:lnTo>
                  <a:lnTo>
                    <a:pt x="20537" y="115656"/>
                  </a:lnTo>
                  <a:close/>
                  <a:moveTo>
                    <a:pt x="33669" y="115656"/>
                  </a:moveTo>
                  <a:lnTo>
                    <a:pt x="33669" y="121740"/>
                  </a:lnTo>
                  <a:lnTo>
                    <a:pt x="27281" y="121740"/>
                  </a:lnTo>
                  <a:lnTo>
                    <a:pt x="27281" y="115656"/>
                  </a:lnTo>
                  <a:close/>
                  <a:moveTo>
                    <a:pt x="40414" y="115656"/>
                  </a:moveTo>
                  <a:lnTo>
                    <a:pt x="40414" y="121740"/>
                  </a:lnTo>
                  <a:lnTo>
                    <a:pt x="34008" y="121740"/>
                  </a:lnTo>
                  <a:lnTo>
                    <a:pt x="34008" y="115656"/>
                  </a:lnTo>
                  <a:close/>
                  <a:moveTo>
                    <a:pt x="47140" y="115656"/>
                  </a:moveTo>
                  <a:lnTo>
                    <a:pt x="47140" y="121740"/>
                  </a:lnTo>
                  <a:lnTo>
                    <a:pt x="40753" y="121740"/>
                  </a:lnTo>
                  <a:lnTo>
                    <a:pt x="40753" y="115656"/>
                  </a:lnTo>
                  <a:close/>
                  <a:moveTo>
                    <a:pt x="53885" y="115656"/>
                  </a:moveTo>
                  <a:lnTo>
                    <a:pt x="53885" y="121740"/>
                  </a:lnTo>
                  <a:lnTo>
                    <a:pt x="47479" y="121740"/>
                  </a:lnTo>
                  <a:lnTo>
                    <a:pt x="47479" y="115656"/>
                  </a:lnTo>
                  <a:close/>
                  <a:moveTo>
                    <a:pt x="60611" y="115656"/>
                  </a:moveTo>
                  <a:lnTo>
                    <a:pt x="60611" y="121740"/>
                  </a:lnTo>
                  <a:lnTo>
                    <a:pt x="54206" y="121740"/>
                  </a:lnTo>
                  <a:lnTo>
                    <a:pt x="54206" y="115656"/>
                  </a:lnTo>
                  <a:close/>
                  <a:moveTo>
                    <a:pt x="67338" y="115656"/>
                  </a:moveTo>
                  <a:lnTo>
                    <a:pt x="67338" y="121740"/>
                  </a:lnTo>
                  <a:lnTo>
                    <a:pt x="60950" y="121740"/>
                  </a:lnTo>
                  <a:lnTo>
                    <a:pt x="60950" y="115656"/>
                  </a:lnTo>
                  <a:close/>
                  <a:moveTo>
                    <a:pt x="74083" y="115656"/>
                  </a:moveTo>
                  <a:lnTo>
                    <a:pt x="74083" y="121740"/>
                  </a:lnTo>
                  <a:lnTo>
                    <a:pt x="67677" y="121740"/>
                  </a:lnTo>
                  <a:lnTo>
                    <a:pt x="67677" y="115656"/>
                  </a:lnTo>
                  <a:close/>
                  <a:moveTo>
                    <a:pt x="80809" y="115656"/>
                  </a:moveTo>
                  <a:lnTo>
                    <a:pt x="80809" y="121740"/>
                  </a:lnTo>
                  <a:lnTo>
                    <a:pt x="74422" y="121740"/>
                  </a:lnTo>
                  <a:lnTo>
                    <a:pt x="74422" y="115656"/>
                  </a:lnTo>
                  <a:close/>
                  <a:moveTo>
                    <a:pt x="87554" y="115656"/>
                  </a:moveTo>
                  <a:lnTo>
                    <a:pt x="87554" y="121740"/>
                  </a:lnTo>
                  <a:lnTo>
                    <a:pt x="81148" y="121740"/>
                  </a:lnTo>
                  <a:lnTo>
                    <a:pt x="81148" y="115656"/>
                  </a:lnTo>
                  <a:close/>
                  <a:moveTo>
                    <a:pt x="94281" y="115656"/>
                  </a:moveTo>
                  <a:lnTo>
                    <a:pt x="94281" y="121740"/>
                  </a:lnTo>
                  <a:lnTo>
                    <a:pt x="87893" y="121740"/>
                  </a:lnTo>
                  <a:lnTo>
                    <a:pt x="87893" y="115656"/>
                  </a:lnTo>
                  <a:close/>
                  <a:moveTo>
                    <a:pt x="101007" y="115656"/>
                  </a:moveTo>
                  <a:lnTo>
                    <a:pt x="101007" y="121740"/>
                  </a:lnTo>
                  <a:lnTo>
                    <a:pt x="94620" y="121740"/>
                  </a:lnTo>
                  <a:lnTo>
                    <a:pt x="94620" y="115656"/>
                  </a:lnTo>
                  <a:close/>
                  <a:moveTo>
                    <a:pt x="107752" y="115656"/>
                  </a:moveTo>
                  <a:lnTo>
                    <a:pt x="107752" y="121740"/>
                  </a:lnTo>
                  <a:lnTo>
                    <a:pt x="101346" y="121740"/>
                  </a:lnTo>
                  <a:lnTo>
                    <a:pt x="101346" y="115656"/>
                  </a:lnTo>
                  <a:close/>
                  <a:moveTo>
                    <a:pt x="114478" y="115656"/>
                  </a:moveTo>
                  <a:lnTo>
                    <a:pt x="114478" y="121740"/>
                  </a:lnTo>
                  <a:lnTo>
                    <a:pt x="108091" y="121740"/>
                  </a:lnTo>
                  <a:lnTo>
                    <a:pt x="108091" y="115656"/>
                  </a:lnTo>
                  <a:close/>
                  <a:moveTo>
                    <a:pt x="121223" y="115656"/>
                  </a:moveTo>
                  <a:lnTo>
                    <a:pt x="121223" y="121740"/>
                  </a:lnTo>
                  <a:lnTo>
                    <a:pt x="114817" y="121740"/>
                  </a:lnTo>
                  <a:lnTo>
                    <a:pt x="114817" y="115656"/>
                  </a:lnTo>
                  <a:close/>
                  <a:moveTo>
                    <a:pt x="127950" y="115656"/>
                  </a:moveTo>
                  <a:lnTo>
                    <a:pt x="127950" y="121740"/>
                  </a:lnTo>
                  <a:lnTo>
                    <a:pt x="121562" y="121740"/>
                  </a:lnTo>
                  <a:lnTo>
                    <a:pt x="121562" y="115656"/>
                  </a:lnTo>
                  <a:close/>
                  <a:moveTo>
                    <a:pt x="134694" y="115656"/>
                  </a:moveTo>
                  <a:lnTo>
                    <a:pt x="134694" y="121740"/>
                  </a:lnTo>
                  <a:lnTo>
                    <a:pt x="128289" y="121740"/>
                  </a:lnTo>
                  <a:lnTo>
                    <a:pt x="128289" y="115656"/>
                  </a:lnTo>
                  <a:close/>
                  <a:moveTo>
                    <a:pt x="141421" y="115656"/>
                  </a:moveTo>
                  <a:lnTo>
                    <a:pt x="141421" y="121740"/>
                  </a:lnTo>
                  <a:lnTo>
                    <a:pt x="135033" y="121740"/>
                  </a:lnTo>
                  <a:lnTo>
                    <a:pt x="135033" y="115656"/>
                  </a:lnTo>
                  <a:close/>
                  <a:moveTo>
                    <a:pt x="148148" y="115656"/>
                  </a:moveTo>
                  <a:lnTo>
                    <a:pt x="148148" y="121740"/>
                  </a:lnTo>
                  <a:lnTo>
                    <a:pt x="141760" y="121740"/>
                  </a:lnTo>
                  <a:lnTo>
                    <a:pt x="141760" y="115656"/>
                  </a:lnTo>
                  <a:close/>
                  <a:moveTo>
                    <a:pt x="154892" y="115656"/>
                  </a:moveTo>
                  <a:lnTo>
                    <a:pt x="154892" y="121740"/>
                  </a:lnTo>
                  <a:lnTo>
                    <a:pt x="148487" y="121740"/>
                  </a:lnTo>
                  <a:lnTo>
                    <a:pt x="148487" y="115656"/>
                  </a:lnTo>
                  <a:close/>
                  <a:moveTo>
                    <a:pt x="161619" y="115656"/>
                  </a:moveTo>
                  <a:lnTo>
                    <a:pt x="161619" y="121740"/>
                  </a:lnTo>
                  <a:lnTo>
                    <a:pt x="155231" y="121740"/>
                  </a:lnTo>
                  <a:lnTo>
                    <a:pt x="155231" y="115656"/>
                  </a:lnTo>
                  <a:close/>
                  <a:moveTo>
                    <a:pt x="168363" y="115656"/>
                  </a:moveTo>
                  <a:lnTo>
                    <a:pt x="168363" y="121740"/>
                  </a:lnTo>
                  <a:lnTo>
                    <a:pt x="161958" y="121740"/>
                  </a:lnTo>
                  <a:lnTo>
                    <a:pt x="161958" y="115656"/>
                  </a:lnTo>
                  <a:close/>
                  <a:moveTo>
                    <a:pt x="175090" y="115656"/>
                  </a:moveTo>
                  <a:lnTo>
                    <a:pt x="175090" y="121740"/>
                  </a:lnTo>
                  <a:lnTo>
                    <a:pt x="168702" y="121740"/>
                  </a:lnTo>
                  <a:lnTo>
                    <a:pt x="168702" y="115656"/>
                  </a:lnTo>
                  <a:close/>
                  <a:moveTo>
                    <a:pt x="181834" y="115656"/>
                  </a:moveTo>
                  <a:lnTo>
                    <a:pt x="181834" y="121740"/>
                  </a:lnTo>
                  <a:lnTo>
                    <a:pt x="175429" y="121740"/>
                  </a:lnTo>
                  <a:lnTo>
                    <a:pt x="175429" y="115656"/>
                  </a:lnTo>
                  <a:close/>
                  <a:moveTo>
                    <a:pt x="188561" y="115656"/>
                  </a:moveTo>
                  <a:lnTo>
                    <a:pt x="188561" y="121740"/>
                  </a:lnTo>
                  <a:lnTo>
                    <a:pt x="182173" y="121740"/>
                  </a:lnTo>
                  <a:lnTo>
                    <a:pt x="182173" y="115656"/>
                  </a:lnTo>
                  <a:close/>
                  <a:moveTo>
                    <a:pt x="195288" y="115656"/>
                  </a:moveTo>
                  <a:lnTo>
                    <a:pt x="195288" y="121740"/>
                  </a:lnTo>
                  <a:lnTo>
                    <a:pt x="188900" y="121740"/>
                  </a:lnTo>
                  <a:lnTo>
                    <a:pt x="188900" y="115656"/>
                  </a:lnTo>
                  <a:close/>
                  <a:moveTo>
                    <a:pt x="202032" y="115656"/>
                  </a:moveTo>
                  <a:lnTo>
                    <a:pt x="202032" y="121740"/>
                  </a:lnTo>
                  <a:lnTo>
                    <a:pt x="195627" y="121740"/>
                  </a:lnTo>
                  <a:lnTo>
                    <a:pt x="195627" y="115656"/>
                  </a:lnTo>
                  <a:close/>
                  <a:moveTo>
                    <a:pt x="208759" y="115656"/>
                  </a:moveTo>
                  <a:lnTo>
                    <a:pt x="208759" y="121740"/>
                  </a:lnTo>
                  <a:lnTo>
                    <a:pt x="202371" y="121740"/>
                  </a:lnTo>
                  <a:lnTo>
                    <a:pt x="202371" y="115656"/>
                  </a:lnTo>
                  <a:close/>
                  <a:moveTo>
                    <a:pt x="215504" y="115656"/>
                  </a:moveTo>
                  <a:lnTo>
                    <a:pt x="215504" y="121740"/>
                  </a:lnTo>
                  <a:lnTo>
                    <a:pt x="209098" y="121740"/>
                  </a:lnTo>
                  <a:lnTo>
                    <a:pt x="209098" y="115656"/>
                  </a:lnTo>
                  <a:close/>
                  <a:moveTo>
                    <a:pt x="222230" y="115656"/>
                  </a:moveTo>
                  <a:lnTo>
                    <a:pt x="222230" y="121740"/>
                  </a:lnTo>
                  <a:lnTo>
                    <a:pt x="215843" y="121740"/>
                  </a:lnTo>
                  <a:lnTo>
                    <a:pt x="215843" y="115656"/>
                  </a:lnTo>
                  <a:close/>
                  <a:moveTo>
                    <a:pt x="228975" y="115656"/>
                  </a:moveTo>
                  <a:lnTo>
                    <a:pt x="228975" y="121740"/>
                  </a:lnTo>
                  <a:lnTo>
                    <a:pt x="222569" y="121740"/>
                  </a:lnTo>
                  <a:lnTo>
                    <a:pt x="222569" y="115656"/>
                  </a:lnTo>
                  <a:close/>
                  <a:moveTo>
                    <a:pt x="235701" y="115656"/>
                  </a:moveTo>
                  <a:lnTo>
                    <a:pt x="235701" y="121740"/>
                  </a:lnTo>
                  <a:lnTo>
                    <a:pt x="229296" y="121740"/>
                  </a:lnTo>
                  <a:lnTo>
                    <a:pt x="229296" y="115656"/>
                  </a:lnTo>
                  <a:close/>
                  <a:moveTo>
                    <a:pt x="242428" y="115656"/>
                  </a:moveTo>
                  <a:lnTo>
                    <a:pt x="242428" y="121740"/>
                  </a:lnTo>
                  <a:lnTo>
                    <a:pt x="236040" y="121740"/>
                  </a:lnTo>
                  <a:lnTo>
                    <a:pt x="236040" y="115656"/>
                  </a:lnTo>
                  <a:close/>
                  <a:moveTo>
                    <a:pt x="249173" y="115656"/>
                  </a:moveTo>
                  <a:lnTo>
                    <a:pt x="249173" y="121740"/>
                  </a:lnTo>
                  <a:lnTo>
                    <a:pt x="242767" y="121740"/>
                  </a:lnTo>
                  <a:lnTo>
                    <a:pt x="242767" y="115656"/>
                  </a:lnTo>
                  <a:close/>
                  <a:moveTo>
                    <a:pt x="255899" y="115656"/>
                  </a:moveTo>
                  <a:lnTo>
                    <a:pt x="255899" y="121740"/>
                  </a:lnTo>
                  <a:lnTo>
                    <a:pt x="249512" y="121740"/>
                  </a:lnTo>
                  <a:lnTo>
                    <a:pt x="249512" y="115656"/>
                  </a:lnTo>
                  <a:close/>
                  <a:moveTo>
                    <a:pt x="262644" y="115656"/>
                  </a:moveTo>
                  <a:lnTo>
                    <a:pt x="262644" y="121740"/>
                  </a:lnTo>
                  <a:lnTo>
                    <a:pt x="256238" y="121740"/>
                  </a:lnTo>
                  <a:lnTo>
                    <a:pt x="256238" y="115656"/>
                  </a:lnTo>
                  <a:close/>
                  <a:moveTo>
                    <a:pt x="269370" y="115656"/>
                  </a:moveTo>
                  <a:lnTo>
                    <a:pt x="269370" y="121740"/>
                  </a:lnTo>
                  <a:lnTo>
                    <a:pt x="262983" y="121740"/>
                  </a:lnTo>
                  <a:lnTo>
                    <a:pt x="262983" y="115656"/>
                  </a:lnTo>
                  <a:close/>
                  <a:moveTo>
                    <a:pt x="276115" y="115656"/>
                  </a:moveTo>
                  <a:lnTo>
                    <a:pt x="276115" y="121740"/>
                  </a:lnTo>
                  <a:lnTo>
                    <a:pt x="269709" y="121740"/>
                  </a:lnTo>
                  <a:lnTo>
                    <a:pt x="269709" y="115656"/>
                  </a:lnTo>
                  <a:close/>
                  <a:moveTo>
                    <a:pt x="282842" y="115656"/>
                  </a:moveTo>
                  <a:lnTo>
                    <a:pt x="282842" y="121740"/>
                  </a:lnTo>
                  <a:lnTo>
                    <a:pt x="276436" y="121740"/>
                  </a:lnTo>
                  <a:lnTo>
                    <a:pt x="276436" y="115656"/>
                  </a:lnTo>
                  <a:close/>
                  <a:moveTo>
                    <a:pt x="6745" y="122061"/>
                  </a:moveTo>
                  <a:lnTo>
                    <a:pt x="6745" y="128146"/>
                  </a:lnTo>
                  <a:lnTo>
                    <a:pt x="339" y="128146"/>
                  </a:lnTo>
                  <a:lnTo>
                    <a:pt x="339" y="122061"/>
                  </a:lnTo>
                  <a:close/>
                  <a:moveTo>
                    <a:pt x="13471" y="122061"/>
                  </a:moveTo>
                  <a:lnTo>
                    <a:pt x="13471" y="128146"/>
                  </a:lnTo>
                  <a:lnTo>
                    <a:pt x="7066" y="128146"/>
                  </a:lnTo>
                  <a:lnTo>
                    <a:pt x="7066" y="122061"/>
                  </a:lnTo>
                  <a:close/>
                  <a:moveTo>
                    <a:pt x="20198" y="122061"/>
                  </a:moveTo>
                  <a:lnTo>
                    <a:pt x="20198" y="128146"/>
                  </a:lnTo>
                  <a:lnTo>
                    <a:pt x="13810" y="128146"/>
                  </a:lnTo>
                  <a:lnTo>
                    <a:pt x="13810" y="122061"/>
                  </a:lnTo>
                  <a:close/>
                  <a:moveTo>
                    <a:pt x="26942" y="122061"/>
                  </a:moveTo>
                  <a:lnTo>
                    <a:pt x="26942" y="128146"/>
                  </a:lnTo>
                  <a:lnTo>
                    <a:pt x="20537" y="128146"/>
                  </a:lnTo>
                  <a:lnTo>
                    <a:pt x="20537" y="122061"/>
                  </a:lnTo>
                  <a:close/>
                  <a:moveTo>
                    <a:pt x="33669" y="122061"/>
                  </a:moveTo>
                  <a:lnTo>
                    <a:pt x="33669" y="128146"/>
                  </a:lnTo>
                  <a:lnTo>
                    <a:pt x="27281" y="128146"/>
                  </a:lnTo>
                  <a:lnTo>
                    <a:pt x="27281" y="122061"/>
                  </a:lnTo>
                  <a:close/>
                  <a:moveTo>
                    <a:pt x="40414" y="122061"/>
                  </a:moveTo>
                  <a:lnTo>
                    <a:pt x="40414" y="128146"/>
                  </a:lnTo>
                  <a:lnTo>
                    <a:pt x="34008" y="128146"/>
                  </a:lnTo>
                  <a:lnTo>
                    <a:pt x="34008" y="122061"/>
                  </a:lnTo>
                  <a:close/>
                  <a:moveTo>
                    <a:pt x="47140" y="122061"/>
                  </a:moveTo>
                  <a:lnTo>
                    <a:pt x="47140" y="128146"/>
                  </a:lnTo>
                  <a:lnTo>
                    <a:pt x="40753" y="128146"/>
                  </a:lnTo>
                  <a:lnTo>
                    <a:pt x="40753" y="122061"/>
                  </a:lnTo>
                  <a:close/>
                  <a:moveTo>
                    <a:pt x="53885" y="122061"/>
                  </a:moveTo>
                  <a:lnTo>
                    <a:pt x="53885" y="128146"/>
                  </a:lnTo>
                  <a:lnTo>
                    <a:pt x="47479" y="128146"/>
                  </a:lnTo>
                  <a:lnTo>
                    <a:pt x="47479" y="122061"/>
                  </a:lnTo>
                  <a:close/>
                  <a:moveTo>
                    <a:pt x="60611" y="122061"/>
                  </a:moveTo>
                  <a:lnTo>
                    <a:pt x="60611" y="128146"/>
                  </a:lnTo>
                  <a:lnTo>
                    <a:pt x="54206" y="128146"/>
                  </a:lnTo>
                  <a:lnTo>
                    <a:pt x="54206" y="122061"/>
                  </a:lnTo>
                  <a:close/>
                  <a:moveTo>
                    <a:pt x="67338" y="122061"/>
                  </a:moveTo>
                  <a:lnTo>
                    <a:pt x="67338" y="128146"/>
                  </a:lnTo>
                  <a:lnTo>
                    <a:pt x="60950" y="128146"/>
                  </a:lnTo>
                  <a:lnTo>
                    <a:pt x="60950" y="122061"/>
                  </a:lnTo>
                  <a:close/>
                  <a:moveTo>
                    <a:pt x="74083" y="122061"/>
                  </a:moveTo>
                  <a:lnTo>
                    <a:pt x="74083" y="128146"/>
                  </a:lnTo>
                  <a:lnTo>
                    <a:pt x="67677" y="128146"/>
                  </a:lnTo>
                  <a:lnTo>
                    <a:pt x="67677" y="122061"/>
                  </a:lnTo>
                  <a:close/>
                  <a:moveTo>
                    <a:pt x="80809" y="122061"/>
                  </a:moveTo>
                  <a:lnTo>
                    <a:pt x="80809" y="128146"/>
                  </a:lnTo>
                  <a:lnTo>
                    <a:pt x="74422" y="128146"/>
                  </a:lnTo>
                  <a:lnTo>
                    <a:pt x="74422" y="122061"/>
                  </a:lnTo>
                  <a:close/>
                  <a:moveTo>
                    <a:pt x="87554" y="122061"/>
                  </a:moveTo>
                  <a:lnTo>
                    <a:pt x="87554" y="128146"/>
                  </a:lnTo>
                  <a:lnTo>
                    <a:pt x="81148" y="128146"/>
                  </a:lnTo>
                  <a:lnTo>
                    <a:pt x="81148" y="122061"/>
                  </a:lnTo>
                  <a:close/>
                  <a:moveTo>
                    <a:pt x="94281" y="122061"/>
                  </a:moveTo>
                  <a:lnTo>
                    <a:pt x="94281" y="128146"/>
                  </a:lnTo>
                  <a:lnTo>
                    <a:pt x="87893" y="128146"/>
                  </a:lnTo>
                  <a:lnTo>
                    <a:pt x="87893" y="122061"/>
                  </a:lnTo>
                  <a:close/>
                  <a:moveTo>
                    <a:pt x="101007" y="122061"/>
                  </a:moveTo>
                  <a:lnTo>
                    <a:pt x="101007" y="128146"/>
                  </a:lnTo>
                  <a:lnTo>
                    <a:pt x="94620" y="128146"/>
                  </a:lnTo>
                  <a:lnTo>
                    <a:pt x="94620" y="122061"/>
                  </a:lnTo>
                  <a:close/>
                  <a:moveTo>
                    <a:pt x="107752" y="122061"/>
                  </a:moveTo>
                  <a:lnTo>
                    <a:pt x="107752" y="128146"/>
                  </a:lnTo>
                  <a:lnTo>
                    <a:pt x="101346" y="128146"/>
                  </a:lnTo>
                  <a:lnTo>
                    <a:pt x="101346" y="122061"/>
                  </a:lnTo>
                  <a:close/>
                  <a:moveTo>
                    <a:pt x="114478" y="122061"/>
                  </a:moveTo>
                  <a:lnTo>
                    <a:pt x="114478" y="128146"/>
                  </a:lnTo>
                  <a:lnTo>
                    <a:pt x="108091" y="128146"/>
                  </a:lnTo>
                  <a:lnTo>
                    <a:pt x="108091" y="122061"/>
                  </a:lnTo>
                  <a:close/>
                  <a:moveTo>
                    <a:pt x="121223" y="122061"/>
                  </a:moveTo>
                  <a:lnTo>
                    <a:pt x="121223" y="128146"/>
                  </a:lnTo>
                  <a:lnTo>
                    <a:pt x="114817" y="128146"/>
                  </a:lnTo>
                  <a:lnTo>
                    <a:pt x="114817" y="122061"/>
                  </a:lnTo>
                  <a:close/>
                  <a:moveTo>
                    <a:pt x="127950" y="122061"/>
                  </a:moveTo>
                  <a:lnTo>
                    <a:pt x="127950" y="128146"/>
                  </a:lnTo>
                  <a:lnTo>
                    <a:pt x="121562" y="128146"/>
                  </a:lnTo>
                  <a:lnTo>
                    <a:pt x="121562" y="122061"/>
                  </a:lnTo>
                  <a:close/>
                  <a:moveTo>
                    <a:pt x="134694" y="122061"/>
                  </a:moveTo>
                  <a:lnTo>
                    <a:pt x="134694" y="128146"/>
                  </a:lnTo>
                  <a:lnTo>
                    <a:pt x="128289" y="128146"/>
                  </a:lnTo>
                  <a:lnTo>
                    <a:pt x="128289" y="122061"/>
                  </a:lnTo>
                  <a:close/>
                  <a:moveTo>
                    <a:pt x="141421" y="122061"/>
                  </a:moveTo>
                  <a:lnTo>
                    <a:pt x="141421" y="128146"/>
                  </a:lnTo>
                  <a:lnTo>
                    <a:pt x="135033" y="128146"/>
                  </a:lnTo>
                  <a:lnTo>
                    <a:pt x="135033" y="122061"/>
                  </a:lnTo>
                  <a:close/>
                  <a:moveTo>
                    <a:pt x="148148" y="122061"/>
                  </a:moveTo>
                  <a:lnTo>
                    <a:pt x="148148" y="128146"/>
                  </a:lnTo>
                  <a:lnTo>
                    <a:pt x="141760" y="128146"/>
                  </a:lnTo>
                  <a:lnTo>
                    <a:pt x="141760" y="122061"/>
                  </a:lnTo>
                  <a:close/>
                  <a:moveTo>
                    <a:pt x="154892" y="122061"/>
                  </a:moveTo>
                  <a:lnTo>
                    <a:pt x="154892" y="128146"/>
                  </a:lnTo>
                  <a:lnTo>
                    <a:pt x="148487" y="128146"/>
                  </a:lnTo>
                  <a:lnTo>
                    <a:pt x="148487" y="122061"/>
                  </a:lnTo>
                  <a:close/>
                  <a:moveTo>
                    <a:pt x="161619" y="122061"/>
                  </a:moveTo>
                  <a:lnTo>
                    <a:pt x="161619" y="128146"/>
                  </a:lnTo>
                  <a:lnTo>
                    <a:pt x="155231" y="128146"/>
                  </a:lnTo>
                  <a:lnTo>
                    <a:pt x="155231" y="122061"/>
                  </a:lnTo>
                  <a:close/>
                  <a:moveTo>
                    <a:pt x="168363" y="122061"/>
                  </a:moveTo>
                  <a:lnTo>
                    <a:pt x="168363" y="128146"/>
                  </a:lnTo>
                  <a:lnTo>
                    <a:pt x="161958" y="128146"/>
                  </a:lnTo>
                  <a:lnTo>
                    <a:pt x="161958" y="122061"/>
                  </a:lnTo>
                  <a:close/>
                  <a:moveTo>
                    <a:pt x="175090" y="122061"/>
                  </a:moveTo>
                  <a:lnTo>
                    <a:pt x="175090" y="128146"/>
                  </a:lnTo>
                  <a:lnTo>
                    <a:pt x="168702" y="128146"/>
                  </a:lnTo>
                  <a:lnTo>
                    <a:pt x="168702" y="122061"/>
                  </a:lnTo>
                  <a:close/>
                  <a:moveTo>
                    <a:pt x="181834" y="122061"/>
                  </a:moveTo>
                  <a:lnTo>
                    <a:pt x="181834" y="128146"/>
                  </a:lnTo>
                  <a:lnTo>
                    <a:pt x="175429" y="128146"/>
                  </a:lnTo>
                  <a:lnTo>
                    <a:pt x="175429" y="122061"/>
                  </a:lnTo>
                  <a:close/>
                  <a:moveTo>
                    <a:pt x="188561" y="122061"/>
                  </a:moveTo>
                  <a:lnTo>
                    <a:pt x="188561" y="128146"/>
                  </a:lnTo>
                  <a:lnTo>
                    <a:pt x="182173" y="128146"/>
                  </a:lnTo>
                  <a:lnTo>
                    <a:pt x="182173" y="122061"/>
                  </a:lnTo>
                  <a:close/>
                  <a:moveTo>
                    <a:pt x="195288" y="122061"/>
                  </a:moveTo>
                  <a:lnTo>
                    <a:pt x="195288" y="128146"/>
                  </a:lnTo>
                  <a:lnTo>
                    <a:pt x="188900" y="128146"/>
                  </a:lnTo>
                  <a:lnTo>
                    <a:pt x="188900" y="122061"/>
                  </a:lnTo>
                  <a:close/>
                  <a:moveTo>
                    <a:pt x="202032" y="122061"/>
                  </a:moveTo>
                  <a:lnTo>
                    <a:pt x="202032" y="128146"/>
                  </a:lnTo>
                  <a:lnTo>
                    <a:pt x="195627" y="128146"/>
                  </a:lnTo>
                  <a:lnTo>
                    <a:pt x="195627" y="122061"/>
                  </a:lnTo>
                  <a:close/>
                  <a:moveTo>
                    <a:pt x="208759" y="122061"/>
                  </a:moveTo>
                  <a:lnTo>
                    <a:pt x="208759" y="128146"/>
                  </a:lnTo>
                  <a:lnTo>
                    <a:pt x="202371" y="128146"/>
                  </a:lnTo>
                  <a:lnTo>
                    <a:pt x="202371" y="122061"/>
                  </a:lnTo>
                  <a:close/>
                  <a:moveTo>
                    <a:pt x="215504" y="122061"/>
                  </a:moveTo>
                  <a:lnTo>
                    <a:pt x="215504" y="128146"/>
                  </a:lnTo>
                  <a:lnTo>
                    <a:pt x="209098" y="128146"/>
                  </a:lnTo>
                  <a:lnTo>
                    <a:pt x="209098" y="122061"/>
                  </a:lnTo>
                  <a:close/>
                  <a:moveTo>
                    <a:pt x="222230" y="122061"/>
                  </a:moveTo>
                  <a:lnTo>
                    <a:pt x="222230" y="128146"/>
                  </a:lnTo>
                  <a:lnTo>
                    <a:pt x="215843" y="128146"/>
                  </a:lnTo>
                  <a:lnTo>
                    <a:pt x="215843" y="122061"/>
                  </a:lnTo>
                  <a:close/>
                  <a:moveTo>
                    <a:pt x="228975" y="122061"/>
                  </a:moveTo>
                  <a:lnTo>
                    <a:pt x="228975" y="128146"/>
                  </a:lnTo>
                  <a:lnTo>
                    <a:pt x="222569" y="128146"/>
                  </a:lnTo>
                  <a:lnTo>
                    <a:pt x="222569" y="122061"/>
                  </a:lnTo>
                  <a:close/>
                  <a:moveTo>
                    <a:pt x="235701" y="122061"/>
                  </a:moveTo>
                  <a:lnTo>
                    <a:pt x="235701" y="128146"/>
                  </a:lnTo>
                  <a:lnTo>
                    <a:pt x="229296" y="128146"/>
                  </a:lnTo>
                  <a:lnTo>
                    <a:pt x="229296" y="122061"/>
                  </a:lnTo>
                  <a:close/>
                  <a:moveTo>
                    <a:pt x="242428" y="122061"/>
                  </a:moveTo>
                  <a:lnTo>
                    <a:pt x="242428" y="128146"/>
                  </a:lnTo>
                  <a:lnTo>
                    <a:pt x="236040" y="128146"/>
                  </a:lnTo>
                  <a:lnTo>
                    <a:pt x="236040" y="122061"/>
                  </a:lnTo>
                  <a:close/>
                  <a:moveTo>
                    <a:pt x="249173" y="122061"/>
                  </a:moveTo>
                  <a:lnTo>
                    <a:pt x="249173" y="128146"/>
                  </a:lnTo>
                  <a:lnTo>
                    <a:pt x="242767" y="128146"/>
                  </a:lnTo>
                  <a:lnTo>
                    <a:pt x="242767" y="122061"/>
                  </a:lnTo>
                  <a:close/>
                  <a:moveTo>
                    <a:pt x="255899" y="122061"/>
                  </a:moveTo>
                  <a:lnTo>
                    <a:pt x="255899" y="128146"/>
                  </a:lnTo>
                  <a:lnTo>
                    <a:pt x="249512" y="128146"/>
                  </a:lnTo>
                  <a:lnTo>
                    <a:pt x="249512" y="122061"/>
                  </a:lnTo>
                  <a:close/>
                  <a:moveTo>
                    <a:pt x="262644" y="122061"/>
                  </a:moveTo>
                  <a:lnTo>
                    <a:pt x="262644" y="128146"/>
                  </a:lnTo>
                  <a:lnTo>
                    <a:pt x="256238" y="128146"/>
                  </a:lnTo>
                  <a:lnTo>
                    <a:pt x="256238" y="122061"/>
                  </a:lnTo>
                  <a:close/>
                  <a:moveTo>
                    <a:pt x="269370" y="122061"/>
                  </a:moveTo>
                  <a:lnTo>
                    <a:pt x="269370" y="128146"/>
                  </a:lnTo>
                  <a:lnTo>
                    <a:pt x="262983" y="128146"/>
                  </a:lnTo>
                  <a:lnTo>
                    <a:pt x="262983" y="122061"/>
                  </a:lnTo>
                  <a:close/>
                  <a:moveTo>
                    <a:pt x="276115" y="122061"/>
                  </a:moveTo>
                  <a:lnTo>
                    <a:pt x="276115" y="128146"/>
                  </a:lnTo>
                  <a:lnTo>
                    <a:pt x="269709" y="128146"/>
                  </a:lnTo>
                  <a:lnTo>
                    <a:pt x="269709" y="122061"/>
                  </a:lnTo>
                  <a:close/>
                  <a:moveTo>
                    <a:pt x="282842" y="122061"/>
                  </a:moveTo>
                  <a:lnTo>
                    <a:pt x="282842" y="128146"/>
                  </a:lnTo>
                  <a:lnTo>
                    <a:pt x="276436" y="128146"/>
                  </a:lnTo>
                  <a:lnTo>
                    <a:pt x="276436" y="122061"/>
                  </a:lnTo>
                  <a:close/>
                  <a:moveTo>
                    <a:pt x="6745" y="128467"/>
                  </a:moveTo>
                  <a:lnTo>
                    <a:pt x="6745" y="134551"/>
                  </a:lnTo>
                  <a:lnTo>
                    <a:pt x="339" y="134551"/>
                  </a:lnTo>
                  <a:lnTo>
                    <a:pt x="339" y="128467"/>
                  </a:lnTo>
                  <a:close/>
                  <a:moveTo>
                    <a:pt x="13471" y="128467"/>
                  </a:moveTo>
                  <a:lnTo>
                    <a:pt x="13471" y="134551"/>
                  </a:lnTo>
                  <a:lnTo>
                    <a:pt x="7066" y="134551"/>
                  </a:lnTo>
                  <a:lnTo>
                    <a:pt x="7066" y="128467"/>
                  </a:lnTo>
                  <a:close/>
                  <a:moveTo>
                    <a:pt x="20198" y="128467"/>
                  </a:moveTo>
                  <a:lnTo>
                    <a:pt x="20198" y="134551"/>
                  </a:lnTo>
                  <a:lnTo>
                    <a:pt x="13810" y="134551"/>
                  </a:lnTo>
                  <a:lnTo>
                    <a:pt x="13810" y="128467"/>
                  </a:lnTo>
                  <a:close/>
                  <a:moveTo>
                    <a:pt x="26942" y="128467"/>
                  </a:moveTo>
                  <a:lnTo>
                    <a:pt x="26942" y="134551"/>
                  </a:lnTo>
                  <a:lnTo>
                    <a:pt x="20537" y="134551"/>
                  </a:lnTo>
                  <a:lnTo>
                    <a:pt x="20537" y="128467"/>
                  </a:lnTo>
                  <a:close/>
                  <a:moveTo>
                    <a:pt x="33669" y="128467"/>
                  </a:moveTo>
                  <a:lnTo>
                    <a:pt x="33669" y="134551"/>
                  </a:lnTo>
                  <a:lnTo>
                    <a:pt x="27281" y="134551"/>
                  </a:lnTo>
                  <a:lnTo>
                    <a:pt x="27281" y="128467"/>
                  </a:lnTo>
                  <a:close/>
                  <a:moveTo>
                    <a:pt x="40414" y="128467"/>
                  </a:moveTo>
                  <a:lnTo>
                    <a:pt x="40414" y="134551"/>
                  </a:lnTo>
                  <a:lnTo>
                    <a:pt x="34008" y="134551"/>
                  </a:lnTo>
                  <a:lnTo>
                    <a:pt x="34008" y="128467"/>
                  </a:lnTo>
                  <a:close/>
                  <a:moveTo>
                    <a:pt x="47140" y="128467"/>
                  </a:moveTo>
                  <a:lnTo>
                    <a:pt x="47140" y="134551"/>
                  </a:lnTo>
                  <a:lnTo>
                    <a:pt x="40753" y="134551"/>
                  </a:lnTo>
                  <a:lnTo>
                    <a:pt x="40753" y="128467"/>
                  </a:lnTo>
                  <a:close/>
                  <a:moveTo>
                    <a:pt x="53885" y="128467"/>
                  </a:moveTo>
                  <a:lnTo>
                    <a:pt x="53885" y="134551"/>
                  </a:lnTo>
                  <a:lnTo>
                    <a:pt x="47479" y="134551"/>
                  </a:lnTo>
                  <a:lnTo>
                    <a:pt x="47479" y="128467"/>
                  </a:lnTo>
                  <a:close/>
                  <a:moveTo>
                    <a:pt x="60611" y="128467"/>
                  </a:moveTo>
                  <a:lnTo>
                    <a:pt x="60611" y="134551"/>
                  </a:lnTo>
                  <a:lnTo>
                    <a:pt x="54206" y="134551"/>
                  </a:lnTo>
                  <a:lnTo>
                    <a:pt x="54206" y="128467"/>
                  </a:lnTo>
                  <a:close/>
                  <a:moveTo>
                    <a:pt x="67338" y="128467"/>
                  </a:moveTo>
                  <a:lnTo>
                    <a:pt x="67338" y="134551"/>
                  </a:lnTo>
                  <a:lnTo>
                    <a:pt x="60950" y="134551"/>
                  </a:lnTo>
                  <a:lnTo>
                    <a:pt x="60950" y="128467"/>
                  </a:lnTo>
                  <a:close/>
                  <a:moveTo>
                    <a:pt x="74083" y="128467"/>
                  </a:moveTo>
                  <a:lnTo>
                    <a:pt x="74083" y="134551"/>
                  </a:lnTo>
                  <a:lnTo>
                    <a:pt x="67677" y="134551"/>
                  </a:lnTo>
                  <a:lnTo>
                    <a:pt x="67677" y="128467"/>
                  </a:lnTo>
                  <a:close/>
                  <a:moveTo>
                    <a:pt x="80809" y="128467"/>
                  </a:moveTo>
                  <a:lnTo>
                    <a:pt x="80809" y="134551"/>
                  </a:lnTo>
                  <a:lnTo>
                    <a:pt x="74422" y="134551"/>
                  </a:lnTo>
                  <a:lnTo>
                    <a:pt x="74422" y="128467"/>
                  </a:lnTo>
                  <a:close/>
                  <a:moveTo>
                    <a:pt x="87554" y="128467"/>
                  </a:moveTo>
                  <a:lnTo>
                    <a:pt x="87554" y="134551"/>
                  </a:lnTo>
                  <a:lnTo>
                    <a:pt x="81148" y="134551"/>
                  </a:lnTo>
                  <a:lnTo>
                    <a:pt x="81148" y="128467"/>
                  </a:lnTo>
                  <a:close/>
                  <a:moveTo>
                    <a:pt x="94281" y="128467"/>
                  </a:moveTo>
                  <a:lnTo>
                    <a:pt x="94281" y="134551"/>
                  </a:lnTo>
                  <a:lnTo>
                    <a:pt x="87893" y="134551"/>
                  </a:lnTo>
                  <a:lnTo>
                    <a:pt x="87893" y="128467"/>
                  </a:lnTo>
                  <a:close/>
                  <a:moveTo>
                    <a:pt x="101007" y="128467"/>
                  </a:moveTo>
                  <a:lnTo>
                    <a:pt x="101007" y="134551"/>
                  </a:lnTo>
                  <a:lnTo>
                    <a:pt x="94620" y="134551"/>
                  </a:lnTo>
                  <a:lnTo>
                    <a:pt x="94620" y="128467"/>
                  </a:lnTo>
                  <a:close/>
                  <a:moveTo>
                    <a:pt x="107752" y="128467"/>
                  </a:moveTo>
                  <a:lnTo>
                    <a:pt x="107752" y="134551"/>
                  </a:lnTo>
                  <a:lnTo>
                    <a:pt x="101346" y="134551"/>
                  </a:lnTo>
                  <a:lnTo>
                    <a:pt x="101346" y="128467"/>
                  </a:lnTo>
                  <a:close/>
                  <a:moveTo>
                    <a:pt x="114478" y="128467"/>
                  </a:moveTo>
                  <a:lnTo>
                    <a:pt x="114478" y="134551"/>
                  </a:lnTo>
                  <a:lnTo>
                    <a:pt x="108091" y="134551"/>
                  </a:lnTo>
                  <a:lnTo>
                    <a:pt x="108091" y="128467"/>
                  </a:lnTo>
                  <a:close/>
                  <a:moveTo>
                    <a:pt x="121223" y="128467"/>
                  </a:moveTo>
                  <a:lnTo>
                    <a:pt x="121223" y="134551"/>
                  </a:lnTo>
                  <a:lnTo>
                    <a:pt x="114817" y="134551"/>
                  </a:lnTo>
                  <a:lnTo>
                    <a:pt x="114817" y="128467"/>
                  </a:lnTo>
                  <a:close/>
                  <a:moveTo>
                    <a:pt x="127950" y="128467"/>
                  </a:moveTo>
                  <a:lnTo>
                    <a:pt x="127950" y="134551"/>
                  </a:lnTo>
                  <a:lnTo>
                    <a:pt x="121562" y="134551"/>
                  </a:lnTo>
                  <a:lnTo>
                    <a:pt x="121562" y="128467"/>
                  </a:lnTo>
                  <a:close/>
                  <a:moveTo>
                    <a:pt x="134694" y="128467"/>
                  </a:moveTo>
                  <a:lnTo>
                    <a:pt x="134694" y="134551"/>
                  </a:lnTo>
                  <a:lnTo>
                    <a:pt x="128289" y="134551"/>
                  </a:lnTo>
                  <a:lnTo>
                    <a:pt x="128289" y="128467"/>
                  </a:lnTo>
                  <a:close/>
                  <a:moveTo>
                    <a:pt x="141421" y="128467"/>
                  </a:moveTo>
                  <a:lnTo>
                    <a:pt x="141421" y="134551"/>
                  </a:lnTo>
                  <a:lnTo>
                    <a:pt x="135033" y="134551"/>
                  </a:lnTo>
                  <a:lnTo>
                    <a:pt x="135033" y="128467"/>
                  </a:lnTo>
                  <a:close/>
                  <a:moveTo>
                    <a:pt x="148148" y="128467"/>
                  </a:moveTo>
                  <a:lnTo>
                    <a:pt x="148148" y="134551"/>
                  </a:lnTo>
                  <a:lnTo>
                    <a:pt x="141760" y="134551"/>
                  </a:lnTo>
                  <a:lnTo>
                    <a:pt x="141760" y="128467"/>
                  </a:lnTo>
                  <a:close/>
                  <a:moveTo>
                    <a:pt x="154892" y="128467"/>
                  </a:moveTo>
                  <a:lnTo>
                    <a:pt x="154892" y="134551"/>
                  </a:lnTo>
                  <a:lnTo>
                    <a:pt x="148487" y="134551"/>
                  </a:lnTo>
                  <a:lnTo>
                    <a:pt x="148487" y="128467"/>
                  </a:lnTo>
                  <a:close/>
                  <a:moveTo>
                    <a:pt x="161619" y="128467"/>
                  </a:moveTo>
                  <a:lnTo>
                    <a:pt x="161619" y="134551"/>
                  </a:lnTo>
                  <a:lnTo>
                    <a:pt x="155231" y="134551"/>
                  </a:lnTo>
                  <a:lnTo>
                    <a:pt x="155231" y="128467"/>
                  </a:lnTo>
                  <a:close/>
                  <a:moveTo>
                    <a:pt x="168363" y="128467"/>
                  </a:moveTo>
                  <a:lnTo>
                    <a:pt x="168363" y="134551"/>
                  </a:lnTo>
                  <a:lnTo>
                    <a:pt x="161958" y="134551"/>
                  </a:lnTo>
                  <a:lnTo>
                    <a:pt x="161958" y="128467"/>
                  </a:lnTo>
                  <a:close/>
                  <a:moveTo>
                    <a:pt x="175090" y="128467"/>
                  </a:moveTo>
                  <a:lnTo>
                    <a:pt x="175090" y="134551"/>
                  </a:lnTo>
                  <a:lnTo>
                    <a:pt x="168702" y="134551"/>
                  </a:lnTo>
                  <a:lnTo>
                    <a:pt x="168702" y="128467"/>
                  </a:lnTo>
                  <a:close/>
                  <a:moveTo>
                    <a:pt x="181834" y="128467"/>
                  </a:moveTo>
                  <a:lnTo>
                    <a:pt x="181834" y="134551"/>
                  </a:lnTo>
                  <a:lnTo>
                    <a:pt x="175429" y="134551"/>
                  </a:lnTo>
                  <a:lnTo>
                    <a:pt x="175429" y="128467"/>
                  </a:lnTo>
                  <a:close/>
                  <a:moveTo>
                    <a:pt x="188561" y="128467"/>
                  </a:moveTo>
                  <a:lnTo>
                    <a:pt x="188561" y="134551"/>
                  </a:lnTo>
                  <a:lnTo>
                    <a:pt x="182173" y="134551"/>
                  </a:lnTo>
                  <a:lnTo>
                    <a:pt x="182173" y="128467"/>
                  </a:lnTo>
                  <a:close/>
                  <a:moveTo>
                    <a:pt x="195288" y="128467"/>
                  </a:moveTo>
                  <a:lnTo>
                    <a:pt x="195288" y="134551"/>
                  </a:lnTo>
                  <a:lnTo>
                    <a:pt x="188900" y="134551"/>
                  </a:lnTo>
                  <a:lnTo>
                    <a:pt x="188900" y="128467"/>
                  </a:lnTo>
                  <a:close/>
                  <a:moveTo>
                    <a:pt x="202032" y="128467"/>
                  </a:moveTo>
                  <a:lnTo>
                    <a:pt x="202032" y="134551"/>
                  </a:lnTo>
                  <a:lnTo>
                    <a:pt x="195627" y="134551"/>
                  </a:lnTo>
                  <a:lnTo>
                    <a:pt x="195627" y="128467"/>
                  </a:lnTo>
                  <a:close/>
                  <a:moveTo>
                    <a:pt x="208759" y="128467"/>
                  </a:moveTo>
                  <a:lnTo>
                    <a:pt x="208759" y="134551"/>
                  </a:lnTo>
                  <a:lnTo>
                    <a:pt x="202371" y="134551"/>
                  </a:lnTo>
                  <a:lnTo>
                    <a:pt x="202371" y="128467"/>
                  </a:lnTo>
                  <a:close/>
                  <a:moveTo>
                    <a:pt x="215504" y="128467"/>
                  </a:moveTo>
                  <a:lnTo>
                    <a:pt x="215504" y="134551"/>
                  </a:lnTo>
                  <a:lnTo>
                    <a:pt x="209098" y="134551"/>
                  </a:lnTo>
                  <a:lnTo>
                    <a:pt x="209098" y="128467"/>
                  </a:lnTo>
                  <a:close/>
                  <a:moveTo>
                    <a:pt x="222230" y="128467"/>
                  </a:moveTo>
                  <a:lnTo>
                    <a:pt x="222230" y="134551"/>
                  </a:lnTo>
                  <a:lnTo>
                    <a:pt x="215843" y="134551"/>
                  </a:lnTo>
                  <a:lnTo>
                    <a:pt x="215843" y="128467"/>
                  </a:lnTo>
                  <a:close/>
                  <a:moveTo>
                    <a:pt x="228975" y="128467"/>
                  </a:moveTo>
                  <a:lnTo>
                    <a:pt x="228975" y="134551"/>
                  </a:lnTo>
                  <a:lnTo>
                    <a:pt x="222569" y="134551"/>
                  </a:lnTo>
                  <a:lnTo>
                    <a:pt x="222569" y="128467"/>
                  </a:lnTo>
                  <a:close/>
                  <a:moveTo>
                    <a:pt x="235701" y="128467"/>
                  </a:moveTo>
                  <a:lnTo>
                    <a:pt x="235701" y="134551"/>
                  </a:lnTo>
                  <a:lnTo>
                    <a:pt x="229296" y="134551"/>
                  </a:lnTo>
                  <a:lnTo>
                    <a:pt x="229296" y="128467"/>
                  </a:lnTo>
                  <a:close/>
                  <a:moveTo>
                    <a:pt x="242428" y="128467"/>
                  </a:moveTo>
                  <a:lnTo>
                    <a:pt x="242428" y="134551"/>
                  </a:lnTo>
                  <a:lnTo>
                    <a:pt x="236040" y="134551"/>
                  </a:lnTo>
                  <a:lnTo>
                    <a:pt x="236040" y="128467"/>
                  </a:lnTo>
                  <a:close/>
                  <a:moveTo>
                    <a:pt x="249173" y="128467"/>
                  </a:moveTo>
                  <a:lnTo>
                    <a:pt x="249173" y="134551"/>
                  </a:lnTo>
                  <a:lnTo>
                    <a:pt x="242767" y="134551"/>
                  </a:lnTo>
                  <a:lnTo>
                    <a:pt x="242767" y="128467"/>
                  </a:lnTo>
                  <a:close/>
                  <a:moveTo>
                    <a:pt x="255899" y="128467"/>
                  </a:moveTo>
                  <a:lnTo>
                    <a:pt x="255899" y="134551"/>
                  </a:lnTo>
                  <a:lnTo>
                    <a:pt x="249512" y="134551"/>
                  </a:lnTo>
                  <a:lnTo>
                    <a:pt x="249512" y="128467"/>
                  </a:lnTo>
                  <a:close/>
                  <a:moveTo>
                    <a:pt x="262644" y="128467"/>
                  </a:moveTo>
                  <a:lnTo>
                    <a:pt x="262644" y="134551"/>
                  </a:lnTo>
                  <a:lnTo>
                    <a:pt x="256238" y="134551"/>
                  </a:lnTo>
                  <a:lnTo>
                    <a:pt x="256238" y="128467"/>
                  </a:lnTo>
                  <a:close/>
                  <a:moveTo>
                    <a:pt x="269370" y="128467"/>
                  </a:moveTo>
                  <a:lnTo>
                    <a:pt x="269370" y="134551"/>
                  </a:lnTo>
                  <a:lnTo>
                    <a:pt x="262983" y="134551"/>
                  </a:lnTo>
                  <a:lnTo>
                    <a:pt x="262983" y="128467"/>
                  </a:lnTo>
                  <a:close/>
                  <a:moveTo>
                    <a:pt x="276115" y="128467"/>
                  </a:moveTo>
                  <a:lnTo>
                    <a:pt x="276115" y="134551"/>
                  </a:lnTo>
                  <a:lnTo>
                    <a:pt x="269709" y="134551"/>
                  </a:lnTo>
                  <a:lnTo>
                    <a:pt x="269709" y="128467"/>
                  </a:lnTo>
                  <a:close/>
                  <a:moveTo>
                    <a:pt x="282842" y="128467"/>
                  </a:moveTo>
                  <a:lnTo>
                    <a:pt x="282842" y="134551"/>
                  </a:lnTo>
                  <a:lnTo>
                    <a:pt x="276436" y="134551"/>
                  </a:lnTo>
                  <a:lnTo>
                    <a:pt x="276436" y="128467"/>
                  </a:lnTo>
                  <a:close/>
                  <a:moveTo>
                    <a:pt x="6745" y="134872"/>
                  </a:moveTo>
                  <a:lnTo>
                    <a:pt x="6745" y="140957"/>
                  </a:lnTo>
                  <a:lnTo>
                    <a:pt x="339" y="140957"/>
                  </a:lnTo>
                  <a:lnTo>
                    <a:pt x="339" y="134872"/>
                  </a:lnTo>
                  <a:close/>
                  <a:moveTo>
                    <a:pt x="13471" y="134872"/>
                  </a:moveTo>
                  <a:lnTo>
                    <a:pt x="13471" y="140957"/>
                  </a:lnTo>
                  <a:lnTo>
                    <a:pt x="7066" y="140957"/>
                  </a:lnTo>
                  <a:lnTo>
                    <a:pt x="7066" y="134872"/>
                  </a:lnTo>
                  <a:close/>
                  <a:moveTo>
                    <a:pt x="20198" y="134872"/>
                  </a:moveTo>
                  <a:lnTo>
                    <a:pt x="20198" y="140957"/>
                  </a:lnTo>
                  <a:lnTo>
                    <a:pt x="13810" y="140957"/>
                  </a:lnTo>
                  <a:lnTo>
                    <a:pt x="13810" y="134872"/>
                  </a:lnTo>
                  <a:close/>
                  <a:moveTo>
                    <a:pt x="26942" y="134872"/>
                  </a:moveTo>
                  <a:lnTo>
                    <a:pt x="26942" y="140957"/>
                  </a:lnTo>
                  <a:lnTo>
                    <a:pt x="20537" y="140957"/>
                  </a:lnTo>
                  <a:lnTo>
                    <a:pt x="20537" y="134872"/>
                  </a:lnTo>
                  <a:close/>
                  <a:moveTo>
                    <a:pt x="33669" y="134872"/>
                  </a:moveTo>
                  <a:lnTo>
                    <a:pt x="33669" y="140957"/>
                  </a:lnTo>
                  <a:lnTo>
                    <a:pt x="27281" y="140957"/>
                  </a:lnTo>
                  <a:lnTo>
                    <a:pt x="27281" y="134872"/>
                  </a:lnTo>
                  <a:close/>
                  <a:moveTo>
                    <a:pt x="40414" y="134872"/>
                  </a:moveTo>
                  <a:lnTo>
                    <a:pt x="40414" y="140957"/>
                  </a:lnTo>
                  <a:lnTo>
                    <a:pt x="34008" y="140957"/>
                  </a:lnTo>
                  <a:lnTo>
                    <a:pt x="34008" y="134872"/>
                  </a:lnTo>
                  <a:close/>
                  <a:moveTo>
                    <a:pt x="47140" y="134872"/>
                  </a:moveTo>
                  <a:lnTo>
                    <a:pt x="47140" y="140957"/>
                  </a:lnTo>
                  <a:lnTo>
                    <a:pt x="40753" y="140957"/>
                  </a:lnTo>
                  <a:lnTo>
                    <a:pt x="40753" y="134872"/>
                  </a:lnTo>
                  <a:close/>
                  <a:moveTo>
                    <a:pt x="53885" y="134872"/>
                  </a:moveTo>
                  <a:lnTo>
                    <a:pt x="53885" y="140957"/>
                  </a:lnTo>
                  <a:lnTo>
                    <a:pt x="47479" y="140957"/>
                  </a:lnTo>
                  <a:lnTo>
                    <a:pt x="47479" y="134872"/>
                  </a:lnTo>
                  <a:close/>
                  <a:moveTo>
                    <a:pt x="60611" y="134872"/>
                  </a:moveTo>
                  <a:lnTo>
                    <a:pt x="60611" y="140957"/>
                  </a:lnTo>
                  <a:lnTo>
                    <a:pt x="54206" y="140957"/>
                  </a:lnTo>
                  <a:lnTo>
                    <a:pt x="54206" y="134872"/>
                  </a:lnTo>
                  <a:close/>
                  <a:moveTo>
                    <a:pt x="67338" y="134872"/>
                  </a:moveTo>
                  <a:lnTo>
                    <a:pt x="67338" y="140957"/>
                  </a:lnTo>
                  <a:lnTo>
                    <a:pt x="60950" y="140957"/>
                  </a:lnTo>
                  <a:lnTo>
                    <a:pt x="60950" y="134872"/>
                  </a:lnTo>
                  <a:close/>
                  <a:moveTo>
                    <a:pt x="74083" y="134872"/>
                  </a:moveTo>
                  <a:lnTo>
                    <a:pt x="74083" y="140957"/>
                  </a:lnTo>
                  <a:lnTo>
                    <a:pt x="67677" y="140957"/>
                  </a:lnTo>
                  <a:lnTo>
                    <a:pt x="67677" y="134872"/>
                  </a:lnTo>
                  <a:close/>
                  <a:moveTo>
                    <a:pt x="80809" y="134872"/>
                  </a:moveTo>
                  <a:lnTo>
                    <a:pt x="80809" y="140957"/>
                  </a:lnTo>
                  <a:lnTo>
                    <a:pt x="74422" y="140957"/>
                  </a:lnTo>
                  <a:lnTo>
                    <a:pt x="74422" y="134872"/>
                  </a:lnTo>
                  <a:close/>
                  <a:moveTo>
                    <a:pt x="87554" y="134872"/>
                  </a:moveTo>
                  <a:lnTo>
                    <a:pt x="87554" y="140957"/>
                  </a:lnTo>
                  <a:lnTo>
                    <a:pt x="81148" y="140957"/>
                  </a:lnTo>
                  <a:lnTo>
                    <a:pt x="81148" y="134872"/>
                  </a:lnTo>
                  <a:close/>
                  <a:moveTo>
                    <a:pt x="94281" y="134872"/>
                  </a:moveTo>
                  <a:lnTo>
                    <a:pt x="94281" y="140957"/>
                  </a:lnTo>
                  <a:lnTo>
                    <a:pt x="87893" y="140957"/>
                  </a:lnTo>
                  <a:lnTo>
                    <a:pt x="87893" y="134872"/>
                  </a:lnTo>
                  <a:close/>
                  <a:moveTo>
                    <a:pt x="101007" y="134872"/>
                  </a:moveTo>
                  <a:lnTo>
                    <a:pt x="101007" y="140957"/>
                  </a:lnTo>
                  <a:lnTo>
                    <a:pt x="94620" y="140957"/>
                  </a:lnTo>
                  <a:lnTo>
                    <a:pt x="94620" y="134872"/>
                  </a:lnTo>
                  <a:close/>
                  <a:moveTo>
                    <a:pt x="107752" y="134872"/>
                  </a:moveTo>
                  <a:lnTo>
                    <a:pt x="107752" y="140957"/>
                  </a:lnTo>
                  <a:lnTo>
                    <a:pt x="101346" y="140957"/>
                  </a:lnTo>
                  <a:lnTo>
                    <a:pt x="101346" y="134872"/>
                  </a:lnTo>
                  <a:close/>
                  <a:moveTo>
                    <a:pt x="114478" y="134872"/>
                  </a:moveTo>
                  <a:lnTo>
                    <a:pt x="114478" y="140957"/>
                  </a:lnTo>
                  <a:lnTo>
                    <a:pt x="108091" y="140957"/>
                  </a:lnTo>
                  <a:lnTo>
                    <a:pt x="108091" y="134872"/>
                  </a:lnTo>
                  <a:close/>
                  <a:moveTo>
                    <a:pt x="121223" y="134872"/>
                  </a:moveTo>
                  <a:lnTo>
                    <a:pt x="121223" y="140957"/>
                  </a:lnTo>
                  <a:lnTo>
                    <a:pt x="114817" y="140957"/>
                  </a:lnTo>
                  <a:lnTo>
                    <a:pt x="114817" y="134872"/>
                  </a:lnTo>
                  <a:close/>
                  <a:moveTo>
                    <a:pt x="127950" y="134872"/>
                  </a:moveTo>
                  <a:lnTo>
                    <a:pt x="127950" y="140957"/>
                  </a:lnTo>
                  <a:lnTo>
                    <a:pt x="121562" y="140957"/>
                  </a:lnTo>
                  <a:lnTo>
                    <a:pt x="121562" y="134872"/>
                  </a:lnTo>
                  <a:close/>
                  <a:moveTo>
                    <a:pt x="134694" y="134872"/>
                  </a:moveTo>
                  <a:lnTo>
                    <a:pt x="134694" y="140957"/>
                  </a:lnTo>
                  <a:lnTo>
                    <a:pt x="128289" y="140957"/>
                  </a:lnTo>
                  <a:lnTo>
                    <a:pt x="128289" y="134872"/>
                  </a:lnTo>
                  <a:close/>
                  <a:moveTo>
                    <a:pt x="141421" y="134872"/>
                  </a:moveTo>
                  <a:lnTo>
                    <a:pt x="141421" y="140957"/>
                  </a:lnTo>
                  <a:lnTo>
                    <a:pt x="135033" y="140957"/>
                  </a:lnTo>
                  <a:lnTo>
                    <a:pt x="135033" y="134872"/>
                  </a:lnTo>
                  <a:close/>
                  <a:moveTo>
                    <a:pt x="148148" y="134872"/>
                  </a:moveTo>
                  <a:lnTo>
                    <a:pt x="148148" y="140957"/>
                  </a:lnTo>
                  <a:lnTo>
                    <a:pt x="141760" y="140957"/>
                  </a:lnTo>
                  <a:lnTo>
                    <a:pt x="141760" y="134872"/>
                  </a:lnTo>
                  <a:close/>
                  <a:moveTo>
                    <a:pt x="154892" y="134872"/>
                  </a:moveTo>
                  <a:lnTo>
                    <a:pt x="154892" y="140957"/>
                  </a:lnTo>
                  <a:lnTo>
                    <a:pt x="148487" y="140957"/>
                  </a:lnTo>
                  <a:lnTo>
                    <a:pt x="148487" y="134872"/>
                  </a:lnTo>
                  <a:close/>
                  <a:moveTo>
                    <a:pt x="161619" y="134872"/>
                  </a:moveTo>
                  <a:lnTo>
                    <a:pt x="161619" y="140957"/>
                  </a:lnTo>
                  <a:lnTo>
                    <a:pt x="155231" y="140957"/>
                  </a:lnTo>
                  <a:lnTo>
                    <a:pt x="155231" y="134872"/>
                  </a:lnTo>
                  <a:close/>
                  <a:moveTo>
                    <a:pt x="168363" y="134872"/>
                  </a:moveTo>
                  <a:lnTo>
                    <a:pt x="168363" y="140957"/>
                  </a:lnTo>
                  <a:lnTo>
                    <a:pt x="161958" y="140957"/>
                  </a:lnTo>
                  <a:lnTo>
                    <a:pt x="161958" y="134872"/>
                  </a:lnTo>
                  <a:close/>
                  <a:moveTo>
                    <a:pt x="175090" y="134872"/>
                  </a:moveTo>
                  <a:lnTo>
                    <a:pt x="175090" y="140957"/>
                  </a:lnTo>
                  <a:lnTo>
                    <a:pt x="168702" y="140957"/>
                  </a:lnTo>
                  <a:lnTo>
                    <a:pt x="168702" y="134872"/>
                  </a:lnTo>
                  <a:close/>
                  <a:moveTo>
                    <a:pt x="181834" y="134872"/>
                  </a:moveTo>
                  <a:lnTo>
                    <a:pt x="181834" y="140957"/>
                  </a:lnTo>
                  <a:lnTo>
                    <a:pt x="175429" y="140957"/>
                  </a:lnTo>
                  <a:lnTo>
                    <a:pt x="175429" y="134872"/>
                  </a:lnTo>
                  <a:close/>
                  <a:moveTo>
                    <a:pt x="188561" y="134872"/>
                  </a:moveTo>
                  <a:lnTo>
                    <a:pt x="188561" y="140957"/>
                  </a:lnTo>
                  <a:lnTo>
                    <a:pt x="182173" y="140957"/>
                  </a:lnTo>
                  <a:lnTo>
                    <a:pt x="182173" y="134872"/>
                  </a:lnTo>
                  <a:close/>
                  <a:moveTo>
                    <a:pt x="195288" y="134872"/>
                  </a:moveTo>
                  <a:lnTo>
                    <a:pt x="195288" y="140957"/>
                  </a:lnTo>
                  <a:lnTo>
                    <a:pt x="188900" y="140957"/>
                  </a:lnTo>
                  <a:lnTo>
                    <a:pt x="188900" y="134872"/>
                  </a:lnTo>
                  <a:close/>
                  <a:moveTo>
                    <a:pt x="202032" y="134872"/>
                  </a:moveTo>
                  <a:lnTo>
                    <a:pt x="202032" y="140957"/>
                  </a:lnTo>
                  <a:lnTo>
                    <a:pt x="195627" y="140957"/>
                  </a:lnTo>
                  <a:lnTo>
                    <a:pt x="195627" y="134872"/>
                  </a:lnTo>
                  <a:close/>
                  <a:moveTo>
                    <a:pt x="208759" y="134872"/>
                  </a:moveTo>
                  <a:lnTo>
                    <a:pt x="208759" y="140957"/>
                  </a:lnTo>
                  <a:lnTo>
                    <a:pt x="202371" y="140957"/>
                  </a:lnTo>
                  <a:lnTo>
                    <a:pt x="202371" y="134872"/>
                  </a:lnTo>
                  <a:close/>
                  <a:moveTo>
                    <a:pt x="215504" y="134872"/>
                  </a:moveTo>
                  <a:lnTo>
                    <a:pt x="215504" y="140957"/>
                  </a:lnTo>
                  <a:lnTo>
                    <a:pt x="209098" y="140957"/>
                  </a:lnTo>
                  <a:lnTo>
                    <a:pt x="209098" y="134872"/>
                  </a:lnTo>
                  <a:close/>
                  <a:moveTo>
                    <a:pt x="222230" y="134872"/>
                  </a:moveTo>
                  <a:lnTo>
                    <a:pt x="222230" y="140957"/>
                  </a:lnTo>
                  <a:lnTo>
                    <a:pt x="215843" y="140957"/>
                  </a:lnTo>
                  <a:lnTo>
                    <a:pt x="215843" y="134872"/>
                  </a:lnTo>
                  <a:close/>
                  <a:moveTo>
                    <a:pt x="228975" y="134872"/>
                  </a:moveTo>
                  <a:lnTo>
                    <a:pt x="228975" y="140957"/>
                  </a:lnTo>
                  <a:lnTo>
                    <a:pt x="222569" y="140957"/>
                  </a:lnTo>
                  <a:lnTo>
                    <a:pt x="222569" y="134872"/>
                  </a:lnTo>
                  <a:close/>
                  <a:moveTo>
                    <a:pt x="235701" y="134872"/>
                  </a:moveTo>
                  <a:lnTo>
                    <a:pt x="235701" y="140957"/>
                  </a:lnTo>
                  <a:lnTo>
                    <a:pt x="229296" y="140957"/>
                  </a:lnTo>
                  <a:lnTo>
                    <a:pt x="229296" y="134872"/>
                  </a:lnTo>
                  <a:close/>
                  <a:moveTo>
                    <a:pt x="242428" y="134872"/>
                  </a:moveTo>
                  <a:lnTo>
                    <a:pt x="242428" y="140957"/>
                  </a:lnTo>
                  <a:lnTo>
                    <a:pt x="236040" y="140957"/>
                  </a:lnTo>
                  <a:lnTo>
                    <a:pt x="236040" y="134872"/>
                  </a:lnTo>
                  <a:close/>
                  <a:moveTo>
                    <a:pt x="249173" y="134872"/>
                  </a:moveTo>
                  <a:lnTo>
                    <a:pt x="249173" y="140957"/>
                  </a:lnTo>
                  <a:lnTo>
                    <a:pt x="242767" y="140957"/>
                  </a:lnTo>
                  <a:lnTo>
                    <a:pt x="242767" y="134872"/>
                  </a:lnTo>
                  <a:close/>
                  <a:moveTo>
                    <a:pt x="255899" y="134872"/>
                  </a:moveTo>
                  <a:lnTo>
                    <a:pt x="255899" y="140957"/>
                  </a:lnTo>
                  <a:lnTo>
                    <a:pt x="249512" y="140957"/>
                  </a:lnTo>
                  <a:lnTo>
                    <a:pt x="249512" y="134872"/>
                  </a:lnTo>
                  <a:close/>
                  <a:moveTo>
                    <a:pt x="262644" y="134872"/>
                  </a:moveTo>
                  <a:lnTo>
                    <a:pt x="262644" y="140957"/>
                  </a:lnTo>
                  <a:lnTo>
                    <a:pt x="256238" y="140957"/>
                  </a:lnTo>
                  <a:lnTo>
                    <a:pt x="256238" y="134872"/>
                  </a:lnTo>
                  <a:close/>
                  <a:moveTo>
                    <a:pt x="269370" y="134872"/>
                  </a:moveTo>
                  <a:lnTo>
                    <a:pt x="269370" y="140957"/>
                  </a:lnTo>
                  <a:lnTo>
                    <a:pt x="262983" y="140957"/>
                  </a:lnTo>
                  <a:lnTo>
                    <a:pt x="262983" y="134872"/>
                  </a:lnTo>
                  <a:close/>
                  <a:moveTo>
                    <a:pt x="276115" y="134872"/>
                  </a:moveTo>
                  <a:lnTo>
                    <a:pt x="276115" y="140957"/>
                  </a:lnTo>
                  <a:lnTo>
                    <a:pt x="269709" y="140957"/>
                  </a:lnTo>
                  <a:lnTo>
                    <a:pt x="269709" y="134872"/>
                  </a:lnTo>
                  <a:close/>
                  <a:moveTo>
                    <a:pt x="282842" y="134872"/>
                  </a:moveTo>
                  <a:lnTo>
                    <a:pt x="282842" y="140957"/>
                  </a:lnTo>
                  <a:lnTo>
                    <a:pt x="276436" y="140957"/>
                  </a:lnTo>
                  <a:lnTo>
                    <a:pt x="276436" y="134872"/>
                  </a:lnTo>
                  <a:close/>
                  <a:moveTo>
                    <a:pt x="6745" y="141278"/>
                  </a:moveTo>
                  <a:lnTo>
                    <a:pt x="6745" y="147362"/>
                  </a:lnTo>
                  <a:lnTo>
                    <a:pt x="339" y="147362"/>
                  </a:lnTo>
                  <a:lnTo>
                    <a:pt x="339" y="141278"/>
                  </a:lnTo>
                  <a:close/>
                  <a:moveTo>
                    <a:pt x="13471" y="141278"/>
                  </a:moveTo>
                  <a:lnTo>
                    <a:pt x="13471" y="147362"/>
                  </a:lnTo>
                  <a:lnTo>
                    <a:pt x="7066" y="147362"/>
                  </a:lnTo>
                  <a:lnTo>
                    <a:pt x="7066" y="141278"/>
                  </a:lnTo>
                  <a:close/>
                  <a:moveTo>
                    <a:pt x="20198" y="141278"/>
                  </a:moveTo>
                  <a:lnTo>
                    <a:pt x="20198" y="147362"/>
                  </a:lnTo>
                  <a:lnTo>
                    <a:pt x="13810" y="147362"/>
                  </a:lnTo>
                  <a:lnTo>
                    <a:pt x="13810" y="141278"/>
                  </a:lnTo>
                  <a:close/>
                  <a:moveTo>
                    <a:pt x="26942" y="141278"/>
                  </a:moveTo>
                  <a:lnTo>
                    <a:pt x="26942" y="147362"/>
                  </a:lnTo>
                  <a:lnTo>
                    <a:pt x="20537" y="147362"/>
                  </a:lnTo>
                  <a:lnTo>
                    <a:pt x="20537" y="141278"/>
                  </a:lnTo>
                  <a:close/>
                  <a:moveTo>
                    <a:pt x="33669" y="141278"/>
                  </a:moveTo>
                  <a:lnTo>
                    <a:pt x="33669" y="147362"/>
                  </a:lnTo>
                  <a:lnTo>
                    <a:pt x="27281" y="147362"/>
                  </a:lnTo>
                  <a:lnTo>
                    <a:pt x="27281" y="141278"/>
                  </a:lnTo>
                  <a:close/>
                  <a:moveTo>
                    <a:pt x="40414" y="141278"/>
                  </a:moveTo>
                  <a:lnTo>
                    <a:pt x="40414" y="147362"/>
                  </a:lnTo>
                  <a:lnTo>
                    <a:pt x="34008" y="147362"/>
                  </a:lnTo>
                  <a:lnTo>
                    <a:pt x="34008" y="141278"/>
                  </a:lnTo>
                  <a:close/>
                  <a:moveTo>
                    <a:pt x="47140" y="141278"/>
                  </a:moveTo>
                  <a:lnTo>
                    <a:pt x="47140" y="147362"/>
                  </a:lnTo>
                  <a:lnTo>
                    <a:pt x="40753" y="147362"/>
                  </a:lnTo>
                  <a:lnTo>
                    <a:pt x="40753" y="141278"/>
                  </a:lnTo>
                  <a:close/>
                  <a:moveTo>
                    <a:pt x="53885" y="141278"/>
                  </a:moveTo>
                  <a:lnTo>
                    <a:pt x="53885" y="147362"/>
                  </a:lnTo>
                  <a:lnTo>
                    <a:pt x="47479" y="147362"/>
                  </a:lnTo>
                  <a:lnTo>
                    <a:pt x="47479" y="141278"/>
                  </a:lnTo>
                  <a:close/>
                  <a:moveTo>
                    <a:pt x="60611" y="141278"/>
                  </a:moveTo>
                  <a:lnTo>
                    <a:pt x="60611" y="147362"/>
                  </a:lnTo>
                  <a:lnTo>
                    <a:pt x="54206" y="147362"/>
                  </a:lnTo>
                  <a:lnTo>
                    <a:pt x="54206" y="141278"/>
                  </a:lnTo>
                  <a:close/>
                  <a:moveTo>
                    <a:pt x="67338" y="141278"/>
                  </a:moveTo>
                  <a:lnTo>
                    <a:pt x="67338" y="147362"/>
                  </a:lnTo>
                  <a:lnTo>
                    <a:pt x="60950" y="147362"/>
                  </a:lnTo>
                  <a:lnTo>
                    <a:pt x="60950" y="141278"/>
                  </a:lnTo>
                  <a:close/>
                  <a:moveTo>
                    <a:pt x="74083" y="141278"/>
                  </a:moveTo>
                  <a:lnTo>
                    <a:pt x="74083" y="147362"/>
                  </a:lnTo>
                  <a:lnTo>
                    <a:pt x="67677" y="147362"/>
                  </a:lnTo>
                  <a:lnTo>
                    <a:pt x="67677" y="141278"/>
                  </a:lnTo>
                  <a:close/>
                  <a:moveTo>
                    <a:pt x="80809" y="141278"/>
                  </a:moveTo>
                  <a:lnTo>
                    <a:pt x="80809" y="147362"/>
                  </a:lnTo>
                  <a:lnTo>
                    <a:pt x="74422" y="147362"/>
                  </a:lnTo>
                  <a:lnTo>
                    <a:pt x="74422" y="141278"/>
                  </a:lnTo>
                  <a:close/>
                  <a:moveTo>
                    <a:pt x="87554" y="141278"/>
                  </a:moveTo>
                  <a:lnTo>
                    <a:pt x="87554" y="147362"/>
                  </a:lnTo>
                  <a:lnTo>
                    <a:pt x="81148" y="147362"/>
                  </a:lnTo>
                  <a:lnTo>
                    <a:pt x="81148" y="141278"/>
                  </a:lnTo>
                  <a:close/>
                  <a:moveTo>
                    <a:pt x="94281" y="141278"/>
                  </a:moveTo>
                  <a:lnTo>
                    <a:pt x="94281" y="147362"/>
                  </a:lnTo>
                  <a:lnTo>
                    <a:pt x="87893" y="147362"/>
                  </a:lnTo>
                  <a:lnTo>
                    <a:pt x="87893" y="141278"/>
                  </a:lnTo>
                  <a:close/>
                  <a:moveTo>
                    <a:pt x="101007" y="141278"/>
                  </a:moveTo>
                  <a:lnTo>
                    <a:pt x="101007" y="147362"/>
                  </a:lnTo>
                  <a:lnTo>
                    <a:pt x="94620" y="147362"/>
                  </a:lnTo>
                  <a:lnTo>
                    <a:pt x="94620" y="141278"/>
                  </a:lnTo>
                  <a:close/>
                  <a:moveTo>
                    <a:pt x="107752" y="141278"/>
                  </a:moveTo>
                  <a:lnTo>
                    <a:pt x="107752" y="147362"/>
                  </a:lnTo>
                  <a:lnTo>
                    <a:pt x="101346" y="147362"/>
                  </a:lnTo>
                  <a:lnTo>
                    <a:pt x="101346" y="141278"/>
                  </a:lnTo>
                  <a:close/>
                  <a:moveTo>
                    <a:pt x="114478" y="141278"/>
                  </a:moveTo>
                  <a:lnTo>
                    <a:pt x="114478" y="147362"/>
                  </a:lnTo>
                  <a:lnTo>
                    <a:pt x="108091" y="147362"/>
                  </a:lnTo>
                  <a:lnTo>
                    <a:pt x="108091" y="141278"/>
                  </a:lnTo>
                  <a:close/>
                  <a:moveTo>
                    <a:pt x="121223" y="141278"/>
                  </a:moveTo>
                  <a:lnTo>
                    <a:pt x="121223" y="147362"/>
                  </a:lnTo>
                  <a:lnTo>
                    <a:pt x="114817" y="147362"/>
                  </a:lnTo>
                  <a:lnTo>
                    <a:pt x="114817" y="141278"/>
                  </a:lnTo>
                  <a:close/>
                  <a:moveTo>
                    <a:pt x="127950" y="141278"/>
                  </a:moveTo>
                  <a:lnTo>
                    <a:pt x="127950" y="147362"/>
                  </a:lnTo>
                  <a:lnTo>
                    <a:pt x="121562" y="147362"/>
                  </a:lnTo>
                  <a:lnTo>
                    <a:pt x="121562" y="141278"/>
                  </a:lnTo>
                  <a:close/>
                  <a:moveTo>
                    <a:pt x="134694" y="141278"/>
                  </a:moveTo>
                  <a:lnTo>
                    <a:pt x="134694" y="147362"/>
                  </a:lnTo>
                  <a:lnTo>
                    <a:pt x="128289" y="147362"/>
                  </a:lnTo>
                  <a:lnTo>
                    <a:pt x="128289" y="141278"/>
                  </a:lnTo>
                  <a:close/>
                  <a:moveTo>
                    <a:pt x="141421" y="141278"/>
                  </a:moveTo>
                  <a:lnTo>
                    <a:pt x="141421" y="147362"/>
                  </a:lnTo>
                  <a:lnTo>
                    <a:pt x="135033" y="147362"/>
                  </a:lnTo>
                  <a:lnTo>
                    <a:pt x="135033" y="141278"/>
                  </a:lnTo>
                  <a:close/>
                  <a:moveTo>
                    <a:pt x="148148" y="141278"/>
                  </a:moveTo>
                  <a:lnTo>
                    <a:pt x="148148" y="147362"/>
                  </a:lnTo>
                  <a:lnTo>
                    <a:pt x="141760" y="147362"/>
                  </a:lnTo>
                  <a:lnTo>
                    <a:pt x="141760" y="141278"/>
                  </a:lnTo>
                  <a:close/>
                  <a:moveTo>
                    <a:pt x="154892" y="141278"/>
                  </a:moveTo>
                  <a:lnTo>
                    <a:pt x="154892" y="147362"/>
                  </a:lnTo>
                  <a:lnTo>
                    <a:pt x="148487" y="147362"/>
                  </a:lnTo>
                  <a:lnTo>
                    <a:pt x="148487" y="141278"/>
                  </a:lnTo>
                  <a:close/>
                  <a:moveTo>
                    <a:pt x="161619" y="141278"/>
                  </a:moveTo>
                  <a:lnTo>
                    <a:pt x="161619" y="147362"/>
                  </a:lnTo>
                  <a:lnTo>
                    <a:pt x="155231" y="147362"/>
                  </a:lnTo>
                  <a:lnTo>
                    <a:pt x="155231" y="141278"/>
                  </a:lnTo>
                  <a:close/>
                  <a:moveTo>
                    <a:pt x="168363" y="141278"/>
                  </a:moveTo>
                  <a:lnTo>
                    <a:pt x="168363" y="147362"/>
                  </a:lnTo>
                  <a:lnTo>
                    <a:pt x="161958" y="147362"/>
                  </a:lnTo>
                  <a:lnTo>
                    <a:pt x="161958" y="141278"/>
                  </a:lnTo>
                  <a:close/>
                  <a:moveTo>
                    <a:pt x="175090" y="141278"/>
                  </a:moveTo>
                  <a:lnTo>
                    <a:pt x="175090" y="147362"/>
                  </a:lnTo>
                  <a:lnTo>
                    <a:pt x="168702" y="147362"/>
                  </a:lnTo>
                  <a:lnTo>
                    <a:pt x="168702" y="141278"/>
                  </a:lnTo>
                  <a:close/>
                  <a:moveTo>
                    <a:pt x="181834" y="141278"/>
                  </a:moveTo>
                  <a:lnTo>
                    <a:pt x="181834" y="147362"/>
                  </a:lnTo>
                  <a:lnTo>
                    <a:pt x="175429" y="147362"/>
                  </a:lnTo>
                  <a:lnTo>
                    <a:pt x="175429" y="141278"/>
                  </a:lnTo>
                  <a:close/>
                  <a:moveTo>
                    <a:pt x="188561" y="141278"/>
                  </a:moveTo>
                  <a:lnTo>
                    <a:pt x="188561" y="147362"/>
                  </a:lnTo>
                  <a:lnTo>
                    <a:pt x="182173" y="147362"/>
                  </a:lnTo>
                  <a:lnTo>
                    <a:pt x="182173" y="141278"/>
                  </a:lnTo>
                  <a:close/>
                  <a:moveTo>
                    <a:pt x="195288" y="141278"/>
                  </a:moveTo>
                  <a:lnTo>
                    <a:pt x="195288" y="147362"/>
                  </a:lnTo>
                  <a:lnTo>
                    <a:pt x="188900" y="147362"/>
                  </a:lnTo>
                  <a:lnTo>
                    <a:pt x="188900" y="141278"/>
                  </a:lnTo>
                  <a:close/>
                  <a:moveTo>
                    <a:pt x="202032" y="141278"/>
                  </a:moveTo>
                  <a:lnTo>
                    <a:pt x="202032" y="147362"/>
                  </a:lnTo>
                  <a:lnTo>
                    <a:pt x="195627" y="147362"/>
                  </a:lnTo>
                  <a:lnTo>
                    <a:pt x="195627" y="141278"/>
                  </a:lnTo>
                  <a:close/>
                  <a:moveTo>
                    <a:pt x="208759" y="141278"/>
                  </a:moveTo>
                  <a:lnTo>
                    <a:pt x="208759" y="147362"/>
                  </a:lnTo>
                  <a:lnTo>
                    <a:pt x="202371" y="147362"/>
                  </a:lnTo>
                  <a:lnTo>
                    <a:pt x="202371" y="141278"/>
                  </a:lnTo>
                  <a:close/>
                  <a:moveTo>
                    <a:pt x="215504" y="141278"/>
                  </a:moveTo>
                  <a:lnTo>
                    <a:pt x="215504" y="147362"/>
                  </a:lnTo>
                  <a:lnTo>
                    <a:pt x="209098" y="147362"/>
                  </a:lnTo>
                  <a:lnTo>
                    <a:pt x="209098" y="141278"/>
                  </a:lnTo>
                  <a:close/>
                  <a:moveTo>
                    <a:pt x="222230" y="141278"/>
                  </a:moveTo>
                  <a:lnTo>
                    <a:pt x="222230" y="147362"/>
                  </a:lnTo>
                  <a:lnTo>
                    <a:pt x="215843" y="147362"/>
                  </a:lnTo>
                  <a:lnTo>
                    <a:pt x="215843" y="141278"/>
                  </a:lnTo>
                  <a:close/>
                  <a:moveTo>
                    <a:pt x="228975" y="141278"/>
                  </a:moveTo>
                  <a:lnTo>
                    <a:pt x="228975" y="147362"/>
                  </a:lnTo>
                  <a:lnTo>
                    <a:pt x="222569" y="147362"/>
                  </a:lnTo>
                  <a:lnTo>
                    <a:pt x="222569" y="141278"/>
                  </a:lnTo>
                  <a:close/>
                  <a:moveTo>
                    <a:pt x="235701" y="141278"/>
                  </a:moveTo>
                  <a:lnTo>
                    <a:pt x="235701" y="147362"/>
                  </a:lnTo>
                  <a:lnTo>
                    <a:pt x="229296" y="147362"/>
                  </a:lnTo>
                  <a:lnTo>
                    <a:pt x="229296" y="141278"/>
                  </a:lnTo>
                  <a:close/>
                  <a:moveTo>
                    <a:pt x="242428" y="141278"/>
                  </a:moveTo>
                  <a:lnTo>
                    <a:pt x="242428" y="147362"/>
                  </a:lnTo>
                  <a:lnTo>
                    <a:pt x="236040" y="147362"/>
                  </a:lnTo>
                  <a:lnTo>
                    <a:pt x="236040" y="141278"/>
                  </a:lnTo>
                  <a:close/>
                  <a:moveTo>
                    <a:pt x="249173" y="141278"/>
                  </a:moveTo>
                  <a:lnTo>
                    <a:pt x="249173" y="147362"/>
                  </a:lnTo>
                  <a:lnTo>
                    <a:pt x="242767" y="147362"/>
                  </a:lnTo>
                  <a:lnTo>
                    <a:pt x="242767" y="141278"/>
                  </a:lnTo>
                  <a:close/>
                  <a:moveTo>
                    <a:pt x="255899" y="141278"/>
                  </a:moveTo>
                  <a:lnTo>
                    <a:pt x="255899" y="147362"/>
                  </a:lnTo>
                  <a:lnTo>
                    <a:pt x="249512" y="147362"/>
                  </a:lnTo>
                  <a:lnTo>
                    <a:pt x="249512" y="141278"/>
                  </a:lnTo>
                  <a:close/>
                  <a:moveTo>
                    <a:pt x="262644" y="141278"/>
                  </a:moveTo>
                  <a:lnTo>
                    <a:pt x="262644" y="147362"/>
                  </a:lnTo>
                  <a:lnTo>
                    <a:pt x="256238" y="147362"/>
                  </a:lnTo>
                  <a:lnTo>
                    <a:pt x="256238" y="141278"/>
                  </a:lnTo>
                  <a:close/>
                  <a:moveTo>
                    <a:pt x="269370" y="141278"/>
                  </a:moveTo>
                  <a:lnTo>
                    <a:pt x="269370" y="147362"/>
                  </a:lnTo>
                  <a:lnTo>
                    <a:pt x="262983" y="147362"/>
                  </a:lnTo>
                  <a:lnTo>
                    <a:pt x="262983" y="141278"/>
                  </a:lnTo>
                  <a:close/>
                  <a:moveTo>
                    <a:pt x="276115" y="141278"/>
                  </a:moveTo>
                  <a:lnTo>
                    <a:pt x="276115" y="147362"/>
                  </a:lnTo>
                  <a:lnTo>
                    <a:pt x="269709" y="147362"/>
                  </a:lnTo>
                  <a:lnTo>
                    <a:pt x="269709" y="141278"/>
                  </a:lnTo>
                  <a:close/>
                  <a:moveTo>
                    <a:pt x="282842" y="141278"/>
                  </a:moveTo>
                  <a:lnTo>
                    <a:pt x="282842" y="147362"/>
                  </a:lnTo>
                  <a:lnTo>
                    <a:pt x="276436" y="147362"/>
                  </a:lnTo>
                  <a:lnTo>
                    <a:pt x="276436" y="141278"/>
                  </a:lnTo>
                  <a:close/>
                  <a:moveTo>
                    <a:pt x="6745" y="147683"/>
                  </a:moveTo>
                  <a:lnTo>
                    <a:pt x="6745" y="153768"/>
                  </a:lnTo>
                  <a:lnTo>
                    <a:pt x="339" y="153768"/>
                  </a:lnTo>
                  <a:lnTo>
                    <a:pt x="339" y="147683"/>
                  </a:lnTo>
                  <a:close/>
                  <a:moveTo>
                    <a:pt x="13471" y="147683"/>
                  </a:moveTo>
                  <a:lnTo>
                    <a:pt x="13471" y="153768"/>
                  </a:lnTo>
                  <a:lnTo>
                    <a:pt x="7066" y="153768"/>
                  </a:lnTo>
                  <a:lnTo>
                    <a:pt x="7066" y="147683"/>
                  </a:lnTo>
                  <a:close/>
                  <a:moveTo>
                    <a:pt x="20198" y="147683"/>
                  </a:moveTo>
                  <a:lnTo>
                    <a:pt x="20198" y="153768"/>
                  </a:lnTo>
                  <a:lnTo>
                    <a:pt x="13810" y="153768"/>
                  </a:lnTo>
                  <a:lnTo>
                    <a:pt x="13810" y="147683"/>
                  </a:lnTo>
                  <a:close/>
                  <a:moveTo>
                    <a:pt x="26942" y="147683"/>
                  </a:moveTo>
                  <a:lnTo>
                    <a:pt x="26942" y="153768"/>
                  </a:lnTo>
                  <a:lnTo>
                    <a:pt x="20537" y="153768"/>
                  </a:lnTo>
                  <a:lnTo>
                    <a:pt x="20537" y="147683"/>
                  </a:lnTo>
                  <a:close/>
                  <a:moveTo>
                    <a:pt x="33669" y="147683"/>
                  </a:moveTo>
                  <a:lnTo>
                    <a:pt x="33669" y="153768"/>
                  </a:lnTo>
                  <a:lnTo>
                    <a:pt x="27281" y="153768"/>
                  </a:lnTo>
                  <a:lnTo>
                    <a:pt x="27281" y="147683"/>
                  </a:lnTo>
                  <a:close/>
                  <a:moveTo>
                    <a:pt x="40414" y="147683"/>
                  </a:moveTo>
                  <a:lnTo>
                    <a:pt x="40414" y="153768"/>
                  </a:lnTo>
                  <a:lnTo>
                    <a:pt x="34008" y="153768"/>
                  </a:lnTo>
                  <a:lnTo>
                    <a:pt x="34008" y="147683"/>
                  </a:lnTo>
                  <a:close/>
                  <a:moveTo>
                    <a:pt x="47140" y="147683"/>
                  </a:moveTo>
                  <a:lnTo>
                    <a:pt x="47140" y="153768"/>
                  </a:lnTo>
                  <a:lnTo>
                    <a:pt x="40753" y="153768"/>
                  </a:lnTo>
                  <a:lnTo>
                    <a:pt x="40753" y="147683"/>
                  </a:lnTo>
                  <a:close/>
                  <a:moveTo>
                    <a:pt x="53885" y="147683"/>
                  </a:moveTo>
                  <a:lnTo>
                    <a:pt x="53885" y="153768"/>
                  </a:lnTo>
                  <a:lnTo>
                    <a:pt x="47479" y="153768"/>
                  </a:lnTo>
                  <a:lnTo>
                    <a:pt x="47479" y="147683"/>
                  </a:lnTo>
                  <a:close/>
                  <a:moveTo>
                    <a:pt x="60611" y="147683"/>
                  </a:moveTo>
                  <a:lnTo>
                    <a:pt x="60611" y="153768"/>
                  </a:lnTo>
                  <a:lnTo>
                    <a:pt x="54206" y="153768"/>
                  </a:lnTo>
                  <a:lnTo>
                    <a:pt x="54206" y="147683"/>
                  </a:lnTo>
                  <a:close/>
                  <a:moveTo>
                    <a:pt x="67338" y="147683"/>
                  </a:moveTo>
                  <a:lnTo>
                    <a:pt x="67338" y="153768"/>
                  </a:lnTo>
                  <a:lnTo>
                    <a:pt x="60950" y="153768"/>
                  </a:lnTo>
                  <a:lnTo>
                    <a:pt x="60950" y="147683"/>
                  </a:lnTo>
                  <a:close/>
                  <a:moveTo>
                    <a:pt x="74083" y="147683"/>
                  </a:moveTo>
                  <a:lnTo>
                    <a:pt x="74083" y="153768"/>
                  </a:lnTo>
                  <a:lnTo>
                    <a:pt x="67677" y="153768"/>
                  </a:lnTo>
                  <a:lnTo>
                    <a:pt x="67677" y="147683"/>
                  </a:lnTo>
                  <a:close/>
                  <a:moveTo>
                    <a:pt x="80809" y="147683"/>
                  </a:moveTo>
                  <a:lnTo>
                    <a:pt x="80809" y="153768"/>
                  </a:lnTo>
                  <a:lnTo>
                    <a:pt x="74422" y="153768"/>
                  </a:lnTo>
                  <a:lnTo>
                    <a:pt x="74422" y="147683"/>
                  </a:lnTo>
                  <a:close/>
                  <a:moveTo>
                    <a:pt x="87554" y="147683"/>
                  </a:moveTo>
                  <a:lnTo>
                    <a:pt x="87554" y="153768"/>
                  </a:lnTo>
                  <a:lnTo>
                    <a:pt x="81148" y="153768"/>
                  </a:lnTo>
                  <a:lnTo>
                    <a:pt x="81148" y="147683"/>
                  </a:lnTo>
                  <a:close/>
                  <a:moveTo>
                    <a:pt x="94281" y="147683"/>
                  </a:moveTo>
                  <a:lnTo>
                    <a:pt x="94281" y="153768"/>
                  </a:lnTo>
                  <a:lnTo>
                    <a:pt x="87893" y="153768"/>
                  </a:lnTo>
                  <a:lnTo>
                    <a:pt x="87893" y="147683"/>
                  </a:lnTo>
                  <a:close/>
                  <a:moveTo>
                    <a:pt x="101007" y="147683"/>
                  </a:moveTo>
                  <a:lnTo>
                    <a:pt x="101007" y="153768"/>
                  </a:lnTo>
                  <a:lnTo>
                    <a:pt x="94620" y="153768"/>
                  </a:lnTo>
                  <a:lnTo>
                    <a:pt x="94620" y="147683"/>
                  </a:lnTo>
                  <a:close/>
                  <a:moveTo>
                    <a:pt x="107752" y="147683"/>
                  </a:moveTo>
                  <a:lnTo>
                    <a:pt x="107752" y="153768"/>
                  </a:lnTo>
                  <a:lnTo>
                    <a:pt x="101346" y="153768"/>
                  </a:lnTo>
                  <a:lnTo>
                    <a:pt x="101346" y="147683"/>
                  </a:lnTo>
                  <a:close/>
                  <a:moveTo>
                    <a:pt x="114478" y="147683"/>
                  </a:moveTo>
                  <a:lnTo>
                    <a:pt x="114478" y="153768"/>
                  </a:lnTo>
                  <a:lnTo>
                    <a:pt x="108091" y="153768"/>
                  </a:lnTo>
                  <a:lnTo>
                    <a:pt x="108091" y="147683"/>
                  </a:lnTo>
                  <a:close/>
                  <a:moveTo>
                    <a:pt x="121223" y="147683"/>
                  </a:moveTo>
                  <a:lnTo>
                    <a:pt x="121223" y="153768"/>
                  </a:lnTo>
                  <a:lnTo>
                    <a:pt x="114817" y="153768"/>
                  </a:lnTo>
                  <a:lnTo>
                    <a:pt x="114817" y="147683"/>
                  </a:lnTo>
                  <a:close/>
                  <a:moveTo>
                    <a:pt x="127950" y="147683"/>
                  </a:moveTo>
                  <a:lnTo>
                    <a:pt x="127950" y="153768"/>
                  </a:lnTo>
                  <a:lnTo>
                    <a:pt x="121562" y="153768"/>
                  </a:lnTo>
                  <a:lnTo>
                    <a:pt x="121562" y="147683"/>
                  </a:lnTo>
                  <a:close/>
                  <a:moveTo>
                    <a:pt x="134694" y="147683"/>
                  </a:moveTo>
                  <a:lnTo>
                    <a:pt x="134694" y="153768"/>
                  </a:lnTo>
                  <a:lnTo>
                    <a:pt x="128289" y="153768"/>
                  </a:lnTo>
                  <a:lnTo>
                    <a:pt x="128289" y="147683"/>
                  </a:lnTo>
                  <a:close/>
                  <a:moveTo>
                    <a:pt x="141421" y="147683"/>
                  </a:moveTo>
                  <a:lnTo>
                    <a:pt x="141421" y="153768"/>
                  </a:lnTo>
                  <a:lnTo>
                    <a:pt x="135033" y="153768"/>
                  </a:lnTo>
                  <a:lnTo>
                    <a:pt x="135033" y="147683"/>
                  </a:lnTo>
                  <a:close/>
                  <a:moveTo>
                    <a:pt x="148148" y="147683"/>
                  </a:moveTo>
                  <a:lnTo>
                    <a:pt x="148148" y="153768"/>
                  </a:lnTo>
                  <a:lnTo>
                    <a:pt x="141760" y="153768"/>
                  </a:lnTo>
                  <a:lnTo>
                    <a:pt x="141760" y="147683"/>
                  </a:lnTo>
                  <a:close/>
                  <a:moveTo>
                    <a:pt x="154892" y="147683"/>
                  </a:moveTo>
                  <a:lnTo>
                    <a:pt x="154892" y="153768"/>
                  </a:lnTo>
                  <a:lnTo>
                    <a:pt x="148487" y="153768"/>
                  </a:lnTo>
                  <a:lnTo>
                    <a:pt x="148487" y="147683"/>
                  </a:lnTo>
                  <a:close/>
                  <a:moveTo>
                    <a:pt x="161619" y="147683"/>
                  </a:moveTo>
                  <a:lnTo>
                    <a:pt x="161619" y="153768"/>
                  </a:lnTo>
                  <a:lnTo>
                    <a:pt x="155231" y="153768"/>
                  </a:lnTo>
                  <a:lnTo>
                    <a:pt x="155231" y="147683"/>
                  </a:lnTo>
                  <a:close/>
                  <a:moveTo>
                    <a:pt x="168363" y="147683"/>
                  </a:moveTo>
                  <a:lnTo>
                    <a:pt x="168363" y="153768"/>
                  </a:lnTo>
                  <a:lnTo>
                    <a:pt x="161958" y="153768"/>
                  </a:lnTo>
                  <a:lnTo>
                    <a:pt x="161958" y="147683"/>
                  </a:lnTo>
                  <a:close/>
                  <a:moveTo>
                    <a:pt x="175090" y="147683"/>
                  </a:moveTo>
                  <a:lnTo>
                    <a:pt x="175090" y="153768"/>
                  </a:lnTo>
                  <a:lnTo>
                    <a:pt x="168702" y="153768"/>
                  </a:lnTo>
                  <a:lnTo>
                    <a:pt x="168702" y="147683"/>
                  </a:lnTo>
                  <a:close/>
                  <a:moveTo>
                    <a:pt x="181834" y="147683"/>
                  </a:moveTo>
                  <a:lnTo>
                    <a:pt x="181834" y="153768"/>
                  </a:lnTo>
                  <a:lnTo>
                    <a:pt x="175429" y="153768"/>
                  </a:lnTo>
                  <a:lnTo>
                    <a:pt x="175429" y="147683"/>
                  </a:lnTo>
                  <a:close/>
                  <a:moveTo>
                    <a:pt x="188561" y="147683"/>
                  </a:moveTo>
                  <a:lnTo>
                    <a:pt x="188561" y="153768"/>
                  </a:lnTo>
                  <a:lnTo>
                    <a:pt x="182173" y="153768"/>
                  </a:lnTo>
                  <a:lnTo>
                    <a:pt x="182173" y="147683"/>
                  </a:lnTo>
                  <a:close/>
                  <a:moveTo>
                    <a:pt x="195288" y="147683"/>
                  </a:moveTo>
                  <a:lnTo>
                    <a:pt x="195288" y="153768"/>
                  </a:lnTo>
                  <a:lnTo>
                    <a:pt x="188900" y="153768"/>
                  </a:lnTo>
                  <a:lnTo>
                    <a:pt x="188900" y="147683"/>
                  </a:lnTo>
                  <a:close/>
                  <a:moveTo>
                    <a:pt x="202032" y="147683"/>
                  </a:moveTo>
                  <a:lnTo>
                    <a:pt x="202032" y="153768"/>
                  </a:lnTo>
                  <a:lnTo>
                    <a:pt x="195627" y="153768"/>
                  </a:lnTo>
                  <a:lnTo>
                    <a:pt x="195627" y="147683"/>
                  </a:lnTo>
                  <a:close/>
                  <a:moveTo>
                    <a:pt x="208759" y="147683"/>
                  </a:moveTo>
                  <a:lnTo>
                    <a:pt x="208759" y="153768"/>
                  </a:lnTo>
                  <a:lnTo>
                    <a:pt x="202371" y="153768"/>
                  </a:lnTo>
                  <a:lnTo>
                    <a:pt x="202371" y="147683"/>
                  </a:lnTo>
                  <a:close/>
                  <a:moveTo>
                    <a:pt x="215504" y="147683"/>
                  </a:moveTo>
                  <a:lnTo>
                    <a:pt x="215504" y="153768"/>
                  </a:lnTo>
                  <a:lnTo>
                    <a:pt x="209098" y="153768"/>
                  </a:lnTo>
                  <a:lnTo>
                    <a:pt x="209098" y="147683"/>
                  </a:lnTo>
                  <a:close/>
                  <a:moveTo>
                    <a:pt x="222230" y="147683"/>
                  </a:moveTo>
                  <a:lnTo>
                    <a:pt x="222230" y="153768"/>
                  </a:lnTo>
                  <a:lnTo>
                    <a:pt x="215843" y="153768"/>
                  </a:lnTo>
                  <a:lnTo>
                    <a:pt x="215843" y="147683"/>
                  </a:lnTo>
                  <a:close/>
                  <a:moveTo>
                    <a:pt x="228975" y="147683"/>
                  </a:moveTo>
                  <a:lnTo>
                    <a:pt x="228975" y="153768"/>
                  </a:lnTo>
                  <a:lnTo>
                    <a:pt x="222569" y="153768"/>
                  </a:lnTo>
                  <a:lnTo>
                    <a:pt x="222569" y="147683"/>
                  </a:lnTo>
                  <a:close/>
                  <a:moveTo>
                    <a:pt x="235701" y="147683"/>
                  </a:moveTo>
                  <a:lnTo>
                    <a:pt x="235701" y="153768"/>
                  </a:lnTo>
                  <a:lnTo>
                    <a:pt x="229296" y="153768"/>
                  </a:lnTo>
                  <a:lnTo>
                    <a:pt x="229296" y="147683"/>
                  </a:lnTo>
                  <a:close/>
                  <a:moveTo>
                    <a:pt x="242428" y="147683"/>
                  </a:moveTo>
                  <a:lnTo>
                    <a:pt x="242428" y="153768"/>
                  </a:lnTo>
                  <a:lnTo>
                    <a:pt x="236040" y="153768"/>
                  </a:lnTo>
                  <a:lnTo>
                    <a:pt x="236040" y="147683"/>
                  </a:lnTo>
                  <a:close/>
                  <a:moveTo>
                    <a:pt x="249173" y="147683"/>
                  </a:moveTo>
                  <a:lnTo>
                    <a:pt x="249173" y="153768"/>
                  </a:lnTo>
                  <a:lnTo>
                    <a:pt x="242767" y="153768"/>
                  </a:lnTo>
                  <a:lnTo>
                    <a:pt x="242767" y="147683"/>
                  </a:lnTo>
                  <a:close/>
                  <a:moveTo>
                    <a:pt x="255899" y="147683"/>
                  </a:moveTo>
                  <a:lnTo>
                    <a:pt x="255899" y="153768"/>
                  </a:lnTo>
                  <a:lnTo>
                    <a:pt x="249512" y="153768"/>
                  </a:lnTo>
                  <a:lnTo>
                    <a:pt x="249512" y="147683"/>
                  </a:lnTo>
                  <a:close/>
                  <a:moveTo>
                    <a:pt x="262644" y="147683"/>
                  </a:moveTo>
                  <a:lnTo>
                    <a:pt x="262644" y="153768"/>
                  </a:lnTo>
                  <a:lnTo>
                    <a:pt x="256238" y="153768"/>
                  </a:lnTo>
                  <a:lnTo>
                    <a:pt x="256238" y="147683"/>
                  </a:lnTo>
                  <a:close/>
                  <a:moveTo>
                    <a:pt x="269370" y="147683"/>
                  </a:moveTo>
                  <a:lnTo>
                    <a:pt x="269370" y="153768"/>
                  </a:lnTo>
                  <a:lnTo>
                    <a:pt x="262983" y="153768"/>
                  </a:lnTo>
                  <a:lnTo>
                    <a:pt x="262983" y="147683"/>
                  </a:lnTo>
                  <a:close/>
                  <a:moveTo>
                    <a:pt x="276115" y="147683"/>
                  </a:moveTo>
                  <a:lnTo>
                    <a:pt x="276115" y="153768"/>
                  </a:lnTo>
                  <a:lnTo>
                    <a:pt x="269709" y="153768"/>
                  </a:lnTo>
                  <a:lnTo>
                    <a:pt x="269709" y="147683"/>
                  </a:lnTo>
                  <a:close/>
                  <a:moveTo>
                    <a:pt x="282842" y="147683"/>
                  </a:moveTo>
                  <a:lnTo>
                    <a:pt x="282842" y="153768"/>
                  </a:lnTo>
                  <a:lnTo>
                    <a:pt x="276436" y="153768"/>
                  </a:lnTo>
                  <a:lnTo>
                    <a:pt x="276436" y="147683"/>
                  </a:lnTo>
                  <a:close/>
                  <a:moveTo>
                    <a:pt x="6745" y="154089"/>
                  </a:moveTo>
                  <a:lnTo>
                    <a:pt x="6745" y="160173"/>
                  </a:lnTo>
                  <a:lnTo>
                    <a:pt x="339" y="160173"/>
                  </a:lnTo>
                  <a:lnTo>
                    <a:pt x="339" y="154089"/>
                  </a:lnTo>
                  <a:close/>
                  <a:moveTo>
                    <a:pt x="13471" y="154089"/>
                  </a:moveTo>
                  <a:lnTo>
                    <a:pt x="13471" y="160173"/>
                  </a:lnTo>
                  <a:lnTo>
                    <a:pt x="7066" y="160173"/>
                  </a:lnTo>
                  <a:lnTo>
                    <a:pt x="7066" y="154089"/>
                  </a:lnTo>
                  <a:close/>
                  <a:moveTo>
                    <a:pt x="20198" y="154089"/>
                  </a:moveTo>
                  <a:lnTo>
                    <a:pt x="20198" y="160173"/>
                  </a:lnTo>
                  <a:lnTo>
                    <a:pt x="13810" y="160173"/>
                  </a:lnTo>
                  <a:lnTo>
                    <a:pt x="13810" y="154089"/>
                  </a:lnTo>
                  <a:close/>
                  <a:moveTo>
                    <a:pt x="26942" y="154089"/>
                  </a:moveTo>
                  <a:lnTo>
                    <a:pt x="26942" y="160173"/>
                  </a:lnTo>
                  <a:lnTo>
                    <a:pt x="20537" y="160173"/>
                  </a:lnTo>
                  <a:lnTo>
                    <a:pt x="20537" y="154089"/>
                  </a:lnTo>
                  <a:close/>
                  <a:moveTo>
                    <a:pt x="33669" y="154089"/>
                  </a:moveTo>
                  <a:lnTo>
                    <a:pt x="33669" y="160173"/>
                  </a:lnTo>
                  <a:lnTo>
                    <a:pt x="27281" y="160173"/>
                  </a:lnTo>
                  <a:lnTo>
                    <a:pt x="27281" y="154089"/>
                  </a:lnTo>
                  <a:close/>
                  <a:moveTo>
                    <a:pt x="40414" y="154089"/>
                  </a:moveTo>
                  <a:lnTo>
                    <a:pt x="40414" y="160173"/>
                  </a:lnTo>
                  <a:lnTo>
                    <a:pt x="34008" y="160173"/>
                  </a:lnTo>
                  <a:lnTo>
                    <a:pt x="34008" y="154089"/>
                  </a:lnTo>
                  <a:close/>
                  <a:moveTo>
                    <a:pt x="47140" y="154089"/>
                  </a:moveTo>
                  <a:lnTo>
                    <a:pt x="47140" y="160173"/>
                  </a:lnTo>
                  <a:lnTo>
                    <a:pt x="40753" y="160173"/>
                  </a:lnTo>
                  <a:lnTo>
                    <a:pt x="40753" y="154089"/>
                  </a:lnTo>
                  <a:close/>
                  <a:moveTo>
                    <a:pt x="53885" y="154089"/>
                  </a:moveTo>
                  <a:lnTo>
                    <a:pt x="53885" y="160173"/>
                  </a:lnTo>
                  <a:lnTo>
                    <a:pt x="47479" y="160173"/>
                  </a:lnTo>
                  <a:lnTo>
                    <a:pt x="47479" y="154089"/>
                  </a:lnTo>
                  <a:close/>
                  <a:moveTo>
                    <a:pt x="60611" y="154089"/>
                  </a:moveTo>
                  <a:lnTo>
                    <a:pt x="60611" y="160173"/>
                  </a:lnTo>
                  <a:lnTo>
                    <a:pt x="54206" y="160173"/>
                  </a:lnTo>
                  <a:lnTo>
                    <a:pt x="54206" y="154089"/>
                  </a:lnTo>
                  <a:close/>
                  <a:moveTo>
                    <a:pt x="67338" y="154089"/>
                  </a:moveTo>
                  <a:lnTo>
                    <a:pt x="67338" y="160173"/>
                  </a:lnTo>
                  <a:lnTo>
                    <a:pt x="60950" y="160173"/>
                  </a:lnTo>
                  <a:lnTo>
                    <a:pt x="60950" y="154089"/>
                  </a:lnTo>
                  <a:close/>
                  <a:moveTo>
                    <a:pt x="74083" y="154089"/>
                  </a:moveTo>
                  <a:lnTo>
                    <a:pt x="74083" y="160173"/>
                  </a:lnTo>
                  <a:lnTo>
                    <a:pt x="67677" y="160173"/>
                  </a:lnTo>
                  <a:lnTo>
                    <a:pt x="67677" y="154089"/>
                  </a:lnTo>
                  <a:close/>
                  <a:moveTo>
                    <a:pt x="80809" y="154089"/>
                  </a:moveTo>
                  <a:lnTo>
                    <a:pt x="80809" y="160173"/>
                  </a:lnTo>
                  <a:lnTo>
                    <a:pt x="74422" y="160173"/>
                  </a:lnTo>
                  <a:lnTo>
                    <a:pt x="74422" y="154089"/>
                  </a:lnTo>
                  <a:close/>
                  <a:moveTo>
                    <a:pt x="87554" y="154089"/>
                  </a:moveTo>
                  <a:lnTo>
                    <a:pt x="87554" y="160173"/>
                  </a:lnTo>
                  <a:lnTo>
                    <a:pt x="81148" y="160173"/>
                  </a:lnTo>
                  <a:lnTo>
                    <a:pt x="81148" y="154089"/>
                  </a:lnTo>
                  <a:close/>
                  <a:moveTo>
                    <a:pt x="94281" y="154089"/>
                  </a:moveTo>
                  <a:lnTo>
                    <a:pt x="94281" y="160173"/>
                  </a:lnTo>
                  <a:lnTo>
                    <a:pt x="87893" y="160173"/>
                  </a:lnTo>
                  <a:lnTo>
                    <a:pt x="87893" y="154089"/>
                  </a:lnTo>
                  <a:close/>
                  <a:moveTo>
                    <a:pt x="101007" y="154089"/>
                  </a:moveTo>
                  <a:lnTo>
                    <a:pt x="101007" y="160173"/>
                  </a:lnTo>
                  <a:lnTo>
                    <a:pt x="94620" y="160173"/>
                  </a:lnTo>
                  <a:lnTo>
                    <a:pt x="94620" y="154089"/>
                  </a:lnTo>
                  <a:close/>
                  <a:moveTo>
                    <a:pt x="107752" y="154089"/>
                  </a:moveTo>
                  <a:lnTo>
                    <a:pt x="107752" y="160173"/>
                  </a:lnTo>
                  <a:lnTo>
                    <a:pt x="101346" y="160173"/>
                  </a:lnTo>
                  <a:lnTo>
                    <a:pt x="101346" y="154089"/>
                  </a:lnTo>
                  <a:close/>
                  <a:moveTo>
                    <a:pt x="114478" y="154089"/>
                  </a:moveTo>
                  <a:lnTo>
                    <a:pt x="114478" y="160173"/>
                  </a:lnTo>
                  <a:lnTo>
                    <a:pt x="108091" y="160173"/>
                  </a:lnTo>
                  <a:lnTo>
                    <a:pt x="108091" y="154089"/>
                  </a:lnTo>
                  <a:close/>
                  <a:moveTo>
                    <a:pt x="121223" y="154089"/>
                  </a:moveTo>
                  <a:lnTo>
                    <a:pt x="121223" y="160173"/>
                  </a:lnTo>
                  <a:lnTo>
                    <a:pt x="114817" y="160173"/>
                  </a:lnTo>
                  <a:lnTo>
                    <a:pt x="114817" y="154089"/>
                  </a:lnTo>
                  <a:close/>
                  <a:moveTo>
                    <a:pt x="127950" y="154089"/>
                  </a:moveTo>
                  <a:lnTo>
                    <a:pt x="127950" y="160173"/>
                  </a:lnTo>
                  <a:lnTo>
                    <a:pt x="121562" y="160173"/>
                  </a:lnTo>
                  <a:lnTo>
                    <a:pt x="121562" y="154089"/>
                  </a:lnTo>
                  <a:close/>
                  <a:moveTo>
                    <a:pt x="134694" y="154089"/>
                  </a:moveTo>
                  <a:lnTo>
                    <a:pt x="134694" y="160173"/>
                  </a:lnTo>
                  <a:lnTo>
                    <a:pt x="128289" y="160173"/>
                  </a:lnTo>
                  <a:lnTo>
                    <a:pt x="128289" y="154089"/>
                  </a:lnTo>
                  <a:close/>
                  <a:moveTo>
                    <a:pt x="141421" y="154089"/>
                  </a:moveTo>
                  <a:lnTo>
                    <a:pt x="141421" y="160173"/>
                  </a:lnTo>
                  <a:lnTo>
                    <a:pt x="135033" y="160173"/>
                  </a:lnTo>
                  <a:lnTo>
                    <a:pt x="135033" y="154089"/>
                  </a:lnTo>
                  <a:close/>
                  <a:moveTo>
                    <a:pt x="148148" y="154089"/>
                  </a:moveTo>
                  <a:lnTo>
                    <a:pt x="148148" y="160173"/>
                  </a:lnTo>
                  <a:lnTo>
                    <a:pt x="141760" y="160173"/>
                  </a:lnTo>
                  <a:lnTo>
                    <a:pt x="141760" y="154089"/>
                  </a:lnTo>
                  <a:close/>
                  <a:moveTo>
                    <a:pt x="154892" y="154089"/>
                  </a:moveTo>
                  <a:lnTo>
                    <a:pt x="154892" y="160173"/>
                  </a:lnTo>
                  <a:lnTo>
                    <a:pt x="148487" y="160173"/>
                  </a:lnTo>
                  <a:lnTo>
                    <a:pt x="148487" y="154089"/>
                  </a:lnTo>
                  <a:close/>
                  <a:moveTo>
                    <a:pt x="161619" y="154089"/>
                  </a:moveTo>
                  <a:lnTo>
                    <a:pt x="161619" y="160173"/>
                  </a:lnTo>
                  <a:lnTo>
                    <a:pt x="155231" y="160173"/>
                  </a:lnTo>
                  <a:lnTo>
                    <a:pt x="155231" y="154089"/>
                  </a:lnTo>
                  <a:close/>
                  <a:moveTo>
                    <a:pt x="168363" y="154089"/>
                  </a:moveTo>
                  <a:lnTo>
                    <a:pt x="168363" y="160173"/>
                  </a:lnTo>
                  <a:lnTo>
                    <a:pt x="161958" y="160173"/>
                  </a:lnTo>
                  <a:lnTo>
                    <a:pt x="161958" y="154089"/>
                  </a:lnTo>
                  <a:close/>
                  <a:moveTo>
                    <a:pt x="175090" y="154089"/>
                  </a:moveTo>
                  <a:lnTo>
                    <a:pt x="175090" y="160173"/>
                  </a:lnTo>
                  <a:lnTo>
                    <a:pt x="168702" y="160173"/>
                  </a:lnTo>
                  <a:lnTo>
                    <a:pt x="168702" y="154089"/>
                  </a:lnTo>
                  <a:close/>
                  <a:moveTo>
                    <a:pt x="181834" y="154089"/>
                  </a:moveTo>
                  <a:lnTo>
                    <a:pt x="181834" y="160173"/>
                  </a:lnTo>
                  <a:lnTo>
                    <a:pt x="175429" y="160173"/>
                  </a:lnTo>
                  <a:lnTo>
                    <a:pt x="175429" y="154089"/>
                  </a:lnTo>
                  <a:close/>
                  <a:moveTo>
                    <a:pt x="188561" y="154089"/>
                  </a:moveTo>
                  <a:lnTo>
                    <a:pt x="188561" y="160173"/>
                  </a:lnTo>
                  <a:lnTo>
                    <a:pt x="182173" y="160173"/>
                  </a:lnTo>
                  <a:lnTo>
                    <a:pt x="182173" y="154089"/>
                  </a:lnTo>
                  <a:close/>
                  <a:moveTo>
                    <a:pt x="195288" y="154089"/>
                  </a:moveTo>
                  <a:lnTo>
                    <a:pt x="195288" y="160173"/>
                  </a:lnTo>
                  <a:lnTo>
                    <a:pt x="188900" y="160173"/>
                  </a:lnTo>
                  <a:lnTo>
                    <a:pt x="188900" y="154089"/>
                  </a:lnTo>
                  <a:close/>
                  <a:moveTo>
                    <a:pt x="202032" y="154089"/>
                  </a:moveTo>
                  <a:lnTo>
                    <a:pt x="202032" y="160173"/>
                  </a:lnTo>
                  <a:lnTo>
                    <a:pt x="195627" y="160173"/>
                  </a:lnTo>
                  <a:lnTo>
                    <a:pt x="195627" y="154089"/>
                  </a:lnTo>
                  <a:close/>
                  <a:moveTo>
                    <a:pt x="208759" y="154089"/>
                  </a:moveTo>
                  <a:lnTo>
                    <a:pt x="208759" y="160173"/>
                  </a:lnTo>
                  <a:lnTo>
                    <a:pt x="202371" y="160173"/>
                  </a:lnTo>
                  <a:lnTo>
                    <a:pt x="202371" y="154089"/>
                  </a:lnTo>
                  <a:close/>
                  <a:moveTo>
                    <a:pt x="215504" y="154089"/>
                  </a:moveTo>
                  <a:lnTo>
                    <a:pt x="215504" y="160173"/>
                  </a:lnTo>
                  <a:lnTo>
                    <a:pt x="209098" y="160173"/>
                  </a:lnTo>
                  <a:lnTo>
                    <a:pt x="209098" y="154089"/>
                  </a:lnTo>
                  <a:close/>
                  <a:moveTo>
                    <a:pt x="222230" y="154089"/>
                  </a:moveTo>
                  <a:lnTo>
                    <a:pt x="222230" y="160173"/>
                  </a:lnTo>
                  <a:lnTo>
                    <a:pt x="215843" y="160173"/>
                  </a:lnTo>
                  <a:lnTo>
                    <a:pt x="215843" y="154089"/>
                  </a:lnTo>
                  <a:close/>
                  <a:moveTo>
                    <a:pt x="228975" y="154089"/>
                  </a:moveTo>
                  <a:lnTo>
                    <a:pt x="228975" y="160173"/>
                  </a:lnTo>
                  <a:lnTo>
                    <a:pt x="222569" y="160173"/>
                  </a:lnTo>
                  <a:lnTo>
                    <a:pt x="222569" y="154089"/>
                  </a:lnTo>
                  <a:close/>
                  <a:moveTo>
                    <a:pt x="235701" y="154089"/>
                  </a:moveTo>
                  <a:lnTo>
                    <a:pt x="235701" y="160173"/>
                  </a:lnTo>
                  <a:lnTo>
                    <a:pt x="229296" y="160173"/>
                  </a:lnTo>
                  <a:lnTo>
                    <a:pt x="229296" y="154089"/>
                  </a:lnTo>
                  <a:close/>
                  <a:moveTo>
                    <a:pt x="242428" y="154089"/>
                  </a:moveTo>
                  <a:lnTo>
                    <a:pt x="242428" y="160173"/>
                  </a:lnTo>
                  <a:lnTo>
                    <a:pt x="236040" y="160173"/>
                  </a:lnTo>
                  <a:lnTo>
                    <a:pt x="236040" y="154089"/>
                  </a:lnTo>
                  <a:close/>
                  <a:moveTo>
                    <a:pt x="249173" y="154089"/>
                  </a:moveTo>
                  <a:lnTo>
                    <a:pt x="249173" y="160173"/>
                  </a:lnTo>
                  <a:lnTo>
                    <a:pt x="242767" y="160173"/>
                  </a:lnTo>
                  <a:lnTo>
                    <a:pt x="242767" y="154089"/>
                  </a:lnTo>
                  <a:close/>
                  <a:moveTo>
                    <a:pt x="255899" y="154089"/>
                  </a:moveTo>
                  <a:lnTo>
                    <a:pt x="255899" y="160173"/>
                  </a:lnTo>
                  <a:lnTo>
                    <a:pt x="249512" y="160173"/>
                  </a:lnTo>
                  <a:lnTo>
                    <a:pt x="249512" y="154089"/>
                  </a:lnTo>
                  <a:close/>
                  <a:moveTo>
                    <a:pt x="262644" y="154089"/>
                  </a:moveTo>
                  <a:lnTo>
                    <a:pt x="262644" y="160173"/>
                  </a:lnTo>
                  <a:lnTo>
                    <a:pt x="256238" y="160173"/>
                  </a:lnTo>
                  <a:lnTo>
                    <a:pt x="256238" y="154089"/>
                  </a:lnTo>
                  <a:close/>
                  <a:moveTo>
                    <a:pt x="269370" y="154089"/>
                  </a:moveTo>
                  <a:lnTo>
                    <a:pt x="269370" y="160173"/>
                  </a:lnTo>
                  <a:lnTo>
                    <a:pt x="262983" y="160173"/>
                  </a:lnTo>
                  <a:lnTo>
                    <a:pt x="262983" y="154089"/>
                  </a:lnTo>
                  <a:close/>
                  <a:moveTo>
                    <a:pt x="276115" y="154089"/>
                  </a:moveTo>
                  <a:lnTo>
                    <a:pt x="276115" y="160173"/>
                  </a:lnTo>
                  <a:lnTo>
                    <a:pt x="269709" y="160173"/>
                  </a:lnTo>
                  <a:lnTo>
                    <a:pt x="269709" y="154089"/>
                  </a:lnTo>
                  <a:close/>
                  <a:moveTo>
                    <a:pt x="282842" y="154089"/>
                  </a:moveTo>
                  <a:lnTo>
                    <a:pt x="282842" y="160173"/>
                  </a:lnTo>
                  <a:lnTo>
                    <a:pt x="276436" y="160173"/>
                  </a:lnTo>
                  <a:lnTo>
                    <a:pt x="276436" y="154089"/>
                  </a:lnTo>
                  <a:close/>
                  <a:moveTo>
                    <a:pt x="178" y="0"/>
                  </a:moveTo>
                  <a:lnTo>
                    <a:pt x="178" y="161"/>
                  </a:lnTo>
                  <a:lnTo>
                    <a:pt x="0" y="161"/>
                  </a:lnTo>
                  <a:lnTo>
                    <a:pt x="0" y="160334"/>
                  </a:lnTo>
                  <a:lnTo>
                    <a:pt x="178" y="160334"/>
                  </a:lnTo>
                  <a:lnTo>
                    <a:pt x="178" y="160494"/>
                  </a:lnTo>
                  <a:lnTo>
                    <a:pt x="285482" y="160494"/>
                  </a:lnTo>
                  <a:lnTo>
                    <a:pt x="285482" y="160173"/>
                  </a:lnTo>
                  <a:lnTo>
                    <a:pt x="283181" y="160173"/>
                  </a:lnTo>
                  <a:lnTo>
                    <a:pt x="283181" y="154089"/>
                  </a:lnTo>
                  <a:lnTo>
                    <a:pt x="285482" y="154089"/>
                  </a:lnTo>
                  <a:lnTo>
                    <a:pt x="285482" y="153768"/>
                  </a:lnTo>
                  <a:lnTo>
                    <a:pt x="283181" y="153768"/>
                  </a:lnTo>
                  <a:lnTo>
                    <a:pt x="283181" y="147683"/>
                  </a:lnTo>
                  <a:lnTo>
                    <a:pt x="285482" y="147683"/>
                  </a:lnTo>
                  <a:lnTo>
                    <a:pt x="285482" y="147362"/>
                  </a:lnTo>
                  <a:lnTo>
                    <a:pt x="283181" y="147362"/>
                  </a:lnTo>
                  <a:lnTo>
                    <a:pt x="283181" y="141278"/>
                  </a:lnTo>
                  <a:lnTo>
                    <a:pt x="285482" y="141278"/>
                  </a:lnTo>
                  <a:lnTo>
                    <a:pt x="285482" y="140957"/>
                  </a:lnTo>
                  <a:lnTo>
                    <a:pt x="283181" y="140957"/>
                  </a:lnTo>
                  <a:lnTo>
                    <a:pt x="283181" y="134872"/>
                  </a:lnTo>
                  <a:lnTo>
                    <a:pt x="285482" y="134872"/>
                  </a:lnTo>
                  <a:lnTo>
                    <a:pt x="285482" y="134551"/>
                  </a:lnTo>
                  <a:lnTo>
                    <a:pt x="283181" y="134551"/>
                  </a:lnTo>
                  <a:lnTo>
                    <a:pt x="283181" y="128467"/>
                  </a:lnTo>
                  <a:lnTo>
                    <a:pt x="285482" y="128467"/>
                  </a:lnTo>
                  <a:lnTo>
                    <a:pt x="285482" y="128146"/>
                  </a:lnTo>
                  <a:lnTo>
                    <a:pt x="283181" y="128146"/>
                  </a:lnTo>
                  <a:lnTo>
                    <a:pt x="283181" y="122061"/>
                  </a:lnTo>
                  <a:lnTo>
                    <a:pt x="285482" y="122061"/>
                  </a:lnTo>
                  <a:lnTo>
                    <a:pt x="285482" y="121740"/>
                  </a:lnTo>
                  <a:lnTo>
                    <a:pt x="283181" y="121740"/>
                  </a:lnTo>
                  <a:lnTo>
                    <a:pt x="283181" y="115656"/>
                  </a:lnTo>
                  <a:lnTo>
                    <a:pt x="285482" y="115656"/>
                  </a:lnTo>
                  <a:lnTo>
                    <a:pt x="285482" y="115335"/>
                  </a:lnTo>
                  <a:lnTo>
                    <a:pt x="283181" y="115335"/>
                  </a:lnTo>
                  <a:lnTo>
                    <a:pt x="283181" y="109250"/>
                  </a:lnTo>
                  <a:lnTo>
                    <a:pt x="285482" y="109250"/>
                  </a:lnTo>
                  <a:lnTo>
                    <a:pt x="285482" y="108929"/>
                  </a:lnTo>
                  <a:lnTo>
                    <a:pt x="283181" y="108929"/>
                  </a:lnTo>
                  <a:lnTo>
                    <a:pt x="283181" y="102827"/>
                  </a:lnTo>
                  <a:lnTo>
                    <a:pt x="285482" y="102827"/>
                  </a:lnTo>
                  <a:lnTo>
                    <a:pt x="285482" y="102524"/>
                  </a:lnTo>
                  <a:lnTo>
                    <a:pt x="283181" y="102524"/>
                  </a:lnTo>
                  <a:lnTo>
                    <a:pt x="283181" y="96422"/>
                  </a:lnTo>
                  <a:lnTo>
                    <a:pt x="285482" y="96422"/>
                  </a:lnTo>
                  <a:lnTo>
                    <a:pt x="285482" y="96100"/>
                  </a:lnTo>
                  <a:lnTo>
                    <a:pt x="283181" y="96100"/>
                  </a:lnTo>
                  <a:lnTo>
                    <a:pt x="283181" y="90016"/>
                  </a:lnTo>
                  <a:lnTo>
                    <a:pt x="285482" y="90016"/>
                  </a:lnTo>
                  <a:lnTo>
                    <a:pt x="285482" y="89695"/>
                  </a:lnTo>
                  <a:lnTo>
                    <a:pt x="283181" y="89695"/>
                  </a:lnTo>
                  <a:lnTo>
                    <a:pt x="283181" y="83611"/>
                  </a:lnTo>
                  <a:lnTo>
                    <a:pt x="285482" y="83611"/>
                  </a:lnTo>
                  <a:lnTo>
                    <a:pt x="285482" y="83289"/>
                  </a:lnTo>
                  <a:lnTo>
                    <a:pt x="283181" y="83289"/>
                  </a:lnTo>
                  <a:lnTo>
                    <a:pt x="283181" y="77205"/>
                  </a:lnTo>
                  <a:lnTo>
                    <a:pt x="285482" y="77205"/>
                  </a:lnTo>
                  <a:lnTo>
                    <a:pt x="285482" y="76884"/>
                  </a:lnTo>
                  <a:lnTo>
                    <a:pt x="283181" y="76884"/>
                  </a:lnTo>
                  <a:lnTo>
                    <a:pt x="283181" y="70800"/>
                  </a:lnTo>
                  <a:lnTo>
                    <a:pt x="285482" y="70800"/>
                  </a:lnTo>
                  <a:lnTo>
                    <a:pt x="285482" y="70478"/>
                  </a:lnTo>
                  <a:lnTo>
                    <a:pt x="283181" y="70478"/>
                  </a:lnTo>
                  <a:lnTo>
                    <a:pt x="283181" y="64394"/>
                  </a:lnTo>
                  <a:lnTo>
                    <a:pt x="285482" y="64394"/>
                  </a:lnTo>
                  <a:lnTo>
                    <a:pt x="285482" y="64073"/>
                  </a:lnTo>
                  <a:lnTo>
                    <a:pt x="283181" y="64073"/>
                  </a:lnTo>
                  <a:lnTo>
                    <a:pt x="283181" y="57989"/>
                  </a:lnTo>
                  <a:lnTo>
                    <a:pt x="285482" y="57989"/>
                  </a:lnTo>
                  <a:lnTo>
                    <a:pt x="285482" y="57667"/>
                  </a:lnTo>
                  <a:lnTo>
                    <a:pt x="283181" y="57667"/>
                  </a:lnTo>
                  <a:lnTo>
                    <a:pt x="283181" y="51583"/>
                  </a:lnTo>
                  <a:lnTo>
                    <a:pt x="285482" y="51583"/>
                  </a:lnTo>
                  <a:lnTo>
                    <a:pt x="285482" y="51262"/>
                  </a:lnTo>
                  <a:lnTo>
                    <a:pt x="283181" y="51262"/>
                  </a:lnTo>
                  <a:lnTo>
                    <a:pt x="283181" y="45178"/>
                  </a:lnTo>
                  <a:lnTo>
                    <a:pt x="285482" y="45178"/>
                  </a:lnTo>
                  <a:lnTo>
                    <a:pt x="285482" y="44856"/>
                  </a:lnTo>
                  <a:lnTo>
                    <a:pt x="283181" y="44856"/>
                  </a:lnTo>
                  <a:lnTo>
                    <a:pt x="283181" y="38772"/>
                  </a:lnTo>
                  <a:lnTo>
                    <a:pt x="285482" y="38772"/>
                  </a:lnTo>
                  <a:lnTo>
                    <a:pt x="285482" y="38451"/>
                  </a:lnTo>
                  <a:lnTo>
                    <a:pt x="283181" y="38451"/>
                  </a:lnTo>
                  <a:lnTo>
                    <a:pt x="283181" y="32367"/>
                  </a:lnTo>
                  <a:lnTo>
                    <a:pt x="285482" y="32367"/>
                  </a:lnTo>
                  <a:lnTo>
                    <a:pt x="285482" y="32028"/>
                  </a:lnTo>
                  <a:lnTo>
                    <a:pt x="283181" y="32028"/>
                  </a:lnTo>
                  <a:lnTo>
                    <a:pt x="283181" y="25943"/>
                  </a:lnTo>
                  <a:lnTo>
                    <a:pt x="285482" y="25943"/>
                  </a:lnTo>
                  <a:lnTo>
                    <a:pt x="285482" y="25622"/>
                  </a:lnTo>
                  <a:lnTo>
                    <a:pt x="283181" y="25622"/>
                  </a:lnTo>
                  <a:lnTo>
                    <a:pt x="283181" y="19538"/>
                  </a:lnTo>
                  <a:lnTo>
                    <a:pt x="285482" y="19538"/>
                  </a:lnTo>
                  <a:lnTo>
                    <a:pt x="285482" y="19217"/>
                  </a:lnTo>
                  <a:lnTo>
                    <a:pt x="283181" y="19217"/>
                  </a:lnTo>
                  <a:lnTo>
                    <a:pt x="283181" y="13132"/>
                  </a:lnTo>
                  <a:lnTo>
                    <a:pt x="285482" y="13132"/>
                  </a:lnTo>
                  <a:lnTo>
                    <a:pt x="285482" y="12811"/>
                  </a:lnTo>
                  <a:lnTo>
                    <a:pt x="283181" y="12811"/>
                  </a:lnTo>
                  <a:lnTo>
                    <a:pt x="283181" y="6727"/>
                  </a:lnTo>
                  <a:lnTo>
                    <a:pt x="285482" y="6727"/>
                  </a:lnTo>
                  <a:lnTo>
                    <a:pt x="285482" y="6406"/>
                  </a:lnTo>
                  <a:lnTo>
                    <a:pt x="283181" y="6406"/>
                  </a:lnTo>
                  <a:lnTo>
                    <a:pt x="283181" y="321"/>
                  </a:lnTo>
                  <a:lnTo>
                    <a:pt x="285482" y="321"/>
                  </a:lnTo>
                  <a:lnTo>
                    <a:pt x="285482"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25"/>
            <p:cNvSpPr/>
            <p:nvPr/>
          </p:nvSpPr>
          <p:spPr>
            <a:xfrm>
              <a:off x="576225" y="847300"/>
              <a:ext cx="25" cy="4012375"/>
            </a:xfrm>
            <a:custGeom>
              <a:avLst/>
              <a:gdLst/>
              <a:ahLst/>
              <a:cxnLst/>
              <a:rect l="l" t="t" r="r" b="b"/>
              <a:pathLst>
                <a:path w="1" h="160495" extrusionOk="0">
                  <a:moveTo>
                    <a:pt x="1" y="0"/>
                  </a:moveTo>
                  <a:lnTo>
                    <a:pt x="1" y="160495"/>
                  </a:lnTo>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25"/>
            <p:cNvSpPr/>
            <p:nvPr/>
          </p:nvSpPr>
          <p:spPr>
            <a:xfrm>
              <a:off x="7375175" y="4529125"/>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25"/>
            <p:cNvSpPr/>
            <p:nvPr/>
          </p:nvSpPr>
          <p:spPr>
            <a:xfrm>
              <a:off x="7375175" y="2767150"/>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25"/>
            <p:cNvSpPr/>
            <p:nvPr/>
          </p:nvSpPr>
          <p:spPr>
            <a:xfrm>
              <a:off x="7375175" y="4368975"/>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25"/>
            <p:cNvSpPr/>
            <p:nvPr/>
          </p:nvSpPr>
          <p:spPr>
            <a:xfrm>
              <a:off x="7375175" y="4208850"/>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25"/>
            <p:cNvSpPr/>
            <p:nvPr/>
          </p:nvSpPr>
          <p:spPr>
            <a:xfrm>
              <a:off x="7375175" y="3248025"/>
              <a:ext cx="3150" cy="7600"/>
            </a:xfrm>
            <a:custGeom>
              <a:avLst/>
              <a:gdLst/>
              <a:ahLst/>
              <a:cxnLst/>
              <a:rect l="l" t="t" r="r" b="b"/>
              <a:pathLst>
                <a:path w="126" h="304" extrusionOk="0">
                  <a:moveTo>
                    <a:pt x="0" y="0"/>
                  </a:moveTo>
                  <a:lnTo>
                    <a:pt x="0" y="304"/>
                  </a:lnTo>
                  <a:lnTo>
                    <a:pt x="125" y="304"/>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25"/>
            <p:cNvSpPr/>
            <p:nvPr/>
          </p:nvSpPr>
          <p:spPr>
            <a:xfrm>
              <a:off x="7375175" y="3728425"/>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25"/>
            <p:cNvSpPr/>
            <p:nvPr/>
          </p:nvSpPr>
          <p:spPr>
            <a:xfrm>
              <a:off x="7375175" y="3568300"/>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25"/>
            <p:cNvSpPr/>
            <p:nvPr/>
          </p:nvSpPr>
          <p:spPr>
            <a:xfrm>
              <a:off x="7375175" y="3888575"/>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25"/>
            <p:cNvSpPr/>
            <p:nvPr/>
          </p:nvSpPr>
          <p:spPr>
            <a:xfrm>
              <a:off x="7375175" y="3087425"/>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25"/>
            <p:cNvSpPr/>
            <p:nvPr/>
          </p:nvSpPr>
          <p:spPr>
            <a:xfrm>
              <a:off x="7375175" y="4849400"/>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25"/>
            <p:cNvSpPr/>
            <p:nvPr/>
          </p:nvSpPr>
          <p:spPr>
            <a:xfrm>
              <a:off x="7375175" y="2927300"/>
              <a:ext cx="3150" cy="8050"/>
            </a:xfrm>
            <a:custGeom>
              <a:avLst/>
              <a:gdLst/>
              <a:ahLst/>
              <a:cxnLst/>
              <a:rect l="l" t="t" r="r" b="b"/>
              <a:pathLst>
                <a:path w="126" h="322" extrusionOk="0">
                  <a:moveTo>
                    <a:pt x="0" y="0"/>
                  </a:moveTo>
                  <a:lnTo>
                    <a:pt x="0" y="322"/>
                  </a:lnTo>
                  <a:lnTo>
                    <a:pt x="125" y="322"/>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25"/>
            <p:cNvSpPr/>
            <p:nvPr/>
          </p:nvSpPr>
          <p:spPr>
            <a:xfrm>
              <a:off x="7375175" y="4048700"/>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25"/>
            <p:cNvSpPr/>
            <p:nvPr/>
          </p:nvSpPr>
          <p:spPr>
            <a:xfrm>
              <a:off x="7375175" y="2446875"/>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25"/>
            <p:cNvSpPr/>
            <p:nvPr/>
          </p:nvSpPr>
          <p:spPr>
            <a:xfrm>
              <a:off x="7375175" y="1005200"/>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25"/>
            <p:cNvSpPr/>
            <p:nvPr/>
          </p:nvSpPr>
          <p:spPr>
            <a:xfrm>
              <a:off x="7375175" y="1645750"/>
              <a:ext cx="3150" cy="8500"/>
            </a:xfrm>
            <a:custGeom>
              <a:avLst/>
              <a:gdLst/>
              <a:ahLst/>
              <a:cxnLst/>
              <a:rect l="l" t="t" r="r" b="b"/>
              <a:pathLst>
                <a:path w="126" h="340" extrusionOk="0">
                  <a:moveTo>
                    <a:pt x="0" y="1"/>
                  </a:moveTo>
                  <a:lnTo>
                    <a:pt x="0" y="340"/>
                  </a:lnTo>
                  <a:lnTo>
                    <a:pt x="125" y="340"/>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25"/>
            <p:cNvSpPr/>
            <p:nvPr/>
          </p:nvSpPr>
          <p:spPr>
            <a:xfrm>
              <a:off x="7375175" y="845075"/>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25"/>
            <p:cNvSpPr/>
            <p:nvPr/>
          </p:nvSpPr>
          <p:spPr>
            <a:xfrm>
              <a:off x="7375175" y="1806325"/>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25"/>
            <p:cNvSpPr/>
            <p:nvPr/>
          </p:nvSpPr>
          <p:spPr>
            <a:xfrm>
              <a:off x="7375175" y="2607025"/>
              <a:ext cx="3150" cy="8050"/>
            </a:xfrm>
            <a:custGeom>
              <a:avLst/>
              <a:gdLst/>
              <a:ahLst/>
              <a:cxnLst/>
              <a:rect l="l" t="t" r="r" b="b"/>
              <a:pathLst>
                <a:path w="126" h="322" extrusionOk="0">
                  <a:moveTo>
                    <a:pt x="0" y="0"/>
                  </a:moveTo>
                  <a:lnTo>
                    <a:pt x="0" y="322"/>
                  </a:lnTo>
                  <a:lnTo>
                    <a:pt x="125" y="322"/>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25"/>
            <p:cNvSpPr/>
            <p:nvPr/>
          </p:nvSpPr>
          <p:spPr>
            <a:xfrm>
              <a:off x="7375175" y="1325475"/>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25"/>
            <p:cNvSpPr/>
            <p:nvPr/>
          </p:nvSpPr>
          <p:spPr>
            <a:xfrm>
              <a:off x="7375175" y="1485625"/>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25"/>
            <p:cNvSpPr/>
            <p:nvPr/>
          </p:nvSpPr>
          <p:spPr>
            <a:xfrm>
              <a:off x="7375175" y="2286750"/>
              <a:ext cx="3150" cy="8050"/>
            </a:xfrm>
            <a:custGeom>
              <a:avLst/>
              <a:gdLst/>
              <a:ahLst/>
              <a:cxnLst/>
              <a:rect l="l" t="t" r="r" b="b"/>
              <a:pathLst>
                <a:path w="126" h="322" extrusionOk="0">
                  <a:moveTo>
                    <a:pt x="0" y="0"/>
                  </a:moveTo>
                  <a:lnTo>
                    <a:pt x="0" y="322"/>
                  </a:lnTo>
                  <a:lnTo>
                    <a:pt x="125" y="322"/>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25"/>
            <p:cNvSpPr/>
            <p:nvPr/>
          </p:nvSpPr>
          <p:spPr>
            <a:xfrm>
              <a:off x="7375175" y="1165350"/>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25"/>
            <p:cNvSpPr/>
            <p:nvPr/>
          </p:nvSpPr>
          <p:spPr>
            <a:xfrm>
              <a:off x="7375175" y="4689250"/>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25"/>
            <p:cNvSpPr/>
            <p:nvPr/>
          </p:nvSpPr>
          <p:spPr>
            <a:xfrm>
              <a:off x="7375175" y="3408150"/>
              <a:ext cx="3150" cy="7625"/>
            </a:xfrm>
            <a:custGeom>
              <a:avLst/>
              <a:gdLst/>
              <a:ahLst/>
              <a:cxnLst/>
              <a:rect l="l" t="t" r="r" b="b"/>
              <a:pathLst>
                <a:path w="126" h="305" extrusionOk="0">
                  <a:moveTo>
                    <a:pt x="0" y="1"/>
                  </a:moveTo>
                  <a:lnTo>
                    <a:pt x="0" y="304"/>
                  </a:lnTo>
                  <a:lnTo>
                    <a:pt x="125" y="304"/>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25"/>
            <p:cNvSpPr/>
            <p:nvPr/>
          </p:nvSpPr>
          <p:spPr>
            <a:xfrm>
              <a:off x="7375175" y="1966475"/>
              <a:ext cx="3150" cy="8050"/>
            </a:xfrm>
            <a:custGeom>
              <a:avLst/>
              <a:gdLst/>
              <a:ahLst/>
              <a:cxnLst/>
              <a:rect l="l" t="t" r="r" b="b"/>
              <a:pathLst>
                <a:path w="126" h="322" extrusionOk="0">
                  <a:moveTo>
                    <a:pt x="0" y="0"/>
                  </a:moveTo>
                  <a:lnTo>
                    <a:pt x="0" y="322"/>
                  </a:lnTo>
                  <a:lnTo>
                    <a:pt x="125" y="322"/>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25"/>
            <p:cNvSpPr/>
            <p:nvPr/>
          </p:nvSpPr>
          <p:spPr>
            <a:xfrm>
              <a:off x="7375175" y="2126600"/>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41" name="Google Shape;1841;p25"/>
          <p:cNvGrpSpPr/>
          <p:nvPr/>
        </p:nvGrpSpPr>
        <p:grpSpPr>
          <a:xfrm>
            <a:off x="1010850" y="514523"/>
            <a:ext cx="7122300" cy="4114455"/>
            <a:chOff x="1010575" y="509220"/>
            <a:chExt cx="7122300" cy="4114455"/>
          </a:xfrm>
        </p:grpSpPr>
        <p:sp>
          <p:nvSpPr>
            <p:cNvPr id="1842" name="Google Shape;1842;p25"/>
            <p:cNvSpPr/>
            <p:nvPr/>
          </p:nvSpPr>
          <p:spPr>
            <a:xfrm rot="-175284">
              <a:off x="1101766" y="683630"/>
              <a:ext cx="6939919" cy="3756979"/>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43" name="Google Shape;1843;p25"/>
            <p:cNvGrpSpPr/>
            <p:nvPr/>
          </p:nvGrpSpPr>
          <p:grpSpPr>
            <a:xfrm rot="-175133">
              <a:off x="1102231" y="692838"/>
              <a:ext cx="6939298" cy="3756591"/>
              <a:chOff x="209375" y="211350"/>
              <a:chExt cx="8725035" cy="4723300"/>
            </a:xfrm>
          </p:grpSpPr>
          <p:sp>
            <p:nvSpPr>
              <p:cNvPr id="1844" name="Google Shape;1844;p25"/>
              <p:cNvSpPr/>
              <p:nvPr/>
            </p:nvSpPr>
            <p:spPr>
              <a:xfrm>
                <a:off x="209375" y="211350"/>
                <a:ext cx="8725035" cy="4720703"/>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845" name="Google Shape;1845;p25"/>
              <p:cNvCxnSpPr/>
              <p:nvPr/>
            </p:nvCxnSpPr>
            <p:spPr>
              <a:xfrm>
                <a:off x="607100" y="213850"/>
                <a:ext cx="0" cy="4720800"/>
              </a:xfrm>
              <a:prstGeom prst="straightConnector1">
                <a:avLst/>
              </a:prstGeom>
              <a:noFill/>
              <a:ln w="19050" cap="flat" cmpd="sng">
                <a:solidFill>
                  <a:schemeClr val="accent1"/>
                </a:solidFill>
                <a:prstDash val="solid"/>
                <a:round/>
                <a:headEnd type="none" w="med" len="med"/>
                <a:tailEnd type="none" w="med" len="med"/>
              </a:ln>
            </p:spPr>
          </p:cxnSp>
          <p:cxnSp>
            <p:nvCxnSpPr>
              <p:cNvPr id="1846" name="Google Shape;1846;p25"/>
              <p:cNvCxnSpPr/>
              <p:nvPr/>
            </p:nvCxnSpPr>
            <p:spPr>
              <a:xfrm>
                <a:off x="552800" y="213850"/>
                <a:ext cx="0" cy="4720800"/>
              </a:xfrm>
              <a:prstGeom prst="straightConnector1">
                <a:avLst/>
              </a:prstGeom>
              <a:noFill/>
              <a:ln w="19050" cap="flat" cmpd="sng">
                <a:solidFill>
                  <a:schemeClr val="accent1"/>
                </a:solidFill>
                <a:prstDash val="solid"/>
                <a:round/>
                <a:headEnd type="none" w="med" len="med"/>
                <a:tailEnd type="none" w="med" len="med"/>
              </a:ln>
            </p:spPr>
          </p:cxnSp>
          <p:sp>
            <p:nvSpPr>
              <p:cNvPr id="1847" name="Google Shape;1847;p25"/>
              <p:cNvSpPr/>
              <p:nvPr/>
            </p:nvSpPr>
            <p:spPr>
              <a:xfrm>
                <a:off x="309638" y="12983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25"/>
              <p:cNvSpPr/>
              <p:nvPr/>
            </p:nvSpPr>
            <p:spPr>
              <a:xfrm>
                <a:off x="309638" y="4856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25"/>
              <p:cNvSpPr/>
              <p:nvPr/>
            </p:nvSpPr>
            <p:spPr>
              <a:xfrm>
                <a:off x="309638" y="45491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25"/>
              <p:cNvSpPr/>
              <p:nvPr/>
            </p:nvSpPr>
            <p:spPr>
              <a:xfrm>
                <a:off x="309638" y="37364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25"/>
              <p:cNvSpPr/>
              <p:nvPr/>
            </p:nvSpPr>
            <p:spPr>
              <a:xfrm>
                <a:off x="309638" y="29237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25"/>
              <p:cNvSpPr/>
              <p:nvPr/>
            </p:nvSpPr>
            <p:spPr>
              <a:xfrm>
                <a:off x="309638" y="21110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853" name="Google Shape;1853;p25"/>
          <p:cNvGrpSpPr/>
          <p:nvPr/>
        </p:nvGrpSpPr>
        <p:grpSpPr>
          <a:xfrm>
            <a:off x="234700" y="128839"/>
            <a:ext cx="9333352" cy="5484023"/>
            <a:chOff x="234700" y="128839"/>
            <a:chExt cx="9333352" cy="5484023"/>
          </a:xfrm>
        </p:grpSpPr>
        <p:grpSp>
          <p:nvGrpSpPr>
            <p:cNvPr id="1854" name="Google Shape;1854;p25"/>
            <p:cNvGrpSpPr/>
            <p:nvPr/>
          </p:nvGrpSpPr>
          <p:grpSpPr>
            <a:xfrm rot="4425474" flipH="1">
              <a:off x="7536848" y="3628860"/>
              <a:ext cx="1940359" cy="1644990"/>
              <a:chOff x="-526246" y="128858"/>
              <a:chExt cx="1940335" cy="1644971"/>
            </a:xfrm>
          </p:grpSpPr>
          <p:grpSp>
            <p:nvGrpSpPr>
              <p:cNvPr id="1855" name="Google Shape;1855;p25"/>
              <p:cNvGrpSpPr/>
              <p:nvPr/>
            </p:nvGrpSpPr>
            <p:grpSpPr>
              <a:xfrm rot="-1788659">
                <a:off x="1029677" y="201277"/>
                <a:ext cx="351497" cy="225982"/>
                <a:chOff x="2671300" y="2198700"/>
                <a:chExt cx="351525" cy="226000"/>
              </a:xfrm>
            </p:grpSpPr>
            <p:sp>
              <p:nvSpPr>
                <p:cNvPr id="1856" name="Google Shape;1856;p25"/>
                <p:cNvSpPr/>
                <p:nvPr/>
              </p:nvSpPr>
              <p:spPr>
                <a:xfrm>
                  <a:off x="2671300" y="2198700"/>
                  <a:ext cx="351525" cy="225425"/>
                </a:xfrm>
                <a:custGeom>
                  <a:avLst/>
                  <a:gdLst/>
                  <a:ahLst/>
                  <a:cxnLst/>
                  <a:rect l="l" t="t" r="r" b="b"/>
                  <a:pathLst>
                    <a:path w="14061" h="9017" fill="none" extrusionOk="0">
                      <a:moveTo>
                        <a:pt x="2351" y="0"/>
                      </a:moveTo>
                      <a:cubicBezTo>
                        <a:pt x="5547" y="2694"/>
                        <a:pt x="10865" y="6323"/>
                        <a:pt x="14060" y="9016"/>
                      </a:cubicBezTo>
                      <a:cubicBezTo>
                        <a:pt x="9199" y="8605"/>
                        <a:pt x="5250" y="8309"/>
                        <a:pt x="0" y="7601"/>
                      </a:cubicBezTo>
                      <a:cubicBezTo>
                        <a:pt x="297" y="6734"/>
                        <a:pt x="1027" y="4291"/>
                        <a:pt x="1164" y="4246"/>
                      </a:cubicBezTo>
                      <a:cubicBezTo>
                        <a:pt x="1255" y="4223"/>
                        <a:pt x="5364" y="5592"/>
                        <a:pt x="7350" y="6254"/>
                      </a:cubicBezTo>
                      <a:cubicBezTo>
                        <a:pt x="5159" y="5067"/>
                        <a:pt x="3447" y="4451"/>
                        <a:pt x="1415" y="3424"/>
                      </a:cubicBezTo>
                      <a:cubicBezTo>
                        <a:pt x="1712" y="2488"/>
                        <a:pt x="2077" y="936"/>
                        <a:pt x="2351" y="0"/>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25"/>
                <p:cNvSpPr/>
                <p:nvPr/>
              </p:nvSpPr>
              <p:spPr>
                <a:xfrm>
                  <a:off x="2706675" y="2283725"/>
                  <a:ext cx="4575" cy="23425"/>
                </a:xfrm>
                <a:custGeom>
                  <a:avLst/>
                  <a:gdLst/>
                  <a:ahLst/>
                  <a:cxnLst/>
                  <a:rect l="l" t="t" r="r" b="b"/>
                  <a:pathLst>
                    <a:path w="183" h="937" fill="none" extrusionOk="0">
                      <a:moveTo>
                        <a:pt x="0" y="0"/>
                      </a:moveTo>
                      <a:cubicBezTo>
                        <a:pt x="69" y="343"/>
                        <a:pt x="114" y="594"/>
                        <a:pt x="183" y="936"/>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25"/>
                <p:cNvSpPr/>
                <p:nvPr/>
              </p:nvSpPr>
              <p:spPr>
                <a:xfrm>
                  <a:off x="2718650" y="2397850"/>
                  <a:ext cx="301900" cy="26850"/>
                </a:xfrm>
                <a:custGeom>
                  <a:avLst/>
                  <a:gdLst/>
                  <a:ahLst/>
                  <a:cxnLst/>
                  <a:rect l="l" t="t" r="r" b="b"/>
                  <a:pathLst>
                    <a:path w="12076" h="1074" fill="none" extrusionOk="0">
                      <a:moveTo>
                        <a:pt x="12075" y="1073"/>
                      </a:moveTo>
                      <a:cubicBezTo>
                        <a:pt x="6666" y="1005"/>
                        <a:pt x="3949" y="982"/>
                        <a:pt x="138" y="822"/>
                      </a:cubicBezTo>
                      <a:cubicBezTo>
                        <a:pt x="92" y="548"/>
                        <a:pt x="46" y="274"/>
                        <a:pt x="1"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59" name="Google Shape;1859;p25"/>
              <p:cNvSpPr/>
              <p:nvPr/>
            </p:nvSpPr>
            <p:spPr>
              <a:xfrm rot="-1788659">
                <a:off x="-451083" y="658040"/>
                <a:ext cx="1676414" cy="748614"/>
              </a:xfrm>
              <a:custGeom>
                <a:avLst/>
                <a:gdLst/>
                <a:ahLst/>
                <a:cxnLst/>
                <a:rect l="l" t="t" r="r" b="b"/>
                <a:pathLst>
                  <a:path w="67062" h="29947" fill="none" extrusionOk="0">
                    <a:moveTo>
                      <a:pt x="67061" y="4542"/>
                    </a:moveTo>
                    <a:cubicBezTo>
                      <a:pt x="54850" y="0"/>
                      <a:pt x="40972" y="23"/>
                      <a:pt x="28760" y="4656"/>
                    </a:cubicBezTo>
                    <a:cubicBezTo>
                      <a:pt x="16572" y="9267"/>
                      <a:pt x="6141" y="18420"/>
                      <a:pt x="1" y="29947"/>
                    </a:cubicBezTo>
                  </a:path>
                </a:pathLst>
              </a:custGeom>
              <a:noFill/>
              <a:ln w="19050" cap="rnd" cmpd="sng">
                <a:solidFill>
                  <a:schemeClr val="lt2"/>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60" name="Google Shape;1860;p25"/>
            <p:cNvSpPr/>
            <p:nvPr/>
          </p:nvSpPr>
          <p:spPr>
            <a:xfrm>
              <a:off x="3162963" y="4820200"/>
              <a:ext cx="122125" cy="135850"/>
            </a:xfrm>
            <a:custGeom>
              <a:avLst/>
              <a:gdLst/>
              <a:ahLst/>
              <a:cxnLst/>
              <a:rect l="l" t="t" r="r" b="b"/>
              <a:pathLst>
                <a:path w="4885" h="5434" fill="none" extrusionOk="0">
                  <a:moveTo>
                    <a:pt x="274" y="3493"/>
                  </a:moveTo>
                  <a:cubicBezTo>
                    <a:pt x="411" y="4452"/>
                    <a:pt x="1370" y="5273"/>
                    <a:pt x="2351" y="5319"/>
                  </a:cubicBezTo>
                  <a:cubicBezTo>
                    <a:pt x="3903" y="5433"/>
                    <a:pt x="4702" y="4315"/>
                    <a:pt x="4816" y="3151"/>
                  </a:cubicBezTo>
                  <a:cubicBezTo>
                    <a:pt x="4885" y="2420"/>
                    <a:pt x="4519" y="1507"/>
                    <a:pt x="3903" y="1119"/>
                  </a:cubicBezTo>
                  <a:cubicBezTo>
                    <a:pt x="2191" y="1"/>
                    <a:pt x="0" y="1530"/>
                    <a:pt x="274" y="3493"/>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61" name="Google Shape;1861;p25"/>
            <p:cNvGrpSpPr/>
            <p:nvPr/>
          </p:nvGrpSpPr>
          <p:grpSpPr>
            <a:xfrm>
              <a:off x="6525500" y="4704313"/>
              <a:ext cx="103900" cy="115875"/>
              <a:chOff x="1385075" y="3682325"/>
              <a:chExt cx="103900" cy="115875"/>
            </a:xfrm>
          </p:grpSpPr>
          <p:sp>
            <p:nvSpPr>
              <p:cNvPr id="1862" name="Google Shape;1862;p25"/>
              <p:cNvSpPr/>
              <p:nvPr/>
            </p:nvSpPr>
            <p:spPr>
              <a:xfrm>
                <a:off x="1399350" y="3682325"/>
                <a:ext cx="86200" cy="115875"/>
              </a:xfrm>
              <a:custGeom>
                <a:avLst/>
                <a:gdLst/>
                <a:ahLst/>
                <a:cxnLst/>
                <a:rect l="l" t="t" r="r" b="b"/>
                <a:pathLst>
                  <a:path w="3448" h="4635" fill="none" extrusionOk="0">
                    <a:moveTo>
                      <a:pt x="0" y="1"/>
                    </a:moveTo>
                    <a:cubicBezTo>
                      <a:pt x="1073" y="1599"/>
                      <a:pt x="2215" y="3128"/>
                      <a:pt x="3447" y="4634"/>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25"/>
              <p:cNvSpPr/>
              <p:nvPr/>
            </p:nvSpPr>
            <p:spPr>
              <a:xfrm>
                <a:off x="1385075" y="3685200"/>
                <a:ext cx="103900" cy="110725"/>
              </a:xfrm>
              <a:custGeom>
                <a:avLst/>
                <a:gdLst/>
                <a:ahLst/>
                <a:cxnLst/>
                <a:rect l="l" t="t" r="r" b="b"/>
                <a:pathLst>
                  <a:path w="4156" h="4429" fill="none" extrusionOk="0">
                    <a:moveTo>
                      <a:pt x="1" y="4428"/>
                    </a:moveTo>
                    <a:cubicBezTo>
                      <a:pt x="1644" y="2785"/>
                      <a:pt x="2534" y="1666"/>
                      <a:pt x="4155"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64" name="Google Shape;1864;p25"/>
            <p:cNvSpPr/>
            <p:nvPr/>
          </p:nvSpPr>
          <p:spPr>
            <a:xfrm>
              <a:off x="8539154" y="433650"/>
              <a:ext cx="257148" cy="278799"/>
            </a:xfrm>
            <a:custGeom>
              <a:avLst/>
              <a:gdLst/>
              <a:ahLst/>
              <a:cxnLst/>
              <a:rect l="l" t="t" r="r" b="b"/>
              <a:pathLst>
                <a:path w="7803" h="8460" extrusionOk="0">
                  <a:moveTo>
                    <a:pt x="5958" y="1015"/>
                  </a:moveTo>
                  <a:lnTo>
                    <a:pt x="5270" y="3433"/>
                  </a:lnTo>
                  <a:lnTo>
                    <a:pt x="3993" y="2794"/>
                  </a:lnTo>
                  <a:lnTo>
                    <a:pt x="5958" y="1015"/>
                  </a:lnTo>
                  <a:close/>
                  <a:moveTo>
                    <a:pt x="1414" y="2059"/>
                  </a:moveTo>
                  <a:lnTo>
                    <a:pt x="3117" y="2912"/>
                  </a:lnTo>
                  <a:lnTo>
                    <a:pt x="2229" y="3716"/>
                  </a:lnTo>
                  <a:lnTo>
                    <a:pt x="1414" y="2059"/>
                  </a:lnTo>
                  <a:close/>
                  <a:moveTo>
                    <a:pt x="5584" y="4146"/>
                  </a:moveTo>
                  <a:lnTo>
                    <a:pt x="6706" y="4710"/>
                  </a:lnTo>
                  <a:lnTo>
                    <a:pt x="5373" y="4888"/>
                  </a:lnTo>
                  <a:lnTo>
                    <a:pt x="5584" y="4146"/>
                  </a:lnTo>
                  <a:close/>
                  <a:moveTo>
                    <a:pt x="3595" y="3151"/>
                  </a:moveTo>
                  <a:lnTo>
                    <a:pt x="5130" y="3919"/>
                  </a:lnTo>
                  <a:lnTo>
                    <a:pt x="4834" y="4958"/>
                  </a:lnTo>
                  <a:lnTo>
                    <a:pt x="2964" y="5208"/>
                  </a:lnTo>
                  <a:lnTo>
                    <a:pt x="2457" y="4179"/>
                  </a:lnTo>
                  <a:lnTo>
                    <a:pt x="3595" y="3151"/>
                  </a:lnTo>
                  <a:close/>
                  <a:moveTo>
                    <a:pt x="2074" y="4528"/>
                  </a:moveTo>
                  <a:lnTo>
                    <a:pt x="2445" y="5280"/>
                  </a:lnTo>
                  <a:lnTo>
                    <a:pt x="1034" y="5469"/>
                  </a:lnTo>
                  <a:lnTo>
                    <a:pt x="2074" y="4528"/>
                  </a:lnTo>
                  <a:close/>
                  <a:moveTo>
                    <a:pt x="4686" y="5480"/>
                  </a:moveTo>
                  <a:lnTo>
                    <a:pt x="4104" y="7522"/>
                  </a:lnTo>
                  <a:lnTo>
                    <a:pt x="3197" y="5680"/>
                  </a:lnTo>
                  <a:lnTo>
                    <a:pt x="4686" y="5480"/>
                  </a:lnTo>
                  <a:close/>
                  <a:moveTo>
                    <a:pt x="6436" y="1"/>
                  </a:moveTo>
                  <a:cubicBezTo>
                    <a:pt x="6376" y="1"/>
                    <a:pt x="6316" y="23"/>
                    <a:pt x="6269" y="65"/>
                  </a:cubicBezTo>
                  <a:lnTo>
                    <a:pt x="3515" y="2555"/>
                  </a:lnTo>
                  <a:lnTo>
                    <a:pt x="975" y="1283"/>
                  </a:lnTo>
                  <a:cubicBezTo>
                    <a:pt x="940" y="1266"/>
                    <a:pt x="901" y="1257"/>
                    <a:pt x="863" y="1257"/>
                  </a:cubicBezTo>
                  <a:cubicBezTo>
                    <a:pt x="799" y="1257"/>
                    <a:pt x="736" y="1282"/>
                    <a:pt x="688" y="1329"/>
                  </a:cubicBezTo>
                  <a:cubicBezTo>
                    <a:pt x="613" y="1405"/>
                    <a:pt x="593" y="1520"/>
                    <a:pt x="640" y="1616"/>
                  </a:cubicBezTo>
                  <a:lnTo>
                    <a:pt x="1845" y="4063"/>
                  </a:lnTo>
                  <a:lnTo>
                    <a:pt x="105" y="5636"/>
                  </a:lnTo>
                  <a:cubicBezTo>
                    <a:pt x="23" y="5709"/>
                    <a:pt x="0" y="5827"/>
                    <a:pt x="46" y="5925"/>
                  </a:cubicBezTo>
                  <a:cubicBezTo>
                    <a:pt x="86" y="6011"/>
                    <a:pt x="170" y="6070"/>
                    <a:pt x="263" y="6070"/>
                  </a:cubicBezTo>
                  <a:cubicBezTo>
                    <a:pt x="277" y="6070"/>
                    <a:pt x="291" y="6069"/>
                    <a:pt x="305" y="6066"/>
                  </a:cubicBezTo>
                  <a:lnTo>
                    <a:pt x="2676" y="5749"/>
                  </a:lnTo>
                  <a:lnTo>
                    <a:pt x="3943" y="8321"/>
                  </a:lnTo>
                  <a:cubicBezTo>
                    <a:pt x="3986" y="8406"/>
                    <a:pt x="4073" y="8460"/>
                    <a:pt x="4167" y="8460"/>
                  </a:cubicBezTo>
                  <a:lnTo>
                    <a:pt x="4189" y="8460"/>
                  </a:lnTo>
                  <a:cubicBezTo>
                    <a:pt x="4292" y="8450"/>
                    <a:pt x="4377" y="8380"/>
                    <a:pt x="4405" y="8281"/>
                  </a:cubicBezTo>
                  <a:lnTo>
                    <a:pt x="5224" y="5409"/>
                  </a:lnTo>
                  <a:lnTo>
                    <a:pt x="7574" y="5095"/>
                  </a:lnTo>
                  <a:cubicBezTo>
                    <a:pt x="7681" y="5081"/>
                    <a:pt x="7768" y="4998"/>
                    <a:pt x="7786" y="4890"/>
                  </a:cubicBezTo>
                  <a:cubicBezTo>
                    <a:pt x="7802" y="4783"/>
                    <a:pt x="7749" y="4676"/>
                    <a:pt x="7651" y="4627"/>
                  </a:cubicBezTo>
                  <a:lnTo>
                    <a:pt x="5722" y="3661"/>
                  </a:lnTo>
                  <a:lnTo>
                    <a:pt x="6675" y="319"/>
                  </a:lnTo>
                  <a:cubicBezTo>
                    <a:pt x="6706" y="211"/>
                    <a:pt x="6661" y="98"/>
                    <a:pt x="6567" y="39"/>
                  </a:cubicBezTo>
                  <a:cubicBezTo>
                    <a:pt x="6527" y="13"/>
                    <a:pt x="6482" y="1"/>
                    <a:pt x="64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65" name="Google Shape;1865;p25"/>
            <p:cNvGrpSpPr/>
            <p:nvPr/>
          </p:nvGrpSpPr>
          <p:grpSpPr>
            <a:xfrm>
              <a:off x="5053060" y="128839"/>
              <a:ext cx="195076" cy="215146"/>
              <a:chOff x="3080000" y="3727500"/>
              <a:chExt cx="99625" cy="109875"/>
            </a:xfrm>
          </p:grpSpPr>
          <p:sp>
            <p:nvSpPr>
              <p:cNvPr id="1866" name="Google Shape;1866;p25"/>
              <p:cNvSpPr/>
              <p:nvPr/>
            </p:nvSpPr>
            <p:spPr>
              <a:xfrm>
                <a:off x="3096775" y="3751800"/>
                <a:ext cx="60225" cy="59975"/>
              </a:xfrm>
              <a:custGeom>
                <a:avLst/>
                <a:gdLst/>
                <a:ahLst/>
                <a:cxnLst/>
                <a:rect l="l" t="t" r="r" b="b"/>
                <a:pathLst>
                  <a:path w="2409" h="2399" extrusionOk="0">
                    <a:moveTo>
                      <a:pt x="187" y="0"/>
                    </a:moveTo>
                    <a:cubicBezTo>
                      <a:pt x="137" y="0"/>
                      <a:pt x="88" y="23"/>
                      <a:pt x="56" y="66"/>
                    </a:cubicBezTo>
                    <a:cubicBezTo>
                      <a:pt x="1" y="139"/>
                      <a:pt x="15" y="243"/>
                      <a:pt x="89" y="298"/>
                    </a:cubicBezTo>
                    <a:cubicBezTo>
                      <a:pt x="853" y="875"/>
                      <a:pt x="1524" y="1560"/>
                      <a:pt x="2089" y="2331"/>
                    </a:cubicBezTo>
                    <a:cubicBezTo>
                      <a:pt x="2121" y="2376"/>
                      <a:pt x="2171" y="2399"/>
                      <a:pt x="2223" y="2399"/>
                    </a:cubicBezTo>
                    <a:cubicBezTo>
                      <a:pt x="2256" y="2399"/>
                      <a:pt x="2291" y="2388"/>
                      <a:pt x="2319" y="2369"/>
                    </a:cubicBezTo>
                    <a:cubicBezTo>
                      <a:pt x="2393" y="2315"/>
                      <a:pt x="2409" y="2211"/>
                      <a:pt x="2355" y="2137"/>
                    </a:cubicBezTo>
                    <a:cubicBezTo>
                      <a:pt x="1773" y="1340"/>
                      <a:pt x="1077" y="631"/>
                      <a:pt x="287" y="35"/>
                    </a:cubicBezTo>
                    <a:cubicBezTo>
                      <a:pt x="257" y="11"/>
                      <a:pt x="222" y="0"/>
                      <a:pt x="1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25"/>
              <p:cNvSpPr/>
              <p:nvPr/>
            </p:nvSpPr>
            <p:spPr>
              <a:xfrm>
                <a:off x="3106225" y="3744750"/>
                <a:ext cx="45925" cy="73150"/>
              </a:xfrm>
              <a:custGeom>
                <a:avLst/>
                <a:gdLst/>
                <a:ahLst/>
                <a:cxnLst/>
                <a:rect l="l" t="t" r="r" b="b"/>
                <a:pathLst>
                  <a:path w="1837" h="2926" extrusionOk="0">
                    <a:moveTo>
                      <a:pt x="1648" y="1"/>
                    </a:moveTo>
                    <a:cubicBezTo>
                      <a:pt x="1590" y="1"/>
                      <a:pt x="1534" y="31"/>
                      <a:pt x="1504" y="85"/>
                    </a:cubicBezTo>
                    <a:lnTo>
                      <a:pt x="45" y="2680"/>
                    </a:lnTo>
                    <a:cubicBezTo>
                      <a:pt x="0" y="2759"/>
                      <a:pt x="29" y="2860"/>
                      <a:pt x="108" y="2905"/>
                    </a:cubicBezTo>
                    <a:cubicBezTo>
                      <a:pt x="134" y="2920"/>
                      <a:pt x="162" y="2926"/>
                      <a:pt x="189" y="2926"/>
                    </a:cubicBezTo>
                    <a:cubicBezTo>
                      <a:pt x="246" y="2926"/>
                      <a:pt x="303" y="2895"/>
                      <a:pt x="333" y="2842"/>
                    </a:cubicBezTo>
                    <a:lnTo>
                      <a:pt x="1792" y="248"/>
                    </a:lnTo>
                    <a:cubicBezTo>
                      <a:pt x="1836" y="168"/>
                      <a:pt x="1809" y="68"/>
                      <a:pt x="1729" y="23"/>
                    </a:cubicBezTo>
                    <a:cubicBezTo>
                      <a:pt x="1703" y="8"/>
                      <a:pt x="1675" y="1"/>
                      <a:pt x="16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25"/>
              <p:cNvSpPr/>
              <p:nvPr/>
            </p:nvSpPr>
            <p:spPr>
              <a:xfrm>
                <a:off x="3080000" y="3775125"/>
                <a:ext cx="99625" cy="14400"/>
              </a:xfrm>
              <a:custGeom>
                <a:avLst/>
                <a:gdLst/>
                <a:ahLst/>
                <a:cxnLst/>
                <a:rect l="l" t="t" r="r" b="b"/>
                <a:pathLst>
                  <a:path w="3985" h="576" extrusionOk="0">
                    <a:moveTo>
                      <a:pt x="3405" y="1"/>
                    </a:moveTo>
                    <a:cubicBezTo>
                      <a:pt x="2317" y="1"/>
                      <a:pt x="1225" y="84"/>
                      <a:pt x="152" y="247"/>
                    </a:cubicBezTo>
                    <a:cubicBezTo>
                      <a:pt x="62" y="260"/>
                      <a:pt x="1" y="345"/>
                      <a:pt x="13" y="435"/>
                    </a:cubicBezTo>
                    <a:cubicBezTo>
                      <a:pt x="27" y="517"/>
                      <a:pt x="97" y="575"/>
                      <a:pt x="178" y="575"/>
                    </a:cubicBezTo>
                    <a:cubicBezTo>
                      <a:pt x="185" y="575"/>
                      <a:pt x="194" y="574"/>
                      <a:pt x="202" y="574"/>
                    </a:cubicBezTo>
                    <a:cubicBezTo>
                      <a:pt x="1260" y="413"/>
                      <a:pt x="2338" y="332"/>
                      <a:pt x="3411" y="332"/>
                    </a:cubicBezTo>
                    <a:cubicBezTo>
                      <a:pt x="3546" y="332"/>
                      <a:pt x="3680" y="333"/>
                      <a:pt x="3815" y="336"/>
                    </a:cubicBezTo>
                    <a:cubicBezTo>
                      <a:pt x="3904" y="331"/>
                      <a:pt x="3982" y="264"/>
                      <a:pt x="3983" y="173"/>
                    </a:cubicBezTo>
                    <a:cubicBezTo>
                      <a:pt x="3984" y="81"/>
                      <a:pt x="3912" y="6"/>
                      <a:pt x="3821" y="5"/>
                    </a:cubicBezTo>
                    <a:cubicBezTo>
                      <a:pt x="3682" y="2"/>
                      <a:pt x="3543" y="1"/>
                      <a:pt x="34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25"/>
              <p:cNvSpPr/>
              <p:nvPr/>
            </p:nvSpPr>
            <p:spPr>
              <a:xfrm>
                <a:off x="3124475" y="3727500"/>
                <a:ext cx="10275" cy="109875"/>
              </a:xfrm>
              <a:custGeom>
                <a:avLst/>
                <a:gdLst/>
                <a:ahLst/>
                <a:cxnLst/>
                <a:rect l="l" t="t" r="r" b="b"/>
                <a:pathLst>
                  <a:path w="411" h="4395" extrusionOk="0">
                    <a:moveTo>
                      <a:pt x="174" y="0"/>
                    </a:moveTo>
                    <a:cubicBezTo>
                      <a:pt x="171" y="0"/>
                      <a:pt x="167" y="1"/>
                      <a:pt x="164" y="1"/>
                    </a:cubicBezTo>
                    <a:cubicBezTo>
                      <a:pt x="73" y="4"/>
                      <a:pt x="1" y="78"/>
                      <a:pt x="2" y="169"/>
                    </a:cubicBezTo>
                    <a:lnTo>
                      <a:pt x="78" y="4232"/>
                    </a:lnTo>
                    <a:cubicBezTo>
                      <a:pt x="79" y="4322"/>
                      <a:pt x="153" y="4394"/>
                      <a:pt x="243" y="4394"/>
                    </a:cubicBezTo>
                    <a:cubicBezTo>
                      <a:pt x="243" y="4394"/>
                      <a:pt x="244" y="4394"/>
                      <a:pt x="247" y="4392"/>
                    </a:cubicBezTo>
                    <a:cubicBezTo>
                      <a:pt x="338" y="4391"/>
                      <a:pt x="410" y="4316"/>
                      <a:pt x="409" y="4224"/>
                    </a:cubicBezTo>
                    <a:lnTo>
                      <a:pt x="333" y="163"/>
                    </a:lnTo>
                    <a:cubicBezTo>
                      <a:pt x="331" y="75"/>
                      <a:pt x="254" y="0"/>
                      <a:pt x="1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70" name="Google Shape;1870;p25"/>
            <p:cNvGrpSpPr/>
            <p:nvPr/>
          </p:nvGrpSpPr>
          <p:grpSpPr>
            <a:xfrm rot="3544474" flipH="1">
              <a:off x="350098" y="2565095"/>
              <a:ext cx="351510" cy="225990"/>
              <a:chOff x="2671300" y="2198700"/>
              <a:chExt cx="351525" cy="226000"/>
            </a:xfrm>
          </p:grpSpPr>
          <p:sp>
            <p:nvSpPr>
              <p:cNvPr id="1871" name="Google Shape;1871;p25"/>
              <p:cNvSpPr/>
              <p:nvPr/>
            </p:nvSpPr>
            <p:spPr>
              <a:xfrm>
                <a:off x="2671300" y="2198700"/>
                <a:ext cx="351525" cy="225425"/>
              </a:xfrm>
              <a:custGeom>
                <a:avLst/>
                <a:gdLst/>
                <a:ahLst/>
                <a:cxnLst/>
                <a:rect l="l" t="t" r="r" b="b"/>
                <a:pathLst>
                  <a:path w="14061" h="9017" fill="none" extrusionOk="0">
                    <a:moveTo>
                      <a:pt x="2351" y="0"/>
                    </a:moveTo>
                    <a:cubicBezTo>
                      <a:pt x="5547" y="2694"/>
                      <a:pt x="10865" y="6323"/>
                      <a:pt x="14060" y="9016"/>
                    </a:cubicBezTo>
                    <a:cubicBezTo>
                      <a:pt x="9199" y="8605"/>
                      <a:pt x="5250" y="8309"/>
                      <a:pt x="0" y="7601"/>
                    </a:cubicBezTo>
                    <a:cubicBezTo>
                      <a:pt x="297" y="6734"/>
                      <a:pt x="1027" y="4291"/>
                      <a:pt x="1164" y="4246"/>
                    </a:cubicBezTo>
                    <a:cubicBezTo>
                      <a:pt x="1255" y="4223"/>
                      <a:pt x="5364" y="5592"/>
                      <a:pt x="7350" y="6254"/>
                    </a:cubicBezTo>
                    <a:cubicBezTo>
                      <a:pt x="5159" y="5067"/>
                      <a:pt x="3447" y="4451"/>
                      <a:pt x="1415" y="3424"/>
                    </a:cubicBezTo>
                    <a:cubicBezTo>
                      <a:pt x="1712" y="2488"/>
                      <a:pt x="2077" y="936"/>
                      <a:pt x="2351" y="0"/>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25"/>
              <p:cNvSpPr/>
              <p:nvPr/>
            </p:nvSpPr>
            <p:spPr>
              <a:xfrm>
                <a:off x="2706675" y="2283725"/>
                <a:ext cx="4575" cy="23425"/>
              </a:xfrm>
              <a:custGeom>
                <a:avLst/>
                <a:gdLst/>
                <a:ahLst/>
                <a:cxnLst/>
                <a:rect l="l" t="t" r="r" b="b"/>
                <a:pathLst>
                  <a:path w="183" h="937" fill="none" extrusionOk="0">
                    <a:moveTo>
                      <a:pt x="0" y="0"/>
                    </a:moveTo>
                    <a:cubicBezTo>
                      <a:pt x="69" y="343"/>
                      <a:pt x="114" y="594"/>
                      <a:pt x="183" y="936"/>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25"/>
              <p:cNvSpPr/>
              <p:nvPr/>
            </p:nvSpPr>
            <p:spPr>
              <a:xfrm>
                <a:off x="2718650" y="2397850"/>
                <a:ext cx="301900" cy="26850"/>
              </a:xfrm>
              <a:custGeom>
                <a:avLst/>
                <a:gdLst/>
                <a:ahLst/>
                <a:cxnLst/>
                <a:rect l="l" t="t" r="r" b="b"/>
                <a:pathLst>
                  <a:path w="12076" h="1074" fill="none" extrusionOk="0">
                    <a:moveTo>
                      <a:pt x="12075" y="1073"/>
                    </a:moveTo>
                    <a:cubicBezTo>
                      <a:pt x="6666" y="1005"/>
                      <a:pt x="3949" y="982"/>
                      <a:pt x="138" y="822"/>
                    </a:cubicBezTo>
                    <a:cubicBezTo>
                      <a:pt x="92" y="548"/>
                      <a:pt x="46" y="274"/>
                      <a:pt x="1"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74" name="Google Shape;1874;p25"/>
            <p:cNvGrpSpPr/>
            <p:nvPr/>
          </p:nvGrpSpPr>
          <p:grpSpPr>
            <a:xfrm>
              <a:off x="8409497" y="2161914"/>
              <a:ext cx="195076" cy="215146"/>
              <a:chOff x="3080000" y="3727500"/>
              <a:chExt cx="99625" cy="109875"/>
            </a:xfrm>
          </p:grpSpPr>
          <p:sp>
            <p:nvSpPr>
              <p:cNvPr id="1875" name="Google Shape;1875;p25"/>
              <p:cNvSpPr/>
              <p:nvPr/>
            </p:nvSpPr>
            <p:spPr>
              <a:xfrm>
                <a:off x="3096775" y="3751800"/>
                <a:ext cx="60225" cy="59975"/>
              </a:xfrm>
              <a:custGeom>
                <a:avLst/>
                <a:gdLst/>
                <a:ahLst/>
                <a:cxnLst/>
                <a:rect l="l" t="t" r="r" b="b"/>
                <a:pathLst>
                  <a:path w="2409" h="2399" extrusionOk="0">
                    <a:moveTo>
                      <a:pt x="187" y="0"/>
                    </a:moveTo>
                    <a:cubicBezTo>
                      <a:pt x="137" y="0"/>
                      <a:pt x="88" y="23"/>
                      <a:pt x="56" y="66"/>
                    </a:cubicBezTo>
                    <a:cubicBezTo>
                      <a:pt x="1" y="139"/>
                      <a:pt x="15" y="243"/>
                      <a:pt x="89" y="298"/>
                    </a:cubicBezTo>
                    <a:cubicBezTo>
                      <a:pt x="853" y="875"/>
                      <a:pt x="1524" y="1560"/>
                      <a:pt x="2089" y="2331"/>
                    </a:cubicBezTo>
                    <a:cubicBezTo>
                      <a:pt x="2121" y="2376"/>
                      <a:pt x="2171" y="2399"/>
                      <a:pt x="2223" y="2399"/>
                    </a:cubicBezTo>
                    <a:cubicBezTo>
                      <a:pt x="2256" y="2399"/>
                      <a:pt x="2291" y="2388"/>
                      <a:pt x="2319" y="2369"/>
                    </a:cubicBezTo>
                    <a:cubicBezTo>
                      <a:pt x="2393" y="2315"/>
                      <a:pt x="2409" y="2211"/>
                      <a:pt x="2355" y="2137"/>
                    </a:cubicBezTo>
                    <a:cubicBezTo>
                      <a:pt x="1773" y="1340"/>
                      <a:pt x="1077" y="631"/>
                      <a:pt x="287" y="35"/>
                    </a:cubicBezTo>
                    <a:cubicBezTo>
                      <a:pt x="257" y="11"/>
                      <a:pt x="222" y="0"/>
                      <a:pt x="1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25"/>
              <p:cNvSpPr/>
              <p:nvPr/>
            </p:nvSpPr>
            <p:spPr>
              <a:xfrm>
                <a:off x="3106225" y="3744750"/>
                <a:ext cx="45925" cy="73150"/>
              </a:xfrm>
              <a:custGeom>
                <a:avLst/>
                <a:gdLst/>
                <a:ahLst/>
                <a:cxnLst/>
                <a:rect l="l" t="t" r="r" b="b"/>
                <a:pathLst>
                  <a:path w="1837" h="2926" extrusionOk="0">
                    <a:moveTo>
                      <a:pt x="1648" y="1"/>
                    </a:moveTo>
                    <a:cubicBezTo>
                      <a:pt x="1590" y="1"/>
                      <a:pt x="1534" y="31"/>
                      <a:pt x="1504" y="85"/>
                    </a:cubicBezTo>
                    <a:lnTo>
                      <a:pt x="45" y="2680"/>
                    </a:lnTo>
                    <a:cubicBezTo>
                      <a:pt x="0" y="2759"/>
                      <a:pt x="29" y="2860"/>
                      <a:pt x="108" y="2905"/>
                    </a:cubicBezTo>
                    <a:cubicBezTo>
                      <a:pt x="134" y="2920"/>
                      <a:pt x="162" y="2926"/>
                      <a:pt x="189" y="2926"/>
                    </a:cubicBezTo>
                    <a:cubicBezTo>
                      <a:pt x="246" y="2926"/>
                      <a:pt x="303" y="2895"/>
                      <a:pt x="333" y="2842"/>
                    </a:cubicBezTo>
                    <a:lnTo>
                      <a:pt x="1792" y="248"/>
                    </a:lnTo>
                    <a:cubicBezTo>
                      <a:pt x="1836" y="168"/>
                      <a:pt x="1809" y="68"/>
                      <a:pt x="1729" y="23"/>
                    </a:cubicBezTo>
                    <a:cubicBezTo>
                      <a:pt x="1703" y="8"/>
                      <a:pt x="1675" y="1"/>
                      <a:pt x="16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25"/>
              <p:cNvSpPr/>
              <p:nvPr/>
            </p:nvSpPr>
            <p:spPr>
              <a:xfrm>
                <a:off x="3080000" y="3775125"/>
                <a:ext cx="99625" cy="14400"/>
              </a:xfrm>
              <a:custGeom>
                <a:avLst/>
                <a:gdLst/>
                <a:ahLst/>
                <a:cxnLst/>
                <a:rect l="l" t="t" r="r" b="b"/>
                <a:pathLst>
                  <a:path w="3985" h="576" extrusionOk="0">
                    <a:moveTo>
                      <a:pt x="3405" y="1"/>
                    </a:moveTo>
                    <a:cubicBezTo>
                      <a:pt x="2317" y="1"/>
                      <a:pt x="1225" y="84"/>
                      <a:pt x="152" y="247"/>
                    </a:cubicBezTo>
                    <a:cubicBezTo>
                      <a:pt x="62" y="260"/>
                      <a:pt x="1" y="345"/>
                      <a:pt x="13" y="435"/>
                    </a:cubicBezTo>
                    <a:cubicBezTo>
                      <a:pt x="27" y="517"/>
                      <a:pt x="97" y="575"/>
                      <a:pt x="178" y="575"/>
                    </a:cubicBezTo>
                    <a:cubicBezTo>
                      <a:pt x="185" y="575"/>
                      <a:pt x="194" y="574"/>
                      <a:pt x="202" y="574"/>
                    </a:cubicBezTo>
                    <a:cubicBezTo>
                      <a:pt x="1260" y="413"/>
                      <a:pt x="2338" y="332"/>
                      <a:pt x="3411" y="332"/>
                    </a:cubicBezTo>
                    <a:cubicBezTo>
                      <a:pt x="3546" y="332"/>
                      <a:pt x="3680" y="333"/>
                      <a:pt x="3815" y="336"/>
                    </a:cubicBezTo>
                    <a:cubicBezTo>
                      <a:pt x="3904" y="331"/>
                      <a:pt x="3982" y="264"/>
                      <a:pt x="3983" y="173"/>
                    </a:cubicBezTo>
                    <a:cubicBezTo>
                      <a:pt x="3984" y="81"/>
                      <a:pt x="3912" y="6"/>
                      <a:pt x="3821" y="5"/>
                    </a:cubicBezTo>
                    <a:cubicBezTo>
                      <a:pt x="3682" y="2"/>
                      <a:pt x="3543" y="1"/>
                      <a:pt x="34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25"/>
              <p:cNvSpPr/>
              <p:nvPr/>
            </p:nvSpPr>
            <p:spPr>
              <a:xfrm>
                <a:off x="3124475" y="3727500"/>
                <a:ext cx="10275" cy="109875"/>
              </a:xfrm>
              <a:custGeom>
                <a:avLst/>
                <a:gdLst/>
                <a:ahLst/>
                <a:cxnLst/>
                <a:rect l="l" t="t" r="r" b="b"/>
                <a:pathLst>
                  <a:path w="411" h="4395" extrusionOk="0">
                    <a:moveTo>
                      <a:pt x="174" y="0"/>
                    </a:moveTo>
                    <a:cubicBezTo>
                      <a:pt x="171" y="0"/>
                      <a:pt x="167" y="1"/>
                      <a:pt x="164" y="1"/>
                    </a:cubicBezTo>
                    <a:cubicBezTo>
                      <a:pt x="73" y="4"/>
                      <a:pt x="1" y="78"/>
                      <a:pt x="2" y="169"/>
                    </a:cubicBezTo>
                    <a:lnTo>
                      <a:pt x="78" y="4232"/>
                    </a:lnTo>
                    <a:cubicBezTo>
                      <a:pt x="79" y="4322"/>
                      <a:pt x="153" y="4394"/>
                      <a:pt x="243" y="4394"/>
                    </a:cubicBezTo>
                    <a:cubicBezTo>
                      <a:pt x="243" y="4394"/>
                      <a:pt x="244" y="4394"/>
                      <a:pt x="247" y="4392"/>
                    </a:cubicBezTo>
                    <a:cubicBezTo>
                      <a:pt x="338" y="4391"/>
                      <a:pt x="410" y="4316"/>
                      <a:pt x="409" y="4224"/>
                    </a:cubicBezTo>
                    <a:lnTo>
                      <a:pt x="333" y="163"/>
                    </a:lnTo>
                    <a:cubicBezTo>
                      <a:pt x="331" y="75"/>
                      <a:pt x="254" y="0"/>
                      <a:pt x="1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79" name="Google Shape;1879;p25"/>
            <p:cNvGrpSpPr/>
            <p:nvPr/>
          </p:nvGrpSpPr>
          <p:grpSpPr>
            <a:xfrm>
              <a:off x="234700" y="918100"/>
              <a:ext cx="103900" cy="115875"/>
              <a:chOff x="1385075" y="3682325"/>
              <a:chExt cx="103900" cy="115875"/>
            </a:xfrm>
          </p:grpSpPr>
          <p:sp>
            <p:nvSpPr>
              <p:cNvPr id="1880" name="Google Shape;1880;p25"/>
              <p:cNvSpPr/>
              <p:nvPr/>
            </p:nvSpPr>
            <p:spPr>
              <a:xfrm>
                <a:off x="1399350" y="3682325"/>
                <a:ext cx="86200" cy="115875"/>
              </a:xfrm>
              <a:custGeom>
                <a:avLst/>
                <a:gdLst/>
                <a:ahLst/>
                <a:cxnLst/>
                <a:rect l="l" t="t" r="r" b="b"/>
                <a:pathLst>
                  <a:path w="3448" h="4635" fill="none" extrusionOk="0">
                    <a:moveTo>
                      <a:pt x="0" y="1"/>
                    </a:moveTo>
                    <a:cubicBezTo>
                      <a:pt x="1073" y="1599"/>
                      <a:pt x="2215" y="3128"/>
                      <a:pt x="3447" y="4634"/>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25"/>
              <p:cNvSpPr/>
              <p:nvPr/>
            </p:nvSpPr>
            <p:spPr>
              <a:xfrm>
                <a:off x="1385075" y="3685200"/>
                <a:ext cx="103900" cy="110725"/>
              </a:xfrm>
              <a:custGeom>
                <a:avLst/>
                <a:gdLst/>
                <a:ahLst/>
                <a:cxnLst/>
                <a:rect l="l" t="t" r="r" b="b"/>
                <a:pathLst>
                  <a:path w="4156" h="4429" fill="none" extrusionOk="0">
                    <a:moveTo>
                      <a:pt x="1" y="4428"/>
                    </a:moveTo>
                    <a:cubicBezTo>
                      <a:pt x="1644" y="2785"/>
                      <a:pt x="2534" y="1666"/>
                      <a:pt x="4155"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82" name="Google Shape;1882;p25"/>
            <p:cNvSpPr/>
            <p:nvPr/>
          </p:nvSpPr>
          <p:spPr>
            <a:xfrm>
              <a:off x="2673313" y="343975"/>
              <a:ext cx="122125" cy="135850"/>
            </a:xfrm>
            <a:custGeom>
              <a:avLst/>
              <a:gdLst/>
              <a:ahLst/>
              <a:cxnLst/>
              <a:rect l="l" t="t" r="r" b="b"/>
              <a:pathLst>
                <a:path w="4885" h="5434" fill="none" extrusionOk="0">
                  <a:moveTo>
                    <a:pt x="274" y="3493"/>
                  </a:moveTo>
                  <a:cubicBezTo>
                    <a:pt x="411" y="4452"/>
                    <a:pt x="1370" y="5273"/>
                    <a:pt x="2351" y="5319"/>
                  </a:cubicBezTo>
                  <a:cubicBezTo>
                    <a:pt x="3903" y="5433"/>
                    <a:pt x="4702" y="4315"/>
                    <a:pt x="4816" y="3151"/>
                  </a:cubicBezTo>
                  <a:cubicBezTo>
                    <a:pt x="4885" y="2420"/>
                    <a:pt x="4519" y="1507"/>
                    <a:pt x="3903" y="1119"/>
                  </a:cubicBezTo>
                  <a:cubicBezTo>
                    <a:pt x="2191" y="1"/>
                    <a:pt x="0" y="1530"/>
                    <a:pt x="274" y="3493"/>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25"/>
            <p:cNvSpPr/>
            <p:nvPr/>
          </p:nvSpPr>
          <p:spPr>
            <a:xfrm>
              <a:off x="455954" y="4541400"/>
              <a:ext cx="257148" cy="278799"/>
            </a:xfrm>
            <a:custGeom>
              <a:avLst/>
              <a:gdLst/>
              <a:ahLst/>
              <a:cxnLst/>
              <a:rect l="l" t="t" r="r" b="b"/>
              <a:pathLst>
                <a:path w="7803" h="8460" extrusionOk="0">
                  <a:moveTo>
                    <a:pt x="5958" y="1015"/>
                  </a:moveTo>
                  <a:lnTo>
                    <a:pt x="5270" y="3433"/>
                  </a:lnTo>
                  <a:lnTo>
                    <a:pt x="3993" y="2794"/>
                  </a:lnTo>
                  <a:lnTo>
                    <a:pt x="5958" y="1015"/>
                  </a:lnTo>
                  <a:close/>
                  <a:moveTo>
                    <a:pt x="1414" y="2059"/>
                  </a:moveTo>
                  <a:lnTo>
                    <a:pt x="3117" y="2912"/>
                  </a:lnTo>
                  <a:lnTo>
                    <a:pt x="2229" y="3716"/>
                  </a:lnTo>
                  <a:lnTo>
                    <a:pt x="1414" y="2059"/>
                  </a:lnTo>
                  <a:close/>
                  <a:moveTo>
                    <a:pt x="5584" y="4146"/>
                  </a:moveTo>
                  <a:lnTo>
                    <a:pt x="6706" y="4710"/>
                  </a:lnTo>
                  <a:lnTo>
                    <a:pt x="5373" y="4888"/>
                  </a:lnTo>
                  <a:lnTo>
                    <a:pt x="5584" y="4146"/>
                  </a:lnTo>
                  <a:close/>
                  <a:moveTo>
                    <a:pt x="3595" y="3151"/>
                  </a:moveTo>
                  <a:lnTo>
                    <a:pt x="5130" y="3919"/>
                  </a:lnTo>
                  <a:lnTo>
                    <a:pt x="4834" y="4958"/>
                  </a:lnTo>
                  <a:lnTo>
                    <a:pt x="2964" y="5208"/>
                  </a:lnTo>
                  <a:lnTo>
                    <a:pt x="2457" y="4179"/>
                  </a:lnTo>
                  <a:lnTo>
                    <a:pt x="3595" y="3151"/>
                  </a:lnTo>
                  <a:close/>
                  <a:moveTo>
                    <a:pt x="2074" y="4528"/>
                  </a:moveTo>
                  <a:lnTo>
                    <a:pt x="2445" y="5280"/>
                  </a:lnTo>
                  <a:lnTo>
                    <a:pt x="1034" y="5469"/>
                  </a:lnTo>
                  <a:lnTo>
                    <a:pt x="2074" y="4528"/>
                  </a:lnTo>
                  <a:close/>
                  <a:moveTo>
                    <a:pt x="4686" y="5480"/>
                  </a:moveTo>
                  <a:lnTo>
                    <a:pt x="4104" y="7522"/>
                  </a:lnTo>
                  <a:lnTo>
                    <a:pt x="3197" y="5680"/>
                  </a:lnTo>
                  <a:lnTo>
                    <a:pt x="4686" y="5480"/>
                  </a:lnTo>
                  <a:close/>
                  <a:moveTo>
                    <a:pt x="6436" y="1"/>
                  </a:moveTo>
                  <a:cubicBezTo>
                    <a:pt x="6376" y="1"/>
                    <a:pt x="6316" y="23"/>
                    <a:pt x="6269" y="65"/>
                  </a:cubicBezTo>
                  <a:lnTo>
                    <a:pt x="3515" y="2555"/>
                  </a:lnTo>
                  <a:lnTo>
                    <a:pt x="975" y="1283"/>
                  </a:lnTo>
                  <a:cubicBezTo>
                    <a:pt x="940" y="1266"/>
                    <a:pt x="901" y="1257"/>
                    <a:pt x="863" y="1257"/>
                  </a:cubicBezTo>
                  <a:cubicBezTo>
                    <a:pt x="799" y="1257"/>
                    <a:pt x="736" y="1282"/>
                    <a:pt x="688" y="1329"/>
                  </a:cubicBezTo>
                  <a:cubicBezTo>
                    <a:pt x="613" y="1405"/>
                    <a:pt x="593" y="1520"/>
                    <a:pt x="640" y="1616"/>
                  </a:cubicBezTo>
                  <a:lnTo>
                    <a:pt x="1845" y="4063"/>
                  </a:lnTo>
                  <a:lnTo>
                    <a:pt x="105" y="5636"/>
                  </a:lnTo>
                  <a:cubicBezTo>
                    <a:pt x="23" y="5709"/>
                    <a:pt x="0" y="5827"/>
                    <a:pt x="46" y="5925"/>
                  </a:cubicBezTo>
                  <a:cubicBezTo>
                    <a:pt x="86" y="6011"/>
                    <a:pt x="170" y="6070"/>
                    <a:pt x="263" y="6070"/>
                  </a:cubicBezTo>
                  <a:cubicBezTo>
                    <a:pt x="277" y="6070"/>
                    <a:pt x="291" y="6069"/>
                    <a:pt x="305" y="6066"/>
                  </a:cubicBezTo>
                  <a:lnTo>
                    <a:pt x="2676" y="5749"/>
                  </a:lnTo>
                  <a:lnTo>
                    <a:pt x="3943" y="8321"/>
                  </a:lnTo>
                  <a:cubicBezTo>
                    <a:pt x="3986" y="8406"/>
                    <a:pt x="4073" y="8460"/>
                    <a:pt x="4167" y="8460"/>
                  </a:cubicBezTo>
                  <a:lnTo>
                    <a:pt x="4189" y="8460"/>
                  </a:lnTo>
                  <a:cubicBezTo>
                    <a:pt x="4292" y="8450"/>
                    <a:pt x="4377" y="8380"/>
                    <a:pt x="4405" y="8281"/>
                  </a:cubicBezTo>
                  <a:lnTo>
                    <a:pt x="5224" y="5409"/>
                  </a:lnTo>
                  <a:lnTo>
                    <a:pt x="7574" y="5095"/>
                  </a:lnTo>
                  <a:cubicBezTo>
                    <a:pt x="7681" y="5081"/>
                    <a:pt x="7768" y="4998"/>
                    <a:pt x="7786" y="4890"/>
                  </a:cubicBezTo>
                  <a:cubicBezTo>
                    <a:pt x="7802" y="4783"/>
                    <a:pt x="7749" y="4676"/>
                    <a:pt x="7651" y="4627"/>
                  </a:cubicBezTo>
                  <a:lnTo>
                    <a:pt x="5722" y="3661"/>
                  </a:lnTo>
                  <a:lnTo>
                    <a:pt x="6675" y="319"/>
                  </a:lnTo>
                  <a:cubicBezTo>
                    <a:pt x="6706" y="211"/>
                    <a:pt x="6661" y="98"/>
                    <a:pt x="6567" y="39"/>
                  </a:cubicBezTo>
                  <a:cubicBezTo>
                    <a:pt x="6527" y="13"/>
                    <a:pt x="6482" y="1"/>
                    <a:pt x="64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p14:dur="400">
        <p:push/>
      </p:transition>
    </mc:Choice>
    <mc:Fallback xmlns="">
      <p:transition>
        <p:push/>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3"/>
        </a:solidFill>
        <a:effectLst/>
      </p:bgPr>
    </p:bg>
    <p:spTree>
      <p:nvGrpSpPr>
        <p:cNvPr id="1" name="Shape 67"/>
        <p:cNvGrpSpPr/>
        <p:nvPr/>
      </p:nvGrpSpPr>
      <p:grpSpPr>
        <a:xfrm>
          <a:off x="0" y="0"/>
          <a:ext cx="0" cy="0"/>
          <a:chOff x="0" y="0"/>
          <a:chExt cx="0" cy="0"/>
        </a:xfrm>
      </p:grpSpPr>
      <p:grpSp>
        <p:nvGrpSpPr>
          <p:cNvPr id="68" name="Google Shape;68;p3"/>
          <p:cNvGrpSpPr/>
          <p:nvPr/>
        </p:nvGrpSpPr>
        <p:grpSpPr>
          <a:xfrm>
            <a:off x="-9" y="-31"/>
            <a:ext cx="9143740" cy="5141097"/>
            <a:chOff x="238125" y="845075"/>
            <a:chExt cx="7140200" cy="4014600"/>
          </a:xfrm>
        </p:grpSpPr>
        <p:sp>
          <p:nvSpPr>
            <p:cNvPr id="69" name="Google Shape;69;p3"/>
            <p:cNvSpPr/>
            <p:nvPr/>
          </p:nvSpPr>
          <p:spPr>
            <a:xfrm>
              <a:off x="238125" y="845075"/>
              <a:ext cx="7137075" cy="4012375"/>
            </a:xfrm>
            <a:custGeom>
              <a:avLst/>
              <a:gdLst/>
              <a:ahLst/>
              <a:cxnLst/>
              <a:rect l="l" t="t" r="r" b="b"/>
              <a:pathLst>
                <a:path w="285483" h="160495" extrusionOk="0">
                  <a:moveTo>
                    <a:pt x="6745" y="321"/>
                  </a:moveTo>
                  <a:lnTo>
                    <a:pt x="6745" y="6406"/>
                  </a:lnTo>
                  <a:lnTo>
                    <a:pt x="339" y="6406"/>
                  </a:lnTo>
                  <a:lnTo>
                    <a:pt x="339" y="321"/>
                  </a:lnTo>
                  <a:close/>
                  <a:moveTo>
                    <a:pt x="13471" y="321"/>
                  </a:moveTo>
                  <a:lnTo>
                    <a:pt x="13471" y="6406"/>
                  </a:lnTo>
                  <a:lnTo>
                    <a:pt x="7066" y="6406"/>
                  </a:lnTo>
                  <a:lnTo>
                    <a:pt x="7066" y="321"/>
                  </a:lnTo>
                  <a:close/>
                  <a:moveTo>
                    <a:pt x="20198" y="321"/>
                  </a:moveTo>
                  <a:lnTo>
                    <a:pt x="20198" y="6406"/>
                  </a:lnTo>
                  <a:lnTo>
                    <a:pt x="13810" y="6406"/>
                  </a:lnTo>
                  <a:lnTo>
                    <a:pt x="13810" y="321"/>
                  </a:lnTo>
                  <a:close/>
                  <a:moveTo>
                    <a:pt x="26942" y="321"/>
                  </a:moveTo>
                  <a:lnTo>
                    <a:pt x="26942" y="6406"/>
                  </a:lnTo>
                  <a:lnTo>
                    <a:pt x="20537" y="6406"/>
                  </a:lnTo>
                  <a:lnTo>
                    <a:pt x="20537" y="321"/>
                  </a:lnTo>
                  <a:close/>
                  <a:moveTo>
                    <a:pt x="33669" y="321"/>
                  </a:moveTo>
                  <a:lnTo>
                    <a:pt x="33669" y="6406"/>
                  </a:lnTo>
                  <a:lnTo>
                    <a:pt x="27281" y="6406"/>
                  </a:lnTo>
                  <a:lnTo>
                    <a:pt x="27281" y="321"/>
                  </a:lnTo>
                  <a:close/>
                  <a:moveTo>
                    <a:pt x="40414" y="321"/>
                  </a:moveTo>
                  <a:lnTo>
                    <a:pt x="40414" y="6406"/>
                  </a:lnTo>
                  <a:lnTo>
                    <a:pt x="34008" y="6406"/>
                  </a:lnTo>
                  <a:lnTo>
                    <a:pt x="34008" y="321"/>
                  </a:lnTo>
                  <a:close/>
                  <a:moveTo>
                    <a:pt x="47140" y="321"/>
                  </a:moveTo>
                  <a:lnTo>
                    <a:pt x="47140" y="6406"/>
                  </a:lnTo>
                  <a:lnTo>
                    <a:pt x="40753" y="6406"/>
                  </a:lnTo>
                  <a:lnTo>
                    <a:pt x="40753" y="321"/>
                  </a:lnTo>
                  <a:close/>
                  <a:moveTo>
                    <a:pt x="53885" y="321"/>
                  </a:moveTo>
                  <a:lnTo>
                    <a:pt x="53885" y="6406"/>
                  </a:lnTo>
                  <a:lnTo>
                    <a:pt x="47479" y="6406"/>
                  </a:lnTo>
                  <a:lnTo>
                    <a:pt x="47479" y="321"/>
                  </a:lnTo>
                  <a:close/>
                  <a:moveTo>
                    <a:pt x="60611" y="321"/>
                  </a:moveTo>
                  <a:lnTo>
                    <a:pt x="60611" y="6406"/>
                  </a:lnTo>
                  <a:lnTo>
                    <a:pt x="54206" y="6406"/>
                  </a:lnTo>
                  <a:lnTo>
                    <a:pt x="54206" y="321"/>
                  </a:lnTo>
                  <a:close/>
                  <a:moveTo>
                    <a:pt x="67338" y="321"/>
                  </a:moveTo>
                  <a:lnTo>
                    <a:pt x="67338" y="6406"/>
                  </a:lnTo>
                  <a:lnTo>
                    <a:pt x="60950" y="6406"/>
                  </a:lnTo>
                  <a:lnTo>
                    <a:pt x="60950" y="321"/>
                  </a:lnTo>
                  <a:close/>
                  <a:moveTo>
                    <a:pt x="74083" y="321"/>
                  </a:moveTo>
                  <a:lnTo>
                    <a:pt x="74083" y="6406"/>
                  </a:lnTo>
                  <a:lnTo>
                    <a:pt x="67677" y="6406"/>
                  </a:lnTo>
                  <a:lnTo>
                    <a:pt x="67677" y="321"/>
                  </a:lnTo>
                  <a:close/>
                  <a:moveTo>
                    <a:pt x="80809" y="321"/>
                  </a:moveTo>
                  <a:lnTo>
                    <a:pt x="80809" y="6406"/>
                  </a:lnTo>
                  <a:lnTo>
                    <a:pt x="74422" y="6406"/>
                  </a:lnTo>
                  <a:lnTo>
                    <a:pt x="74422" y="321"/>
                  </a:lnTo>
                  <a:close/>
                  <a:moveTo>
                    <a:pt x="87554" y="321"/>
                  </a:moveTo>
                  <a:lnTo>
                    <a:pt x="87554" y="6406"/>
                  </a:lnTo>
                  <a:lnTo>
                    <a:pt x="81148" y="6406"/>
                  </a:lnTo>
                  <a:lnTo>
                    <a:pt x="81148" y="321"/>
                  </a:lnTo>
                  <a:close/>
                  <a:moveTo>
                    <a:pt x="94281" y="321"/>
                  </a:moveTo>
                  <a:lnTo>
                    <a:pt x="94281" y="6406"/>
                  </a:lnTo>
                  <a:lnTo>
                    <a:pt x="87893" y="6406"/>
                  </a:lnTo>
                  <a:lnTo>
                    <a:pt x="87893" y="321"/>
                  </a:lnTo>
                  <a:close/>
                  <a:moveTo>
                    <a:pt x="101025" y="321"/>
                  </a:moveTo>
                  <a:lnTo>
                    <a:pt x="101025" y="6406"/>
                  </a:lnTo>
                  <a:lnTo>
                    <a:pt x="94620" y="6406"/>
                  </a:lnTo>
                  <a:lnTo>
                    <a:pt x="94620" y="321"/>
                  </a:lnTo>
                  <a:close/>
                  <a:moveTo>
                    <a:pt x="107752" y="321"/>
                  </a:moveTo>
                  <a:lnTo>
                    <a:pt x="107752" y="6406"/>
                  </a:lnTo>
                  <a:lnTo>
                    <a:pt x="101346" y="6406"/>
                  </a:lnTo>
                  <a:lnTo>
                    <a:pt x="101346" y="321"/>
                  </a:lnTo>
                  <a:close/>
                  <a:moveTo>
                    <a:pt x="114478" y="321"/>
                  </a:moveTo>
                  <a:lnTo>
                    <a:pt x="114478" y="6406"/>
                  </a:lnTo>
                  <a:lnTo>
                    <a:pt x="108091" y="6406"/>
                  </a:lnTo>
                  <a:lnTo>
                    <a:pt x="108091" y="321"/>
                  </a:lnTo>
                  <a:close/>
                  <a:moveTo>
                    <a:pt x="121223" y="321"/>
                  </a:moveTo>
                  <a:lnTo>
                    <a:pt x="121223" y="6406"/>
                  </a:lnTo>
                  <a:lnTo>
                    <a:pt x="114817" y="6406"/>
                  </a:lnTo>
                  <a:lnTo>
                    <a:pt x="114817" y="321"/>
                  </a:lnTo>
                  <a:close/>
                  <a:moveTo>
                    <a:pt x="127950" y="321"/>
                  </a:moveTo>
                  <a:lnTo>
                    <a:pt x="127950" y="6406"/>
                  </a:lnTo>
                  <a:lnTo>
                    <a:pt x="121562" y="6406"/>
                  </a:lnTo>
                  <a:lnTo>
                    <a:pt x="121562" y="321"/>
                  </a:lnTo>
                  <a:close/>
                  <a:moveTo>
                    <a:pt x="134694" y="321"/>
                  </a:moveTo>
                  <a:lnTo>
                    <a:pt x="134694" y="6406"/>
                  </a:lnTo>
                  <a:lnTo>
                    <a:pt x="128289" y="6406"/>
                  </a:lnTo>
                  <a:lnTo>
                    <a:pt x="128289" y="321"/>
                  </a:lnTo>
                  <a:close/>
                  <a:moveTo>
                    <a:pt x="141421" y="321"/>
                  </a:moveTo>
                  <a:lnTo>
                    <a:pt x="141421" y="6406"/>
                  </a:lnTo>
                  <a:lnTo>
                    <a:pt x="135033" y="6406"/>
                  </a:lnTo>
                  <a:lnTo>
                    <a:pt x="135033" y="321"/>
                  </a:lnTo>
                  <a:close/>
                  <a:moveTo>
                    <a:pt x="148148" y="321"/>
                  </a:moveTo>
                  <a:lnTo>
                    <a:pt x="148148" y="6406"/>
                  </a:lnTo>
                  <a:lnTo>
                    <a:pt x="141760" y="6406"/>
                  </a:lnTo>
                  <a:lnTo>
                    <a:pt x="141760" y="321"/>
                  </a:lnTo>
                  <a:close/>
                  <a:moveTo>
                    <a:pt x="154892" y="321"/>
                  </a:moveTo>
                  <a:lnTo>
                    <a:pt x="154892" y="6406"/>
                  </a:lnTo>
                  <a:lnTo>
                    <a:pt x="148487" y="6406"/>
                  </a:lnTo>
                  <a:lnTo>
                    <a:pt x="148487" y="321"/>
                  </a:lnTo>
                  <a:close/>
                  <a:moveTo>
                    <a:pt x="161619" y="321"/>
                  </a:moveTo>
                  <a:lnTo>
                    <a:pt x="161619" y="6406"/>
                  </a:lnTo>
                  <a:lnTo>
                    <a:pt x="155231" y="6406"/>
                  </a:lnTo>
                  <a:lnTo>
                    <a:pt x="155231" y="321"/>
                  </a:lnTo>
                  <a:close/>
                  <a:moveTo>
                    <a:pt x="168363" y="321"/>
                  </a:moveTo>
                  <a:lnTo>
                    <a:pt x="168363" y="6406"/>
                  </a:lnTo>
                  <a:lnTo>
                    <a:pt x="161958" y="6406"/>
                  </a:lnTo>
                  <a:lnTo>
                    <a:pt x="161958" y="321"/>
                  </a:lnTo>
                  <a:close/>
                  <a:moveTo>
                    <a:pt x="175090" y="321"/>
                  </a:moveTo>
                  <a:lnTo>
                    <a:pt x="175090" y="6406"/>
                  </a:lnTo>
                  <a:lnTo>
                    <a:pt x="168702" y="6406"/>
                  </a:lnTo>
                  <a:lnTo>
                    <a:pt x="168702" y="321"/>
                  </a:lnTo>
                  <a:close/>
                  <a:moveTo>
                    <a:pt x="181834" y="321"/>
                  </a:moveTo>
                  <a:lnTo>
                    <a:pt x="181834" y="6406"/>
                  </a:lnTo>
                  <a:lnTo>
                    <a:pt x="175429" y="6406"/>
                  </a:lnTo>
                  <a:lnTo>
                    <a:pt x="175429" y="321"/>
                  </a:lnTo>
                  <a:close/>
                  <a:moveTo>
                    <a:pt x="188561" y="321"/>
                  </a:moveTo>
                  <a:lnTo>
                    <a:pt x="188561" y="6406"/>
                  </a:lnTo>
                  <a:lnTo>
                    <a:pt x="182173" y="6406"/>
                  </a:lnTo>
                  <a:lnTo>
                    <a:pt x="182173" y="321"/>
                  </a:lnTo>
                  <a:close/>
                  <a:moveTo>
                    <a:pt x="195288" y="321"/>
                  </a:moveTo>
                  <a:lnTo>
                    <a:pt x="195288" y="6406"/>
                  </a:lnTo>
                  <a:lnTo>
                    <a:pt x="188900" y="6406"/>
                  </a:lnTo>
                  <a:lnTo>
                    <a:pt x="188900" y="321"/>
                  </a:lnTo>
                  <a:close/>
                  <a:moveTo>
                    <a:pt x="202032" y="321"/>
                  </a:moveTo>
                  <a:lnTo>
                    <a:pt x="202032" y="6406"/>
                  </a:lnTo>
                  <a:lnTo>
                    <a:pt x="195627" y="6406"/>
                  </a:lnTo>
                  <a:lnTo>
                    <a:pt x="195627" y="321"/>
                  </a:lnTo>
                  <a:close/>
                  <a:moveTo>
                    <a:pt x="208759" y="321"/>
                  </a:moveTo>
                  <a:lnTo>
                    <a:pt x="208759" y="6406"/>
                  </a:lnTo>
                  <a:lnTo>
                    <a:pt x="202371" y="6406"/>
                  </a:lnTo>
                  <a:lnTo>
                    <a:pt x="202371" y="321"/>
                  </a:lnTo>
                  <a:close/>
                  <a:moveTo>
                    <a:pt x="215504" y="321"/>
                  </a:moveTo>
                  <a:lnTo>
                    <a:pt x="215504" y="6406"/>
                  </a:lnTo>
                  <a:lnTo>
                    <a:pt x="209098" y="6406"/>
                  </a:lnTo>
                  <a:lnTo>
                    <a:pt x="209098" y="321"/>
                  </a:lnTo>
                  <a:close/>
                  <a:moveTo>
                    <a:pt x="222230" y="321"/>
                  </a:moveTo>
                  <a:lnTo>
                    <a:pt x="222230" y="6406"/>
                  </a:lnTo>
                  <a:lnTo>
                    <a:pt x="215843" y="6406"/>
                  </a:lnTo>
                  <a:lnTo>
                    <a:pt x="215843" y="321"/>
                  </a:lnTo>
                  <a:close/>
                  <a:moveTo>
                    <a:pt x="228975" y="321"/>
                  </a:moveTo>
                  <a:lnTo>
                    <a:pt x="228975" y="6406"/>
                  </a:lnTo>
                  <a:lnTo>
                    <a:pt x="222569" y="6406"/>
                  </a:lnTo>
                  <a:lnTo>
                    <a:pt x="222569" y="321"/>
                  </a:lnTo>
                  <a:close/>
                  <a:moveTo>
                    <a:pt x="235701" y="321"/>
                  </a:moveTo>
                  <a:lnTo>
                    <a:pt x="235701" y="6406"/>
                  </a:lnTo>
                  <a:lnTo>
                    <a:pt x="229296" y="6406"/>
                  </a:lnTo>
                  <a:lnTo>
                    <a:pt x="229296" y="321"/>
                  </a:lnTo>
                  <a:close/>
                  <a:moveTo>
                    <a:pt x="242428" y="321"/>
                  </a:moveTo>
                  <a:lnTo>
                    <a:pt x="242428" y="6406"/>
                  </a:lnTo>
                  <a:lnTo>
                    <a:pt x="236040" y="6406"/>
                  </a:lnTo>
                  <a:lnTo>
                    <a:pt x="236040" y="321"/>
                  </a:lnTo>
                  <a:close/>
                  <a:moveTo>
                    <a:pt x="249173" y="321"/>
                  </a:moveTo>
                  <a:lnTo>
                    <a:pt x="249173" y="6406"/>
                  </a:lnTo>
                  <a:lnTo>
                    <a:pt x="242767" y="6406"/>
                  </a:lnTo>
                  <a:lnTo>
                    <a:pt x="242767" y="321"/>
                  </a:lnTo>
                  <a:close/>
                  <a:moveTo>
                    <a:pt x="255899" y="321"/>
                  </a:moveTo>
                  <a:lnTo>
                    <a:pt x="255899" y="6406"/>
                  </a:lnTo>
                  <a:lnTo>
                    <a:pt x="249512" y="6406"/>
                  </a:lnTo>
                  <a:lnTo>
                    <a:pt x="249512" y="321"/>
                  </a:lnTo>
                  <a:close/>
                  <a:moveTo>
                    <a:pt x="262644" y="321"/>
                  </a:moveTo>
                  <a:lnTo>
                    <a:pt x="262644" y="6406"/>
                  </a:lnTo>
                  <a:lnTo>
                    <a:pt x="256238" y="6406"/>
                  </a:lnTo>
                  <a:lnTo>
                    <a:pt x="256238" y="321"/>
                  </a:lnTo>
                  <a:close/>
                  <a:moveTo>
                    <a:pt x="269370" y="321"/>
                  </a:moveTo>
                  <a:lnTo>
                    <a:pt x="269370" y="6406"/>
                  </a:lnTo>
                  <a:lnTo>
                    <a:pt x="262983" y="6406"/>
                  </a:lnTo>
                  <a:lnTo>
                    <a:pt x="262983" y="321"/>
                  </a:lnTo>
                  <a:close/>
                  <a:moveTo>
                    <a:pt x="276115" y="321"/>
                  </a:moveTo>
                  <a:lnTo>
                    <a:pt x="276115" y="6406"/>
                  </a:lnTo>
                  <a:lnTo>
                    <a:pt x="269709" y="6406"/>
                  </a:lnTo>
                  <a:lnTo>
                    <a:pt x="269709" y="321"/>
                  </a:lnTo>
                  <a:close/>
                  <a:moveTo>
                    <a:pt x="282842" y="321"/>
                  </a:moveTo>
                  <a:lnTo>
                    <a:pt x="282842" y="6406"/>
                  </a:lnTo>
                  <a:lnTo>
                    <a:pt x="276436" y="6406"/>
                  </a:lnTo>
                  <a:lnTo>
                    <a:pt x="276436" y="321"/>
                  </a:lnTo>
                  <a:close/>
                  <a:moveTo>
                    <a:pt x="6745" y="6727"/>
                  </a:moveTo>
                  <a:lnTo>
                    <a:pt x="6745" y="12811"/>
                  </a:lnTo>
                  <a:lnTo>
                    <a:pt x="339" y="12811"/>
                  </a:lnTo>
                  <a:lnTo>
                    <a:pt x="339" y="6727"/>
                  </a:lnTo>
                  <a:close/>
                  <a:moveTo>
                    <a:pt x="13471" y="6727"/>
                  </a:moveTo>
                  <a:lnTo>
                    <a:pt x="13471" y="12811"/>
                  </a:lnTo>
                  <a:lnTo>
                    <a:pt x="7066" y="12811"/>
                  </a:lnTo>
                  <a:lnTo>
                    <a:pt x="7066" y="6727"/>
                  </a:lnTo>
                  <a:close/>
                  <a:moveTo>
                    <a:pt x="20198" y="6727"/>
                  </a:moveTo>
                  <a:lnTo>
                    <a:pt x="20198" y="12811"/>
                  </a:lnTo>
                  <a:lnTo>
                    <a:pt x="13810" y="12811"/>
                  </a:lnTo>
                  <a:lnTo>
                    <a:pt x="13810" y="6727"/>
                  </a:lnTo>
                  <a:close/>
                  <a:moveTo>
                    <a:pt x="26942" y="6727"/>
                  </a:moveTo>
                  <a:lnTo>
                    <a:pt x="26942" y="12811"/>
                  </a:lnTo>
                  <a:lnTo>
                    <a:pt x="20537" y="12811"/>
                  </a:lnTo>
                  <a:lnTo>
                    <a:pt x="20537" y="6727"/>
                  </a:lnTo>
                  <a:close/>
                  <a:moveTo>
                    <a:pt x="33669" y="6727"/>
                  </a:moveTo>
                  <a:lnTo>
                    <a:pt x="33669" y="12811"/>
                  </a:lnTo>
                  <a:lnTo>
                    <a:pt x="27281" y="12811"/>
                  </a:lnTo>
                  <a:lnTo>
                    <a:pt x="27281" y="6727"/>
                  </a:lnTo>
                  <a:close/>
                  <a:moveTo>
                    <a:pt x="40414" y="6727"/>
                  </a:moveTo>
                  <a:lnTo>
                    <a:pt x="40414" y="12811"/>
                  </a:lnTo>
                  <a:lnTo>
                    <a:pt x="34008" y="12811"/>
                  </a:lnTo>
                  <a:lnTo>
                    <a:pt x="34008" y="6727"/>
                  </a:lnTo>
                  <a:close/>
                  <a:moveTo>
                    <a:pt x="47140" y="6727"/>
                  </a:moveTo>
                  <a:lnTo>
                    <a:pt x="47140" y="12811"/>
                  </a:lnTo>
                  <a:lnTo>
                    <a:pt x="40753" y="12811"/>
                  </a:lnTo>
                  <a:lnTo>
                    <a:pt x="40753" y="6727"/>
                  </a:lnTo>
                  <a:close/>
                  <a:moveTo>
                    <a:pt x="53885" y="6727"/>
                  </a:moveTo>
                  <a:lnTo>
                    <a:pt x="53885" y="12811"/>
                  </a:lnTo>
                  <a:lnTo>
                    <a:pt x="47479" y="12811"/>
                  </a:lnTo>
                  <a:lnTo>
                    <a:pt x="47479" y="6727"/>
                  </a:lnTo>
                  <a:close/>
                  <a:moveTo>
                    <a:pt x="60611" y="6727"/>
                  </a:moveTo>
                  <a:lnTo>
                    <a:pt x="60611" y="12811"/>
                  </a:lnTo>
                  <a:lnTo>
                    <a:pt x="54206" y="12811"/>
                  </a:lnTo>
                  <a:lnTo>
                    <a:pt x="54206" y="6727"/>
                  </a:lnTo>
                  <a:close/>
                  <a:moveTo>
                    <a:pt x="67338" y="6727"/>
                  </a:moveTo>
                  <a:lnTo>
                    <a:pt x="67338" y="12811"/>
                  </a:lnTo>
                  <a:lnTo>
                    <a:pt x="60950" y="12811"/>
                  </a:lnTo>
                  <a:lnTo>
                    <a:pt x="60950" y="6727"/>
                  </a:lnTo>
                  <a:close/>
                  <a:moveTo>
                    <a:pt x="74083" y="6727"/>
                  </a:moveTo>
                  <a:lnTo>
                    <a:pt x="74083" y="12811"/>
                  </a:lnTo>
                  <a:lnTo>
                    <a:pt x="67677" y="12811"/>
                  </a:lnTo>
                  <a:lnTo>
                    <a:pt x="67677" y="6727"/>
                  </a:lnTo>
                  <a:close/>
                  <a:moveTo>
                    <a:pt x="80809" y="6727"/>
                  </a:moveTo>
                  <a:lnTo>
                    <a:pt x="80809" y="12811"/>
                  </a:lnTo>
                  <a:lnTo>
                    <a:pt x="74422" y="12811"/>
                  </a:lnTo>
                  <a:lnTo>
                    <a:pt x="74422" y="6727"/>
                  </a:lnTo>
                  <a:close/>
                  <a:moveTo>
                    <a:pt x="87554" y="6727"/>
                  </a:moveTo>
                  <a:lnTo>
                    <a:pt x="87554" y="12811"/>
                  </a:lnTo>
                  <a:lnTo>
                    <a:pt x="81148" y="12811"/>
                  </a:lnTo>
                  <a:lnTo>
                    <a:pt x="81148" y="6727"/>
                  </a:lnTo>
                  <a:close/>
                  <a:moveTo>
                    <a:pt x="94281" y="6727"/>
                  </a:moveTo>
                  <a:lnTo>
                    <a:pt x="94281" y="12811"/>
                  </a:lnTo>
                  <a:lnTo>
                    <a:pt x="87893" y="12811"/>
                  </a:lnTo>
                  <a:lnTo>
                    <a:pt x="87893" y="6727"/>
                  </a:lnTo>
                  <a:close/>
                  <a:moveTo>
                    <a:pt x="101025" y="6727"/>
                  </a:moveTo>
                  <a:lnTo>
                    <a:pt x="101025" y="12811"/>
                  </a:lnTo>
                  <a:lnTo>
                    <a:pt x="94620" y="12811"/>
                  </a:lnTo>
                  <a:lnTo>
                    <a:pt x="94620" y="6727"/>
                  </a:lnTo>
                  <a:close/>
                  <a:moveTo>
                    <a:pt x="107752" y="6727"/>
                  </a:moveTo>
                  <a:lnTo>
                    <a:pt x="107752" y="12811"/>
                  </a:lnTo>
                  <a:lnTo>
                    <a:pt x="101346" y="12811"/>
                  </a:lnTo>
                  <a:lnTo>
                    <a:pt x="101346" y="6727"/>
                  </a:lnTo>
                  <a:close/>
                  <a:moveTo>
                    <a:pt x="114478" y="6727"/>
                  </a:moveTo>
                  <a:lnTo>
                    <a:pt x="114478" y="12811"/>
                  </a:lnTo>
                  <a:lnTo>
                    <a:pt x="108091" y="12811"/>
                  </a:lnTo>
                  <a:lnTo>
                    <a:pt x="108091" y="6727"/>
                  </a:lnTo>
                  <a:close/>
                  <a:moveTo>
                    <a:pt x="121223" y="6727"/>
                  </a:moveTo>
                  <a:lnTo>
                    <a:pt x="121223" y="12811"/>
                  </a:lnTo>
                  <a:lnTo>
                    <a:pt x="114817" y="12811"/>
                  </a:lnTo>
                  <a:lnTo>
                    <a:pt x="114817" y="6727"/>
                  </a:lnTo>
                  <a:close/>
                  <a:moveTo>
                    <a:pt x="127950" y="6727"/>
                  </a:moveTo>
                  <a:lnTo>
                    <a:pt x="127950" y="12811"/>
                  </a:lnTo>
                  <a:lnTo>
                    <a:pt x="121562" y="12811"/>
                  </a:lnTo>
                  <a:lnTo>
                    <a:pt x="121562" y="6727"/>
                  </a:lnTo>
                  <a:close/>
                  <a:moveTo>
                    <a:pt x="134694" y="6727"/>
                  </a:moveTo>
                  <a:lnTo>
                    <a:pt x="134694" y="12811"/>
                  </a:lnTo>
                  <a:lnTo>
                    <a:pt x="128289" y="12811"/>
                  </a:lnTo>
                  <a:lnTo>
                    <a:pt x="128289" y="6727"/>
                  </a:lnTo>
                  <a:close/>
                  <a:moveTo>
                    <a:pt x="141421" y="6727"/>
                  </a:moveTo>
                  <a:lnTo>
                    <a:pt x="141421" y="12811"/>
                  </a:lnTo>
                  <a:lnTo>
                    <a:pt x="135033" y="12811"/>
                  </a:lnTo>
                  <a:lnTo>
                    <a:pt x="135033" y="6727"/>
                  </a:lnTo>
                  <a:close/>
                  <a:moveTo>
                    <a:pt x="148148" y="6727"/>
                  </a:moveTo>
                  <a:lnTo>
                    <a:pt x="148148" y="12811"/>
                  </a:lnTo>
                  <a:lnTo>
                    <a:pt x="141760" y="12811"/>
                  </a:lnTo>
                  <a:lnTo>
                    <a:pt x="141760" y="6727"/>
                  </a:lnTo>
                  <a:close/>
                  <a:moveTo>
                    <a:pt x="154892" y="6727"/>
                  </a:moveTo>
                  <a:lnTo>
                    <a:pt x="154892" y="12811"/>
                  </a:lnTo>
                  <a:lnTo>
                    <a:pt x="148487" y="12811"/>
                  </a:lnTo>
                  <a:lnTo>
                    <a:pt x="148487" y="6727"/>
                  </a:lnTo>
                  <a:close/>
                  <a:moveTo>
                    <a:pt x="161619" y="6727"/>
                  </a:moveTo>
                  <a:lnTo>
                    <a:pt x="161619" y="12811"/>
                  </a:lnTo>
                  <a:lnTo>
                    <a:pt x="155231" y="12811"/>
                  </a:lnTo>
                  <a:lnTo>
                    <a:pt x="155231" y="6727"/>
                  </a:lnTo>
                  <a:close/>
                  <a:moveTo>
                    <a:pt x="168363" y="6727"/>
                  </a:moveTo>
                  <a:lnTo>
                    <a:pt x="168363" y="12811"/>
                  </a:lnTo>
                  <a:lnTo>
                    <a:pt x="161958" y="12811"/>
                  </a:lnTo>
                  <a:lnTo>
                    <a:pt x="161958" y="6727"/>
                  </a:lnTo>
                  <a:close/>
                  <a:moveTo>
                    <a:pt x="175090" y="6727"/>
                  </a:moveTo>
                  <a:lnTo>
                    <a:pt x="175090" y="12811"/>
                  </a:lnTo>
                  <a:lnTo>
                    <a:pt x="168702" y="12811"/>
                  </a:lnTo>
                  <a:lnTo>
                    <a:pt x="168702" y="6727"/>
                  </a:lnTo>
                  <a:close/>
                  <a:moveTo>
                    <a:pt x="181834" y="6727"/>
                  </a:moveTo>
                  <a:lnTo>
                    <a:pt x="181834" y="12811"/>
                  </a:lnTo>
                  <a:lnTo>
                    <a:pt x="175429" y="12811"/>
                  </a:lnTo>
                  <a:lnTo>
                    <a:pt x="175429" y="6727"/>
                  </a:lnTo>
                  <a:close/>
                  <a:moveTo>
                    <a:pt x="188561" y="6727"/>
                  </a:moveTo>
                  <a:lnTo>
                    <a:pt x="188561" y="12811"/>
                  </a:lnTo>
                  <a:lnTo>
                    <a:pt x="182173" y="12811"/>
                  </a:lnTo>
                  <a:lnTo>
                    <a:pt x="182173" y="6727"/>
                  </a:lnTo>
                  <a:close/>
                  <a:moveTo>
                    <a:pt x="195288" y="6727"/>
                  </a:moveTo>
                  <a:lnTo>
                    <a:pt x="195288" y="12811"/>
                  </a:lnTo>
                  <a:lnTo>
                    <a:pt x="188900" y="12811"/>
                  </a:lnTo>
                  <a:lnTo>
                    <a:pt x="188900" y="6727"/>
                  </a:lnTo>
                  <a:close/>
                  <a:moveTo>
                    <a:pt x="202032" y="6727"/>
                  </a:moveTo>
                  <a:lnTo>
                    <a:pt x="202032" y="12811"/>
                  </a:lnTo>
                  <a:lnTo>
                    <a:pt x="195627" y="12811"/>
                  </a:lnTo>
                  <a:lnTo>
                    <a:pt x="195627" y="6727"/>
                  </a:lnTo>
                  <a:close/>
                  <a:moveTo>
                    <a:pt x="208759" y="6727"/>
                  </a:moveTo>
                  <a:lnTo>
                    <a:pt x="208759" y="12811"/>
                  </a:lnTo>
                  <a:lnTo>
                    <a:pt x="202371" y="12811"/>
                  </a:lnTo>
                  <a:lnTo>
                    <a:pt x="202371" y="6727"/>
                  </a:lnTo>
                  <a:close/>
                  <a:moveTo>
                    <a:pt x="215504" y="6727"/>
                  </a:moveTo>
                  <a:lnTo>
                    <a:pt x="215504" y="12811"/>
                  </a:lnTo>
                  <a:lnTo>
                    <a:pt x="209098" y="12811"/>
                  </a:lnTo>
                  <a:lnTo>
                    <a:pt x="209098" y="6727"/>
                  </a:lnTo>
                  <a:close/>
                  <a:moveTo>
                    <a:pt x="222230" y="6727"/>
                  </a:moveTo>
                  <a:lnTo>
                    <a:pt x="222230" y="12811"/>
                  </a:lnTo>
                  <a:lnTo>
                    <a:pt x="215843" y="12811"/>
                  </a:lnTo>
                  <a:lnTo>
                    <a:pt x="215843" y="6727"/>
                  </a:lnTo>
                  <a:close/>
                  <a:moveTo>
                    <a:pt x="228975" y="6727"/>
                  </a:moveTo>
                  <a:lnTo>
                    <a:pt x="228975" y="12811"/>
                  </a:lnTo>
                  <a:lnTo>
                    <a:pt x="222569" y="12811"/>
                  </a:lnTo>
                  <a:lnTo>
                    <a:pt x="222569" y="6727"/>
                  </a:lnTo>
                  <a:close/>
                  <a:moveTo>
                    <a:pt x="235701" y="6727"/>
                  </a:moveTo>
                  <a:lnTo>
                    <a:pt x="235701" y="12811"/>
                  </a:lnTo>
                  <a:lnTo>
                    <a:pt x="229296" y="12811"/>
                  </a:lnTo>
                  <a:lnTo>
                    <a:pt x="229296" y="6727"/>
                  </a:lnTo>
                  <a:close/>
                  <a:moveTo>
                    <a:pt x="242428" y="6727"/>
                  </a:moveTo>
                  <a:lnTo>
                    <a:pt x="242428" y="12811"/>
                  </a:lnTo>
                  <a:lnTo>
                    <a:pt x="236040" y="12811"/>
                  </a:lnTo>
                  <a:lnTo>
                    <a:pt x="236040" y="6727"/>
                  </a:lnTo>
                  <a:close/>
                  <a:moveTo>
                    <a:pt x="249173" y="6727"/>
                  </a:moveTo>
                  <a:lnTo>
                    <a:pt x="249173" y="12811"/>
                  </a:lnTo>
                  <a:lnTo>
                    <a:pt x="242767" y="12811"/>
                  </a:lnTo>
                  <a:lnTo>
                    <a:pt x="242767" y="6727"/>
                  </a:lnTo>
                  <a:close/>
                  <a:moveTo>
                    <a:pt x="255899" y="6727"/>
                  </a:moveTo>
                  <a:lnTo>
                    <a:pt x="255899" y="12811"/>
                  </a:lnTo>
                  <a:lnTo>
                    <a:pt x="249512" y="12811"/>
                  </a:lnTo>
                  <a:lnTo>
                    <a:pt x="249512" y="6727"/>
                  </a:lnTo>
                  <a:close/>
                  <a:moveTo>
                    <a:pt x="262644" y="6727"/>
                  </a:moveTo>
                  <a:lnTo>
                    <a:pt x="262644" y="12811"/>
                  </a:lnTo>
                  <a:lnTo>
                    <a:pt x="256238" y="12811"/>
                  </a:lnTo>
                  <a:lnTo>
                    <a:pt x="256238" y="6727"/>
                  </a:lnTo>
                  <a:close/>
                  <a:moveTo>
                    <a:pt x="269370" y="6727"/>
                  </a:moveTo>
                  <a:lnTo>
                    <a:pt x="269370" y="12811"/>
                  </a:lnTo>
                  <a:lnTo>
                    <a:pt x="262983" y="12811"/>
                  </a:lnTo>
                  <a:lnTo>
                    <a:pt x="262983" y="6727"/>
                  </a:lnTo>
                  <a:close/>
                  <a:moveTo>
                    <a:pt x="276115" y="6727"/>
                  </a:moveTo>
                  <a:lnTo>
                    <a:pt x="276115" y="12811"/>
                  </a:lnTo>
                  <a:lnTo>
                    <a:pt x="269709" y="12811"/>
                  </a:lnTo>
                  <a:lnTo>
                    <a:pt x="269709" y="6727"/>
                  </a:lnTo>
                  <a:close/>
                  <a:moveTo>
                    <a:pt x="282842" y="6727"/>
                  </a:moveTo>
                  <a:lnTo>
                    <a:pt x="282842" y="12811"/>
                  </a:lnTo>
                  <a:lnTo>
                    <a:pt x="276436" y="12811"/>
                  </a:lnTo>
                  <a:lnTo>
                    <a:pt x="276436" y="6727"/>
                  </a:lnTo>
                  <a:close/>
                  <a:moveTo>
                    <a:pt x="6745" y="13132"/>
                  </a:moveTo>
                  <a:lnTo>
                    <a:pt x="6745" y="19217"/>
                  </a:lnTo>
                  <a:lnTo>
                    <a:pt x="339" y="19217"/>
                  </a:lnTo>
                  <a:lnTo>
                    <a:pt x="339" y="13132"/>
                  </a:lnTo>
                  <a:close/>
                  <a:moveTo>
                    <a:pt x="13471" y="13132"/>
                  </a:moveTo>
                  <a:lnTo>
                    <a:pt x="13471" y="19217"/>
                  </a:lnTo>
                  <a:lnTo>
                    <a:pt x="7066" y="19217"/>
                  </a:lnTo>
                  <a:lnTo>
                    <a:pt x="7066" y="13132"/>
                  </a:lnTo>
                  <a:close/>
                  <a:moveTo>
                    <a:pt x="20198" y="13132"/>
                  </a:moveTo>
                  <a:lnTo>
                    <a:pt x="20198" y="19217"/>
                  </a:lnTo>
                  <a:lnTo>
                    <a:pt x="13810" y="19217"/>
                  </a:lnTo>
                  <a:lnTo>
                    <a:pt x="13810" y="13132"/>
                  </a:lnTo>
                  <a:close/>
                  <a:moveTo>
                    <a:pt x="26942" y="13132"/>
                  </a:moveTo>
                  <a:lnTo>
                    <a:pt x="26942" y="19217"/>
                  </a:lnTo>
                  <a:lnTo>
                    <a:pt x="20537" y="19217"/>
                  </a:lnTo>
                  <a:lnTo>
                    <a:pt x="20537" y="13132"/>
                  </a:lnTo>
                  <a:close/>
                  <a:moveTo>
                    <a:pt x="33669" y="13132"/>
                  </a:moveTo>
                  <a:lnTo>
                    <a:pt x="33669" y="19217"/>
                  </a:lnTo>
                  <a:lnTo>
                    <a:pt x="27281" y="19217"/>
                  </a:lnTo>
                  <a:lnTo>
                    <a:pt x="27281" y="13132"/>
                  </a:lnTo>
                  <a:close/>
                  <a:moveTo>
                    <a:pt x="40414" y="13132"/>
                  </a:moveTo>
                  <a:lnTo>
                    <a:pt x="40414" y="19217"/>
                  </a:lnTo>
                  <a:lnTo>
                    <a:pt x="34008" y="19217"/>
                  </a:lnTo>
                  <a:lnTo>
                    <a:pt x="34008" y="13132"/>
                  </a:lnTo>
                  <a:close/>
                  <a:moveTo>
                    <a:pt x="47140" y="13132"/>
                  </a:moveTo>
                  <a:lnTo>
                    <a:pt x="47140" y="19217"/>
                  </a:lnTo>
                  <a:lnTo>
                    <a:pt x="40753" y="19217"/>
                  </a:lnTo>
                  <a:lnTo>
                    <a:pt x="40753" y="13132"/>
                  </a:lnTo>
                  <a:close/>
                  <a:moveTo>
                    <a:pt x="53885" y="13132"/>
                  </a:moveTo>
                  <a:lnTo>
                    <a:pt x="53885" y="19217"/>
                  </a:lnTo>
                  <a:lnTo>
                    <a:pt x="47479" y="19217"/>
                  </a:lnTo>
                  <a:lnTo>
                    <a:pt x="47479" y="13132"/>
                  </a:lnTo>
                  <a:close/>
                  <a:moveTo>
                    <a:pt x="60611" y="13132"/>
                  </a:moveTo>
                  <a:lnTo>
                    <a:pt x="60611" y="19217"/>
                  </a:lnTo>
                  <a:lnTo>
                    <a:pt x="54206" y="19217"/>
                  </a:lnTo>
                  <a:lnTo>
                    <a:pt x="54206" y="13132"/>
                  </a:lnTo>
                  <a:close/>
                  <a:moveTo>
                    <a:pt x="67338" y="13132"/>
                  </a:moveTo>
                  <a:lnTo>
                    <a:pt x="67338" y="19217"/>
                  </a:lnTo>
                  <a:lnTo>
                    <a:pt x="60950" y="19217"/>
                  </a:lnTo>
                  <a:lnTo>
                    <a:pt x="60950" y="13132"/>
                  </a:lnTo>
                  <a:close/>
                  <a:moveTo>
                    <a:pt x="74083" y="13132"/>
                  </a:moveTo>
                  <a:lnTo>
                    <a:pt x="74083" y="19217"/>
                  </a:lnTo>
                  <a:lnTo>
                    <a:pt x="67677" y="19217"/>
                  </a:lnTo>
                  <a:lnTo>
                    <a:pt x="67677" y="13132"/>
                  </a:lnTo>
                  <a:close/>
                  <a:moveTo>
                    <a:pt x="80809" y="13132"/>
                  </a:moveTo>
                  <a:lnTo>
                    <a:pt x="80809" y="19217"/>
                  </a:lnTo>
                  <a:lnTo>
                    <a:pt x="74422" y="19217"/>
                  </a:lnTo>
                  <a:lnTo>
                    <a:pt x="74422" y="13132"/>
                  </a:lnTo>
                  <a:close/>
                  <a:moveTo>
                    <a:pt x="87554" y="13132"/>
                  </a:moveTo>
                  <a:lnTo>
                    <a:pt x="87554" y="19217"/>
                  </a:lnTo>
                  <a:lnTo>
                    <a:pt x="81148" y="19217"/>
                  </a:lnTo>
                  <a:lnTo>
                    <a:pt x="81148" y="13132"/>
                  </a:lnTo>
                  <a:close/>
                  <a:moveTo>
                    <a:pt x="94281" y="13132"/>
                  </a:moveTo>
                  <a:lnTo>
                    <a:pt x="94281" y="19217"/>
                  </a:lnTo>
                  <a:lnTo>
                    <a:pt x="87893" y="19217"/>
                  </a:lnTo>
                  <a:lnTo>
                    <a:pt x="87893" y="13132"/>
                  </a:lnTo>
                  <a:close/>
                  <a:moveTo>
                    <a:pt x="101025" y="13132"/>
                  </a:moveTo>
                  <a:lnTo>
                    <a:pt x="101025" y="19217"/>
                  </a:lnTo>
                  <a:lnTo>
                    <a:pt x="94620" y="19217"/>
                  </a:lnTo>
                  <a:lnTo>
                    <a:pt x="94620" y="13132"/>
                  </a:lnTo>
                  <a:close/>
                  <a:moveTo>
                    <a:pt x="107752" y="13132"/>
                  </a:moveTo>
                  <a:lnTo>
                    <a:pt x="107752" y="19217"/>
                  </a:lnTo>
                  <a:lnTo>
                    <a:pt x="101346" y="19217"/>
                  </a:lnTo>
                  <a:lnTo>
                    <a:pt x="101346" y="13132"/>
                  </a:lnTo>
                  <a:close/>
                  <a:moveTo>
                    <a:pt x="114478" y="13132"/>
                  </a:moveTo>
                  <a:lnTo>
                    <a:pt x="114478" y="19217"/>
                  </a:lnTo>
                  <a:lnTo>
                    <a:pt x="108091" y="19217"/>
                  </a:lnTo>
                  <a:lnTo>
                    <a:pt x="108091" y="13132"/>
                  </a:lnTo>
                  <a:close/>
                  <a:moveTo>
                    <a:pt x="121223" y="13132"/>
                  </a:moveTo>
                  <a:lnTo>
                    <a:pt x="121223" y="19217"/>
                  </a:lnTo>
                  <a:lnTo>
                    <a:pt x="114817" y="19217"/>
                  </a:lnTo>
                  <a:lnTo>
                    <a:pt x="114817" y="13132"/>
                  </a:lnTo>
                  <a:close/>
                  <a:moveTo>
                    <a:pt x="127950" y="13132"/>
                  </a:moveTo>
                  <a:lnTo>
                    <a:pt x="127950" y="19217"/>
                  </a:lnTo>
                  <a:lnTo>
                    <a:pt x="121562" y="19217"/>
                  </a:lnTo>
                  <a:lnTo>
                    <a:pt x="121562" y="13132"/>
                  </a:lnTo>
                  <a:close/>
                  <a:moveTo>
                    <a:pt x="134694" y="13132"/>
                  </a:moveTo>
                  <a:lnTo>
                    <a:pt x="134694" y="19217"/>
                  </a:lnTo>
                  <a:lnTo>
                    <a:pt x="128289" y="19217"/>
                  </a:lnTo>
                  <a:lnTo>
                    <a:pt x="128289" y="13132"/>
                  </a:lnTo>
                  <a:close/>
                  <a:moveTo>
                    <a:pt x="141421" y="13132"/>
                  </a:moveTo>
                  <a:lnTo>
                    <a:pt x="141421" y="19217"/>
                  </a:lnTo>
                  <a:lnTo>
                    <a:pt x="135033" y="19217"/>
                  </a:lnTo>
                  <a:lnTo>
                    <a:pt x="135033" y="13132"/>
                  </a:lnTo>
                  <a:close/>
                  <a:moveTo>
                    <a:pt x="148148" y="13132"/>
                  </a:moveTo>
                  <a:lnTo>
                    <a:pt x="148148" y="19217"/>
                  </a:lnTo>
                  <a:lnTo>
                    <a:pt x="141760" y="19217"/>
                  </a:lnTo>
                  <a:lnTo>
                    <a:pt x="141760" y="13132"/>
                  </a:lnTo>
                  <a:close/>
                  <a:moveTo>
                    <a:pt x="154892" y="13132"/>
                  </a:moveTo>
                  <a:lnTo>
                    <a:pt x="154892" y="19217"/>
                  </a:lnTo>
                  <a:lnTo>
                    <a:pt x="148487" y="19217"/>
                  </a:lnTo>
                  <a:lnTo>
                    <a:pt x="148487" y="13132"/>
                  </a:lnTo>
                  <a:close/>
                  <a:moveTo>
                    <a:pt x="161619" y="13132"/>
                  </a:moveTo>
                  <a:lnTo>
                    <a:pt x="161619" y="19217"/>
                  </a:lnTo>
                  <a:lnTo>
                    <a:pt x="155231" y="19217"/>
                  </a:lnTo>
                  <a:lnTo>
                    <a:pt x="155231" y="13132"/>
                  </a:lnTo>
                  <a:close/>
                  <a:moveTo>
                    <a:pt x="168363" y="13132"/>
                  </a:moveTo>
                  <a:lnTo>
                    <a:pt x="168363" y="19217"/>
                  </a:lnTo>
                  <a:lnTo>
                    <a:pt x="161958" y="19217"/>
                  </a:lnTo>
                  <a:lnTo>
                    <a:pt x="161958" y="13132"/>
                  </a:lnTo>
                  <a:close/>
                  <a:moveTo>
                    <a:pt x="175090" y="13132"/>
                  </a:moveTo>
                  <a:lnTo>
                    <a:pt x="175090" y="19217"/>
                  </a:lnTo>
                  <a:lnTo>
                    <a:pt x="168702" y="19217"/>
                  </a:lnTo>
                  <a:lnTo>
                    <a:pt x="168702" y="13132"/>
                  </a:lnTo>
                  <a:close/>
                  <a:moveTo>
                    <a:pt x="181834" y="13132"/>
                  </a:moveTo>
                  <a:lnTo>
                    <a:pt x="181834" y="19217"/>
                  </a:lnTo>
                  <a:lnTo>
                    <a:pt x="175429" y="19217"/>
                  </a:lnTo>
                  <a:lnTo>
                    <a:pt x="175429" y="13132"/>
                  </a:lnTo>
                  <a:close/>
                  <a:moveTo>
                    <a:pt x="188561" y="13132"/>
                  </a:moveTo>
                  <a:lnTo>
                    <a:pt x="188561" y="19217"/>
                  </a:lnTo>
                  <a:lnTo>
                    <a:pt x="182173" y="19217"/>
                  </a:lnTo>
                  <a:lnTo>
                    <a:pt x="182173" y="13132"/>
                  </a:lnTo>
                  <a:close/>
                  <a:moveTo>
                    <a:pt x="195288" y="13132"/>
                  </a:moveTo>
                  <a:lnTo>
                    <a:pt x="195288" y="19217"/>
                  </a:lnTo>
                  <a:lnTo>
                    <a:pt x="188900" y="19217"/>
                  </a:lnTo>
                  <a:lnTo>
                    <a:pt x="188900" y="13132"/>
                  </a:lnTo>
                  <a:close/>
                  <a:moveTo>
                    <a:pt x="202032" y="13132"/>
                  </a:moveTo>
                  <a:lnTo>
                    <a:pt x="202032" y="19217"/>
                  </a:lnTo>
                  <a:lnTo>
                    <a:pt x="195627" y="19217"/>
                  </a:lnTo>
                  <a:lnTo>
                    <a:pt x="195627" y="13132"/>
                  </a:lnTo>
                  <a:close/>
                  <a:moveTo>
                    <a:pt x="208759" y="13132"/>
                  </a:moveTo>
                  <a:lnTo>
                    <a:pt x="208759" y="19217"/>
                  </a:lnTo>
                  <a:lnTo>
                    <a:pt x="202371" y="19217"/>
                  </a:lnTo>
                  <a:lnTo>
                    <a:pt x="202371" y="13132"/>
                  </a:lnTo>
                  <a:close/>
                  <a:moveTo>
                    <a:pt x="215504" y="13132"/>
                  </a:moveTo>
                  <a:lnTo>
                    <a:pt x="215504" y="19217"/>
                  </a:lnTo>
                  <a:lnTo>
                    <a:pt x="209098" y="19217"/>
                  </a:lnTo>
                  <a:lnTo>
                    <a:pt x="209098" y="13132"/>
                  </a:lnTo>
                  <a:close/>
                  <a:moveTo>
                    <a:pt x="222230" y="13132"/>
                  </a:moveTo>
                  <a:lnTo>
                    <a:pt x="222230" y="19217"/>
                  </a:lnTo>
                  <a:lnTo>
                    <a:pt x="215843" y="19217"/>
                  </a:lnTo>
                  <a:lnTo>
                    <a:pt x="215843" y="13132"/>
                  </a:lnTo>
                  <a:close/>
                  <a:moveTo>
                    <a:pt x="228975" y="13132"/>
                  </a:moveTo>
                  <a:lnTo>
                    <a:pt x="228975" y="19217"/>
                  </a:lnTo>
                  <a:lnTo>
                    <a:pt x="222569" y="19217"/>
                  </a:lnTo>
                  <a:lnTo>
                    <a:pt x="222569" y="13132"/>
                  </a:lnTo>
                  <a:close/>
                  <a:moveTo>
                    <a:pt x="235701" y="13132"/>
                  </a:moveTo>
                  <a:lnTo>
                    <a:pt x="235701" y="19217"/>
                  </a:lnTo>
                  <a:lnTo>
                    <a:pt x="229296" y="19217"/>
                  </a:lnTo>
                  <a:lnTo>
                    <a:pt x="229296" y="13132"/>
                  </a:lnTo>
                  <a:close/>
                  <a:moveTo>
                    <a:pt x="242428" y="13132"/>
                  </a:moveTo>
                  <a:lnTo>
                    <a:pt x="242428" y="19217"/>
                  </a:lnTo>
                  <a:lnTo>
                    <a:pt x="236040" y="19217"/>
                  </a:lnTo>
                  <a:lnTo>
                    <a:pt x="236040" y="13132"/>
                  </a:lnTo>
                  <a:close/>
                  <a:moveTo>
                    <a:pt x="249173" y="13132"/>
                  </a:moveTo>
                  <a:lnTo>
                    <a:pt x="249173" y="19217"/>
                  </a:lnTo>
                  <a:lnTo>
                    <a:pt x="242767" y="19217"/>
                  </a:lnTo>
                  <a:lnTo>
                    <a:pt x="242767" y="13132"/>
                  </a:lnTo>
                  <a:close/>
                  <a:moveTo>
                    <a:pt x="255899" y="13132"/>
                  </a:moveTo>
                  <a:lnTo>
                    <a:pt x="255899" y="19217"/>
                  </a:lnTo>
                  <a:lnTo>
                    <a:pt x="249512" y="19217"/>
                  </a:lnTo>
                  <a:lnTo>
                    <a:pt x="249512" y="13132"/>
                  </a:lnTo>
                  <a:close/>
                  <a:moveTo>
                    <a:pt x="262644" y="13132"/>
                  </a:moveTo>
                  <a:lnTo>
                    <a:pt x="262644" y="19217"/>
                  </a:lnTo>
                  <a:lnTo>
                    <a:pt x="256238" y="19217"/>
                  </a:lnTo>
                  <a:lnTo>
                    <a:pt x="256238" y="13132"/>
                  </a:lnTo>
                  <a:close/>
                  <a:moveTo>
                    <a:pt x="269370" y="13132"/>
                  </a:moveTo>
                  <a:lnTo>
                    <a:pt x="269370" y="19217"/>
                  </a:lnTo>
                  <a:lnTo>
                    <a:pt x="262983" y="19217"/>
                  </a:lnTo>
                  <a:lnTo>
                    <a:pt x="262983" y="13132"/>
                  </a:lnTo>
                  <a:close/>
                  <a:moveTo>
                    <a:pt x="276115" y="13132"/>
                  </a:moveTo>
                  <a:lnTo>
                    <a:pt x="276115" y="19217"/>
                  </a:lnTo>
                  <a:lnTo>
                    <a:pt x="269709" y="19217"/>
                  </a:lnTo>
                  <a:lnTo>
                    <a:pt x="269709" y="13132"/>
                  </a:lnTo>
                  <a:close/>
                  <a:moveTo>
                    <a:pt x="282842" y="13132"/>
                  </a:moveTo>
                  <a:lnTo>
                    <a:pt x="282842" y="19217"/>
                  </a:lnTo>
                  <a:lnTo>
                    <a:pt x="276436" y="19217"/>
                  </a:lnTo>
                  <a:lnTo>
                    <a:pt x="276436" y="13132"/>
                  </a:lnTo>
                  <a:close/>
                  <a:moveTo>
                    <a:pt x="6745" y="19538"/>
                  </a:moveTo>
                  <a:lnTo>
                    <a:pt x="6745" y="25622"/>
                  </a:lnTo>
                  <a:lnTo>
                    <a:pt x="339" y="25622"/>
                  </a:lnTo>
                  <a:lnTo>
                    <a:pt x="339" y="19538"/>
                  </a:lnTo>
                  <a:close/>
                  <a:moveTo>
                    <a:pt x="13471" y="19538"/>
                  </a:moveTo>
                  <a:lnTo>
                    <a:pt x="13471" y="25622"/>
                  </a:lnTo>
                  <a:lnTo>
                    <a:pt x="7066" y="25622"/>
                  </a:lnTo>
                  <a:lnTo>
                    <a:pt x="7066" y="19538"/>
                  </a:lnTo>
                  <a:close/>
                  <a:moveTo>
                    <a:pt x="20198" y="19538"/>
                  </a:moveTo>
                  <a:lnTo>
                    <a:pt x="20198" y="25622"/>
                  </a:lnTo>
                  <a:lnTo>
                    <a:pt x="13810" y="25622"/>
                  </a:lnTo>
                  <a:lnTo>
                    <a:pt x="13810" y="19538"/>
                  </a:lnTo>
                  <a:close/>
                  <a:moveTo>
                    <a:pt x="26942" y="19538"/>
                  </a:moveTo>
                  <a:lnTo>
                    <a:pt x="26942" y="25622"/>
                  </a:lnTo>
                  <a:lnTo>
                    <a:pt x="20537" y="25622"/>
                  </a:lnTo>
                  <a:lnTo>
                    <a:pt x="20537" y="19538"/>
                  </a:lnTo>
                  <a:close/>
                  <a:moveTo>
                    <a:pt x="33669" y="19538"/>
                  </a:moveTo>
                  <a:lnTo>
                    <a:pt x="33669" y="25622"/>
                  </a:lnTo>
                  <a:lnTo>
                    <a:pt x="27281" y="25622"/>
                  </a:lnTo>
                  <a:lnTo>
                    <a:pt x="27281" y="19538"/>
                  </a:lnTo>
                  <a:close/>
                  <a:moveTo>
                    <a:pt x="40414" y="19538"/>
                  </a:moveTo>
                  <a:lnTo>
                    <a:pt x="40414" y="25622"/>
                  </a:lnTo>
                  <a:lnTo>
                    <a:pt x="34008" y="25622"/>
                  </a:lnTo>
                  <a:lnTo>
                    <a:pt x="34008" y="19538"/>
                  </a:lnTo>
                  <a:close/>
                  <a:moveTo>
                    <a:pt x="47140" y="19538"/>
                  </a:moveTo>
                  <a:lnTo>
                    <a:pt x="47140" y="25622"/>
                  </a:lnTo>
                  <a:lnTo>
                    <a:pt x="40753" y="25622"/>
                  </a:lnTo>
                  <a:lnTo>
                    <a:pt x="40753" y="19538"/>
                  </a:lnTo>
                  <a:close/>
                  <a:moveTo>
                    <a:pt x="53885" y="19538"/>
                  </a:moveTo>
                  <a:lnTo>
                    <a:pt x="53885" y="25622"/>
                  </a:lnTo>
                  <a:lnTo>
                    <a:pt x="47479" y="25622"/>
                  </a:lnTo>
                  <a:lnTo>
                    <a:pt x="47479" y="19538"/>
                  </a:lnTo>
                  <a:close/>
                  <a:moveTo>
                    <a:pt x="60611" y="19538"/>
                  </a:moveTo>
                  <a:lnTo>
                    <a:pt x="60611" y="25622"/>
                  </a:lnTo>
                  <a:lnTo>
                    <a:pt x="54206" y="25622"/>
                  </a:lnTo>
                  <a:lnTo>
                    <a:pt x="54206" y="19538"/>
                  </a:lnTo>
                  <a:close/>
                  <a:moveTo>
                    <a:pt x="67338" y="19538"/>
                  </a:moveTo>
                  <a:lnTo>
                    <a:pt x="67338" y="25622"/>
                  </a:lnTo>
                  <a:lnTo>
                    <a:pt x="60950" y="25622"/>
                  </a:lnTo>
                  <a:lnTo>
                    <a:pt x="60950" y="19538"/>
                  </a:lnTo>
                  <a:close/>
                  <a:moveTo>
                    <a:pt x="74083" y="19538"/>
                  </a:moveTo>
                  <a:lnTo>
                    <a:pt x="74083" y="25622"/>
                  </a:lnTo>
                  <a:lnTo>
                    <a:pt x="67677" y="25622"/>
                  </a:lnTo>
                  <a:lnTo>
                    <a:pt x="67677" y="19538"/>
                  </a:lnTo>
                  <a:close/>
                  <a:moveTo>
                    <a:pt x="80809" y="19538"/>
                  </a:moveTo>
                  <a:lnTo>
                    <a:pt x="80809" y="25622"/>
                  </a:lnTo>
                  <a:lnTo>
                    <a:pt x="74422" y="25622"/>
                  </a:lnTo>
                  <a:lnTo>
                    <a:pt x="74422" y="19538"/>
                  </a:lnTo>
                  <a:close/>
                  <a:moveTo>
                    <a:pt x="87554" y="19538"/>
                  </a:moveTo>
                  <a:lnTo>
                    <a:pt x="87554" y="25622"/>
                  </a:lnTo>
                  <a:lnTo>
                    <a:pt x="81148" y="25622"/>
                  </a:lnTo>
                  <a:lnTo>
                    <a:pt x="81148" y="19538"/>
                  </a:lnTo>
                  <a:close/>
                  <a:moveTo>
                    <a:pt x="94281" y="19538"/>
                  </a:moveTo>
                  <a:lnTo>
                    <a:pt x="94281" y="25622"/>
                  </a:lnTo>
                  <a:lnTo>
                    <a:pt x="87893" y="25622"/>
                  </a:lnTo>
                  <a:lnTo>
                    <a:pt x="87893" y="19538"/>
                  </a:lnTo>
                  <a:close/>
                  <a:moveTo>
                    <a:pt x="101025" y="19538"/>
                  </a:moveTo>
                  <a:lnTo>
                    <a:pt x="101025" y="25622"/>
                  </a:lnTo>
                  <a:lnTo>
                    <a:pt x="94620" y="25622"/>
                  </a:lnTo>
                  <a:lnTo>
                    <a:pt x="94620" y="19538"/>
                  </a:lnTo>
                  <a:close/>
                  <a:moveTo>
                    <a:pt x="107752" y="19538"/>
                  </a:moveTo>
                  <a:lnTo>
                    <a:pt x="107752" y="25622"/>
                  </a:lnTo>
                  <a:lnTo>
                    <a:pt x="101346" y="25622"/>
                  </a:lnTo>
                  <a:lnTo>
                    <a:pt x="101346" y="19538"/>
                  </a:lnTo>
                  <a:close/>
                  <a:moveTo>
                    <a:pt x="114478" y="19538"/>
                  </a:moveTo>
                  <a:lnTo>
                    <a:pt x="114478" y="25622"/>
                  </a:lnTo>
                  <a:lnTo>
                    <a:pt x="108091" y="25622"/>
                  </a:lnTo>
                  <a:lnTo>
                    <a:pt x="108091" y="19538"/>
                  </a:lnTo>
                  <a:close/>
                  <a:moveTo>
                    <a:pt x="121223" y="19538"/>
                  </a:moveTo>
                  <a:lnTo>
                    <a:pt x="121223" y="25622"/>
                  </a:lnTo>
                  <a:lnTo>
                    <a:pt x="114817" y="25622"/>
                  </a:lnTo>
                  <a:lnTo>
                    <a:pt x="114817" y="19538"/>
                  </a:lnTo>
                  <a:close/>
                  <a:moveTo>
                    <a:pt x="127950" y="19538"/>
                  </a:moveTo>
                  <a:lnTo>
                    <a:pt x="127950" y="25622"/>
                  </a:lnTo>
                  <a:lnTo>
                    <a:pt x="121562" y="25622"/>
                  </a:lnTo>
                  <a:lnTo>
                    <a:pt x="121562" y="19538"/>
                  </a:lnTo>
                  <a:close/>
                  <a:moveTo>
                    <a:pt x="134694" y="19538"/>
                  </a:moveTo>
                  <a:lnTo>
                    <a:pt x="134694" y="25622"/>
                  </a:lnTo>
                  <a:lnTo>
                    <a:pt x="128289" y="25622"/>
                  </a:lnTo>
                  <a:lnTo>
                    <a:pt x="128289" y="19538"/>
                  </a:lnTo>
                  <a:close/>
                  <a:moveTo>
                    <a:pt x="141421" y="19538"/>
                  </a:moveTo>
                  <a:lnTo>
                    <a:pt x="141421" y="25622"/>
                  </a:lnTo>
                  <a:lnTo>
                    <a:pt x="135033" y="25622"/>
                  </a:lnTo>
                  <a:lnTo>
                    <a:pt x="135033" y="19538"/>
                  </a:lnTo>
                  <a:close/>
                  <a:moveTo>
                    <a:pt x="148148" y="19538"/>
                  </a:moveTo>
                  <a:lnTo>
                    <a:pt x="148148" y="25622"/>
                  </a:lnTo>
                  <a:lnTo>
                    <a:pt x="141760" y="25622"/>
                  </a:lnTo>
                  <a:lnTo>
                    <a:pt x="141760" y="19538"/>
                  </a:lnTo>
                  <a:close/>
                  <a:moveTo>
                    <a:pt x="154892" y="19538"/>
                  </a:moveTo>
                  <a:lnTo>
                    <a:pt x="154892" y="25622"/>
                  </a:lnTo>
                  <a:lnTo>
                    <a:pt x="148487" y="25622"/>
                  </a:lnTo>
                  <a:lnTo>
                    <a:pt x="148487" y="19538"/>
                  </a:lnTo>
                  <a:close/>
                  <a:moveTo>
                    <a:pt x="161619" y="19538"/>
                  </a:moveTo>
                  <a:lnTo>
                    <a:pt x="161619" y="25622"/>
                  </a:lnTo>
                  <a:lnTo>
                    <a:pt x="155231" y="25622"/>
                  </a:lnTo>
                  <a:lnTo>
                    <a:pt x="155231" y="19538"/>
                  </a:lnTo>
                  <a:close/>
                  <a:moveTo>
                    <a:pt x="168363" y="19538"/>
                  </a:moveTo>
                  <a:lnTo>
                    <a:pt x="168363" y="25622"/>
                  </a:lnTo>
                  <a:lnTo>
                    <a:pt x="161958" y="25622"/>
                  </a:lnTo>
                  <a:lnTo>
                    <a:pt x="161958" y="19538"/>
                  </a:lnTo>
                  <a:close/>
                  <a:moveTo>
                    <a:pt x="175090" y="19538"/>
                  </a:moveTo>
                  <a:lnTo>
                    <a:pt x="175090" y="25622"/>
                  </a:lnTo>
                  <a:lnTo>
                    <a:pt x="168702" y="25622"/>
                  </a:lnTo>
                  <a:lnTo>
                    <a:pt x="168702" y="19538"/>
                  </a:lnTo>
                  <a:close/>
                  <a:moveTo>
                    <a:pt x="181834" y="19538"/>
                  </a:moveTo>
                  <a:lnTo>
                    <a:pt x="181834" y="25622"/>
                  </a:lnTo>
                  <a:lnTo>
                    <a:pt x="175429" y="25622"/>
                  </a:lnTo>
                  <a:lnTo>
                    <a:pt x="175429" y="19538"/>
                  </a:lnTo>
                  <a:close/>
                  <a:moveTo>
                    <a:pt x="188561" y="19538"/>
                  </a:moveTo>
                  <a:lnTo>
                    <a:pt x="188561" y="25622"/>
                  </a:lnTo>
                  <a:lnTo>
                    <a:pt x="182173" y="25622"/>
                  </a:lnTo>
                  <a:lnTo>
                    <a:pt x="182173" y="19538"/>
                  </a:lnTo>
                  <a:close/>
                  <a:moveTo>
                    <a:pt x="195288" y="19538"/>
                  </a:moveTo>
                  <a:lnTo>
                    <a:pt x="195288" y="25622"/>
                  </a:lnTo>
                  <a:lnTo>
                    <a:pt x="188900" y="25622"/>
                  </a:lnTo>
                  <a:lnTo>
                    <a:pt x="188900" y="19538"/>
                  </a:lnTo>
                  <a:close/>
                  <a:moveTo>
                    <a:pt x="202032" y="19538"/>
                  </a:moveTo>
                  <a:lnTo>
                    <a:pt x="202032" y="25622"/>
                  </a:lnTo>
                  <a:lnTo>
                    <a:pt x="195627" y="25622"/>
                  </a:lnTo>
                  <a:lnTo>
                    <a:pt x="195627" y="19538"/>
                  </a:lnTo>
                  <a:close/>
                  <a:moveTo>
                    <a:pt x="208759" y="19538"/>
                  </a:moveTo>
                  <a:lnTo>
                    <a:pt x="208759" y="25622"/>
                  </a:lnTo>
                  <a:lnTo>
                    <a:pt x="202371" y="25622"/>
                  </a:lnTo>
                  <a:lnTo>
                    <a:pt x="202371" y="19538"/>
                  </a:lnTo>
                  <a:close/>
                  <a:moveTo>
                    <a:pt x="215504" y="19538"/>
                  </a:moveTo>
                  <a:lnTo>
                    <a:pt x="215504" y="25622"/>
                  </a:lnTo>
                  <a:lnTo>
                    <a:pt x="209098" y="25622"/>
                  </a:lnTo>
                  <a:lnTo>
                    <a:pt x="209098" y="19538"/>
                  </a:lnTo>
                  <a:close/>
                  <a:moveTo>
                    <a:pt x="222230" y="19538"/>
                  </a:moveTo>
                  <a:lnTo>
                    <a:pt x="222230" y="25622"/>
                  </a:lnTo>
                  <a:lnTo>
                    <a:pt x="215843" y="25622"/>
                  </a:lnTo>
                  <a:lnTo>
                    <a:pt x="215843" y="19538"/>
                  </a:lnTo>
                  <a:close/>
                  <a:moveTo>
                    <a:pt x="228975" y="19538"/>
                  </a:moveTo>
                  <a:lnTo>
                    <a:pt x="228975" y="25622"/>
                  </a:lnTo>
                  <a:lnTo>
                    <a:pt x="222569" y="25622"/>
                  </a:lnTo>
                  <a:lnTo>
                    <a:pt x="222569" y="19538"/>
                  </a:lnTo>
                  <a:close/>
                  <a:moveTo>
                    <a:pt x="235701" y="19538"/>
                  </a:moveTo>
                  <a:lnTo>
                    <a:pt x="235701" y="25622"/>
                  </a:lnTo>
                  <a:lnTo>
                    <a:pt x="229296" y="25622"/>
                  </a:lnTo>
                  <a:lnTo>
                    <a:pt x="229296" y="19538"/>
                  </a:lnTo>
                  <a:close/>
                  <a:moveTo>
                    <a:pt x="242428" y="19538"/>
                  </a:moveTo>
                  <a:lnTo>
                    <a:pt x="242428" y="25622"/>
                  </a:lnTo>
                  <a:lnTo>
                    <a:pt x="236040" y="25622"/>
                  </a:lnTo>
                  <a:lnTo>
                    <a:pt x="236040" y="19538"/>
                  </a:lnTo>
                  <a:close/>
                  <a:moveTo>
                    <a:pt x="249173" y="19538"/>
                  </a:moveTo>
                  <a:lnTo>
                    <a:pt x="249173" y="25622"/>
                  </a:lnTo>
                  <a:lnTo>
                    <a:pt x="242767" y="25622"/>
                  </a:lnTo>
                  <a:lnTo>
                    <a:pt x="242767" y="19538"/>
                  </a:lnTo>
                  <a:close/>
                  <a:moveTo>
                    <a:pt x="255899" y="19538"/>
                  </a:moveTo>
                  <a:lnTo>
                    <a:pt x="255899" y="25622"/>
                  </a:lnTo>
                  <a:lnTo>
                    <a:pt x="249512" y="25622"/>
                  </a:lnTo>
                  <a:lnTo>
                    <a:pt x="249512" y="19538"/>
                  </a:lnTo>
                  <a:close/>
                  <a:moveTo>
                    <a:pt x="262644" y="19538"/>
                  </a:moveTo>
                  <a:lnTo>
                    <a:pt x="262644" y="25622"/>
                  </a:lnTo>
                  <a:lnTo>
                    <a:pt x="256238" y="25622"/>
                  </a:lnTo>
                  <a:lnTo>
                    <a:pt x="256238" y="19538"/>
                  </a:lnTo>
                  <a:close/>
                  <a:moveTo>
                    <a:pt x="269370" y="19538"/>
                  </a:moveTo>
                  <a:lnTo>
                    <a:pt x="269370" y="25622"/>
                  </a:lnTo>
                  <a:lnTo>
                    <a:pt x="262983" y="25622"/>
                  </a:lnTo>
                  <a:lnTo>
                    <a:pt x="262983" y="19538"/>
                  </a:lnTo>
                  <a:close/>
                  <a:moveTo>
                    <a:pt x="276115" y="19538"/>
                  </a:moveTo>
                  <a:lnTo>
                    <a:pt x="276115" y="25622"/>
                  </a:lnTo>
                  <a:lnTo>
                    <a:pt x="269709" y="25622"/>
                  </a:lnTo>
                  <a:lnTo>
                    <a:pt x="269709" y="19538"/>
                  </a:lnTo>
                  <a:close/>
                  <a:moveTo>
                    <a:pt x="282842" y="19538"/>
                  </a:moveTo>
                  <a:lnTo>
                    <a:pt x="282842" y="25622"/>
                  </a:lnTo>
                  <a:lnTo>
                    <a:pt x="276436" y="25622"/>
                  </a:lnTo>
                  <a:lnTo>
                    <a:pt x="276436" y="19538"/>
                  </a:lnTo>
                  <a:close/>
                  <a:moveTo>
                    <a:pt x="6745" y="25943"/>
                  </a:moveTo>
                  <a:lnTo>
                    <a:pt x="6745" y="32028"/>
                  </a:lnTo>
                  <a:lnTo>
                    <a:pt x="339" y="32028"/>
                  </a:lnTo>
                  <a:lnTo>
                    <a:pt x="339" y="25943"/>
                  </a:lnTo>
                  <a:close/>
                  <a:moveTo>
                    <a:pt x="13471" y="25943"/>
                  </a:moveTo>
                  <a:lnTo>
                    <a:pt x="13471" y="32028"/>
                  </a:lnTo>
                  <a:lnTo>
                    <a:pt x="7066" y="32028"/>
                  </a:lnTo>
                  <a:lnTo>
                    <a:pt x="7066" y="25943"/>
                  </a:lnTo>
                  <a:close/>
                  <a:moveTo>
                    <a:pt x="20198" y="25943"/>
                  </a:moveTo>
                  <a:lnTo>
                    <a:pt x="20198" y="32028"/>
                  </a:lnTo>
                  <a:lnTo>
                    <a:pt x="13810" y="32028"/>
                  </a:lnTo>
                  <a:lnTo>
                    <a:pt x="13810" y="25943"/>
                  </a:lnTo>
                  <a:close/>
                  <a:moveTo>
                    <a:pt x="26942" y="25943"/>
                  </a:moveTo>
                  <a:lnTo>
                    <a:pt x="26942" y="32028"/>
                  </a:lnTo>
                  <a:lnTo>
                    <a:pt x="20537" y="32028"/>
                  </a:lnTo>
                  <a:lnTo>
                    <a:pt x="20537" y="25943"/>
                  </a:lnTo>
                  <a:close/>
                  <a:moveTo>
                    <a:pt x="33669" y="25943"/>
                  </a:moveTo>
                  <a:lnTo>
                    <a:pt x="33669" y="32028"/>
                  </a:lnTo>
                  <a:lnTo>
                    <a:pt x="27281" y="32028"/>
                  </a:lnTo>
                  <a:lnTo>
                    <a:pt x="27281" y="25943"/>
                  </a:lnTo>
                  <a:close/>
                  <a:moveTo>
                    <a:pt x="40414" y="25943"/>
                  </a:moveTo>
                  <a:lnTo>
                    <a:pt x="40414" y="32028"/>
                  </a:lnTo>
                  <a:lnTo>
                    <a:pt x="34008" y="32028"/>
                  </a:lnTo>
                  <a:lnTo>
                    <a:pt x="34008" y="25943"/>
                  </a:lnTo>
                  <a:close/>
                  <a:moveTo>
                    <a:pt x="47140" y="25943"/>
                  </a:moveTo>
                  <a:lnTo>
                    <a:pt x="47140" y="32028"/>
                  </a:lnTo>
                  <a:lnTo>
                    <a:pt x="40753" y="32028"/>
                  </a:lnTo>
                  <a:lnTo>
                    <a:pt x="40753" y="25943"/>
                  </a:lnTo>
                  <a:close/>
                  <a:moveTo>
                    <a:pt x="53885" y="25943"/>
                  </a:moveTo>
                  <a:lnTo>
                    <a:pt x="53885" y="32028"/>
                  </a:lnTo>
                  <a:lnTo>
                    <a:pt x="47479" y="32028"/>
                  </a:lnTo>
                  <a:lnTo>
                    <a:pt x="47479" y="25943"/>
                  </a:lnTo>
                  <a:close/>
                  <a:moveTo>
                    <a:pt x="60611" y="25943"/>
                  </a:moveTo>
                  <a:lnTo>
                    <a:pt x="60611" y="32028"/>
                  </a:lnTo>
                  <a:lnTo>
                    <a:pt x="54206" y="32028"/>
                  </a:lnTo>
                  <a:lnTo>
                    <a:pt x="54206" y="25943"/>
                  </a:lnTo>
                  <a:close/>
                  <a:moveTo>
                    <a:pt x="67338" y="25943"/>
                  </a:moveTo>
                  <a:lnTo>
                    <a:pt x="67338" y="32028"/>
                  </a:lnTo>
                  <a:lnTo>
                    <a:pt x="60950" y="32028"/>
                  </a:lnTo>
                  <a:lnTo>
                    <a:pt x="60950" y="25943"/>
                  </a:lnTo>
                  <a:close/>
                  <a:moveTo>
                    <a:pt x="74083" y="25943"/>
                  </a:moveTo>
                  <a:lnTo>
                    <a:pt x="74083" y="32028"/>
                  </a:lnTo>
                  <a:lnTo>
                    <a:pt x="67677" y="32028"/>
                  </a:lnTo>
                  <a:lnTo>
                    <a:pt x="67677" y="25943"/>
                  </a:lnTo>
                  <a:close/>
                  <a:moveTo>
                    <a:pt x="80809" y="25943"/>
                  </a:moveTo>
                  <a:lnTo>
                    <a:pt x="80809" y="32028"/>
                  </a:lnTo>
                  <a:lnTo>
                    <a:pt x="74422" y="32028"/>
                  </a:lnTo>
                  <a:lnTo>
                    <a:pt x="74422" y="25943"/>
                  </a:lnTo>
                  <a:close/>
                  <a:moveTo>
                    <a:pt x="87554" y="25943"/>
                  </a:moveTo>
                  <a:lnTo>
                    <a:pt x="87554" y="32028"/>
                  </a:lnTo>
                  <a:lnTo>
                    <a:pt x="81148" y="32028"/>
                  </a:lnTo>
                  <a:lnTo>
                    <a:pt x="81148" y="25943"/>
                  </a:lnTo>
                  <a:close/>
                  <a:moveTo>
                    <a:pt x="94281" y="25943"/>
                  </a:moveTo>
                  <a:lnTo>
                    <a:pt x="94281" y="32028"/>
                  </a:lnTo>
                  <a:lnTo>
                    <a:pt x="87893" y="32028"/>
                  </a:lnTo>
                  <a:lnTo>
                    <a:pt x="87893" y="25943"/>
                  </a:lnTo>
                  <a:close/>
                  <a:moveTo>
                    <a:pt x="101025" y="25943"/>
                  </a:moveTo>
                  <a:lnTo>
                    <a:pt x="101025" y="32028"/>
                  </a:lnTo>
                  <a:lnTo>
                    <a:pt x="94620" y="32028"/>
                  </a:lnTo>
                  <a:lnTo>
                    <a:pt x="94620" y="25943"/>
                  </a:lnTo>
                  <a:close/>
                  <a:moveTo>
                    <a:pt x="107752" y="25943"/>
                  </a:moveTo>
                  <a:lnTo>
                    <a:pt x="107752" y="32028"/>
                  </a:lnTo>
                  <a:lnTo>
                    <a:pt x="101346" y="32028"/>
                  </a:lnTo>
                  <a:lnTo>
                    <a:pt x="101346" y="25943"/>
                  </a:lnTo>
                  <a:close/>
                  <a:moveTo>
                    <a:pt x="114478" y="25943"/>
                  </a:moveTo>
                  <a:lnTo>
                    <a:pt x="114478" y="32028"/>
                  </a:lnTo>
                  <a:lnTo>
                    <a:pt x="108091" y="32028"/>
                  </a:lnTo>
                  <a:lnTo>
                    <a:pt x="108091" y="25943"/>
                  </a:lnTo>
                  <a:close/>
                  <a:moveTo>
                    <a:pt x="121223" y="25943"/>
                  </a:moveTo>
                  <a:lnTo>
                    <a:pt x="121223" y="32028"/>
                  </a:lnTo>
                  <a:lnTo>
                    <a:pt x="114817" y="32028"/>
                  </a:lnTo>
                  <a:lnTo>
                    <a:pt x="114817" y="25943"/>
                  </a:lnTo>
                  <a:close/>
                  <a:moveTo>
                    <a:pt x="127950" y="25943"/>
                  </a:moveTo>
                  <a:lnTo>
                    <a:pt x="127950" y="32028"/>
                  </a:lnTo>
                  <a:lnTo>
                    <a:pt x="121562" y="32028"/>
                  </a:lnTo>
                  <a:lnTo>
                    <a:pt x="121562" y="25943"/>
                  </a:lnTo>
                  <a:close/>
                  <a:moveTo>
                    <a:pt x="134694" y="25943"/>
                  </a:moveTo>
                  <a:lnTo>
                    <a:pt x="134694" y="32028"/>
                  </a:lnTo>
                  <a:lnTo>
                    <a:pt x="128289" y="32028"/>
                  </a:lnTo>
                  <a:lnTo>
                    <a:pt x="128289" y="25943"/>
                  </a:lnTo>
                  <a:close/>
                  <a:moveTo>
                    <a:pt x="141421" y="25943"/>
                  </a:moveTo>
                  <a:lnTo>
                    <a:pt x="141421" y="32028"/>
                  </a:lnTo>
                  <a:lnTo>
                    <a:pt x="135033" y="32028"/>
                  </a:lnTo>
                  <a:lnTo>
                    <a:pt x="135033" y="25943"/>
                  </a:lnTo>
                  <a:close/>
                  <a:moveTo>
                    <a:pt x="148148" y="25943"/>
                  </a:moveTo>
                  <a:lnTo>
                    <a:pt x="148148" y="32028"/>
                  </a:lnTo>
                  <a:lnTo>
                    <a:pt x="141760" y="32028"/>
                  </a:lnTo>
                  <a:lnTo>
                    <a:pt x="141760" y="25943"/>
                  </a:lnTo>
                  <a:close/>
                  <a:moveTo>
                    <a:pt x="154892" y="25943"/>
                  </a:moveTo>
                  <a:lnTo>
                    <a:pt x="154892" y="32028"/>
                  </a:lnTo>
                  <a:lnTo>
                    <a:pt x="148487" y="32028"/>
                  </a:lnTo>
                  <a:lnTo>
                    <a:pt x="148487" y="25943"/>
                  </a:lnTo>
                  <a:close/>
                  <a:moveTo>
                    <a:pt x="161619" y="25943"/>
                  </a:moveTo>
                  <a:lnTo>
                    <a:pt x="161619" y="32028"/>
                  </a:lnTo>
                  <a:lnTo>
                    <a:pt x="155231" y="32028"/>
                  </a:lnTo>
                  <a:lnTo>
                    <a:pt x="155231" y="25943"/>
                  </a:lnTo>
                  <a:close/>
                  <a:moveTo>
                    <a:pt x="168363" y="25943"/>
                  </a:moveTo>
                  <a:lnTo>
                    <a:pt x="168363" y="32028"/>
                  </a:lnTo>
                  <a:lnTo>
                    <a:pt x="161958" y="32028"/>
                  </a:lnTo>
                  <a:lnTo>
                    <a:pt x="161958" y="25943"/>
                  </a:lnTo>
                  <a:close/>
                  <a:moveTo>
                    <a:pt x="175090" y="25943"/>
                  </a:moveTo>
                  <a:lnTo>
                    <a:pt x="175090" y="32028"/>
                  </a:lnTo>
                  <a:lnTo>
                    <a:pt x="168702" y="32028"/>
                  </a:lnTo>
                  <a:lnTo>
                    <a:pt x="168702" y="25943"/>
                  </a:lnTo>
                  <a:close/>
                  <a:moveTo>
                    <a:pt x="181834" y="25943"/>
                  </a:moveTo>
                  <a:lnTo>
                    <a:pt x="181834" y="32028"/>
                  </a:lnTo>
                  <a:lnTo>
                    <a:pt x="175429" y="32028"/>
                  </a:lnTo>
                  <a:lnTo>
                    <a:pt x="175429" y="25943"/>
                  </a:lnTo>
                  <a:close/>
                  <a:moveTo>
                    <a:pt x="188561" y="25943"/>
                  </a:moveTo>
                  <a:lnTo>
                    <a:pt x="188561" y="32028"/>
                  </a:lnTo>
                  <a:lnTo>
                    <a:pt x="182173" y="32028"/>
                  </a:lnTo>
                  <a:lnTo>
                    <a:pt x="182173" y="25943"/>
                  </a:lnTo>
                  <a:close/>
                  <a:moveTo>
                    <a:pt x="195288" y="25943"/>
                  </a:moveTo>
                  <a:lnTo>
                    <a:pt x="195288" y="32028"/>
                  </a:lnTo>
                  <a:lnTo>
                    <a:pt x="188900" y="32028"/>
                  </a:lnTo>
                  <a:lnTo>
                    <a:pt x="188900" y="25943"/>
                  </a:lnTo>
                  <a:close/>
                  <a:moveTo>
                    <a:pt x="202032" y="25943"/>
                  </a:moveTo>
                  <a:lnTo>
                    <a:pt x="202032" y="32028"/>
                  </a:lnTo>
                  <a:lnTo>
                    <a:pt x="195627" y="32028"/>
                  </a:lnTo>
                  <a:lnTo>
                    <a:pt x="195627" y="25943"/>
                  </a:lnTo>
                  <a:close/>
                  <a:moveTo>
                    <a:pt x="208759" y="25943"/>
                  </a:moveTo>
                  <a:lnTo>
                    <a:pt x="208759" y="32028"/>
                  </a:lnTo>
                  <a:lnTo>
                    <a:pt x="202371" y="32028"/>
                  </a:lnTo>
                  <a:lnTo>
                    <a:pt x="202371" y="25943"/>
                  </a:lnTo>
                  <a:close/>
                  <a:moveTo>
                    <a:pt x="215504" y="25943"/>
                  </a:moveTo>
                  <a:lnTo>
                    <a:pt x="215504" y="32028"/>
                  </a:lnTo>
                  <a:lnTo>
                    <a:pt x="209098" y="32028"/>
                  </a:lnTo>
                  <a:lnTo>
                    <a:pt x="209098" y="25943"/>
                  </a:lnTo>
                  <a:close/>
                  <a:moveTo>
                    <a:pt x="222230" y="25943"/>
                  </a:moveTo>
                  <a:lnTo>
                    <a:pt x="222230" y="32028"/>
                  </a:lnTo>
                  <a:lnTo>
                    <a:pt x="215843" y="32028"/>
                  </a:lnTo>
                  <a:lnTo>
                    <a:pt x="215843" y="25943"/>
                  </a:lnTo>
                  <a:close/>
                  <a:moveTo>
                    <a:pt x="228975" y="25943"/>
                  </a:moveTo>
                  <a:lnTo>
                    <a:pt x="228975" y="32028"/>
                  </a:lnTo>
                  <a:lnTo>
                    <a:pt x="222569" y="32028"/>
                  </a:lnTo>
                  <a:lnTo>
                    <a:pt x="222569" y="25943"/>
                  </a:lnTo>
                  <a:close/>
                  <a:moveTo>
                    <a:pt x="235701" y="25943"/>
                  </a:moveTo>
                  <a:lnTo>
                    <a:pt x="235701" y="32028"/>
                  </a:lnTo>
                  <a:lnTo>
                    <a:pt x="229296" y="32028"/>
                  </a:lnTo>
                  <a:lnTo>
                    <a:pt x="229296" y="25943"/>
                  </a:lnTo>
                  <a:close/>
                  <a:moveTo>
                    <a:pt x="242428" y="25943"/>
                  </a:moveTo>
                  <a:lnTo>
                    <a:pt x="242428" y="32028"/>
                  </a:lnTo>
                  <a:lnTo>
                    <a:pt x="236040" y="32028"/>
                  </a:lnTo>
                  <a:lnTo>
                    <a:pt x="236040" y="25943"/>
                  </a:lnTo>
                  <a:close/>
                  <a:moveTo>
                    <a:pt x="249173" y="25943"/>
                  </a:moveTo>
                  <a:lnTo>
                    <a:pt x="249173" y="32028"/>
                  </a:lnTo>
                  <a:lnTo>
                    <a:pt x="242767" y="32028"/>
                  </a:lnTo>
                  <a:lnTo>
                    <a:pt x="242767" y="25943"/>
                  </a:lnTo>
                  <a:close/>
                  <a:moveTo>
                    <a:pt x="255899" y="25943"/>
                  </a:moveTo>
                  <a:lnTo>
                    <a:pt x="255899" y="32028"/>
                  </a:lnTo>
                  <a:lnTo>
                    <a:pt x="249512" y="32028"/>
                  </a:lnTo>
                  <a:lnTo>
                    <a:pt x="249512" y="25943"/>
                  </a:lnTo>
                  <a:close/>
                  <a:moveTo>
                    <a:pt x="262644" y="25943"/>
                  </a:moveTo>
                  <a:lnTo>
                    <a:pt x="262644" y="32028"/>
                  </a:lnTo>
                  <a:lnTo>
                    <a:pt x="256238" y="32028"/>
                  </a:lnTo>
                  <a:lnTo>
                    <a:pt x="256238" y="25943"/>
                  </a:lnTo>
                  <a:close/>
                  <a:moveTo>
                    <a:pt x="269370" y="25943"/>
                  </a:moveTo>
                  <a:lnTo>
                    <a:pt x="269370" y="32028"/>
                  </a:lnTo>
                  <a:lnTo>
                    <a:pt x="262983" y="32028"/>
                  </a:lnTo>
                  <a:lnTo>
                    <a:pt x="262983" y="25943"/>
                  </a:lnTo>
                  <a:close/>
                  <a:moveTo>
                    <a:pt x="276115" y="25943"/>
                  </a:moveTo>
                  <a:lnTo>
                    <a:pt x="276115" y="32028"/>
                  </a:lnTo>
                  <a:lnTo>
                    <a:pt x="269709" y="32028"/>
                  </a:lnTo>
                  <a:lnTo>
                    <a:pt x="269709" y="25943"/>
                  </a:lnTo>
                  <a:close/>
                  <a:moveTo>
                    <a:pt x="282842" y="25943"/>
                  </a:moveTo>
                  <a:lnTo>
                    <a:pt x="282842" y="32028"/>
                  </a:lnTo>
                  <a:lnTo>
                    <a:pt x="276436" y="32028"/>
                  </a:lnTo>
                  <a:lnTo>
                    <a:pt x="276436" y="25943"/>
                  </a:lnTo>
                  <a:close/>
                  <a:moveTo>
                    <a:pt x="6745" y="32349"/>
                  </a:moveTo>
                  <a:lnTo>
                    <a:pt x="6745" y="38451"/>
                  </a:lnTo>
                  <a:lnTo>
                    <a:pt x="339" y="38451"/>
                  </a:lnTo>
                  <a:lnTo>
                    <a:pt x="339" y="32349"/>
                  </a:lnTo>
                  <a:close/>
                  <a:moveTo>
                    <a:pt x="13471" y="32349"/>
                  </a:moveTo>
                  <a:lnTo>
                    <a:pt x="13471" y="38451"/>
                  </a:lnTo>
                  <a:lnTo>
                    <a:pt x="7066" y="38451"/>
                  </a:lnTo>
                  <a:lnTo>
                    <a:pt x="7066" y="32349"/>
                  </a:lnTo>
                  <a:close/>
                  <a:moveTo>
                    <a:pt x="20198" y="32349"/>
                  </a:moveTo>
                  <a:lnTo>
                    <a:pt x="20198" y="38451"/>
                  </a:lnTo>
                  <a:lnTo>
                    <a:pt x="13810" y="38451"/>
                  </a:lnTo>
                  <a:lnTo>
                    <a:pt x="13810" y="32349"/>
                  </a:lnTo>
                  <a:close/>
                  <a:moveTo>
                    <a:pt x="26942" y="32349"/>
                  </a:moveTo>
                  <a:lnTo>
                    <a:pt x="26942" y="38451"/>
                  </a:lnTo>
                  <a:lnTo>
                    <a:pt x="20537" y="38451"/>
                  </a:lnTo>
                  <a:lnTo>
                    <a:pt x="20537" y="32349"/>
                  </a:lnTo>
                  <a:close/>
                  <a:moveTo>
                    <a:pt x="33669" y="32349"/>
                  </a:moveTo>
                  <a:lnTo>
                    <a:pt x="33669" y="38451"/>
                  </a:lnTo>
                  <a:lnTo>
                    <a:pt x="27281" y="38451"/>
                  </a:lnTo>
                  <a:lnTo>
                    <a:pt x="27281" y="32349"/>
                  </a:lnTo>
                  <a:close/>
                  <a:moveTo>
                    <a:pt x="40414" y="32367"/>
                  </a:moveTo>
                  <a:lnTo>
                    <a:pt x="40414" y="38451"/>
                  </a:lnTo>
                  <a:lnTo>
                    <a:pt x="34008" y="38451"/>
                  </a:lnTo>
                  <a:lnTo>
                    <a:pt x="34008" y="32367"/>
                  </a:lnTo>
                  <a:close/>
                  <a:moveTo>
                    <a:pt x="47140" y="32367"/>
                  </a:moveTo>
                  <a:lnTo>
                    <a:pt x="47140" y="38451"/>
                  </a:lnTo>
                  <a:lnTo>
                    <a:pt x="40753" y="38451"/>
                  </a:lnTo>
                  <a:lnTo>
                    <a:pt x="40753" y="32367"/>
                  </a:lnTo>
                  <a:close/>
                  <a:moveTo>
                    <a:pt x="53885" y="32367"/>
                  </a:moveTo>
                  <a:lnTo>
                    <a:pt x="53885" y="38451"/>
                  </a:lnTo>
                  <a:lnTo>
                    <a:pt x="47479" y="38451"/>
                  </a:lnTo>
                  <a:lnTo>
                    <a:pt x="47479" y="32367"/>
                  </a:lnTo>
                  <a:close/>
                  <a:moveTo>
                    <a:pt x="60611" y="32367"/>
                  </a:moveTo>
                  <a:lnTo>
                    <a:pt x="60611" y="38451"/>
                  </a:lnTo>
                  <a:lnTo>
                    <a:pt x="54206" y="38451"/>
                  </a:lnTo>
                  <a:lnTo>
                    <a:pt x="54206" y="32367"/>
                  </a:lnTo>
                  <a:close/>
                  <a:moveTo>
                    <a:pt x="67338" y="32367"/>
                  </a:moveTo>
                  <a:lnTo>
                    <a:pt x="67338" y="38451"/>
                  </a:lnTo>
                  <a:lnTo>
                    <a:pt x="60950" y="38451"/>
                  </a:lnTo>
                  <a:lnTo>
                    <a:pt x="60950" y="32367"/>
                  </a:lnTo>
                  <a:close/>
                  <a:moveTo>
                    <a:pt x="74083" y="32367"/>
                  </a:moveTo>
                  <a:lnTo>
                    <a:pt x="74083" y="38451"/>
                  </a:lnTo>
                  <a:lnTo>
                    <a:pt x="67677" y="38451"/>
                  </a:lnTo>
                  <a:lnTo>
                    <a:pt x="67677" y="32367"/>
                  </a:lnTo>
                  <a:close/>
                  <a:moveTo>
                    <a:pt x="80809" y="32367"/>
                  </a:moveTo>
                  <a:lnTo>
                    <a:pt x="80809" y="38451"/>
                  </a:lnTo>
                  <a:lnTo>
                    <a:pt x="74422" y="38451"/>
                  </a:lnTo>
                  <a:lnTo>
                    <a:pt x="74422" y="32367"/>
                  </a:lnTo>
                  <a:close/>
                  <a:moveTo>
                    <a:pt x="87554" y="32367"/>
                  </a:moveTo>
                  <a:lnTo>
                    <a:pt x="87554" y="38451"/>
                  </a:lnTo>
                  <a:lnTo>
                    <a:pt x="81148" y="38451"/>
                  </a:lnTo>
                  <a:lnTo>
                    <a:pt x="81148" y="32367"/>
                  </a:lnTo>
                  <a:close/>
                  <a:moveTo>
                    <a:pt x="94281" y="32367"/>
                  </a:moveTo>
                  <a:lnTo>
                    <a:pt x="94281" y="38451"/>
                  </a:lnTo>
                  <a:lnTo>
                    <a:pt x="87893" y="38451"/>
                  </a:lnTo>
                  <a:lnTo>
                    <a:pt x="87893" y="32367"/>
                  </a:lnTo>
                  <a:close/>
                  <a:moveTo>
                    <a:pt x="101025" y="32367"/>
                  </a:moveTo>
                  <a:lnTo>
                    <a:pt x="101025" y="38451"/>
                  </a:lnTo>
                  <a:lnTo>
                    <a:pt x="94620" y="38451"/>
                  </a:lnTo>
                  <a:lnTo>
                    <a:pt x="94620" y="32367"/>
                  </a:lnTo>
                  <a:close/>
                  <a:moveTo>
                    <a:pt x="107752" y="32367"/>
                  </a:moveTo>
                  <a:lnTo>
                    <a:pt x="107752" y="38451"/>
                  </a:lnTo>
                  <a:lnTo>
                    <a:pt x="101346" y="38451"/>
                  </a:lnTo>
                  <a:lnTo>
                    <a:pt x="101346" y="32367"/>
                  </a:lnTo>
                  <a:close/>
                  <a:moveTo>
                    <a:pt x="114478" y="32367"/>
                  </a:moveTo>
                  <a:lnTo>
                    <a:pt x="114478" y="38451"/>
                  </a:lnTo>
                  <a:lnTo>
                    <a:pt x="108091" y="38451"/>
                  </a:lnTo>
                  <a:lnTo>
                    <a:pt x="108091" y="32367"/>
                  </a:lnTo>
                  <a:close/>
                  <a:moveTo>
                    <a:pt x="121223" y="32367"/>
                  </a:moveTo>
                  <a:lnTo>
                    <a:pt x="121223" y="38451"/>
                  </a:lnTo>
                  <a:lnTo>
                    <a:pt x="114817" y="38451"/>
                  </a:lnTo>
                  <a:lnTo>
                    <a:pt x="114817" y="32367"/>
                  </a:lnTo>
                  <a:close/>
                  <a:moveTo>
                    <a:pt x="127950" y="32367"/>
                  </a:moveTo>
                  <a:lnTo>
                    <a:pt x="127950" y="38451"/>
                  </a:lnTo>
                  <a:lnTo>
                    <a:pt x="121562" y="38451"/>
                  </a:lnTo>
                  <a:lnTo>
                    <a:pt x="121562" y="32367"/>
                  </a:lnTo>
                  <a:close/>
                  <a:moveTo>
                    <a:pt x="134694" y="32367"/>
                  </a:moveTo>
                  <a:lnTo>
                    <a:pt x="134694" y="38451"/>
                  </a:lnTo>
                  <a:lnTo>
                    <a:pt x="128289" y="38451"/>
                  </a:lnTo>
                  <a:lnTo>
                    <a:pt x="128289" y="32367"/>
                  </a:lnTo>
                  <a:close/>
                  <a:moveTo>
                    <a:pt x="141421" y="32367"/>
                  </a:moveTo>
                  <a:lnTo>
                    <a:pt x="141421" y="38451"/>
                  </a:lnTo>
                  <a:lnTo>
                    <a:pt x="135033" y="38451"/>
                  </a:lnTo>
                  <a:lnTo>
                    <a:pt x="135033" y="32367"/>
                  </a:lnTo>
                  <a:close/>
                  <a:moveTo>
                    <a:pt x="148148" y="32367"/>
                  </a:moveTo>
                  <a:lnTo>
                    <a:pt x="148148" y="38451"/>
                  </a:lnTo>
                  <a:lnTo>
                    <a:pt x="141760" y="38451"/>
                  </a:lnTo>
                  <a:lnTo>
                    <a:pt x="141760" y="32367"/>
                  </a:lnTo>
                  <a:close/>
                  <a:moveTo>
                    <a:pt x="154892" y="32367"/>
                  </a:moveTo>
                  <a:lnTo>
                    <a:pt x="154892" y="38451"/>
                  </a:lnTo>
                  <a:lnTo>
                    <a:pt x="148487" y="38451"/>
                  </a:lnTo>
                  <a:lnTo>
                    <a:pt x="148487" y="32367"/>
                  </a:lnTo>
                  <a:close/>
                  <a:moveTo>
                    <a:pt x="161619" y="32367"/>
                  </a:moveTo>
                  <a:lnTo>
                    <a:pt x="161619" y="38451"/>
                  </a:lnTo>
                  <a:lnTo>
                    <a:pt x="155231" y="38451"/>
                  </a:lnTo>
                  <a:lnTo>
                    <a:pt x="155231" y="32367"/>
                  </a:lnTo>
                  <a:close/>
                  <a:moveTo>
                    <a:pt x="168363" y="32367"/>
                  </a:moveTo>
                  <a:lnTo>
                    <a:pt x="168363" y="38451"/>
                  </a:lnTo>
                  <a:lnTo>
                    <a:pt x="161958" y="38451"/>
                  </a:lnTo>
                  <a:lnTo>
                    <a:pt x="161958" y="32367"/>
                  </a:lnTo>
                  <a:close/>
                  <a:moveTo>
                    <a:pt x="175090" y="32349"/>
                  </a:moveTo>
                  <a:lnTo>
                    <a:pt x="175090" y="38451"/>
                  </a:lnTo>
                  <a:lnTo>
                    <a:pt x="168702" y="38451"/>
                  </a:lnTo>
                  <a:lnTo>
                    <a:pt x="168702" y="32349"/>
                  </a:lnTo>
                  <a:close/>
                  <a:moveTo>
                    <a:pt x="181834" y="32349"/>
                  </a:moveTo>
                  <a:lnTo>
                    <a:pt x="181834" y="38451"/>
                  </a:lnTo>
                  <a:lnTo>
                    <a:pt x="175429" y="38451"/>
                  </a:lnTo>
                  <a:lnTo>
                    <a:pt x="175429" y="32349"/>
                  </a:lnTo>
                  <a:close/>
                  <a:moveTo>
                    <a:pt x="188561" y="32349"/>
                  </a:moveTo>
                  <a:lnTo>
                    <a:pt x="188561" y="38451"/>
                  </a:lnTo>
                  <a:lnTo>
                    <a:pt x="182173" y="38451"/>
                  </a:lnTo>
                  <a:lnTo>
                    <a:pt x="182173" y="32349"/>
                  </a:lnTo>
                  <a:close/>
                  <a:moveTo>
                    <a:pt x="195288" y="32349"/>
                  </a:moveTo>
                  <a:lnTo>
                    <a:pt x="195288" y="38451"/>
                  </a:lnTo>
                  <a:lnTo>
                    <a:pt x="188900" y="38451"/>
                  </a:lnTo>
                  <a:lnTo>
                    <a:pt x="188900" y="32349"/>
                  </a:lnTo>
                  <a:close/>
                  <a:moveTo>
                    <a:pt x="202032" y="32349"/>
                  </a:moveTo>
                  <a:lnTo>
                    <a:pt x="202032" y="38451"/>
                  </a:lnTo>
                  <a:lnTo>
                    <a:pt x="195627" y="38451"/>
                  </a:lnTo>
                  <a:lnTo>
                    <a:pt x="195627" y="32349"/>
                  </a:lnTo>
                  <a:close/>
                  <a:moveTo>
                    <a:pt x="208759" y="32367"/>
                  </a:moveTo>
                  <a:lnTo>
                    <a:pt x="208759" y="38451"/>
                  </a:lnTo>
                  <a:lnTo>
                    <a:pt x="202371" y="38451"/>
                  </a:lnTo>
                  <a:lnTo>
                    <a:pt x="202371" y="32367"/>
                  </a:lnTo>
                  <a:close/>
                  <a:moveTo>
                    <a:pt x="215504" y="32367"/>
                  </a:moveTo>
                  <a:lnTo>
                    <a:pt x="215504" y="38451"/>
                  </a:lnTo>
                  <a:lnTo>
                    <a:pt x="209098" y="38451"/>
                  </a:lnTo>
                  <a:lnTo>
                    <a:pt x="209098" y="32367"/>
                  </a:lnTo>
                  <a:close/>
                  <a:moveTo>
                    <a:pt x="222230" y="32367"/>
                  </a:moveTo>
                  <a:lnTo>
                    <a:pt x="222230" y="38451"/>
                  </a:lnTo>
                  <a:lnTo>
                    <a:pt x="215843" y="38451"/>
                  </a:lnTo>
                  <a:lnTo>
                    <a:pt x="215843" y="32367"/>
                  </a:lnTo>
                  <a:close/>
                  <a:moveTo>
                    <a:pt x="228975" y="32367"/>
                  </a:moveTo>
                  <a:lnTo>
                    <a:pt x="228975" y="38451"/>
                  </a:lnTo>
                  <a:lnTo>
                    <a:pt x="222569" y="38451"/>
                  </a:lnTo>
                  <a:lnTo>
                    <a:pt x="222569" y="32367"/>
                  </a:lnTo>
                  <a:close/>
                  <a:moveTo>
                    <a:pt x="235701" y="32367"/>
                  </a:moveTo>
                  <a:lnTo>
                    <a:pt x="235701" y="38451"/>
                  </a:lnTo>
                  <a:lnTo>
                    <a:pt x="229296" y="38451"/>
                  </a:lnTo>
                  <a:lnTo>
                    <a:pt x="229296" y="32367"/>
                  </a:lnTo>
                  <a:close/>
                  <a:moveTo>
                    <a:pt x="242428" y="32367"/>
                  </a:moveTo>
                  <a:lnTo>
                    <a:pt x="242428" y="38451"/>
                  </a:lnTo>
                  <a:lnTo>
                    <a:pt x="236040" y="38451"/>
                  </a:lnTo>
                  <a:lnTo>
                    <a:pt x="236040" y="32367"/>
                  </a:lnTo>
                  <a:close/>
                  <a:moveTo>
                    <a:pt x="249173" y="32367"/>
                  </a:moveTo>
                  <a:lnTo>
                    <a:pt x="249173" y="38451"/>
                  </a:lnTo>
                  <a:lnTo>
                    <a:pt x="242767" y="38451"/>
                  </a:lnTo>
                  <a:lnTo>
                    <a:pt x="242767" y="32367"/>
                  </a:lnTo>
                  <a:close/>
                  <a:moveTo>
                    <a:pt x="255899" y="32367"/>
                  </a:moveTo>
                  <a:lnTo>
                    <a:pt x="255899" y="38451"/>
                  </a:lnTo>
                  <a:lnTo>
                    <a:pt x="249512" y="38451"/>
                  </a:lnTo>
                  <a:lnTo>
                    <a:pt x="249512" y="32367"/>
                  </a:lnTo>
                  <a:close/>
                  <a:moveTo>
                    <a:pt x="262644" y="32367"/>
                  </a:moveTo>
                  <a:lnTo>
                    <a:pt x="262644" y="38451"/>
                  </a:lnTo>
                  <a:lnTo>
                    <a:pt x="256238" y="38451"/>
                  </a:lnTo>
                  <a:lnTo>
                    <a:pt x="256238" y="32367"/>
                  </a:lnTo>
                  <a:close/>
                  <a:moveTo>
                    <a:pt x="269370" y="32367"/>
                  </a:moveTo>
                  <a:lnTo>
                    <a:pt x="269370" y="38451"/>
                  </a:lnTo>
                  <a:lnTo>
                    <a:pt x="262983" y="38451"/>
                  </a:lnTo>
                  <a:lnTo>
                    <a:pt x="262983" y="32367"/>
                  </a:lnTo>
                  <a:close/>
                  <a:moveTo>
                    <a:pt x="276115" y="32367"/>
                  </a:moveTo>
                  <a:lnTo>
                    <a:pt x="276115" y="38451"/>
                  </a:lnTo>
                  <a:lnTo>
                    <a:pt x="269709" y="38451"/>
                  </a:lnTo>
                  <a:lnTo>
                    <a:pt x="269709" y="32367"/>
                  </a:lnTo>
                  <a:close/>
                  <a:moveTo>
                    <a:pt x="282842" y="32367"/>
                  </a:moveTo>
                  <a:lnTo>
                    <a:pt x="282842" y="38451"/>
                  </a:lnTo>
                  <a:lnTo>
                    <a:pt x="276436" y="38451"/>
                  </a:lnTo>
                  <a:lnTo>
                    <a:pt x="276436" y="32367"/>
                  </a:lnTo>
                  <a:close/>
                  <a:moveTo>
                    <a:pt x="6745" y="38772"/>
                  </a:moveTo>
                  <a:lnTo>
                    <a:pt x="6745" y="44856"/>
                  </a:lnTo>
                  <a:lnTo>
                    <a:pt x="339" y="44856"/>
                  </a:lnTo>
                  <a:lnTo>
                    <a:pt x="339" y="38772"/>
                  </a:lnTo>
                  <a:close/>
                  <a:moveTo>
                    <a:pt x="13471" y="38772"/>
                  </a:moveTo>
                  <a:lnTo>
                    <a:pt x="13471" y="44856"/>
                  </a:lnTo>
                  <a:lnTo>
                    <a:pt x="7066" y="44856"/>
                  </a:lnTo>
                  <a:lnTo>
                    <a:pt x="7066" y="38772"/>
                  </a:lnTo>
                  <a:close/>
                  <a:moveTo>
                    <a:pt x="20198" y="38772"/>
                  </a:moveTo>
                  <a:lnTo>
                    <a:pt x="20198" y="44856"/>
                  </a:lnTo>
                  <a:lnTo>
                    <a:pt x="13810" y="44856"/>
                  </a:lnTo>
                  <a:lnTo>
                    <a:pt x="13810" y="38772"/>
                  </a:lnTo>
                  <a:close/>
                  <a:moveTo>
                    <a:pt x="26942" y="38772"/>
                  </a:moveTo>
                  <a:lnTo>
                    <a:pt x="26942" y="44856"/>
                  </a:lnTo>
                  <a:lnTo>
                    <a:pt x="20537" y="44856"/>
                  </a:lnTo>
                  <a:lnTo>
                    <a:pt x="20537" y="38772"/>
                  </a:lnTo>
                  <a:close/>
                  <a:moveTo>
                    <a:pt x="33669" y="38772"/>
                  </a:moveTo>
                  <a:lnTo>
                    <a:pt x="33669" y="44856"/>
                  </a:lnTo>
                  <a:lnTo>
                    <a:pt x="27281" y="44856"/>
                  </a:lnTo>
                  <a:lnTo>
                    <a:pt x="27281" y="38772"/>
                  </a:lnTo>
                  <a:close/>
                  <a:moveTo>
                    <a:pt x="40414" y="38772"/>
                  </a:moveTo>
                  <a:lnTo>
                    <a:pt x="40414" y="44856"/>
                  </a:lnTo>
                  <a:lnTo>
                    <a:pt x="34008" y="44856"/>
                  </a:lnTo>
                  <a:lnTo>
                    <a:pt x="34008" y="38772"/>
                  </a:lnTo>
                  <a:close/>
                  <a:moveTo>
                    <a:pt x="47140" y="38772"/>
                  </a:moveTo>
                  <a:lnTo>
                    <a:pt x="47140" y="44856"/>
                  </a:lnTo>
                  <a:lnTo>
                    <a:pt x="40753" y="44856"/>
                  </a:lnTo>
                  <a:lnTo>
                    <a:pt x="40753" y="38772"/>
                  </a:lnTo>
                  <a:close/>
                  <a:moveTo>
                    <a:pt x="53885" y="38772"/>
                  </a:moveTo>
                  <a:lnTo>
                    <a:pt x="53885" y="44856"/>
                  </a:lnTo>
                  <a:lnTo>
                    <a:pt x="47479" y="44856"/>
                  </a:lnTo>
                  <a:lnTo>
                    <a:pt x="47479" y="38772"/>
                  </a:lnTo>
                  <a:close/>
                  <a:moveTo>
                    <a:pt x="60611" y="38772"/>
                  </a:moveTo>
                  <a:lnTo>
                    <a:pt x="60611" y="44856"/>
                  </a:lnTo>
                  <a:lnTo>
                    <a:pt x="54206" y="44856"/>
                  </a:lnTo>
                  <a:lnTo>
                    <a:pt x="54206" y="38772"/>
                  </a:lnTo>
                  <a:close/>
                  <a:moveTo>
                    <a:pt x="67338" y="38772"/>
                  </a:moveTo>
                  <a:lnTo>
                    <a:pt x="67338" y="44856"/>
                  </a:lnTo>
                  <a:lnTo>
                    <a:pt x="60950" y="44856"/>
                  </a:lnTo>
                  <a:lnTo>
                    <a:pt x="60950" y="38772"/>
                  </a:lnTo>
                  <a:close/>
                  <a:moveTo>
                    <a:pt x="74083" y="38772"/>
                  </a:moveTo>
                  <a:lnTo>
                    <a:pt x="74083" y="44856"/>
                  </a:lnTo>
                  <a:lnTo>
                    <a:pt x="67677" y="44856"/>
                  </a:lnTo>
                  <a:lnTo>
                    <a:pt x="67677" y="38772"/>
                  </a:lnTo>
                  <a:close/>
                  <a:moveTo>
                    <a:pt x="80809" y="38772"/>
                  </a:moveTo>
                  <a:lnTo>
                    <a:pt x="80809" y="44856"/>
                  </a:lnTo>
                  <a:lnTo>
                    <a:pt x="74422" y="44856"/>
                  </a:lnTo>
                  <a:lnTo>
                    <a:pt x="74422" y="38772"/>
                  </a:lnTo>
                  <a:close/>
                  <a:moveTo>
                    <a:pt x="87554" y="38772"/>
                  </a:moveTo>
                  <a:lnTo>
                    <a:pt x="87554" y="44856"/>
                  </a:lnTo>
                  <a:lnTo>
                    <a:pt x="81148" y="44856"/>
                  </a:lnTo>
                  <a:lnTo>
                    <a:pt x="81148" y="38772"/>
                  </a:lnTo>
                  <a:close/>
                  <a:moveTo>
                    <a:pt x="94281" y="38772"/>
                  </a:moveTo>
                  <a:lnTo>
                    <a:pt x="94281" y="44856"/>
                  </a:lnTo>
                  <a:lnTo>
                    <a:pt x="87893" y="44856"/>
                  </a:lnTo>
                  <a:lnTo>
                    <a:pt x="87893" y="38772"/>
                  </a:lnTo>
                  <a:close/>
                  <a:moveTo>
                    <a:pt x="101025" y="38772"/>
                  </a:moveTo>
                  <a:lnTo>
                    <a:pt x="101025" y="44856"/>
                  </a:lnTo>
                  <a:lnTo>
                    <a:pt x="94620" y="44856"/>
                  </a:lnTo>
                  <a:lnTo>
                    <a:pt x="94620" y="38772"/>
                  </a:lnTo>
                  <a:close/>
                  <a:moveTo>
                    <a:pt x="107752" y="38772"/>
                  </a:moveTo>
                  <a:lnTo>
                    <a:pt x="107752" y="44856"/>
                  </a:lnTo>
                  <a:lnTo>
                    <a:pt x="101346" y="44856"/>
                  </a:lnTo>
                  <a:lnTo>
                    <a:pt x="101346" y="38772"/>
                  </a:lnTo>
                  <a:close/>
                  <a:moveTo>
                    <a:pt x="114478" y="38772"/>
                  </a:moveTo>
                  <a:lnTo>
                    <a:pt x="114478" y="44856"/>
                  </a:lnTo>
                  <a:lnTo>
                    <a:pt x="108091" y="44856"/>
                  </a:lnTo>
                  <a:lnTo>
                    <a:pt x="108091" y="38772"/>
                  </a:lnTo>
                  <a:close/>
                  <a:moveTo>
                    <a:pt x="121223" y="38772"/>
                  </a:moveTo>
                  <a:lnTo>
                    <a:pt x="121223" y="44856"/>
                  </a:lnTo>
                  <a:lnTo>
                    <a:pt x="114817" y="44856"/>
                  </a:lnTo>
                  <a:lnTo>
                    <a:pt x="114817" y="38772"/>
                  </a:lnTo>
                  <a:close/>
                  <a:moveTo>
                    <a:pt x="127950" y="38772"/>
                  </a:moveTo>
                  <a:lnTo>
                    <a:pt x="127950" y="44856"/>
                  </a:lnTo>
                  <a:lnTo>
                    <a:pt x="121562" y="44856"/>
                  </a:lnTo>
                  <a:lnTo>
                    <a:pt x="121562" y="38772"/>
                  </a:lnTo>
                  <a:close/>
                  <a:moveTo>
                    <a:pt x="134694" y="38772"/>
                  </a:moveTo>
                  <a:lnTo>
                    <a:pt x="134694" y="44856"/>
                  </a:lnTo>
                  <a:lnTo>
                    <a:pt x="128289" y="44856"/>
                  </a:lnTo>
                  <a:lnTo>
                    <a:pt x="128289" y="38772"/>
                  </a:lnTo>
                  <a:close/>
                  <a:moveTo>
                    <a:pt x="141421" y="38772"/>
                  </a:moveTo>
                  <a:lnTo>
                    <a:pt x="141421" y="44856"/>
                  </a:lnTo>
                  <a:lnTo>
                    <a:pt x="135033" y="44856"/>
                  </a:lnTo>
                  <a:lnTo>
                    <a:pt x="135033" y="38772"/>
                  </a:lnTo>
                  <a:close/>
                  <a:moveTo>
                    <a:pt x="148148" y="38772"/>
                  </a:moveTo>
                  <a:lnTo>
                    <a:pt x="148148" y="44856"/>
                  </a:lnTo>
                  <a:lnTo>
                    <a:pt x="141760" y="44856"/>
                  </a:lnTo>
                  <a:lnTo>
                    <a:pt x="141760" y="38772"/>
                  </a:lnTo>
                  <a:close/>
                  <a:moveTo>
                    <a:pt x="154892" y="38772"/>
                  </a:moveTo>
                  <a:lnTo>
                    <a:pt x="154892" y="44856"/>
                  </a:lnTo>
                  <a:lnTo>
                    <a:pt x="148487" y="44856"/>
                  </a:lnTo>
                  <a:lnTo>
                    <a:pt x="148487" y="38772"/>
                  </a:lnTo>
                  <a:close/>
                  <a:moveTo>
                    <a:pt x="161619" y="38772"/>
                  </a:moveTo>
                  <a:lnTo>
                    <a:pt x="161619" y="44856"/>
                  </a:lnTo>
                  <a:lnTo>
                    <a:pt x="155231" y="44856"/>
                  </a:lnTo>
                  <a:lnTo>
                    <a:pt x="155231" y="38772"/>
                  </a:lnTo>
                  <a:close/>
                  <a:moveTo>
                    <a:pt x="168363" y="38772"/>
                  </a:moveTo>
                  <a:lnTo>
                    <a:pt x="168363" y="44856"/>
                  </a:lnTo>
                  <a:lnTo>
                    <a:pt x="161958" y="44856"/>
                  </a:lnTo>
                  <a:lnTo>
                    <a:pt x="161958" y="38772"/>
                  </a:lnTo>
                  <a:close/>
                  <a:moveTo>
                    <a:pt x="175090" y="38772"/>
                  </a:moveTo>
                  <a:lnTo>
                    <a:pt x="175090" y="44856"/>
                  </a:lnTo>
                  <a:lnTo>
                    <a:pt x="168702" y="44856"/>
                  </a:lnTo>
                  <a:lnTo>
                    <a:pt x="168702" y="38772"/>
                  </a:lnTo>
                  <a:close/>
                  <a:moveTo>
                    <a:pt x="181834" y="38772"/>
                  </a:moveTo>
                  <a:lnTo>
                    <a:pt x="181834" y="44856"/>
                  </a:lnTo>
                  <a:lnTo>
                    <a:pt x="175429" y="44856"/>
                  </a:lnTo>
                  <a:lnTo>
                    <a:pt x="175429" y="38772"/>
                  </a:lnTo>
                  <a:close/>
                  <a:moveTo>
                    <a:pt x="188561" y="38772"/>
                  </a:moveTo>
                  <a:lnTo>
                    <a:pt x="188561" y="44856"/>
                  </a:lnTo>
                  <a:lnTo>
                    <a:pt x="182173" y="44856"/>
                  </a:lnTo>
                  <a:lnTo>
                    <a:pt x="182173" y="38772"/>
                  </a:lnTo>
                  <a:close/>
                  <a:moveTo>
                    <a:pt x="195288" y="38772"/>
                  </a:moveTo>
                  <a:lnTo>
                    <a:pt x="195288" y="44856"/>
                  </a:lnTo>
                  <a:lnTo>
                    <a:pt x="188900" y="44856"/>
                  </a:lnTo>
                  <a:lnTo>
                    <a:pt x="188900" y="38772"/>
                  </a:lnTo>
                  <a:close/>
                  <a:moveTo>
                    <a:pt x="202032" y="38772"/>
                  </a:moveTo>
                  <a:lnTo>
                    <a:pt x="202032" y="44856"/>
                  </a:lnTo>
                  <a:lnTo>
                    <a:pt x="195627" y="44856"/>
                  </a:lnTo>
                  <a:lnTo>
                    <a:pt x="195627" y="38772"/>
                  </a:lnTo>
                  <a:close/>
                  <a:moveTo>
                    <a:pt x="208759" y="38772"/>
                  </a:moveTo>
                  <a:lnTo>
                    <a:pt x="208759" y="44856"/>
                  </a:lnTo>
                  <a:lnTo>
                    <a:pt x="202371" y="44856"/>
                  </a:lnTo>
                  <a:lnTo>
                    <a:pt x="202371" y="38772"/>
                  </a:lnTo>
                  <a:close/>
                  <a:moveTo>
                    <a:pt x="215504" y="38772"/>
                  </a:moveTo>
                  <a:lnTo>
                    <a:pt x="215504" y="44856"/>
                  </a:lnTo>
                  <a:lnTo>
                    <a:pt x="209098" y="44856"/>
                  </a:lnTo>
                  <a:lnTo>
                    <a:pt x="209098" y="38772"/>
                  </a:lnTo>
                  <a:close/>
                  <a:moveTo>
                    <a:pt x="222230" y="38772"/>
                  </a:moveTo>
                  <a:lnTo>
                    <a:pt x="222230" y="44856"/>
                  </a:lnTo>
                  <a:lnTo>
                    <a:pt x="215843" y="44856"/>
                  </a:lnTo>
                  <a:lnTo>
                    <a:pt x="215843" y="38772"/>
                  </a:lnTo>
                  <a:close/>
                  <a:moveTo>
                    <a:pt x="228975" y="38772"/>
                  </a:moveTo>
                  <a:lnTo>
                    <a:pt x="228975" y="44856"/>
                  </a:lnTo>
                  <a:lnTo>
                    <a:pt x="222569" y="44856"/>
                  </a:lnTo>
                  <a:lnTo>
                    <a:pt x="222569" y="38772"/>
                  </a:lnTo>
                  <a:close/>
                  <a:moveTo>
                    <a:pt x="235701" y="38772"/>
                  </a:moveTo>
                  <a:lnTo>
                    <a:pt x="235701" y="44856"/>
                  </a:lnTo>
                  <a:lnTo>
                    <a:pt x="229296" y="44856"/>
                  </a:lnTo>
                  <a:lnTo>
                    <a:pt x="229296" y="38772"/>
                  </a:lnTo>
                  <a:close/>
                  <a:moveTo>
                    <a:pt x="242428" y="38772"/>
                  </a:moveTo>
                  <a:lnTo>
                    <a:pt x="242428" y="44856"/>
                  </a:lnTo>
                  <a:lnTo>
                    <a:pt x="236040" y="44856"/>
                  </a:lnTo>
                  <a:lnTo>
                    <a:pt x="236040" y="38772"/>
                  </a:lnTo>
                  <a:close/>
                  <a:moveTo>
                    <a:pt x="249173" y="38772"/>
                  </a:moveTo>
                  <a:lnTo>
                    <a:pt x="249173" y="44856"/>
                  </a:lnTo>
                  <a:lnTo>
                    <a:pt x="242767" y="44856"/>
                  </a:lnTo>
                  <a:lnTo>
                    <a:pt x="242767" y="38772"/>
                  </a:lnTo>
                  <a:close/>
                  <a:moveTo>
                    <a:pt x="255899" y="38772"/>
                  </a:moveTo>
                  <a:lnTo>
                    <a:pt x="255899" y="44856"/>
                  </a:lnTo>
                  <a:lnTo>
                    <a:pt x="249512" y="44856"/>
                  </a:lnTo>
                  <a:lnTo>
                    <a:pt x="249512" y="38772"/>
                  </a:lnTo>
                  <a:close/>
                  <a:moveTo>
                    <a:pt x="262644" y="38772"/>
                  </a:moveTo>
                  <a:lnTo>
                    <a:pt x="262644" y="44856"/>
                  </a:lnTo>
                  <a:lnTo>
                    <a:pt x="256238" y="44856"/>
                  </a:lnTo>
                  <a:lnTo>
                    <a:pt x="256238" y="38772"/>
                  </a:lnTo>
                  <a:close/>
                  <a:moveTo>
                    <a:pt x="269370" y="38772"/>
                  </a:moveTo>
                  <a:lnTo>
                    <a:pt x="269370" y="44856"/>
                  </a:lnTo>
                  <a:lnTo>
                    <a:pt x="262983" y="44856"/>
                  </a:lnTo>
                  <a:lnTo>
                    <a:pt x="262983" y="38772"/>
                  </a:lnTo>
                  <a:close/>
                  <a:moveTo>
                    <a:pt x="276115" y="38772"/>
                  </a:moveTo>
                  <a:lnTo>
                    <a:pt x="276115" y="44856"/>
                  </a:lnTo>
                  <a:lnTo>
                    <a:pt x="269709" y="44856"/>
                  </a:lnTo>
                  <a:lnTo>
                    <a:pt x="269709" y="38772"/>
                  </a:lnTo>
                  <a:close/>
                  <a:moveTo>
                    <a:pt x="282842" y="38772"/>
                  </a:moveTo>
                  <a:lnTo>
                    <a:pt x="282842" y="44856"/>
                  </a:lnTo>
                  <a:lnTo>
                    <a:pt x="276436" y="44856"/>
                  </a:lnTo>
                  <a:lnTo>
                    <a:pt x="276436" y="38772"/>
                  </a:lnTo>
                  <a:close/>
                  <a:moveTo>
                    <a:pt x="6745" y="45178"/>
                  </a:moveTo>
                  <a:lnTo>
                    <a:pt x="6745" y="51262"/>
                  </a:lnTo>
                  <a:lnTo>
                    <a:pt x="339" y="51262"/>
                  </a:lnTo>
                  <a:lnTo>
                    <a:pt x="339" y="45178"/>
                  </a:lnTo>
                  <a:close/>
                  <a:moveTo>
                    <a:pt x="13471" y="45178"/>
                  </a:moveTo>
                  <a:lnTo>
                    <a:pt x="13471" y="51262"/>
                  </a:lnTo>
                  <a:lnTo>
                    <a:pt x="7066" y="51262"/>
                  </a:lnTo>
                  <a:lnTo>
                    <a:pt x="7066" y="45178"/>
                  </a:lnTo>
                  <a:close/>
                  <a:moveTo>
                    <a:pt x="20198" y="45178"/>
                  </a:moveTo>
                  <a:lnTo>
                    <a:pt x="20198" y="51262"/>
                  </a:lnTo>
                  <a:lnTo>
                    <a:pt x="13810" y="51262"/>
                  </a:lnTo>
                  <a:lnTo>
                    <a:pt x="13810" y="45178"/>
                  </a:lnTo>
                  <a:close/>
                  <a:moveTo>
                    <a:pt x="26942" y="45178"/>
                  </a:moveTo>
                  <a:lnTo>
                    <a:pt x="26942" y="51262"/>
                  </a:lnTo>
                  <a:lnTo>
                    <a:pt x="20537" y="51262"/>
                  </a:lnTo>
                  <a:lnTo>
                    <a:pt x="20537" y="45178"/>
                  </a:lnTo>
                  <a:close/>
                  <a:moveTo>
                    <a:pt x="33669" y="45178"/>
                  </a:moveTo>
                  <a:lnTo>
                    <a:pt x="33669" y="51262"/>
                  </a:lnTo>
                  <a:lnTo>
                    <a:pt x="27281" y="51262"/>
                  </a:lnTo>
                  <a:lnTo>
                    <a:pt x="27281" y="45178"/>
                  </a:lnTo>
                  <a:close/>
                  <a:moveTo>
                    <a:pt x="40414" y="45178"/>
                  </a:moveTo>
                  <a:lnTo>
                    <a:pt x="40414" y="51262"/>
                  </a:lnTo>
                  <a:lnTo>
                    <a:pt x="34008" y="51262"/>
                  </a:lnTo>
                  <a:lnTo>
                    <a:pt x="34008" y="45178"/>
                  </a:lnTo>
                  <a:close/>
                  <a:moveTo>
                    <a:pt x="47140" y="45178"/>
                  </a:moveTo>
                  <a:lnTo>
                    <a:pt x="47140" y="51262"/>
                  </a:lnTo>
                  <a:lnTo>
                    <a:pt x="40753" y="51262"/>
                  </a:lnTo>
                  <a:lnTo>
                    <a:pt x="40753" y="45178"/>
                  </a:lnTo>
                  <a:close/>
                  <a:moveTo>
                    <a:pt x="53885" y="45178"/>
                  </a:moveTo>
                  <a:lnTo>
                    <a:pt x="53885" y="51262"/>
                  </a:lnTo>
                  <a:lnTo>
                    <a:pt x="47479" y="51262"/>
                  </a:lnTo>
                  <a:lnTo>
                    <a:pt x="47479" y="45178"/>
                  </a:lnTo>
                  <a:close/>
                  <a:moveTo>
                    <a:pt x="60611" y="45178"/>
                  </a:moveTo>
                  <a:lnTo>
                    <a:pt x="60611" y="51262"/>
                  </a:lnTo>
                  <a:lnTo>
                    <a:pt x="54206" y="51262"/>
                  </a:lnTo>
                  <a:lnTo>
                    <a:pt x="54206" y="45178"/>
                  </a:lnTo>
                  <a:close/>
                  <a:moveTo>
                    <a:pt x="67338" y="45178"/>
                  </a:moveTo>
                  <a:lnTo>
                    <a:pt x="67338" y="51262"/>
                  </a:lnTo>
                  <a:lnTo>
                    <a:pt x="60950" y="51262"/>
                  </a:lnTo>
                  <a:lnTo>
                    <a:pt x="60950" y="45178"/>
                  </a:lnTo>
                  <a:close/>
                  <a:moveTo>
                    <a:pt x="74083" y="45178"/>
                  </a:moveTo>
                  <a:lnTo>
                    <a:pt x="74083" y="51262"/>
                  </a:lnTo>
                  <a:lnTo>
                    <a:pt x="67677" y="51262"/>
                  </a:lnTo>
                  <a:lnTo>
                    <a:pt x="67677" y="45178"/>
                  </a:lnTo>
                  <a:close/>
                  <a:moveTo>
                    <a:pt x="80809" y="45178"/>
                  </a:moveTo>
                  <a:lnTo>
                    <a:pt x="80809" y="51262"/>
                  </a:lnTo>
                  <a:lnTo>
                    <a:pt x="74422" y="51262"/>
                  </a:lnTo>
                  <a:lnTo>
                    <a:pt x="74422" y="45178"/>
                  </a:lnTo>
                  <a:close/>
                  <a:moveTo>
                    <a:pt x="87554" y="45178"/>
                  </a:moveTo>
                  <a:lnTo>
                    <a:pt x="87554" y="51262"/>
                  </a:lnTo>
                  <a:lnTo>
                    <a:pt x="81148" y="51262"/>
                  </a:lnTo>
                  <a:lnTo>
                    <a:pt x="81148" y="45178"/>
                  </a:lnTo>
                  <a:close/>
                  <a:moveTo>
                    <a:pt x="94281" y="45178"/>
                  </a:moveTo>
                  <a:lnTo>
                    <a:pt x="94281" y="51262"/>
                  </a:lnTo>
                  <a:lnTo>
                    <a:pt x="87893" y="51262"/>
                  </a:lnTo>
                  <a:lnTo>
                    <a:pt x="87893" y="45178"/>
                  </a:lnTo>
                  <a:close/>
                  <a:moveTo>
                    <a:pt x="101025" y="45178"/>
                  </a:moveTo>
                  <a:lnTo>
                    <a:pt x="101025" y="51262"/>
                  </a:lnTo>
                  <a:lnTo>
                    <a:pt x="94620" y="51262"/>
                  </a:lnTo>
                  <a:lnTo>
                    <a:pt x="94620" y="45178"/>
                  </a:lnTo>
                  <a:close/>
                  <a:moveTo>
                    <a:pt x="107752" y="45178"/>
                  </a:moveTo>
                  <a:lnTo>
                    <a:pt x="107752" y="51262"/>
                  </a:lnTo>
                  <a:lnTo>
                    <a:pt x="101346" y="51262"/>
                  </a:lnTo>
                  <a:lnTo>
                    <a:pt x="101346" y="45178"/>
                  </a:lnTo>
                  <a:close/>
                  <a:moveTo>
                    <a:pt x="114478" y="45178"/>
                  </a:moveTo>
                  <a:lnTo>
                    <a:pt x="114478" y="51262"/>
                  </a:lnTo>
                  <a:lnTo>
                    <a:pt x="108091" y="51262"/>
                  </a:lnTo>
                  <a:lnTo>
                    <a:pt x="108091" y="45178"/>
                  </a:lnTo>
                  <a:close/>
                  <a:moveTo>
                    <a:pt x="121223" y="45178"/>
                  </a:moveTo>
                  <a:lnTo>
                    <a:pt x="121223" y="51262"/>
                  </a:lnTo>
                  <a:lnTo>
                    <a:pt x="114817" y="51262"/>
                  </a:lnTo>
                  <a:lnTo>
                    <a:pt x="114817" y="45178"/>
                  </a:lnTo>
                  <a:close/>
                  <a:moveTo>
                    <a:pt x="127950" y="45178"/>
                  </a:moveTo>
                  <a:lnTo>
                    <a:pt x="127950" y="51262"/>
                  </a:lnTo>
                  <a:lnTo>
                    <a:pt x="121562" y="51262"/>
                  </a:lnTo>
                  <a:lnTo>
                    <a:pt x="121562" y="45178"/>
                  </a:lnTo>
                  <a:close/>
                  <a:moveTo>
                    <a:pt x="134694" y="45178"/>
                  </a:moveTo>
                  <a:lnTo>
                    <a:pt x="134694" y="51262"/>
                  </a:lnTo>
                  <a:lnTo>
                    <a:pt x="128289" y="51262"/>
                  </a:lnTo>
                  <a:lnTo>
                    <a:pt x="128289" y="45178"/>
                  </a:lnTo>
                  <a:close/>
                  <a:moveTo>
                    <a:pt x="141421" y="45178"/>
                  </a:moveTo>
                  <a:lnTo>
                    <a:pt x="141421" y="51262"/>
                  </a:lnTo>
                  <a:lnTo>
                    <a:pt x="135033" y="51262"/>
                  </a:lnTo>
                  <a:lnTo>
                    <a:pt x="135033" y="45178"/>
                  </a:lnTo>
                  <a:close/>
                  <a:moveTo>
                    <a:pt x="148148" y="45178"/>
                  </a:moveTo>
                  <a:lnTo>
                    <a:pt x="148148" y="51262"/>
                  </a:lnTo>
                  <a:lnTo>
                    <a:pt x="141760" y="51262"/>
                  </a:lnTo>
                  <a:lnTo>
                    <a:pt x="141760" y="45178"/>
                  </a:lnTo>
                  <a:close/>
                  <a:moveTo>
                    <a:pt x="154892" y="45178"/>
                  </a:moveTo>
                  <a:lnTo>
                    <a:pt x="154892" y="51262"/>
                  </a:lnTo>
                  <a:lnTo>
                    <a:pt x="148487" y="51262"/>
                  </a:lnTo>
                  <a:lnTo>
                    <a:pt x="148487" y="45178"/>
                  </a:lnTo>
                  <a:close/>
                  <a:moveTo>
                    <a:pt x="161619" y="45178"/>
                  </a:moveTo>
                  <a:lnTo>
                    <a:pt x="161619" y="51262"/>
                  </a:lnTo>
                  <a:lnTo>
                    <a:pt x="155231" y="51262"/>
                  </a:lnTo>
                  <a:lnTo>
                    <a:pt x="155231" y="45178"/>
                  </a:lnTo>
                  <a:close/>
                  <a:moveTo>
                    <a:pt x="168363" y="45178"/>
                  </a:moveTo>
                  <a:lnTo>
                    <a:pt x="168363" y="51262"/>
                  </a:lnTo>
                  <a:lnTo>
                    <a:pt x="161958" y="51262"/>
                  </a:lnTo>
                  <a:lnTo>
                    <a:pt x="161958" y="45178"/>
                  </a:lnTo>
                  <a:close/>
                  <a:moveTo>
                    <a:pt x="175090" y="45178"/>
                  </a:moveTo>
                  <a:lnTo>
                    <a:pt x="175090" y="51262"/>
                  </a:lnTo>
                  <a:lnTo>
                    <a:pt x="168702" y="51262"/>
                  </a:lnTo>
                  <a:lnTo>
                    <a:pt x="168702" y="45178"/>
                  </a:lnTo>
                  <a:close/>
                  <a:moveTo>
                    <a:pt x="181834" y="45178"/>
                  </a:moveTo>
                  <a:lnTo>
                    <a:pt x="181834" y="51262"/>
                  </a:lnTo>
                  <a:lnTo>
                    <a:pt x="175429" y="51262"/>
                  </a:lnTo>
                  <a:lnTo>
                    <a:pt x="175429" y="45178"/>
                  </a:lnTo>
                  <a:close/>
                  <a:moveTo>
                    <a:pt x="188561" y="45178"/>
                  </a:moveTo>
                  <a:lnTo>
                    <a:pt x="188561" y="51262"/>
                  </a:lnTo>
                  <a:lnTo>
                    <a:pt x="182173" y="51262"/>
                  </a:lnTo>
                  <a:lnTo>
                    <a:pt x="182173" y="45178"/>
                  </a:lnTo>
                  <a:close/>
                  <a:moveTo>
                    <a:pt x="195288" y="45178"/>
                  </a:moveTo>
                  <a:lnTo>
                    <a:pt x="195288" y="51262"/>
                  </a:lnTo>
                  <a:lnTo>
                    <a:pt x="188900" y="51262"/>
                  </a:lnTo>
                  <a:lnTo>
                    <a:pt x="188900" y="45178"/>
                  </a:lnTo>
                  <a:close/>
                  <a:moveTo>
                    <a:pt x="202032" y="45178"/>
                  </a:moveTo>
                  <a:lnTo>
                    <a:pt x="202032" y="51262"/>
                  </a:lnTo>
                  <a:lnTo>
                    <a:pt x="195627" y="51262"/>
                  </a:lnTo>
                  <a:lnTo>
                    <a:pt x="195627" y="45178"/>
                  </a:lnTo>
                  <a:close/>
                  <a:moveTo>
                    <a:pt x="208759" y="45178"/>
                  </a:moveTo>
                  <a:lnTo>
                    <a:pt x="208759" y="51262"/>
                  </a:lnTo>
                  <a:lnTo>
                    <a:pt x="202371" y="51262"/>
                  </a:lnTo>
                  <a:lnTo>
                    <a:pt x="202371" y="45178"/>
                  </a:lnTo>
                  <a:close/>
                  <a:moveTo>
                    <a:pt x="215504" y="45178"/>
                  </a:moveTo>
                  <a:lnTo>
                    <a:pt x="215504" y="51262"/>
                  </a:lnTo>
                  <a:lnTo>
                    <a:pt x="209098" y="51262"/>
                  </a:lnTo>
                  <a:lnTo>
                    <a:pt x="209098" y="45178"/>
                  </a:lnTo>
                  <a:close/>
                  <a:moveTo>
                    <a:pt x="222230" y="45178"/>
                  </a:moveTo>
                  <a:lnTo>
                    <a:pt x="222230" y="51262"/>
                  </a:lnTo>
                  <a:lnTo>
                    <a:pt x="215843" y="51262"/>
                  </a:lnTo>
                  <a:lnTo>
                    <a:pt x="215843" y="45178"/>
                  </a:lnTo>
                  <a:close/>
                  <a:moveTo>
                    <a:pt x="228975" y="45178"/>
                  </a:moveTo>
                  <a:lnTo>
                    <a:pt x="228975" y="51262"/>
                  </a:lnTo>
                  <a:lnTo>
                    <a:pt x="222569" y="51262"/>
                  </a:lnTo>
                  <a:lnTo>
                    <a:pt x="222569" y="45178"/>
                  </a:lnTo>
                  <a:close/>
                  <a:moveTo>
                    <a:pt x="235701" y="45178"/>
                  </a:moveTo>
                  <a:lnTo>
                    <a:pt x="235701" y="51262"/>
                  </a:lnTo>
                  <a:lnTo>
                    <a:pt x="229296" y="51262"/>
                  </a:lnTo>
                  <a:lnTo>
                    <a:pt x="229296" y="45178"/>
                  </a:lnTo>
                  <a:close/>
                  <a:moveTo>
                    <a:pt x="242428" y="45178"/>
                  </a:moveTo>
                  <a:lnTo>
                    <a:pt x="242428" y="51262"/>
                  </a:lnTo>
                  <a:lnTo>
                    <a:pt x="236040" y="51262"/>
                  </a:lnTo>
                  <a:lnTo>
                    <a:pt x="236040" y="45178"/>
                  </a:lnTo>
                  <a:close/>
                  <a:moveTo>
                    <a:pt x="249173" y="45178"/>
                  </a:moveTo>
                  <a:lnTo>
                    <a:pt x="249173" y="51262"/>
                  </a:lnTo>
                  <a:lnTo>
                    <a:pt x="242767" y="51262"/>
                  </a:lnTo>
                  <a:lnTo>
                    <a:pt x="242767" y="45178"/>
                  </a:lnTo>
                  <a:close/>
                  <a:moveTo>
                    <a:pt x="255899" y="45178"/>
                  </a:moveTo>
                  <a:lnTo>
                    <a:pt x="255899" y="51262"/>
                  </a:lnTo>
                  <a:lnTo>
                    <a:pt x="249512" y="51262"/>
                  </a:lnTo>
                  <a:lnTo>
                    <a:pt x="249512" y="45178"/>
                  </a:lnTo>
                  <a:close/>
                  <a:moveTo>
                    <a:pt x="262644" y="45178"/>
                  </a:moveTo>
                  <a:lnTo>
                    <a:pt x="262644" y="51262"/>
                  </a:lnTo>
                  <a:lnTo>
                    <a:pt x="256238" y="51262"/>
                  </a:lnTo>
                  <a:lnTo>
                    <a:pt x="256238" y="45178"/>
                  </a:lnTo>
                  <a:close/>
                  <a:moveTo>
                    <a:pt x="269370" y="45178"/>
                  </a:moveTo>
                  <a:lnTo>
                    <a:pt x="269370" y="51262"/>
                  </a:lnTo>
                  <a:lnTo>
                    <a:pt x="262983" y="51262"/>
                  </a:lnTo>
                  <a:lnTo>
                    <a:pt x="262983" y="45178"/>
                  </a:lnTo>
                  <a:close/>
                  <a:moveTo>
                    <a:pt x="276115" y="45178"/>
                  </a:moveTo>
                  <a:lnTo>
                    <a:pt x="276115" y="51262"/>
                  </a:lnTo>
                  <a:lnTo>
                    <a:pt x="269709" y="51262"/>
                  </a:lnTo>
                  <a:lnTo>
                    <a:pt x="269709" y="45178"/>
                  </a:lnTo>
                  <a:close/>
                  <a:moveTo>
                    <a:pt x="282842" y="45178"/>
                  </a:moveTo>
                  <a:lnTo>
                    <a:pt x="282842" y="51262"/>
                  </a:lnTo>
                  <a:lnTo>
                    <a:pt x="276436" y="51262"/>
                  </a:lnTo>
                  <a:lnTo>
                    <a:pt x="276436" y="45178"/>
                  </a:lnTo>
                  <a:close/>
                  <a:moveTo>
                    <a:pt x="6745" y="51583"/>
                  </a:moveTo>
                  <a:lnTo>
                    <a:pt x="6745" y="57667"/>
                  </a:lnTo>
                  <a:lnTo>
                    <a:pt x="339" y="57667"/>
                  </a:lnTo>
                  <a:lnTo>
                    <a:pt x="339" y="51583"/>
                  </a:lnTo>
                  <a:close/>
                  <a:moveTo>
                    <a:pt x="13471" y="51583"/>
                  </a:moveTo>
                  <a:lnTo>
                    <a:pt x="13471" y="57667"/>
                  </a:lnTo>
                  <a:lnTo>
                    <a:pt x="7066" y="57667"/>
                  </a:lnTo>
                  <a:lnTo>
                    <a:pt x="7066" y="51583"/>
                  </a:lnTo>
                  <a:close/>
                  <a:moveTo>
                    <a:pt x="20198" y="51583"/>
                  </a:moveTo>
                  <a:lnTo>
                    <a:pt x="20198" y="57667"/>
                  </a:lnTo>
                  <a:lnTo>
                    <a:pt x="13810" y="57667"/>
                  </a:lnTo>
                  <a:lnTo>
                    <a:pt x="13810" y="51583"/>
                  </a:lnTo>
                  <a:close/>
                  <a:moveTo>
                    <a:pt x="26942" y="51583"/>
                  </a:moveTo>
                  <a:lnTo>
                    <a:pt x="26942" y="57667"/>
                  </a:lnTo>
                  <a:lnTo>
                    <a:pt x="20537" y="57667"/>
                  </a:lnTo>
                  <a:lnTo>
                    <a:pt x="20537" y="51583"/>
                  </a:lnTo>
                  <a:close/>
                  <a:moveTo>
                    <a:pt x="33669" y="51583"/>
                  </a:moveTo>
                  <a:lnTo>
                    <a:pt x="33669" y="57667"/>
                  </a:lnTo>
                  <a:lnTo>
                    <a:pt x="27281" y="57667"/>
                  </a:lnTo>
                  <a:lnTo>
                    <a:pt x="27281" y="51583"/>
                  </a:lnTo>
                  <a:close/>
                  <a:moveTo>
                    <a:pt x="40414" y="51583"/>
                  </a:moveTo>
                  <a:lnTo>
                    <a:pt x="40414" y="57667"/>
                  </a:lnTo>
                  <a:lnTo>
                    <a:pt x="34008" y="57667"/>
                  </a:lnTo>
                  <a:lnTo>
                    <a:pt x="34008" y="51583"/>
                  </a:lnTo>
                  <a:close/>
                  <a:moveTo>
                    <a:pt x="47140" y="51583"/>
                  </a:moveTo>
                  <a:lnTo>
                    <a:pt x="47140" y="57667"/>
                  </a:lnTo>
                  <a:lnTo>
                    <a:pt x="40753" y="57667"/>
                  </a:lnTo>
                  <a:lnTo>
                    <a:pt x="40753" y="51583"/>
                  </a:lnTo>
                  <a:close/>
                  <a:moveTo>
                    <a:pt x="53885" y="51583"/>
                  </a:moveTo>
                  <a:lnTo>
                    <a:pt x="53885" y="57667"/>
                  </a:lnTo>
                  <a:lnTo>
                    <a:pt x="47479" y="57667"/>
                  </a:lnTo>
                  <a:lnTo>
                    <a:pt x="47479" y="51583"/>
                  </a:lnTo>
                  <a:close/>
                  <a:moveTo>
                    <a:pt x="60611" y="51583"/>
                  </a:moveTo>
                  <a:lnTo>
                    <a:pt x="60611" y="57667"/>
                  </a:lnTo>
                  <a:lnTo>
                    <a:pt x="54206" y="57667"/>
                  </a:lnTo>
                  <a:lnTo>
                    <a:pt x="54206" y="51583"/>
                  </a:lnTo>
                  <a:close/>
                  <a:moveTo>
                    <a:pt x="67338" y="51583"/>
                  </a:moveTo>
                  <a:lnTo>
                    <a:pt x="67338" y="57667"/>
                  </a:lnTo>
                  <a:lnTo>
                    <a:pt x="60950" y="57667"/>
                  </a:lnTo>
                  <a:lnTo>
                    <a:pt x="60950" y="51583"/>
                  </a:lnTo>
                  <a:close/>
                  <a:moveTo>
                    <a:pt x="74083" y="51583"/>
                  </a:moveTo>
                  <a:lnTo>
                    <a:pt x="74083" y="57667"/>
                  </a:lnTo>
                  <a:lnTo>
                    <a:pt x="67677" y="57667"/>
                  </a:lnTo>
                  <a:lnTo>
                    <a:pt x="67677" y="51583"/>
                  </a:lnTo>
                  <a:close/>
                  <a:moveTo>
                    <a:pt x="80809" y="51583"/>
                  </a:moveTo>
                  <a:lnTo>
                    <a:pt x="80809" y="57667"/>
                  </a:lnTo>
                  <a:lnTo>
                    <a:pt x="74422" y="57667"/>
                  </a:lnTo>
                  <a:lnTo>
                    <a:pt x="74422" y="51583"/>
                  </a:lnTo>
                  <a:close/>
                  <a:moveTo>
                    <a:pt x="87554" y="51583"/>
                  </a:moveTo>
                  <a:lnTo>
                    <a:pt x="87554" y="57667"/>
                  </a:lnTo>
                  <a:lnTo>
                    <a:pt x="81148" y="57667"/>
                  </a:lnTo>
                  <a:lnTo>
                    <a:pt x="81148" y="51583"/>
                  </a:lnTo>
                  <a:close/>
                  <a:moveTo>
                    <a:pt x="94281" y="51583"/>
                  </a:moveTo>
                  <a:lnTo>
                    <a:pt x="94281" y="57667"/>
                  </a:lnTo>
                  <a:lnTo>
                    <a:pt x="87893" y="57667"/>
                  </a:lnTo>
                  <a:lnTo>
                    <a:pt x="87893" y="51583"/>
                  </a:lnTo>
                  <a:close/>
                  <a:moveTo>
                    <a:pt x="101025" y="51583"/>
                  </a:moveTo>
                  <a:lnTo>
                    <a:pt x="101025" y="57667"/>
                  </a:lnTo>
                  <a:lnTo>
                    <a:pt x="94620" y="57667"/>
                  </a:lnTo>
                  <a:lnTo>
                    <a:pt x="94620" y="51583"/>
                  </a:lnTo>
                  <a:close/>
                  <a:moveTo>
                    <a:pt x="107752" y="51583"/>
                  </a:moveTo>
                  <a:lnTo>
                    <a:pt x="107752" y="57667"/>
                  </a:lnTo>
                  <a:lnTo>
                    <a:pt x="101346" y="57667"/>
                  </a:lnTo>
                  <a:lnTo>
                    <a:pt x="101346" y="51583"/>
                  </a:lnTo>
                  <a:close/>
                  <a:moveTo>
                    <a:pt x="114478" y="51583"/>
                  </a:moveTo>
                  <a:lnTo>
                    <a:pt x="114478" y="57667"/>
                  </a:lnTo>
                  <a:lnTo>
                    <a:pt x="108091" y="57667"/>
                  </a:lnTo>
                  <a:lnTo>
                    <a:pt x="108091" y="51583"/>
                  </a:lnTo>
                  <a:close/>
                  <a:moveTo>
                    <a:pt x="121223" y="51583"/>
                  </a:moveTo>
                  <a:lnTo>
                    <a:pt x="121223" y="57667"/>
                  </a:lnTo>
                  <a:lnTo>
                    <a:pt x="114817" y="57667"/>
                  </a:lnTo>
                  <a:lnTo>
                    <a:pt x="114817" y="51583"/>
                  </a:lnTo>
                  <a:close/>
                  <a:moveTo>
                    <a:pt x="127950" y="51583"/>
                  </a:moveTo>
                  <a:lnTo>
                    <a:pt x="127950" y="57667"/>
                  </a:lnTo>
                  <a:lnTo>
                    <a:pt x="121562" y="57667"/>
                  </a:lnTo>
                  <a:lnTo>
                    <a:pt x="121562" y="51583"/>
                  </a:lnTo>
                  <a:close/>
                  <a:moveTo>
                    <a:pt x="134694" y="51583"/>
                  </a:moveTo>
                  <a:lnTo>
                    <a:pt x="134694" y="57667"/>
                  </a:lnTo>
                  <a:lnTo>
                    <a:pt x="128289" y="57667"/>
                  </a:lnTo>
                  <a:lnTo>
                    <a:pt x="128289" y="51583"/>
                  </a:lnTo>
                  <a:close/>
                  <a:moveTo>
                    <a:pt x="141421" y="51583"/>
                  </a:moveTo>
                  <a:lnTo>
                    <a:pt x="141421" y="57667"/>
                  </a:lnTo>
                  <a:lnTo>
                    <a:pt x="135033" y="57667"/>
                  </a:lnTo>
                  <a:lnTo>
                    <a:pt x="135033" y="51583"/>
                  </a:lnTo>
                  <a:close/>
                  <a:moveTo>
                    <a:pt x="148148" y="51583"/>
                  </a:moveTo>
                  <a:lnTo>
                    <a:pt x="148148" y="57667"/>
                  </a:lnTo>
                  <a:lnTo>
                    <a:pt x="141760" y="57667"/>
                  </a:lnTo>
                  <a:lnTo>
                    <a:pt x="141760" y="51583"/>
                  </a:lnTo>
                  <a:close/>
                  <a:moveTo>
                    <a:pt x="154892" y="51583"/>
                  </a:moveTo>
                  <a:lnTo>
                    <a:pt x="154892" y="57667"/>
                  </a:lnTo>
                  <a:lnTo>
                    <a:pt x="148487" y="57667"/>
                  </a:lnTo>
                  <a:lnTo>
                    <a:pt x="148487" y="51583"/>
                  </a:lnTo>
                  <a:close/>
                  <a:moveTo>
                    <a:pt x="161619" y="51583"/>
                  </a:moveTo>
                  <a:lnTo>
                    <a:pt x="161619" y="57667"/>
                  </a:lnTo>
                  <a:lnTo>
                    <a:pt x="155231" y="57667"/>
                  </a:lnTo>
                  <a:lnTo>
                    <a:pt x="155231" y="51583"/>
                  </a:lnTo>
                  <a:close/>
                  <a:moveTo>
                    <a:pt x="168363" y="51583"/>
                  </a:moveTo>
                  <a:lnTo>
                    <a:pt x="168363" y="57667"/>
                  </a:lnTo>
                  <a:lnTo>
                    <a:pt x="161958" y="57667"/>
                  </a:lnTo>
                  <a:lnTo>
                    <a:pt x="161958" y="51583"/>
                  </a:lnTo>
                  <a:close/>
                  <a:moveTo>
                    <a:pt x="175090" y="51583"/>
                  </a:moveTo>
                  <a:lnTo>
                    <a:pt x="175090" y="57667"/>
                  </a:lnTo>
                  <a:lnTo>
                    <a:pt x="168702" y="57667"/>
                  </a:lnTo>
                  <a:lnTo>
                    <a:pt x="168702" y="51583"/>
                  </a:lnTo>
                  <a:close/>
                  <a:moveTo>
                    <a:pt x="181834" y="51583"/>
                  </a:moveTo>
                  <a:lnTo>
                    <a:pt x="181834" y="57667"/>
                  </a:lnTo>
                  <a:lnTo>
                    <a:pt x="175429" y="57667"/>
                  </a:lnTo>
                  <a:lnTo>
                    <a:pt x="175429" y="51583"/>
                  </a:lnTo>
                  <a:close/>
                  <a:moveTo>
                    <a:pt x="188561" y="51583"/>
                  </a:moveTo>
                  <a:lnTo>
                    <a:pt x="188561" y="57667"/>
                  </a:lnTo>
                  <a:lnTo>
                    <a:pt x="182173" y="57667"/>
                  </a:lnTo>
                  <a:lnTo>
                    <a:pt x="182173" y="51583"/>
                  </a:lnTo>
                  <a:close/>
                  <a:moveTo>
                    <a:pt x="195288" y="51583"/>
                  </a:moveTo>
                  <a:lnTo>
                    <a:pt x="195288" y="57667"/>
                  </a:lnTo>
                  <a:lnTo>
                    <a:pt x="188900" y="57667"/>
                  </a:lnTo>
                  <a:lnTo>
                    <a:pt x="188900" y="51583"/>
                  </a:lnTo>
                  <a:close/>
                  <a:moveTo>
                    <a:pt x="202032" y="51583"/>
                  </a:moveTo>
                  <a:lnTo>
                    <a:pt x="202032" y="57667"/>
                  </a:lnTo>
                  <a:lnTo>
                    <a:pt x="195627" y="57667"/>
                  </a:lnTo>
                  <a:lnTo>
                    <a:pt x="195627" y="51583"/>
                  </a:lnTo>
                  <a:close/>
                  <a:moveTo>
                    <a:pt x="208759" y="51583"/>
                  </a:moveTo>
                  <a:lnTo>
                    <a:pt x="208759" y="57667"/>
                  </a:lnTo>
                  <a:lnTo>
                    <a:pt x="202371" y="57667"/>
                  </a:lnTo>
                  <a:lnTo>
                    <a:pt x="202371" y="51583"/>
                  </a:lnTo>
                  <a:close/>
                  <a:moveTo>
                    <a:pt x="215504" y="51583"/>
                  </a:moveTo>
                  <a:lnTo>
                    <a:pt x="215504" y="57667"/>
                  </a:lnTo>
                  <a:lnTo>
                    <a:pt x="209098" y="57667"/>
                  </a:lnTo>
                  <a:lnTo>
                    <a:pt x="209098" y="51583"/>
                  </a:lnTo>
                  <a:close/>
                  <a:moveTo>
                    <a:pt x="222230" y="51583"/>
                  </a:moveTo>
                  <a:lnTo>
                    <a:pt x="222230" y="57667"/>
                  </a:lnTo>
                  <a:lnTo>
                    <a:pt x="215843" y="57667"/>
                  </a:lnTo>
                  <a:lnTo>
                    <a:pt x="215843" y="51583"/>
                  </a:lnTo>
                  <a:close/>
                  <a:moveTo>
                    <a:pt x="228975" y="51583"/>
                  </a:moveTo>
                  <a:lnTo>
                    <a:pt x="228975" y="57667"/>
                  </a:lnTo>
                  <a:lnTo>
                    <a:pt x="222569" y="57667"/>
                  </a:lnTo>
                  <a:lnTo>
                    <a:pt x="222569" y="51583"/>
                  </a:lnTo>
                  <a:close/>
                  <a:moveTo>
                    <a:pt x="235701" y="51583"/>
                  </a:moveTo>
                  <a:lnTo>
                    <a:pt x="235701" y="57667"/>
                  </a:lnTo>
                  <a:lnTo>
                    <a:pt x="229296" y="57667"/>
                  </a:lnTo>
                  <a:lnTo>
                    <a:pt x="229296" y="51583"/>
                  </a:lnTo>
                  <a:close/>
                  <a:moveTo>
                    <a:pt x="242428" y="51583"/>
                  </a:moveTo>
                  <a:lnTo>
                    <a:pt x="242428" y="57667"/>
                  </a:lnTo>
                  <a:lnTo>
                    <a:pt x="236040" y="57667"/>
                  </a:lnTo>
                  <a:lnTo>
                    <a:pt x="236040" y="51583"/>
                  </a:lnTo>
                  <a:close/>
                  <a:moveTo>
                    <a:pt x="249173" y="51583"/>
                  </a:moveTo>
                  <a:lnTo>
                    <a:pt x="249173" y="57667"/>
                  </a:lnTo>
                  <a:lnTo>
                    <a:pt x="242767" y="57667"/>
                  </a:lnTo>
                  <a:lnTo>
                    <a:pt x="242767" y="51583"/>
                  </a:lnTo>
                  <a:close/>
                  <a:moveTo>
                    <a:pt x="255899" y="51583"/>
                  </a:moveTo>
                  <a:lnTo>
                    <a:pt x="255899" y="57667"/>
                  </a:lnTo>
                  <a:lnTo>
                    <a:pt x="249512" y="57667"/>
                  </a:lnTo>
                  <a:lnTo>
                    <a:pt x="249512" y="51583"/>
                  </a:lnTo>
                  <a:close/>
                  <a:moveTo>
                    <a:pt x="262644" y="51583"/>
                  </a:moveTo>
                  <a:lnTo>
                    <a:pt x="262644" y="57667"/>
                  </a:lnTo>
                  <a:lnTo>
                    <a:pt x="256238" y="57667"/>
                  </a:lnTo>
                  <a:lnTo>
                    <a:pt x="256238" y="51583"/>
                  </a:lnTo>
                  <a:close/>
                  <a:moveTo>
                    <a:pt x="269370" y="51583"/>
                  </a:moveTo>
                  <a:lnTo>
                    <a:pt x="269370" y="57667"/>
                  </a:lnTo>
                  <a:lnTo>
                    <a:pt x="262983" y="57667"/>
                  </a:lnTo>
                  <a:lnTo>
                    <a:pt x="262983" y="51583"/>
                  </a:lnTo>
                  <a:close/>
                  <a:moveTo>
                    <a:pt x="276115" y="51583"/>
                  </a:moveTo>
                  <a:lnTo>
                    <a:pt x="276115" y="57667"/>
                  </a:lnTo>
                  <a:lnTo>
                    <a:pt x="269709" y="57667"/>
                  </a:lnTo>
                  <a:lnTo>
                    <a:pt x="269709" y="51583"/>
                  </a:lnTo>
                  <a:close/>
                  <a:moveTo>
                    <a:pt x="282842" y="51583"/>
                  </a:moveTo>
                  <a:lnTo>
                    <a:pt x="282842" y="57667"/>
                  </a:lnTo>
                  <a:lnTo>
                    <a:pt x="276436" y="57667"/>
                  </a:lnTo>
                  <a:lnTo>
                    <a:pt x="276436" y="51583"/>
                  </a:lnTo>
                  <a:close/>
                  <a:moveTo>
                    <a:pt x="6745" y="57989"/>
                  </a:moveTo>
                  <a:lnTo>
                    <a:pt x="6745" y="64073"/>
                  </a:lnTo>
                  <a:lnTo>
                    <a:pt x="339" y="64073"/>
                  </a:lnTo>
                  <a:lnTo>
                    <a:pt x="339" y="57989"/>
                  </a:lnTo>
                  <a:close/>
                  <a:moveTo>
                    <a:pt x="13471" y="57989"/>
                  </a:moveTo>
                  <a:lnTo>
                    <a:pt x="13471" y="64073"/>
                  </a:lnTo>
                  <a:lnTo>
                    <a:pt x="7066" y="64073"/>
                  </a:lnTo>
                  <a:lnTo>
                    <a:pt x="7066" y="57989"/>
                  </a:lnTo>
                  <a:close/>
                  <a:moveTo>
                    <a:pt x="20198" y="57989"/>
                  </a:moveTo>
                  <a:lnTo>
                    <a:pt x="20198" y="64073"/>
                  </a:lnTo>
                  <a:lnTo>
                    <a:pt x="13810" y="64073"/>
                  </a:lnTo>
                  <a:lnTo>
                    <a:pt x="13810" y="57989"/>
                  </a:lnTo>
                  <a:close/>
                  <a:moveTo>
                    <a:pt x="26942" y="57989"/>
                  </a:moveTo>
                  <a:lnTo>
                    <a:pt x="26942" y="64073"/>
                  </a:lnTo>
                  <a:lnTo>
                    <a:pt x="20537" y="64073"/>
                  </a:lnTo>
                  <a:lnTo>
                    <a:pt x="20537" y="57989"/>
                  </a:lnTo>
                  <a:close/>
                  <a:moveTo>
                    <a:pt x="33669" y="57989"/>
                  </a:moveTo>
                  <a:lnTo>
                    <a:pt x="33669" y="64073"/>
                  </a:lnTo>
                  <a:lnTo>
                    <a:pt x="27281" y="64073"/>
                  </a:lnTo>
                  <a:lnTo>
                    <a:pt x="27281" y="57989"/>
                  </a:lnTo>
                  <a:close/>
                  <a:moveTo>
                    <a:pt x="40414" y="57989"/>
                  </a:moveTo>
                  <a:lnTo>
                    <a:pt x="40414" y="64073"/>
                  </a:lnTo>
                  <a:lnTo>
                    <a:pt x="34008" y="64073"/>
                  </a:lnTo>
                  <a:lnTo>
                    <a:pt x="34008" y="57989"/>
                  </a:lnTo>
                  <a:close/>
                  <a:moveTo>
                    <a:pt x="47140" y="57989"/>
                  </a:moveTo>
                  <a:lnTo>
                    <a:pt x="47140" y="64073"/>
                  </a:lnTo>
                  <a:lnTo>
                    <a:pt x="40753" y="64073"/>
                  </a:lnTo>
                  <a:lnTo>
                    <a:pt x="40753" y="57989"/>
                  </a:lnTo>
                  <a:close/>
                  <a:moveTo>
                    <a:pt x="53885" y="57989"/>
                  </a:moveTo>
                  <a:lnTo>
                    <a:pt x="53885" y="64073"/>
                  </a:lnTo>
                  <a:lnTo>
                    <a:pt x="47479" y="64073"/>
                  </a:lnTo>
                  <a:lnTo>
                    <a:pt x="47479" y="57989"/>
                  </a:lnTo>
                  <a:close/>
                  <a:moveTo>
                    <a:pt x="60611" y="57989"/>
                  </a:moveTo>
                  <a:lnTo>
                    <a:pt x="60611" y="64073"/>
                  </a:lnTo>
                  <a:lnTo>
                    <a:pt x="54206" y="64073"/>
                  </a:lnTo>
                  <a:lnTo>
                    <a:pt x="54206" y="57989"/>
                  </a:lnTo>
                  <a:close/>
                  <a:moveTo>
                    <a:pt x="67338" y="57989"/>
                  </a:moveTo>
                  <a:lnTo>
                    <a:pt x="67338" y="64073"/>
                  </a:lnTo>
                  <a:lnTo>
                    <a:pt x="60950" y="64073"/>
                  </a:lnTo>
                  <a:lnTo>
                    <a:pt x="60950" y="57989"/>
                  </a:lnTo>
                  <a:close/>
                  <a:moveTo>
                    <a:pt x="74083" y="57989"/>
                  </a:moveTo>
                  <a:lnTo>
                    <a:pt x="74083" y="64073"/>
                  </a:lnTo>
                  <a:lnTo>
                    <a:pt x="67677" y="64073"/>
                  </a:lnTo>
                  <a:lnTo>
                    <a:pt x="67677" y="57989"/>
                  </a:lnTo>
                  <a:close/>
                  <a:moveTo>
                    <a:pt x="80809" y="57989"/>
                  </a:moveTo>
                  <a:lnTo>
                    <a:pt x="80809" y="64073"/>
                  </a:lnTo>
                  <a:lnTo>
                    <a:pt x="74422" y="64073"/>
                  </a:lnTo>
                  <a:lnTo>
                    <a:pt x="74422" y="57989"/>
                  </a:lnTo>
                  <a:close/>
                  <a:moveTo>
                    <a:pt x="87554" y="57989"/>
                  </a:moveTo>
                  <a:lnTo>
                    <a:pt x="87554" y="64073"/>
                  </a:lnTo>
                  <a:lnTo>
                    <a:pt x="81148" y="64073"/>
                  </a:lnTo>
                  <a:lnTo>
                    <a:pt x="81148" y="57989"/>
                  </a:lnTo>
                  <a:close/>
                  <a:moveTo>
                    <a:pt x="94281" y="57989"/>
                  </a:moveTo>
                  <a:lnTo>
                    <a:pt x="94281" y="64073"/>
                  </a:lnTo>
                  <a:lnTo>
                    <a:pt x="87893" y="64073"/>
                  </a:lnTo>
                  <a:lnTo>
                    <a:pt x="87893" y="57989"/>
                  </a:lnTo>
                  <a:close/>
                  <a:moveTo>
                    <a:pt x="101007" y="57989"/>
                  </a:moveTo>
                  <a:lnTo>
                    <a:pt x="101007" y="64073"/>
                  </a:lnTo>
                  <a:lnTo>
                    <a:pt x="94620" y="64073"/>
                  </a:lnTo>
                  <a:lnTo>
                    <a:pt x="94620" y="57989"/>
                  </a:lnTo>
                  <a:close/>
                  <a:moveTo>
                    <a:pt x="107752" y="57989"/>
                  </a:moveTo>
                  <a:lnTo>
                    <a:pt x="107752" y="64073"/>
                  </a:lnTo>
                  <a:lnTo>
                    <a:pt x="101346" y="64073"/>
                  </a:lnTo>
                  <a:lnTo>
                    <a:pt x="101346" y="57989"/>
                  </a:lnTo>
                  <a:close/>
                  <a:moveTo>
                    <a:pt x="114478" y="57989"/>
                  </a:moveTo>
                  <a:lnTo>
                    <a:pt x="114478" y="64073"/>
                  </a:lnTo>
                  <a:lnTo>
                    <a:pt x="108091" y="64073"/>
                  </a:lnTo>
                  <a:lnTo>
                    <a:pt x="108091" y="57989"/>
                  </a:lnTo>
                  <a:close/>
                  <a:moveTo>
                    <a:pt x="121223" y="57989"/>
                  </a:moveTo>
                  <a:lnTo>
                    <a:pt x="121223" y="64073"/>
                  </a:lnTo>
                  <a:lnTo>
                    <a:pt x="114817" y="64073"/>
                  </a:lnTo>
                  <a:lnTo>
                    <a:pt x="114817" y="57989"/>
                  </a:lnTo>
                  <a:close/>
                  <a:moveTo>
                    <a:pt x="127950" y="57989"/>
                  </a:moveTo>
                  <a:lnTo>
                    <a:pt x="127950" y="64073"/>
                  </a:lnTo>
                  <a:lnTo>
                    <a:pt x="121562" y="64073"/>
                  </a:lnTo>
                  <a:lnTo>
                    <a:pt x="121562" y="57989"/>
                  </a:lnTo>
                  <a:close/>
                  <a:moveTo>
                    <a:pt x="134694" y="57989"/>
                  </a:moveTo>
                  <a:lnTo>
                    <a:pt x="134694" y="64073"/>
                  </a:lnTo>
                  <a:lnTo>
                    <a:pt x="128289" y="64073"/>
                  </a:lnTo>
                  <a:lnTo>
                    <a:pt x="128289" y="57989"/>
                  </a:lnTo>
                  <a:close/>
                  <a:moveTo>
                    <a:pt x="141421" y="57989"/>
                  </a:moveTo>
                  <a:lnTo>
                    <a:pt x="141421" y="64073"/>
                  </a:lnTo>
                  <a:lnTo>
                    <a:pt x="135033" y="64073"/>
                  </a:lnTo>
                  <a:lnTo>
                    <a:pt x="135033" y="57989"/>
                  </a:lnTo>
                  <a:close/>
                  <a:moveTo>
                    <a:pt x="148148" y="57989"/>
                  </a:moveTo>
                  <a:lnTo>
                    <a:pt x="148148" y="64073"/>
                  </a:lnTo>
                  <a:lnTo>
                    <a:pt x="141760" y="64073"/>
                  </a:lnTo>
                  <a:lnTo>
                    <a:pt x="141760" y="57989"/>
                  </a:lnTo>
                  <a:close/>
                  <a:moveTo>
                    <a:pt x="154892" y="57989"/>
                  </a:moveTo>
                  <a:lnTo>
                    <a:pt x="154892" y="64073"/>
                  </a:lnTo>
                  <a:lnTo>
                    <a:pt x="148487" y="64073"/>
                  </a:lnTo>
                  <a:lnTo>
                    <a:pt x="148487" y="57989"/>
                  </a:lnTo>
                  <a:close/>
                  <a:moveTo>
                    <a:pt x="161619" y="57989"/>
                  </a:moveTo>
                  <a:lnTo>
                    <a:pt x="161619" y="64073"/>
                  </a:lnTo>
                  <a:lnTo>
                    <a:pt x="155231" y="64073"/>
                  </a:lnTo>
                  <a:lnTo>
                    <a:pt x="155231" y="57989"/>
                  </a:lnTo>
                  <a:close/>
                  <a:moveTo>
                    <a:pt x="168363" y="57989"/>
                  </a:moveTo>
                  <a:lnTo>
                    <a:pt x="168363" y="64073"/>
                  </a:lnTo>
                  <a:lnTo>
                    <a:pt x="161958" y="64073"/>
                  </a:lnTo>
                  <a:lnTo>
                    <a:pt x="161958" y="57989"/>
                  </a:lnTo>
                  <a:close/>
                  <a:moveTo>
                    <a:pt x="175090" y="57989"/>
                  </a:moveTo>
                  <a:lnTo>
                    <a:pt x="175090" y="64073"/>
                  </a:lnTo>
                  <a:lnTo>
                    <a:pt x="168702" y="64073"/>
                  </a:lnTo>
                  <a:lnTo>
                    <a:pt x="168702" y="57989"/>
                  </a:lnTo>
                  <a:close/>
                  <a:moveTo>
                    <a:pt x="181834" y="57989"/>
                  </a:moveTo>
                  <a:lnTo>
                    <a:pt x="181834" y="64073"/>
                  </a:lnTo>
                  <a:lnTo>
                    <a:pt x="175429" y="64073"/>
                  </a:lnTo>
                  <a:lnTo>
                    <a:pt x="175429" y="57989"/>
                  </a:lnTo>
                  <a:close/>
                  <a:moveTo>
                    <a:pt x="188561" y="57989"/>
                  </a:moveTo>
                  <a:lnTo>
                    <a:pt x="188561" y="64073"/>
                  </a:lnTo>
                  <a:lnTo>
                    <a:pt x="182173" y="64073"/>
                  </a:lnTo>
                  <a:lnTo>
                    <a:pt x="182173" y="57989"/>
                  </a:lnTo>
                  <a:close/>
                  <a:moveTo>
                    <a:pt x="195288" y="57989"/>
                  </a:moveTo>
                  <a:lnTo>
                    <a:pt x="195288" y="64073"/>
                  </a:lnTo>
                  <a:lnTo>
                    <a:pt x="188900" y="64073"/>
                  </a:lnTo>
                  <a:lnTo>
                    <a:pt x="188900" y="57989"/>
                  </a:lnTo>
                  <a:close/>
                  <a:moveTo>
                    <a:pt x="202032" y="57989"/>
                  </a:moveTo>
                  <a:lnTo>
                    <a:pt x="202032" y="64073"/>
                  </a:lnTo>
                  <a:lnTo>
                    <a:pt x="195627" y="64073"/>
                  </a:lnTo>
                  <a:lnTo>
                    <a:pt x="195627" y="57989"/>
                  </a:lnTo>
                  <a:close/>
                  <a:moveTo>
                    <a:pt x="208759" y="57989"/>
                  </a:moveTo>
                  <a:lnTo>
                    <a:pt x="208759" y="64073"/>
                  </a:lnTo>
                  <a:lnTo>
                    <a:pt x="202371" y="64073"/>
                  </a:lnTo>
                  <a:lnTo>
                    <a:pt x="202371" y="57989"/>
                  </a:lnTo>
                  <a:close/>
                  <a:moveTo>
                    <a:pt x="215504" y="57989"/>
                  </a:moveTo>
                  <a:lnTo>
                    <a:pt x="215504" y="64073"/>
                  </a:lnTo>
                  <a:lnTo>
                    <a:pt x="209098" y="64073"/>
                  </a:lnTo>
                  <a:lnTo>
                    <a:pt x="209098" y="57989"/>
                  </a:lnTo>
                  <a:close/>
                  <a:moveTo>
                    <a:pt x="222230" y="57989"/>
                  </a:moveTo>
                  <a:lnTo>
                    <a:pt x="222230" y="64073"/>
                  </a:lnTo>
                  <a:lnTo>
                    <a:pt x="215843" y="64073"/>
                  </a:lnTo>
                  <a:lnTo>
                    <a:pt x="215843" y="57989"/>
                  </a:lnTo>
                  <a:close/>
                  <a:moveTo>
                    <a:pt x="228975" y="57989"/>
                  </a:moveTo>
                  <a:lnTo>
                    <a:pt x="228975" y="64073"/>
                  </a:lnTo>
                  <a:lnTo>
                    <a:pt x="222569" y="64073"/>
                  </a:lnTo>
                  <a:lnTo>
                    <a:pt x="222569" y="57989"/>
                  </a:lnTo>
                  <a:close/>
                  <a:moveTo>
                    <a:pt x="235701" y="57989"/>
                  </a:moveTo>
                  <a:lnTo>
                    <a:pt x="235701" y="64073"/>
                  </a:lnTo>
                  <a:lnTo>
                    <a:pt x="229296" y="64073"/>
                  </a:lnTo>
                  <a:lnTo>
                    <a:pt x="229296" y="57989"/>
                  </a:lnTo>
                  <a:close/>
                  <a:moveTo>
                    <a:pt x="242428" y="57989"/>
                  </a:moveTo>
                  <a:lnTo>
                    <a:pt x="242428" y="64073"/>
                  </a:lnTo>
                  <a:lnTo>
                    <a:pt x="236040" y="64073"/>
                  </a:lnTo>
                  <a:lnTo>
                    <a:pt x="236040" y="57989"/>
                  </a:lnTo>
                  <a:close/>
                  <a:moveTo>
                    <a:pt x="249173" y="57989"/>
                  </a:moveTo>
                  <a:lnTo>
                    <a:pt x="249173" y="64073"/>
                  </a:lnTo>
                  <a:lnTo>
                    <a:pt x="242767" y="64073"/>
                  </a:lnTo>
                  <a:lnTo>
                    <a:pt x="242767" y="57989"/>
                  </a:lnTo>
                  <a:close/>
                  <a:moveTo>
                    <a:pt x="255899" y="57989"/>
                  </a:moveTo>
                  <a:lnTo>
                    <a:pt x="255899" y="64073"/>
                  </a:lnTo>
                  <a:lnTo>
                    <a:pt x="249512" y="64073"/>
                  </a:lnTo>
                  <a:lnTo>
                    <a:pt x="249512" y="57989"/>
                  </a:lnTo>
                  <a:close/>
                  <a:moveTo>
                    <a:pt x="262644" y="57989"/>
                  </a:moveTo>
                  <a:lnTo>
                    <a:pt x="262644" y="64073"/>
                  </a:lnTo>
                  <a:lnTo>
                    <a:pt x="256238" y="64073"/>
                  </a:lnTo>
                  <a:lnTo>
                    <a:pt x="256238" y="57989"/>
                  </a:lnTo>
                  <a:close/>
                  <a:moveTo>
                    <a:pt x="269370" y="57989"/>
                  </a:moveTo>
                  <a:lnTo>
                    <a:pt x="269370" y="64073"/>
                  </a:lnTo>
                  <a:lnTo>
                    <a:pt x="262983" y="64073"/>
                  </a:lnTo>
                  <a:lnTo>
                    <a:pt x="262983" y="57989"/>
                  </a:lnTo>
                  <a:close/>
                  <a:moveTo>
                    <a:pt x="276115" y="57989"/>
                  </a:moveTo>
                  <a:lnTo>
                    <a:pt x="276115" y="64073"/>
                  </a:lnTo>
                  <a:lnTo>
                    <a:pt x="269709" y="64073"/>
                  </a:lnTo>
                  <a:lnTo>
                    <a:pt x="269709" y="57989"/>
                  </a:lnTo>
                  <a:close/>
                  <a:moveTo>
                    <a:pt x="282842" y="57989"/>
                  </a:moveTo>
                  <a:lnTo>
                    <a:pt x="282842" y="64073"/>
                  </a:lnTo>
                  <a:lnTo>
                    <a:pt x="276436" y="64073"/>
                  </a:lnTo>
                  <a:lnTo>
                    <a:pt x="276436" y="57989"/>
                  </a:lnTo>
                  <a:close/>
                  <a:moveTo>
                    <a:pt x="6745" y="64394"/>
                  </a:moveTo>
                  <a:lnTo>
                    <a:pt x="6745" y="70478"/>
                  </a:lnTo>
                  <a:lnTo>
                    <a:pt x="339" y="70478"/>
                  </a:lnTo>
                  <a:lnTo>
                    <a:pt x="339" y="64394"/>
                  </a:lnTo>
                  <a:close/>
                  <a:moveTo>
                    <a:pt x="13471" y="64394"/>
                  </a:moveTo>
                  <a:lnTo>
                    <a:pt x="13471" y="70478"/>
                  </a:lnTo>
                  <a:lnTo>
                    <a:pt x="7066" y="70478"/>
                  </a:lnTo>
                  <a:lnTo>
                    <a:pt x="7066" y="64394"/>
                  </a:lnTo>
                  <a:close/>
                  <a:moveTo>
                    <a:pt x="20198" y="64394"/>
                  </a:moveTo>
                  <a:lnTo>
                    <a:pt x="20198" y="70478"/>
                  </a:lnTo>
                  <a:lnTo>
                    <a:pt x="13810" y="70478"/>
                  </a:lnTo>
                  <a:lnTo>
                    <a:pt x="13810" y="64394"/>
                  </a:lnTo>
                  <a:close/>
                  <a:moveTo>
                    <a:pt x="26942" y="64394"/>
                  </a:moveTo>
                  <a:lnTo>
                    <a:pt x="26942" y="70478"/>
                  </a:lnTo>
                  <a:lnTo>
                    <a:pt x="20537" y="70478"/>
                  </a:lnTo>
                  <a:lnTo>
                    <a:pt x="20537" y="64394"/>
                  </a:lnTo>
                  <a:close/>
                  <a:moveTo>
                    <a:pt x="33669" y="64394"/>
                  </a:moveTo>
                  <a:lnTo>
                    <a:pt x="33669" y="70478"/>
                  </a:lnTo>
                  <a:lnTo>
                    <a:pt x="27281" y="70478"/>
                  </a:lnTo>
                  <a:lnTo>
                    <a:pt x="27281" y="64394"/>
                  </a:lnTo>
                  <a:close/>
                  <a:moveTo>
                    <a:pt x="40414" y="64394"/>
                  </a:moveTo>
                  <a:lnTo>
                    <a:pt x="40414" y="70478"/>
                  </a:lnTo>
                  <a:lnTo>
                    <a:pt x="34008" y="70478"/>
                  </a:lnTo>
                  <a:lnTo>
                    <a:pt x="34008" y="64394"/>
                  </a:lnTo>
                  <a:close/>
                  <a:moveTo>
                    <a:pt x="47140" y="64394"/>
                  </a:moveTo>
                  <a:lnTo>
                    <a:pt x="47140" y="70478"/>
                  </a:lnTo>
                  <a:lnTo>
                    <a:pt x="40753" y="70478"/>
                  </a:lnTo>
                  <a:lnTo>
                    <a:pt x="40753" y="64394"/>
                  </a:lnTo>
                  <a:close/>
                  <a:moveTo>
                    <a:pt x="53885" y="64394"/>
                  </a:moveTo>
                  <a:lnTo>
                    <a:pt x="53885" y="70478"/>
                  </a:lnTo>
                  <a:lnTo>
                    <a:pt x="47479" y="70478"/>
                  </a:lnTo>
                  <a:lnTo>
                    <a:pt x="47479" y="64394"/>
                  </a:lnTo>
                  <a:close/>
                  <a:moveTo>
                    <a:pt x="60611" y="64394"/>
                  </a:moveTo>
                  <a:lnTo>
                    <a:pt x="60611" y="70478"/>
                  </a:lnTo>
                  <a:lnTo>
                    <a:pt x="54206" y="70478"/>
                  </a:lnTo>
                  <a:lnTo>
                    <a:pt x="54206" y="64394"/>
                  </a:lnTo>
                  <a:close/>
                  <a:moveTo>
                    <a:pt x="67338" y="64394"/>
                  </a:moveTo>
                  <a:lnTo>
                    <a:pt x="67338" y="70478"/>
                  </a:lnTo>
                  <a:lnTo>
                    <a:pt x="60950" y="70478"/>
                  </a:lnTo>
                  <a:lnTo>
                    <a:pt x="60950" y="64394"/>
                  </a:lnTo>
                  <a:close/>
                  <a:moveTo>
                    <a:pt x="74083" y="64394"/>
                  </a:moveTo>
                  <a:lnTo>
                    <a:pt x="74083" y="70478"/>
                  </a:lnTo>
                  <a:lnTo>
                    <a:pt x="67677" y="70478"/>
                  </a:lnTo>
                  <a:lnTo>
                    <a:pt x="67677" y="64394"/>
                  </a:lnTo>
                  <a:close/>
                  <a:moveTo>
                    <a:pt x="80809" y="64394"/>
                  </a:moveTo>
                  <a:lnTo>
                    <a:pt x="80809" y="70478"/>
                  </a:lnTo>
                  <a:lnTo>
                    <a:pt x="74422" y="70478"/>
                  </a:lnTo>
                  <a:lnTo>
                    <a:pt x="74422" y="64394"/>
                  </a:lnTo>
                  <a:close/>
                  <a:moveTo>
                    <a:pt x="87554" y="64394"/>
                  </a:moveTo>
                  <a:lnTo>
                    <a:pt x="87554" y="70478"/>
                  </a:lnTo>
                  <a:lnTo>
                    <a:pt x="81148" y="70478"/>
                  </a:lnTo>
                  <a:lnTo>
                    <a:pt x="81148" y="64394"/>
                  </a:lnTo>
                  <a:close/>
                  <a:moveTo>
                    <a:pt x="94281" y="64394"/>
                  </a:moveTo>
                  <a:lnTo>
                    <a:pt x="94281" y="70478"/>
                  </a:lnTo>
                  <a:lnTo>
                    <a:pt x="87893" y="70478"/>
                  </a:lnTo>
                  <a:lnTo>
                    <a:pt x="87893" y="64394"/>
                  </a:lnTo>
                  <a:close/>
                  <a:moveTo>
                    <a:pt x="101007" y="64394"/>
                  </a:moveTo>
                  <a:lnTo>
                    <a:pt x="101007" y="70478"/>
                  </a:lnTo>
                  <a:lnTo>
                    <a:pt x="94620" y="70478"/>
                  </a:lnTo>
                  <a:lnTo>
                    <a:pt x="94620" y="64394"/>
                  </a:lnTo>
                  <a:close/>
                  <a:moveTo>
                    <a:pt x="107752" y="64394"/>
                  </a:moveTo>
                  <a:lnTo>
                    <a:pt x="107752" y="70478"/>
                  </a:lnTo>
                  <a:lnTo>
                    <a:pt x="101346" y="70478"/>
                  </a:lnTo>
                  <a:lnTo>
                    <a:pt x="101346" y="64394"/>
                  </a:lnTo>
                  <a:close/>
                  <a:moveTo>
                    <a:pt x="114478" y="64394"/>
                  </a:moveTo>
                  <a:lnTo>
                    <a:pt x="114478" y="70478"/>
                  </a:lnTo>
                  <a:lnTo>
                    <a:pt x="108091" y="70478"/>
                  </a:lnTo>
                  <a:lnTo>
                    <a:pt x="108091" y="64394"/>
                  </a:lnTo>
                  <a:close/>
                  <a:moveTo>
                    <a:pt x="121223" y="64394"/>
                  </a:moveTo>
                  <a:lnTo>
                    <a:pt x="121223" y="70478"/>
                  </a:lnTo>
                  <a:lnTo>
                    <a:pt x="114817" y="70478"/>
                  </a:lnTo>
                  <a:lnTo>
                    <a:pt x="114817" y="64394"/>
                  </a:lnTo>
                  <a:close/>
                  <a:moveTo>
                    <a:pt x="127950" y="64394"/>
                  </a:moveTo>
                  <a:lnTo>
                    <a:pt x="127950" y="70478"/>
                  </a:lnTo>
                  <a:lnTo>
                    <a:pt x="121562" y="70478"/>
                  </a:lnTo>
                  <a:lnTo>
                    <a:pt x="121562" y="64394"/>
                  </a:lnTo>
                  <a:close/>
                  <a:moveTo>
                    <a:pt x="134694" y="64394"/>
                  </a:moveTo>
                  <a:lnTo>
                    <a:pt x="134694" y="70478"/>
                  </a:lnTo>
                  <a:lnTo>
                    <a:pt x="128289" y="70478"/>
                  </a:lnTo>
                  <a:lnTo>
                    <a:pt x="128289" y="64394"/>
                  </a:lnTo>
                  <a:close/>
                  <a:moveTo>
                    <a:pt x="141421" y="64394"/>
                  </a:moveTo>
                  <a:lnTo>
                    <a:pt x="141421" y="70478"/>
                  </a:lnTo>
                  <a:lnTo>
                    <a:pt x="135033" y="70478"/>
                  </a:lnTo>
                  <a:lnTo>
                    <a:pt x="135033" y="64394"/>
                  </a:lnTo>
                  <a:close/>
                  <a:moveTo>
                    <a:pt x="148148" y="64394"/>
                  </a:moveTo>
                  <a:lnTo>
                    <a:pt x="148148" y="70478"/>
                  </a:lnTo>
                  <a:lnTo>
                    <a:pt x="141760" y="70478"/>
                  </a:lnTo>
                  <a:lnTo>
                    <a:pt x="141760" y="64394"/>
                  </a:lnTo>
                  <a:close/>
                  <a:moveTo>
                    <a:pt x="154892" y="64394"/>
                  </a:moveTo>
                  <a:lnTo>
                    <a:pt x="154892" y="70478"/>
                  </a:lnTo>
                  <a:lnTo>
                    <a:pt x="148487" y="70478"/>
                  </a:lnTo>
                  <a:lnTo>
                    <a:pt x="148487" y="64394"/>
                  </a:lnTo>
                  <a:close/>
                  <a:moveTo>
                    <a:pt x="161619" y="64394"/>
                  </a:moveTo>
                  <a:lnTo>
                    <a:pt x="161619" y="70478"/>
                  </a:lnTo>
                  <a:lnTo>
                    <a:pt x="155231" y="70478"/>
                  </a:lnTo>
                  <a:lnTo>
                    <a:pt x="155231" y="64394"/>
                  </a:lnTo>
                  <a:close/>
                  <a:moveTo>
                    <a:pt x="168363" y="64394"/>
                  </a:moveTo>
                  <a:lnTo>
                    <a:pt x="168363" y="70478"/>
                  </a:lnTo>
                  <a:lnTo>
                    <a:pt x="161958" y="70478"/>
                  </a:lnTo>
                  <a:lnTo>
                    <a:pt x="161958" y="64394"/>
                  </a:lnTo>
                  <a:close/>
                  <a:moveTo>
                    <a:pt x="175090" y="64394"/>
                  </a:moveTo>
                  <a:lnTo>
                    <a:pt x="175090" y="70478"/>
                  </a:lnTo>
                  <a:lnTo>
                    <a:pt x="168702" y="70478"/>
                  </a:lnTo>
                  <a:lnTo>
                    <a:pt x="168702" y="64394"/>
                  </a:lnTo>
                  <a:close/>
                  <a:moveTo>
                    <a:pt x="181834" y="64394"/>
                  </a:moveTo>
                  <a:lnTo>
                    <a:pt x="181834" y="70478"/>
                  </a:lnTo>
                  <a:lnTo>
                    <a:pt x="175429" y="70478"/>
                  </a:lnTo>
                  <a:lnTo>
                    <a:pt x="175429" y="64394"/>
                  </a:lnTo>
                  <a:close/>
                  <a:moveTo>
                    <a:pt x="188561" y="64394"/>
                  </a:moveTo>
                  <a:lnTo>
                    <a:pt x="188561" y="70478"/>
                  </a:lnTo>
                  <a:lnTo>
                    <a:pt x="182173" y="70478"/>
                  </a:lnTo>
                  <a:lnTo>
                    <a:pt x="182173" y="64394"/>
                  </a:lnTo>
                  <a:close/>
                  <a:moveTo>
                    <a:pt x="195288" y="64394"/>
                  </a:moveTo>
                  <a:lnTo>
                    <a:pt x="195288" y="70478"/>
                  </a:lnTo>
                  <a:lnTo>
                    <a:pt x="188900" y="70478"/>
                  </a:lnTo>
                  <a:lnTo>
                    <a:pt x="188900" y="64394"/>
                  </a:lnTo>
                  <a:close/>
                  <a:moveTo>
                    <a:pt x="202032" y="64394"/>
                  </a:moveTo>
                  <a:lnTo>
                    <a:pt x="202032" y="70478"/>
                  </a:lnTo>
                  <a:lnTo>
                    <a:pt x="195627" y="70478"/>
                  </a:lnTo>
                  <a:lnTo>
                    <a:pt x="195627" y="64394"/>
                  </a:lnTo>
                  <a:close/>
                  <a:moveTo>
                    <a:pt x="208759" y="64394"/>
                  </a:moveTo>
                  <a:lnTo>
                    <a:pt x="208759" y="70478"/>
                  </a:lnTo>
                  <a:lnTo>
                    <a:pt x="202371" y="70478"/>
                  </a:lnTo>
                  <a:lnTo>
                    <a:pt x="202371" y="64394"/>
                  </a:lnTo>
                  <a:close/>
                  <a:moveTo>
                    <a:pt x="215504" y="64394"/>
                  </a:moveTo>
                  <a:lnTo>
                    <a:pt x="215504" y="70478"/>
                  </a:lnTo>
                  <a:lnTo>
                    <a:pt x="209098" y="70478"/>
                  </a:lnTo>
                  <a:lnTo>
                    <a:pt x="209098" y="64394"/>
                  </a:lnTo>
                  <a:close/>
                  <a:moveTo>
                    <a:pt x="222230" y="64394"/>
                  </a:moveTo>
                  <a:lnTo>
                    <a:pt x="222230" y="70478"/>
                  </a:lnTo>
                  <a:lnTo>
                    <a:pt x="215843" y="70478"/>
                  </a:lnTo>
                  <a:lnTo>
                    <a:pt x="215843" y="64394"/>
                  </a:lnTo>
                  <a:close/>
                  <a:moveTo>
                    <a:pt x="228975" y="64394"/>
                  </a:moveTo>
                  <a:lnTo>
                    <a:pt x="228975" y="70478"/>
                  </a:lnTo>
                  <a:lnTo>
                    <a:pt x="222569" y="70478"/>
                  </a:lnTo>
                  <a:lnTo>
                    <a:pt x="222569" y="64394"/>
                  </a:lnTo>
                  <a:close/>
                  <a:moveTo>
                    <a:pt x="235701" y="64394"/>
                  </a:moveTo>
                  <a:lnTo>
                    <a:pt x="235701" y="70478"/>
                  </a:lnTo>
                  <a:lnTo>
                    <a:pt x="229296" y="70478"/>
                  </a:lnTo>
                  <a:lnTo>
                    <a:pt x="229296" y="64394"/>
                  </a:lnTo>
                  <a:close/>
                  <a:moveTo>
                    <a:pt x="242428" y="64394"/>
                  </a:moveTo>
                  <a:lnTo>
                    <a:pt x="242428" y="70478"/>
                  </a:lnTo>
                  <a:lnTo>
                    <a:pt x="236040" y="70478"/>
                  </a:lnTo>
                  <a:lnTo>
                    <a:pt x="236040" y="64394"/>
                  </a:lnTo>
                  <a:close/>
                  <a:moveTo>
                    <a:pt x="249173" y="64394"/>
                  </a:moveTo>
                  <a:lnTo>
                    <a:pt x="249173" y="70478"/>
                  </a:lnTo>
                  <a:lnTo>
                    <a:pt x="242767" y="70478"/>
                  </a:lnTo>
                  <a:lnTo>
                    <a:pt x="242767" y="64394"/>
                  </a:lnTo>
                  <a:close/>
                  <a:moveTo>
                    <a:pt x="255899" y="64394"/>
                  </a:moveTo>
                  <a:lnTo>
                    <a:pt x="255899" y="70478"/>
                  </a:lnTo>
                  <a:lnTo>
                    <a:pt x="249512" y="70478"/>
                  </a:lnTo>
                  <a:lnTo>
                    <a:pt x="249512" y="64394"/>
                  </a:lnTo>
                  <a:close/>
                  <a:moveTo>
                    <a:pt x="262644" y="64394"/>
                  </a:moveTo>
                  <a:lnTo>
                    <a:pt x="262644" y="70478"/>
                  </a:lnTo>
                  <a:lnTo>
                    <a:pt x="256238" y="70478"/>
                  </a:lnTo>
                  <a:lnTo>
                    <a:pt x="256238" y="64394"/>
                  </a:lnTo>
                  <a:close/>
                  <a:moveTo>
                    <a:pt x="269370" y="64394"/>
                  </a:moveTo>
                  <a:lnTo>
                    <a:pt x="269370" y="70478"/>
                  </a:lnTo>
                  <a:lnTo>
                    <a:pt x="262983" y="70478"/>
                  </a:lnTo>
                  <a:lnTo>
                    <a:pt x="262983" y="64394"/>
                  </a:lnTo>
                  <a:close/>
                  <a:moveTo>
                    <a:pt x="276115" y="64394"/>
                  </a:moveTo>
                  <a:lnTo>
                    <a:pt x="276115" y="70478"/>
                  </a:lnTo>
                  <a:lnTo>
                    <a:pt x="269709" y="70478"/>
                  </a:lnTo>
                  <a:lnTo>
                    <a:pt x="269709" y="64394"/>
                  </a:lnTo>
                  <a:close/>
                  <a:moveTo>
                    <a:pt x="282842" y="64394"/>
                  </a:moveTo>
                  <a:lnTo>
                    <a:pt x="282842" y="70478"/>
                  </a:lnTo>
                  <a:lnTo>
                    <a:pt x="276436" y="70478"/>
                  </a:lnTo>
                  <a:lnTo>
                    <a:pt x="276436" y="64394"/>
                  </a:lnTo>
                  <a:close/>
                  <a:moveTo>
                    <a:pt x="6745" y="70800"/>
                  </a:moveTo>
                  <a:lnTo>
                    <a:pt x="6745" y="76884"/>
                  </a:lnTo>
                  <a:lnTo>
                    <a:pt x="339" y="76884"/>
                  </a:lnTo>
                  <a:lnTo>
                    <a:pt x="339" y="70800"/>
                  </a:lnTo>
                  <a:close/>
                  <a:moveTo>
                    <a:pt x="13471" y="70800"/>
                  </a:moveTo>
                  <a:lnTo>
                    <a:pt x="13471" y="76884"/>
                  </a:lnTo>
                  <a:lnTo>
                    <a:pt x="7066" y="76884"/>
                  </a:lnTo>
                  <a:lnTo>
                    <a:pt x="7066" y="70800"/>
                  </a:lnTo>
                  <a:close/>
                  <a:moveTo>
                    <a:pt x="20198" y="70800"/>
                  </a:moveTo>
                  <a:lnTo>
                    <a:pt x="20198" y="76884"/>
                  </a:lnTo>
                  <a:lnTo>
                    <a:pt x="13810" y="76884"/>
                  </a:lnTo>
                  <a:lnTo>
                    <a:pt x="13810" y="70800"/>
                  </a:lnTo>
                  <a:close/>
                  <a:moveTo>
                    <a:pt x="26942" y="70800"/>
                  </a:moveTo>
                  <a:lnTo>
                    <a:pt x="26942" y="76884"/>
                  </a:lnTo>
                  <a:lnTo>
                    <a:pt x="20537" y="76884"/>
                  </a:lnTo>
                  <a:lnTo>
                    <a:pt x="20537" y="70800"/>
                  </a:lnTo>
                  <a:close/>
                  <a:moveTo>
                    <a:pt x="33669" y="70800"/>
                  </a:moveTo>
                  <a:lnTo>
                    <a:pt x="33669" y="76884"/>
                  </a:lnTo>
                  <a:lnTo>
                    <a:pt x="27281" y="76884"/>
                  </a:lnTo>
                  <a:lnTo>
                    <a:pt x="27281" y="70800"/>
                  </a:lnTo>
                  <a:close/>
                  <a:moveTo>
                    <a:pt x="40414" y="70800"/>
                  </a:moveTo>
                  <a:lnTo>
                    <a:pt x="40414" y="76884"/>
                  </a:lnTo>
                  <a:lnTo>
                    <a:pt x="34008" y="76884"/>
                  </a:lnTo>
                  <a:lnTo>
                    <a:pt x="34008" y="70800"/>
                  </a:lnTo>
                  <a:close/>
                  <a:moveTo>
                    <a:pt x="47140" y="70800"/>
                  </a:moveTo>
                  <a:lnTo>
                    <a:pt x="47140" y="76884"/>
                  </a:lnTo>
                  <a:lnTo>
                    <a:pt x="40753" y="76884"/>
                  </a:lnTo>
                  <a:lnTo>
                    <a:pt x="40753" y="70800"/>
                  </a:lnTo>
                  <a:close/>
                  <a:moveTo>
                    <a:pt x="53885" y="70800"/>
                  </a:moveTo>
                  <a:lnTo>
                    <a:pt x="53885" y="76884"/>
                  </a:lnTo>
                  <a:lnTo>
                    <a:pt x="47479" y="76884"/>
                  </a:lnTo>
                  <a:lnTo>
                    <a:pt x="47479" y="70800"/>
                  </a:lnTo>
                  <a:close/>
                  <a:moveTo>
                    <a:pt x="60611" y="70800"/>
                  </a:moveTo>
                  <a:lnTo>
                    <a:pt x="60611" y="76884"/>
                  </a:lnTo>
                  <a:lnTo>
                    <a:pt x="54206" y="76884"/>
                  </a:lnTo>
                  <a:lnTo>
                    <a:pt x="54206" y="70800"/>
                  </a:lnTo>
                  <a:close/>
                  <a:moveTo>
                    <a:pt x="67338" y="70800"/>
                  </a:moveTo>
                  <a:lnTo>
                    <a:pt x="67338" y="76884"/>
                  </a:lnTo>
                  <a:lnTo>
                    <a:pt x="60950" y="76884"/>
                  </a:lnTo>
                  <a:lnTo>
                    <a:pt x="60950" y="70800"/>
                  </a:lnTo>
                  <a:close/>
                  <a:moveTo>
                    <a:pt x="74083" y="70800"/>
                  </a:moveTo>
                  <a:lnTo>
                    <a:pt x="74083" y="76884"/>
                  </a:lnTo>
                  <a:lnTo>
                    <a:pt x="67677" y="76884"/>
                  </a:lnTo>
                  <a:lnTo>
                    <a:pt x="67677" y="70800"/>
                  </a:lnTo>
                  <a:close/>
                  <a:moveTo>
                    <a:pt x="80809" y="70800"/>
                  </a:moveTo>
                  <a:lnTo>
                    <a:pt x="80809" y="76884"/>
                  </a:lnTo>
                  <a:lnTo>
                    <a:pt x="74422" y="76884"/>
                  </a:lnTo>
                  <a:lnTo>
                    <a:pt x="74422" y="70800"/>
                  </a:lnTo>
                  <a:close/>
                  <a:moveTo>
                    <a:pt x="87554" y="70800"/>
                  </a:moveTo>
                  <a:lnTo>
                    <a:pt x="87554" y="76884"/>
                  </a:lnTo>
                  <a:lnTo>
                    <a:pt x="81148" y="76884"/>
                  </a:lnTo>
                  <a:lnTo>
                    <a:pt x="81148" y="70800"/>
                  </a:lnTo>
                  <a:close/>
                  <a:moveTo>
                    <a:pt x="94281" y="70800"/>
                  </a:moveTo>
                  <a:lnTo>
                    <a:pt x="94281" y="76884"/>
                  </a:lnTo>
                  <a:lnTo>
                    <a:pt x="87893" y="76884"/>
                  </a:lnTo>
                  <a:lnTo>
                    <a:pt x="87893" y="70800"/>
                  </a:lnTo>
                  <a:close/>
                  <a:moveTo>
                    <a:pt x="101007" y="70800"/>
                  </a:moveTo>
                  <a:lnTo>
                    <a:pt x="101007" y="76884"/>
                  </a:lnTo>
                  <a:lnTo>
                    <a:pt x="94620" y="76884"/>
                  </a:lnTo>
                  <a:lnTo>
                    <a:pt x="94620" y="70800"/>
                  </a:lnTo>
                  <a:close/>
                  <a:moveTo>
                    <a:pt x="107752" y="70800"/>
                  </a:moveTo>
                  <a:lnTo>
                    <a:pt x="107752" y="76884"/>
                  </a:lnTo>
                  <a:lnTo>
                    <a:pt x="101346" y="76884"/>
                  </a:lnTo>
                  <a:lnTo>
                    <a:pt x="101346" y="70800"/>
                  </a:lnTo>
                  <a:close/>
                  <a:moveTo>
                    <a:pt x="114478" y="70800"/>
                  </a:moveTo>
                  <a:lnTo>
                    <a:pt x="114478" y="76884"/>
                  </a:lnTo>
                  <a:lnTo>
                    <a:pt x="108091" y="76884"/>
                  </a:lnTo>
                  <a:lnTo>
                    <a:pt x="108091" y="70800"/>
                  </a:lnTo>
                  <a:close/>
                  <a:moveTo>
                    <a:pt x="121223" y="70800"/>
                  </a:moveTo>
                  <a:lnTo>
                    <a:pt x="121223" y="76884"/>
                  </a:lnTo>
                  <a:lnTo>
                    <a:pt x="114817" y="76884"/>
                  </a:lnTo>
                  <a:lnTo>
                    <a:pt x="114817" y="70800"/>
                  </a:lnTo>
                  <a:close/>
                  <a:moveTo>
                    <a:pt x="127950" y="70800"/>
                  </a:moveTo>
                  <a:lnTo>
                    <a:pt x="127950" y="76884"/>
                  </a:lnTo>
                  <a:lnTo>
                    <a:pt x="121562" y="76884"/>
                  </a:lnTo>
                  <a:lnTo>
                    <a:pt x="121562" y="70800"/>
                  </a:lnTo>
                  <a:close/>
                  <a:moveTo>
                    <a:pt x="134694" y="70800"/>
                  </a:moveTo>
                  <a:lnTo>
                    <a:pt x="134694" y="76884"/>
                  </a:lnTo>
                  <a:lnTo>
                    <a:pt x="128289" y="76884"/>
                  </a:lnTo>
                  <a:lnTo>
                    <a:pt x="128289" y="70800"/>
                  </a:lnTo>
                  <a:close/>
                  <a:moveTo>
                    <a:pt x="141421" y="70800"/>
                  </a:moveTo>
                  <a:lnTo>
                    <a:pt x="141421" y="76884"/>
                  </a:lnTo>
                  <a:lnTo>
                    <a:pt x="135033" y="76884"/>
                  </a:lnTo>
                  <a:lnTo>
                    <a:pt x="135033" y="70800"/>
                  </a:lnTo>
                  <a:close/>
                  <a:moveTo>
                    <a:pt x="148148" y="70800"/>
                  </a:moveTo>
                  <a:lnTo>
                    <a:pt x="148148" y="76884"/>
                  </a:lnTo>
                  <a:lnTo>
                    <a:pt x="141760" y="76884"/>
                  </a:lnTo>
                  <a:lnTo>
                    <a:pt x="141760" y="70800"/>
                  </a:lnTo>
                  <a:close/>
                  <a:moveTo>
                    <a:pt x="154892" y="70800"/>
                  </a:moveTo>
                  <a:lnTo>
                    <a:pt x="154892" y="76884"/>
                  </a:lnTo>
                  <a:lnTo>
                    <a:pt x="148487" y="76884"/>
                  </a:lnTo>
                  <a:lnTo>
                    <a:pt x="148487" y="70800"/>
                  </a:lnTo>
                  <a:close/>
                  <a:moveTo>
                    <a:pt x="161619" y="70800"/>
                  </a:moveTo>
                  <a:lnTo>
                    <a:pt x="161619" y="76884"/>
                  </a:lnTo>
                  <a:lnTo>
                    <a:pt x="155231" y="76884"/>
                  </a:lnTo>
                  <a:lnTo>
                    <a:pt x="155231" y="70800"/>
                  </a:lnTo>
                  <a:close/>
                  <a:moveTo>
                    <a:pt x="168363" y="70800"/>
                  </a:moveTo>
                  <a:lnTo>
                    <a:pt x="168363" y="76884"/>
                  </a:lnTo>
                  <a:lnTo>
                    <a:pt x="161958" y="76884"/>
                  </a:lnTo>
                  <a:lnTo>
                    <a:pt x="161958" y="70800"/>
                  </a:lnTo>
                  <a:close/>
                  <a:moveTo>
                    <a:pt x="175090" y="70800"/>
                  </a:moveTo>
                  <a:lnTo>
                    <a:pt x="175090" y="76884"/>
                  </a:lnTo>
                  <a:lnTo>
                    <a:pt x="168702" y="76884"/>
                  </a:lnTo>
                  <a:lnTo>
                    <a:pt x="168702" y="70800"/>
                  </a:lnTo>
                  <a:close/>
                  <a:moveTo>
                    <a:pt x="181834" y="70800"/>
                  </a:moveTo>
                  <a:lnTo>
                    <a:pt x="181834" y="76884"/>
                  </a:lnTo>
                  <a:lnTo>
                    <a:pt x="175429" y="76884"/>
                  </a:lnTo>
                  <a:lnTo>
                    <a:pt x="175429" y="70800"/>
                  </a:lnTo>
                  <a:close/>
                  <a:moveTo>
                    <a:pt x="188561" y="70800"/>
                  </a:moveTo>
                  <a:lnTo>
                    <a:pt x="188561" y="76884"/>
                  </a:lnTo>
                  <a:lnTo>
                    <a:pt x="182173" y="76884"/>
                  </a:lnTo>
                  <a:lnTo>
                    <a:pt x="182173" y="70800"/>
                  </a:lnTo>
                  <a:close/>
                  <a:moveTo>
                    <a:pt x="195288" y="70800"/>
                  </a:moveTo>
                  <a:lnTo>
                    <a:pt x="195288" y="76884"/>
                  </a:lnTo>
                  <a:lnTo>
                    <a:pt x="188900" y="76884"/>
                  </a:lnTo>
                  <a:lnTo>
                    <a:pt x="188900" y="70800"/>
                  </a:lnTo>
                  <a:close/>
                  <a:moveTo>
                    <a:pt x="202032" y="70800"/>
                  </a:moveTo>
                  <a:lnTo>
                    <a:pt x="202032" y="76884"/>
                  </a:lnTo>
                  <a:lnTo>
                    <a:pt x="195627" y="76884"/>
                  </a:lnTo>
                  <a:lnTo>
                    <a:pt x="195627" y="70800"/>
                  </a:lnTo>
                  <a:close/>
                  <a:moveTo>
                    <a:pt x="208759" y="70800"/>
                  </a:moveTo>
                  <a:lnTo>
                    <a:pt x="208759" y="76884"/>
                  </a:lnTo>
                  <a:lnTo>
                    <a:pt x="202371" y="76884"/>
                  </a:lnTo>
                  <a:lnTo>
                    <a:pt x="202371" y="70800"/>
                  </a:lnTo>
                  <a:close/>
                  <a:moveTo>
                    <a:pt x="215504" y="70800"/>
                  </a:moveTo>
                  <a:lnTo>
                    <a:pt x="215504" y="76884"/>
                  </a:lnTo>
                  <a:lnTo>
                    <a:pt x="209098" y="76884"/>
                  </a:lnTo>
                  <a:lnTo>
                    <a:pt x="209098" y="70800"/>
                  </a:lnTo>
                  <a:close/>
                  <a:moveTo>
                    <a:pt x="222230" y="70800"/>
                  </a:moveTo>
                  <a:lnTo>
                    <a:pt x="222230" y="76884"/>
                  </a:lnTo>
                  <a:lnTo>
                    <a:pt x="215843" y="76884"/>
                  </a:lnTo>
                  <a:lnTo>
                    <a:pt x="215843" y="70800"/>
                  </a:lnTo>
                  <a:close/>
                  <a:moveTo>
                    <a:pt x="228975" y="70800"/>
                  </a:moveTo>
                  <a:lnTo>
                    <a:pt x="228975" y="76884"/>
                  </a:lnTo>
                  <a:lnTo>
                    <a:pt x="222569" y="76884"/>
                  </a:lnTo>
                  <a:lnTo>
                    <a:pt x="222569" y="70800"/>
                  </a:lnTo>
                  <a:close/>
                  <a:moveTo>
                    <a:pt x="235701" y="70800"/>
                  </a:moveTo>
                  <a:lnTo>
                    <a:pt x="235701" y="76884"/>
                  </a:lnTo>
                  <a:lnTo>
                    <a:pt x="229296" y="76884"/>
                  </a:lnTo>
                  <a:lnTo>
                    <a:pt x="229296" y="70800"/>
                  </a:lnTo>
                  <a:close/>
                  <a:moveTo>
                    <a:pt x="242428" y="70800"/>
                  </a:moveTo>
                  <a:lnTo>
                    <a:pt x="242428" y="76884"/>
                  </a:lnTo>
                  <a:lnTo>
                    <a:pt x="236040" y="76884"/>
                  </a:lnTo>
                  <a:lnTo>
                    <a:pt x="236040" y="70800"/>
                  </a:lnTo>
                  <a:close/>
                  <a:moveTo>
                    <a:pt x="249173" y="70800"/>
                  </a:moveTo>
                  <a:lnTo>
                    <a:pt x="249173" y="76884"/>
                  </a:lnTo>
                  <a:lnTo>
                    <a:pt x="242767" y="76884"/>
                  </a:lnTo>
                  <a:lnTo>
                    <a:pt x="242767" y="70800"/>
                  </a:lnTo>
                  <a:close/>
                  <a:moveTo>
                    <a:pt x="255899" y="70800"/>
                  </a:moveTo>
                  <a:lnTo>
                    <a:pt x="255899" y="76884"/>
                  </a:lnTo>
                  <a:lnTo>
                    <a:pt x="249512" y="76884"/>
                  </a:lnTo>
                  <a:lnTo>
                    <a:pt x="249512" y="70800"/>
                  </a:lnTo>
                  <a:close/>
                  <a:moveTo>
                    <a:pt x="262644" y="70800"/>
                  </a:moveTo>
                  <a:lnTo>
                    <a:pt x="262644" y="76884"/>
                  </a:lnTo>
                  <a:lnTo>
                    <a:pt x="256238" y="76884"/>
                  </a:lnTo>
                  <a:lnTo>
                    <a:pt x="256238" y="70800"/>
                  </a:lnTo>
                  <a:close/>
                  <a:moveTo>
                    <a:pt x="269370" y="70800"/>
                  </a:moveTo>
                  <a:lnTo>
                    <a:pt x="269370" y="76884"/>
                  </a:lnTo>
                  <a:lnTo>
                    <a:pt x="262983" y="76884"/>
                  </a:lnTo>
                  <a:lnTo>
                    <a:pt x="262983" y="70800"/>
                  </a:lnTo>
                  <a:close/>
                  <a:moveTo>
                    <a:pt x="276115" y="70800"/>
                  </a:moveTo>
                  <a:lnTo>
                    <a:pt x="276115" y="76884"/>
                  </a:lnTo>
                  <a:lnTo>
                    <a:pt x="269709" y="76884"/>
                  </a:lnTo>
                  <a:lnTo>
                    <a:pt x="269709" y="70800"/>
                  </a:lnTo>
                  <a:close/>
                  <a:moveTo>
                    <a:pt x="282842" y="70800"/>
                  </a:moveTo>
                  <a:lnTo>
                    <a:pt x="282842" y="76884"/>
                  </a:lnTo>
                  <a:lnTo>
                    <a:pt x="276436" y="76884"/>
                  </a:lnTo>
                  <a:lnTo>
                    <a:pt x="276436" y="70800"/>
                  </a:lnTo>
                  <a:close/>
                  <a:moveTo>
                    <a:pt x="6745" y="77205"/>
                  </a:moveTo>
                  <a:lnTo>
                    <a:pt x="6745" y="83289"/>
                  </a:lnTo>
                  <a:lnTo>
                    <a:pt x="339" y="83289"/>
                  </a:lnTo>
                  <a:lnTo>
                    <a:pt x="339" y="77205"/>
                  </a:lnTo>
                  <a:close/>
                  <a:moveTo>
                    <a:pt x="13471" y="77205"/>
                  </a:moveTo>
                  <a:lnTo>
                    <a:pt x="13471" y="83289"/>
                  </a:lnTo>
                  <a:lnTo>
                    <a:pt x="7066" y="83289"/>
                  </a:lnTo>
                  <a:lnTo>
                    <a:pt x="7066" y="77205"/>
                  </a:lnTo>
                  <a:close/>
                  <a:moveTo>
                    <a:pt x="20198" y="77205"/>
                  </a:moveTo>
                  <a:lnTo>
                    <a:pt x="20198" y="83289"/>
                  </a:lnTo>
                  <a:lnTo>
                    <a:pt x="13810" y="83289"/>
                  </a:lnTo>
                  <a:lnTo>
                    <a:pt x="13810" y="77205"/>
                  </a:lnTo>
                  <a:close/>
                  <a:moveTo>
                    <a:pt x="26942" y="77205"/>
                  </a:moveTo>
                  <a:lnTo>
                    <a:pt x="26942" y="83289"/>
                  </a:lnTo>
                  <a:lnTo>
                    <a:pt x="20537" y="83289"/>
                  </a:lnTo>
                  <a:lnTo>
                    <a:pt x="20537" y="77205"/>
                  </a:lnTo>
                  <a:close/>
                  <a:moveTo>
                    <a:pt x="33669" y="77205"/>
                  </a:moveTo>
                  <a:lnTo>
                    <a:pt x="33669" y="83289"/>
                  </a:lnTo>
                  <a:lnTo>
                    <a:pt x="27281" y="83289"/>
                  </a:lnTo>
                  <a:lnTo>
                    <a:pt x="27281" y="77205"/>
                  </a:lnTo>
                  <a:close/>
                  <a:moveTo>
                    <a:pt x="40414" y="77205"/>
                  </a:moveTo>
                  <a:lnTo>
                    <a:pt x="40414" y="83289"/>
                  </a:lnTo>
                  <a:lnTo>
                    <a:pt x="34008" y="83289"/>
                  </a:lnTo>
                  <a:lnTo>
                    <a:pt x="34008" y="77205"/>
                  </a:lnTo>
                  <a:close/>
                  <a:moveTo>
                    <a:pt x="47140" y="77205"/>
                  </a:moveTo>
                  <a:lnTo>
                    <a:pt x="47140" y="83289"/>
                  </a:lnTo>
                  <a:lnTo>
                    <a:pt x="40753" y="83289"/>
                  </a:lnTo>
                  <a:lnTo>
                    <a:pt x="40753" y="77205"/>
                  </a:lnTo>
                  <a:close/>
                  <a:moveTo>
                    <a:pt x="53885" y="77205"/>
                  </a:moveTo>
                  <a:lnTo>
                    <a:pt x="53885" y="83289"/>
                  </a:lnTo>
                  <a:lnTo>
                    <a:pt x="47479" y="83289"/>
                  </a:lnTo>
                  <a:lnTo>
                    <a:pt x="47479" y="77205"/>
                  </a:lnTo>
                  <a:close/>
                  <a:moveTo>
                    <a:pt x="60611" y="77205"/>
                  </a:moveTo>
                  <a:lnTo>
                    <a:pt x="60611" y="83289"/>
                  </a:lnTo>
                  <a:lnTo>
                    <a:pt x="54206" y="83289"/>
                  </a:lnTo>
                  <a:lnTo>
                    <a:pt x="54206" y="77205"/>
                  </a:lnTo>
                  <a:close/>
                  <a:moveTo>
                    <a:pt x="67338" y="77205"/>
                  </a:moveTo>
                  <a:lnTo>
                    <a:pt x="67338" y="83289"/>
                  </a:lnTo>
                  <a:lnTo>
                    <a:pt x="60950" y="83289"/>
                  </a:lnTo>
                  <a:lnTo>
                    <a:pt x="60950" y="77205"/>
                  </a:lnTo>
                  <a:close/>
                  <a:moveTo>
                    <a:pt x="74083" y="77205"/>
                  </a:moveTo>
                  <a:lnTo>
                    <a:pt x="74083" y="83289"/>
                  </a:lnTo>
                  <a:lnTo>
                    <a:pt x="67677" y="83289"/>
                  </a:lnTo>
                  <a:lnTo>
                    <a:pt x="67677" y="77205"/>
                  </a:lnTo>
                  <a:close/>
                  <a:moveTo>
                    <a:pt x="80809" y="77205"/>
                  </a:moveTo>
                  <a:lnTo>
                    <a:pt x="80809" y="83289"/>
                  </a:lnTo>
                  <a:lnTo>
                    <a:pt x="74422" y="83289"/>
                  </a:lnTo>
                  <a:lnTo>
                    <a:pt x="74422" y="77205"/>
                  </a:lnTo>
                  <a:close/>
                  <a:moveTo>
                    <a:pt x="87554" y="77205"/>
                  </a:moveTo>
                  <a:lnTo>
                    <a:pt x="87554" y="83289"/>
                  </a:lnTo>
                  <a:lnTo>
                    <a:pt x="81148" y="83289"/>
                  </a:lnTo>
                  <a:lnTo>
                    <a:pt x="81148" y="77205"/>
                  </a:lnTo>
                  <a:close/>
                  <a:moveTo>
                    <a:pt x="94281" y="77205"/>
                  </a:moveTo>
                  <a:lnTo>
                    <a:pt x="94281" y="83289"/>
                  </a:lnTo>
                  <a:lnTo>
                    <a:pt x="87893" y="83289"/>
                  </a:lnTo>
                  <a:lnTo>
                    <a:pt x="87893" y="77205"/>
                  </a:lnTo>
                  <a:close/>
                  <a:moveTo>
                    <a:pt x="101007" y="77205"/>
                  </a:moveTo>
                  <a:lnTo>
                    <a:pt x="101007" y="83289"/>
                  </a:lnTo>
                  <a:lnTo>
                    <a:pt x="94620" y="83289"/>
                  </a:lnTo>
                  <a:lnTo>
                    <a:pt x="94620" y="77205"/>
                  </a:lnTo>
                  <a:close/>
                  <a:moveTo>
                    <a:pt x="107752" y="77205"/>
                  </a:moveTo>
                  <a:lnTo>
                    <a:pt x="107752" y="83289"/>
                  </a:lnTo>
                  <a:lnTo>
                    <a:pt x="101346" y="83289"/>
                  </a:lnTo>
                  <a:lnTo>
                    <a:pt x="101346" y="77205"/>
                  </a:lnTo>
                  <a:close/>
                  <a:moveTo>
                    <a:pt x="114478" y="77205"/>
                  </a:moveTo>
                  <a:lnTo>
                    <a:pt x="114478" y="83289"/>
                  </a:lnTo>
                  <a:lnTo>
                    <a:pt x="108091" y="83289"/>
                  </a:lnTo>
                  <a:lnTo>
                    <a:pt x="108091" y="77205"/>
                  </a:lnTo>
                  <a:close/>
                  <a:moveTo>
                    <a:pt x="121223" y="77205"/>
                  </a:moveTo>
                  <a:lnTo>
                    <a:pt x="121223" y="83289"/>
                  </a:lnTo>
                  <a:lnTo>
                    <a:pt x="114817" y="83289"/>
                  </a:lnTo>
                  <a:lnTo>
                    <a:pt x="114817" y="77205"/>
                  </a:lnTo>
                  <a:close/>
                  <a:moveTo>
                    <a:pt x="127950" y="77205"/>
                  </a:moveTo>
                  <a:lnTo>
                    <a:pt x="127950" y="83289"/>
                  </a:lnTo>
                  <a:lnTo>
                    <a:pt x="121562" y="83289"/>
                  </a:lnTo>
                  <a:lnTo>
                    <a:pt x="121562" y="77205"/>
                  </a:lnTo>
                  <a:close/>
                  <a:moveTo>
                    <a:pt x="134694" y="77205"/>
                  </a:moveTo>
                  <a:lnTo>
                    <a:pt x="134694" y="83289"/>
                  </a:lnTo>
                  <a:lnTo>
                    <a:pt x="128289" y="83289"/>
                  </a:lnTo>
                  <a:lnTo>
                    <a:pt x="128289" y="77205"/>
                  </a:lnTo>
                  <a:close/>
                  <a:moveTo>
                    <a:pt x="141421" y="77205"/>
                  </a:moveTo>
                  <a:lnTo>
                    <a:pt x="141421" y="83289"/>
                  </a:lnTo>
                  <a:lnTo>
                    <a:pt x="135033" y="83289"/>
                  </a:lnTo>
                  <a:lnTo>
                    <a:pt x="135033" y="77205"/>
                  </a:lnTo>
                  <a:close/>
                  <a:moveTo>
                    <a:pt x="148148" y="77205"/>
                  </a:moveTo>
                  <a:lnTo>
                    <a:pt x="148148" y="83289"/>
                  </a:lnTo>
                  <a:lnTo>
                    <a:pt x="141760" y="83289"/>
                  </a:lnTo>
                  <a:lnTo>
                    <a:pt x="141760" y="77205"/>
                  </a:lnTo>
                  <a:close/>
                  <a:moveTo>
                    <a:pt x="154892" y="77205"/>
                  </a:moveTo>
                  <a:lnTo>
                    <a:pt x="154892" y="83289"/>
                  </a:lnTo>
                  <a:lnTo>
                    <a:pt x="148487" y="83289"/>
                  </a:lnTo>
                  <a:lnTo>
                    <a:pt x="148487" y="77205"/>
                  </a:lnTo>
                  <a:close/>
                  <a:moveTo>
                    <a:pt x="161619" y="77205"/>
                  </a:moveTo>
                  <a:lnTo>
                    <a:pt x="161619" y="83289"/>
                  </a:lnTo>
                  <a:lnTo>
                    <a:pt x="155231" y="83289"/>
                  </a:lnTo>
                  <a:lnTo>
                    <a:pt x="155231" y="77205"/>
                  </a:lnTo>
                  <a:close/>
                  <a:moveTo>
                    <a:pt x="168363" y="77205"/>
                  </a:moveTo>
                  <a:lnTo>
                    <a:pt x="168363" y="83289"/>
                  </a:lnTo>
                  <a:lnTo>
                    <a:pt x="161958" y="83289"/>
                  </a:lnTo>
                  <a:lnTo>
                    <a:pt x="161958" y="77205"/>
                  </a:lnTo>
                  <a:close/>
                  <a:moveTo>
                    <a:pt x="175090" y="77205"/>
                  </a:moveTo>
                  <a:lnTo>
                    <a:pt x="175090" y="83289"/>
                  </a:lnTo>
                  <a:lnTo>
                    <a:pt x="168702" y="83289"/>
                  </a:lnTo>
                  <a:lnTo>
                    <a:pt x="168702" y="77205"/>
                  </a:lnTo>
                  <a:close/>
                  <a:moveTo>
                    <a:pt x="181834" y="77205"/>
                  </a:moveTo>
                  <a:lnTo>
                    <a:pt x="181834" y="83289"/>
                  </a:lnTo>
                  <a:lnTo>
                    <a:pt x="175429" y="83289"/>
                  </a:lnTo>
                  <a:lnTo>
                    <a:pt x="175429" y="77205"/>
                  </a:lnTo>
                  <a:close/>
                  <a:moveTo>
                    <a:pt x="188561" y="77205"/>
                  </a:moveTo>
                  <a:lnTo>
                    <a:pt x="188561" y="83289"/>
                  </a:lnTo>
                  <a:lnTo>
                    <a:pt x="182173" y="83289"/>
                  </a:lnTo>
                  <a:lnTo>
                    <a:pt x="182173" y="77205"/>
                  </a:lnTo>
                  <a:close/>
                  <a:moveTo>
                    <a:pt x="195288" y="77205"/>
                  </a:moveTo>
                  <a:lnTo>
                    <a:pt x="195288" y="83289"/>
                  </a:lnTo>
                  <a:lnTo>
                    <a:pt x="188900" y="83289"/>
                  </a:lnTo>
                  <a:lnTo>
                    <a:pt x="188900" y="77205"/>
                  </a:lnTo>
                  <a:close/>
                  <a:moveTo>
                    <a:pt x="202032" y="77205"/>
                  </a:moveTo>
                  <a:lnTo>
                    <a:pt x="202032" y="83289"/>
                  </a:lnTo>
                  <a:lnTo>
                    <a:pt x="195627" y="83289"/>
                  </a:lnTo>
                  <a:lnTo>
                    <a:pt x="195627" y="77205"/>
                  </a:lnTo>
                  <a:close/>
                  <a:moveTo>
                    <a:pt x="208759" y="77205"/>
                  </a:moveTo>
                  <a:lnTo>
                    <a:pt x="208759" y="83289"/>
                  </a:lnTo>
                  <a:lnTo>
                    <a:pt x="202371" y="83289"/>
                  </a:lnTo>
                  <a:lnTo>
                    <a:pt x="202371" y="77205"/>
                  </a:lnTo>
                  <a:close/>
                  <a:moveTo>
                    <a:pt x="215504" y="77205"/>
                  </a:moveTo>
                  <a:lnTo>
                    <a:pt x="215504" y="83289"/>
                  </a:lnTo>
                  <a:lnTo>
                    <a:pt x="209098" y="83289"/>
                  </a:lnTo>
                  <a:lnTo>
                    <a:pt x="209098" y="77205"/>
                  </a:lnTo>
                  <a:close/>
                  <a:moveTo>
                    <a:pt x="222230" y="77205"/>
                  </a:moveTo>
                  <a:lnTo>
                    <a:pt x="222230" y="83289"/>
                  </a:lnTo>
                  <a:lnTo>
                    <a:pt x="215843" y="83289"/>
                  </a:lnTo>
                  <a:lnTo>
                    <a:pt x="215843" y="77205"/>
                  </a:lnTo>
                  <a:close/>
                  <a:moveTo>
                    <a:pt x="228975" y="77205"/>
                  </a:moveTo>
                  <a:lnTo>
                    <a:pt x="228975" y="83289"/>
                  </a:lnTo>
                  <a:lnTo>
                    <a:pt x="222569" y="83289"/>
                  </a:lnTo>
                  <a:lnTo>
                    <a:pt x="222569" y="77205"/>
                  </a:lnTo>
                  <a:close/>
                  <a:moveTo>
                    <a:pt x="235701" y="77205"/>
                  </a:moveTo>
                  <a:lnTo>
                    <a:pt x="235701" y="83289"/>
                  </a:lnTo>
                  <a:lnTo>
                    <a:pt x="229296" y="83289"/>
                  </a:lnTo>
                  <a:lnTo>
                    <a:pt x="229296" y="77205"/>
                  </a:lnTo>
                  <a:close/>
                  <a:moveTo>
                    <a:pt x="242428" y="77205"/>
                  </a:moveTo>
                  <a:lnTo>
                    <a:pt x="242428" y="83289"/>
                  </a:lnTo>
                  <a:lnTo>
                    <a:pt x="236040" y="83289"/>
                  </a:lnTo>
                  <a:lnTo>
                    <a:pt x="236040" y="77205"/>
                  </a:lnTo>
                  <a:close/>
                  <a:moveTo>
                    <a:pt x="249173" y="77205"/>
                  </a:moveTo>
                  <a:lnTo>
                    <a:pt x="249173" y="83289"/>
                  </a:lnTo>
                  <a:lnTo>
                    <a:pt x="242767" y="83289"/>
                  </a:lnTo>
                  <a:lnTo>
                    <a:pt x="242767" y="77205"/>
                  </a:lnTo>
                  <a:close/>
                  <a:moveTo>
                    <a:pt x="255899" y="77205"/>
                  </a:moveTo>
                  <a:lnTo>
                    <a:pt x="255899" y="83289"/>
                  </a:lnTo>
                  <a:lnTo>
                    <a:pt x="249512" y="83289"/>
                  </a:lnTo>
                  <a:lnTo>
                    <a:pt x="249512" y="77205"/>
                  </a:lnTo>
                  <a:close/>
                  <a:moveTo>
                    <a:pt x="262644" y="77205"/>
                  </a:moveTo>
                  <a:lnTo>
                    <a:pt x="262644" y="83289"/>
                  </a:lnTo>
                  <a:lnTo>
                    <a:pt x="256238" y="83289"/>
                  </a:lnTo>
                  <a:lnTo>
                    <a:pt x="256238" y="77205"/>
                  </a:lnTo>
                  <a:close/>
                  <a:moveTo>
                    <a:pt x="269370" y="77205"/>
                  </a:moveTo>
                  <a:lnTo>
                    <a:pt x="269370" y="83289"/>
                  </a:lnTo>
                  <a:lnTo>
                    <a:pt x="262983" y="83289"/>
                  </a:lnTo>
                  <a:lnTo>
                    <a:pt x="262983" y="77205"/>
                  </a:lnTo>
                  <a:close/>
                  <a:moveTo>
                    <a:pt x="276115" y="77205"/>
                  </a:moveTo>
                  <a:lnTo>
                    <a:pt x="276115" y="83289"/>
                  </a:lnTo>
                  <a:lnTo>
                    <a:pt x="269709" y="83289"/>
                  </a:lnTo>
                  <a:lnTo>
                    <a:pt x="269709" y="77205"/>
                  </a:lnTo>
                  <a:close/>
                  <a:moveTo>
                    <a:pt x="282842" y="77205"/>
                  </a:moveTo>
                  <a:lnTo>
                    <a:pt x="282842" y="83289"/>
                  </a:lnTo>
                  <a:lnTo>
                    <a:pt x="276436" y="83289"/>
                  </a:lnTo>
                  <a:lnTo>
                    <a:pt x="276436" y="77205"/>
                  </a:lnTo>
                  <a:close/>
                  <a:moveTo>
                    <a:pt x="6745" y="83611"/>
                  </a:moveTo>
                  <a:lnTo>
                    <a:pt x="6745" y="89695"/>
                  </a:lnTo>
                  <a:lnTo>
                    <a:pt x="339" y="89695"/>
                  </a:lnTo>
                  <a:lnTo>
                    <a:pt x="339" y="83611"/>
                  </a:lnTo>
                  <a:close/>
                  <a:moveTo>
                    <a:pt x="13471" y="83611"/>
                  </a:moveTo>
                  <a:lnTo>
                    <a:pt x="13471" y="89695"/>
                  </a:lnTo>
                  <a:lnTo>
                    <a:pt x="7066" y="89695"/>
                  </a:lnTo>
                  <a:lnTo>
                    <a:pt x="7066" y="83611"/>
                  </a:lnTo>
                  <a:close/>
                  <a:moveTo>
                    <a:pt x="20198" y="83611"/>
                  </a:moveTo>
                  <a:lnTo>
                    <a:pt x="20198" y="89695"/>
                  </a:lnTo>
                  <a:lnTo>
                    <a:pt x="13810" y="89695"/>
                  </a:lnTo>
                  <a:lnTo>
                    <a:pt x="13810" y="83611"/>
                  </a:lnTo>
                  <a:close/>
                  <a:moveTo>
                    <a:pt x="26942" y="83611"/>
                  </a:moveTo>
                  <a:lnTo>
                    <a:pt x="26942" y="89695"/>
                  </a:lnTo>
                  <a:lnTo>
                    <a:pt x="20537" y="89695"/>
                  </a:lnTo>
                  <a:lnTo>
                    <a:pt x="20537" y="83611"/>
                  </a:lnTo>
                  <a:close/>
                  <a:moveTo>
                    <a:pt x="33669" y="83611"/>
                  </a:moveTo>
                  <a:lnTo>
                    <a:pt x="33669" y="89695"/>
                  </a:lnTo>
                  <a:lnTo>
                    <a:pt x="27281" y="89695"/>
                  </a:lnTo>
                  <a:lnTo>
                    <a:pt x="27281" y="83611"/>
                  </a:lnTo>
                  <a:close/>
                  <a:moveTo>
                    <a:pt x="40414" y="83611"/>
                  </a:moveTo>
                  <a:lnTo>
                    <a:pt x="40414" y="89695"/>
                  </a:lnTo>
                  <a:lnTo>
                    <a:pt x="34008" y="89695"/>
                  </a:lnTo>
                  <a:lnTo>
                    <a:pt x="34008" y="83611"/>
                  </a:lnTo>
                  <a:close/>
                  <a:moveTo>
                    <a:pt x="47140" y="83611"/>
                  </a:moveTo>
                  <a:lnTo>
                    <a:pt x="47140" y="89695"/>
                  </a:lnTo>
                  <a:lnTo>
                    <a:pt x="40753" y="89695"/>
                  </a:lnTo>
                  <a:lnTo>
                    <a:pt x="40753" y="83611"/>
                  </a:lnTo>
                  <a:close/>
                  <a:moveTo>
                    <a:pt x="53885" y="83611"/>
                  </a:moveTo>
                  <a:lnTo>
                    <a:pt x="53885" y="89695"/>
                  </a:lnTo>
                  <a:lnTo>
                    <a:pt x="47479" y="89695"/>
                  </a:lnTo>
                  <a:lnTo>
                    <a:pt x="47479" y="83611"/>
                  </a:lnTo>
                  <a:close/>
                  <a:moveTo>
                    <a:pt x="60611" y="83611"/>
                  </a:moveTo>
                  <a:lnTo>
                    <a:pt x="60611" y="89695"/>
                  </a:lnTo>
                  <a:lnTo>
                    <a:pt x="54206" y="89695"/>
                  </a:lnTo>
                  <a:lnTo>
                    <a:pt x="54206" y="83611"/>
                  </a:lnTo>
                  <a:close/>
                  <a:moveTo>
                    <a:pt x="67338" y="83611"/>
                  </a:moveTo>
                  <a:lnTo>
                    <a:pt x="67338" y="89695"/>
                  </a:lnTo>
                  <a:lnTo>
                    <a:pt x="60950" y="89695"/>
                  </a:lnTo>
                  <a:lnTo>
                    <a:pt x="60950" y="83611"/>
                  </a:lnTo>
                  <a:close/>
                  <a:moveTo>
                    <a:pt x="74083" y="83611"/>
                  </a:moveTo>
                  <a:lnTo>
                    <a:pt x="74083" y="89695"/>
                  </a:lnTo>
                  <a:lnTo>
                    <a:pt x="67677" y="89695"/>
                  </a:lnTo>
                  <a:lnTo>
                    <a:pt x="67677" y="83611"/>
                  </a:lnTo>
                  <a:close/>
                  <a:moveTo>
                    <a:pt x="80809" y="83611"/>
                  </a:moveTo>
                  <a:lnTo>
                    <a:pt x="80809" y="89695"/>
                  </a:lnTo>
                  <a:lnTo>
                    <a:pt x="74422" y="89695"/>
                  </a:lnTo>
                  <a:lnTo>
                    <a:pt x="74422" y="83611"/>
                  </a:lnTo>
                  <a:close/>
                  <a:moveTo>
                    <a:pt x="87554" y="83611"/>
                  </a:moveTo>
                  <a:lnTo>
                    <a:pt x="87554" y="89695"/>
                  </a:lnTo>
                  <a:lnTo>
                    <a:pt x="81148" y="89695"/>
                  </a:lnTo>
                  <a:lnTo>
                    <a:pt x="81148" y="83611"/>
                  </a:lnTo>
                  <a:close/>
                  <a:moveTo>
                    <a:pt x="94281" y="83611"/>
                  </a:moveTo>
                  <a:lnTo>
                    <a:pt x="94281" y="89695"/>
                  </a:lnTo>
                  <a:lnTo>
                    <a:pt x="87893" y="89695"/>
                  </a:lnTo>
                  <a:lnTo>
                    <a:pt x="87893" y="83611"/>
                  </a:lnTo>
                  <a:close/>
                  <a:moveTo>
                    <a:pt x="101007" y="83611"/>
                  </a:moveTo>
                  <a:lnTo>
                    <a:pt x="101007" y="89695"/>
                  </a:lnTo>
                  <a:lnTo>
                    <a:pt x="94620" y="89695"/>
                  </a:lnTo>
                  <a:lnTo>
                    <a:pt x="94620" y="83611"/>
                  </a:lnTo>
                  <a:close/>
                  <a:moveTo>
                    <a:pt x="107752" y="83611"/>
                  </a:moveTo>
                  <a:lnTo>
                    <a:pt x="107752" y="89695"/>
                  </a:lnTo>
                  <a:lnTo>
                    <a:pt x="101346" y="89695"/>
                  </a:lnTo>
                  <a:lnTo>
                    <a:pt x="101346" y="83611"/>
                  </a:lnTo>
                  <a:close/>
                  <a:moveTo>
                    <a:pt x="114478" y="83611"/>
                  </a:moveTo>
                  <a:lnTo>
                    <a:pt x="114478" y="89695"/>
                  </a:lnTo>
                  <a:lnTo>
                    <a:pt x="108091" y="89695"/>
                  </a:lnTo>
                  <a:lnTo>
                    <a:pt x="108091" y="83611"/>
                  </a:lnTo>
                  <a:close/>
                  <a:moveTo>
                    <a:pt x="121223" y="83611"/>
                  </a:moveTo>
                  <a:lnTo>
                    <a:pt x="121223" y="89695"/>
                  </a:lnTo>
                  <a:lnTo>
                    <a:pt x="114817" y="89695"/>
                  </a:lnTo>
                  <a:lnTo>
                    <a:pt x="114817" y="83611"/>
                  </a:lnTo>
                  <a:close/>
                  <a:moveTo>
                    <a:pt x="127950" y="83611"/>
                  </a:moveTo>
                  <a:lnTo>
                    <a:pt x="127950" y="89695"/>
                  </a:lnTo>
                  <a:lnTo>
                    <a:pt x="121562" y="89695"/>
                  </a:lnTo>
                  <a:lnTo>
                    <a:pt x="121562" y="83611"/>
                  </a:lnTo>
                  <a:close/>
                  <a:moveTo>
                    <a:pt x="134694" y="83611"/>
                  </a:moveTo>
                  <a:lnTo>
                    <a:pt x="134694" y="89695"/>
                  </a:lnTo>
                  <a:lnTo>
                    <a:pt x="128289" y="89695"/>
                  </a:lnTo>
                  <a:lnTo>
                    <a:pt x="128289" y="83611"/>
                  </a:lnTo>
                  <a:close/>
                  <a:moveTo>
                    <a:pt x="141421" y="83611"/>
                  </a:moveTo>
                  <a:lnTo>
                    <a:pt x="141421" y="89695"/>
                  </a:lnTo>
                  <a:lnTo>
                    <a:pt x="135033" y="89695"/>
                  </a:lnTo>
                  <a:lnTo>
                    <a:pt x="135033" y="83611"/>
                  </a:lnTo>
                  <a:close/>
                  <a:moveTo>
                    <a:pt x="148148" y="83611"/>
                  </a:moveTo>
                  <a:lnTo>
                    <a:pt x="148148" y="89695"/>
                  </a:lnTo>
                  <a:lnTo>
                    <a:pt x="141760" y="89695"/>
                  </a:lnTo>
                  <a:lnTo>
                    <a:pt x="141760" y="83611"/>
                  </a:lnTo>
                  <a:close/>
                  <a:moveTo>
                    <a:pt x="154892" y="83611"/>
                  </a:moveTo>
                  <a:lnTo>
                    <a:pt x="154892" y="89695"/>
                  </a:lnTo>
                  <a:lnTo>
                    <a:pt x="148487" y="89695"/>
                  </a:lnTo>
                  <a:lnTo>
                    <a:pt x="148487" y="83611"/>
                  </a:lnTo>
                  <a:close/>
                  <a:moveTo>
                    <a:pt x="161619" y="83611"/>
                  </a:moveTo>
                  <a:lnTo>
                    <a:pt x="161619" y="89695"/>
                  </a:lnTo>
                  <a:lnTo>
                    <a:pt x="155231" y="89695"/>
                  </a:lnTo>
                  <a:lnTo>
                    <a:pt x="155231" y="83611"/>
                  </a:lnTo>
                  <a:close/>
                  <a:moveTo>
                    <a:pt x="168363" y="83611"/>
                  </a:moveTo>
                  <a:lnTo>
                    <a:pt x="168363" y="89695"/>
                  </a:lnTo>
                  <a:lnTo>
                    <a:pt x="161958" y="89695"/>
                  </a:lnTo>
                  <a:lnTo>
                    <a:pt x="161958" y="83611"/>
                  </a:lnTo>
                  <a:close/>
                  <a:moveTo>
                    <a:pt x="175090" y="83611"/>
                  </a:moveTo>
                  <a:lnTo>
                    <a:pt x="175090" y="89695"/>
                  </a:lnTo>
                  <a:lnTo>
                    <a:pt x="168702" y="89695"/>
                  </a:lnTo>
                  <a:lnTo>
                    <a:pt x="168702" y="83611"/>
                  </a:lnTo>
                  <a:close/>
                  <a:moveTo>
                    <a:pt x="181834" y="83611"/>
                  </a:moveTo>
                  <a:lnTo>
                    <a:pt x="181834" y="89695"/>
                  </a:lnTo>
                  <a:lnTo>
                    <a:pt x="175429" y="89695"/>
                  </a:lnTo>
                  <a:lnTo>
                    <a:pt x="175429" y="83611"/>
                  </a:lnTo>
                  <a:close/>
                  <a:moveTo>
                    <a:pt x="188561" y="83611"/>
                  </a:moveTo>
                  <a:lnTo>
                    <a:pt x="188561" y="89695"/>
                  </a:lnTo>
                  <a:lnTo>
                    <a:pt x="182173" y="89695"/>
                  </a:lnTo>
                  <a:lnTo>
                    <a:pt x="182173" y="83611"/>
                  </a:lnTo>
                  <a:close/>
                  <a:moveTo>
                    <a:pt x="195288" y="83611"/>
                  </a:moveTo>
                  <a:lnTo>
                    <a:pt x="195288" y="89695"/>
                  </a:lnTo>
                  <a:lnTo>
                    <a:pt x="188900" y="89695"/>
                  </a:lnTo>
                  <a:lnTo>
                    <a:pt x="188900" y="83611"/>
                  </a:lnTo>
                  <a:close/>
                  <a:moveTo>
                    <a:pt x="202032" y="83611"/>
                  </a:moveTo>
                  <a:lnTo>
                    <a:pt x="202032" y="89695"/>
                  </a:lnTo>
                  <a:lnTo>
                    <a:pt x="195627" y="89695"/>
                  </a:lnTo>
                  <a:lnTo>
                    <a:pt x="195627" y="83611"/>
                  </a:lnTo>
                  <a:close/>
                  <a:moveTo>
                    <a:pt x="208759" y="83611"/>
                  </a:moveTo>
                  <a:lnTo>
                    <a:pt x="208759" y="89695"/>
                  </a:lnTo>
                  <a:lnTo>
                    <a:pt x="202371" y="89695"/>
                  </a:lnTo>
                  <a:lnTo>
                    <a:pt x="202371" y="83611"/>
                  </a:lnTo>
                  <a:close/>
                  <a:moveTo>
                    <a:pt x="215504" y="83611"/>
                  </a:moveTo>
                  <a:lnTo>
                    <a:pt x="215504" y="89695"/>
                  </a:lnTo>
                  <a:lnTo>
                    <a:pt x="209098" y="89695"/>
                  </a:lnTo>
                  <a:lnTo>
                    <a:pt x="209098" y="83611"/>
                  </a:lnTo>
                  <a:close/>
                  <a:moveTo>
                    <a:pt x="222230" y="83611"/>
                  </a:moveTo>
                  <a:lnTo>
                    <a:pt x="222230" y="89695"/>
                  </a:lnTo>
                  <a:lnTo>
                    <a:pt x="215843" y="89695"/>
                  </a:lnTo>
                  <a:lnTo>
                    <a:pt x="215843" y="83611"/>
                  </a:lnTo>
                  <a:close/>
                  <a:moveTo>
                    <a:pt x="228975" y="83611"/>
                  </a:moveTo>
                  <a:lnTo>
                    <a:pt x="228975" y="89695"/>
                  </a:lnTo>
                  <a:lnTo>
                    <a:pt x="222569" y="89695"/>
                  </a:lnTo>
                  <a:lnTo>
                    <a:pt x="222569" y="83611"/>
                  </a:lnTo>
                  <a:close/>
                  <a:moveTo>
                    <a:pt x="235701" y="83611"/>
                  </a:moveTo>
                  <a:lnTo>
                    <a:pt x="235701" y="89695"/>
                  </a:lnTo>
                  <a:lnTo>
                    <a:pt x="229296" y="89695"/>
                  </a:lnTo>
                  <a:lnTo>
                    <a:pt x="229296" y="83611"/>
                  </a:lnTo>
                  <a:close/>
                  <a:moveTo>
                    <a:pt x="242428" y="83611"/>
                  </a:moveTo>
                  <a:lnTo>
                    <a:pt x="242428" y="89695"/>
                  </a:lnTo>
                  <a:lnTo>
                    <a:pt x="236040" y="89695"/>
                  </a:lnTo>
                  <a:lnTo>
                    <a:pt x="236040" y="83611"/>
                  </a:lnTo>
                  <a:close/>
                  <a:moveTo>
                    <a:pt x="249173" y="83611"/>
                  </a:moveTo>
                  <a:lnTo>
                    <a:pt x="249173" y="89695"/>
                  </a:lnTo>
                  <a:lnTo>
                    <a:pt x="242767" y="89695"/>
                  </a:lnTo>
                  <a:lnTo>
                    <a:pt x="242767" y="83611"/>
                  </a:lnTo>
                  <a:close/>
                  <a:moveTo>
                    <a:pt x="255899" y="83611"/>
                  </a:moveTo>
                  <a:lnTo>
                    <a:pt x="255899" y="89695"/>
                  </a:lnTo>
                  <a:lnTo>
                    <a:pt x="249512" y="89695"/>
                  </a:lnTo>
                  <a:lnTo>
                    <a:pt x="249512" y="83611"/>
                  </a:lnTo>
                  <a:close/>
                  <a:moveTo>
                    <a:pt x="262644" y="83611"/>
                  </a:moveTo>
                  <a:lnTo>
                    <a:pt x="262644" y="89695"/>
                  </a:lnTo>
                  <a:lnTo>
                    <a:pt x="256238" y="89695"/>
                  </a:lnTo>
                  <a:lnTo>
                    <a:pt x="256238" y="83611"/>
                  </a:lnTo>
                  <a:close/>
                  <a:moveTo>
                    <a:pt x="269370" y="83611"/>
                  </a:moveTo>
                  <a:lnTo>
                    <a:pt x="269370" y="89695"/>
                  </a:lnTo>
                  <a:lnTo>
                    <a:pt x="262983" y="89695"/>
                  </a:lnTo>
                  <a:lnTo>
                    <a:pt x="262983" y="83611"/>
                  </a:lnTo>
                  <a:close/>
                  <a:moveTo>
                    <a:pt x="276115" y="83611"/>
                  </a:moveTo>
                  <a:lnTo>
                    <a:pt x="276115" y="89695"/>
                  </a:lnTo>
                  <a:lnTo>
                    <a:pt x="269709" y="89695"/>
                  </a:lnTo>
                  <a:lnTo>
                    <a:pt x="269709" y="83611"/>
                  </a:lnTo>
                  <a:close/>
                  <a:moveTo>
                    <a:pt x="282842" y="83611"/>
                  </a:moveTo>
                  <a:lnTo>
                    <a:pt x="282842" y="89695"/>
                  </a:lnTo>
                  <a:lnTo>
                    <a:pt x="276436" y="89695"/>
                  </a:lnTo>
                  <a:lnTo>
                    <a:pt x="276436" y="83611"/>
                  </a:lnTo>
                  <a:close/>
                  <a:moveTo>
                    <a:pt x="6745" y="90016"/>
                  </a:moveTo>
                  <a:lnTo>
                    <a:pt x="6745" y="96100"/>
                  </a:lnTo>
                  <a:lnTo>
                    <a:pt x="339" y="96100"/>
                  </a:lnTo>
                  <a:lnTo>
                    <a:pt x="339" y="90016"/>
                  </a:lnTo>
                  <a:close/>
                  <a:moveTo>
                    <a:pt x="13471" y="90016"/>
                  </a:moveTo>
                  <a:lnTo>
                    <a:pt x="13471" y="96100"/>
                  </a:lnTo>
                  <a:lnTo>
                    <a:pt x="7066" y="96100"/>
                  </a:lnTo>
                  <a:lnTo>
                    <a:pt x="7066" y="90016"/>
                  </a:lnTo>
                  <a:close/>
                  <a:moveTo>
                    <a:pt x="20198" y="90016"/>
                  </a:moveTo>
                  <a:lnTo>
                    <a:pt x="20198" y="96100"/>
                  </a:lnTo>
                  <a:lnTo>
                    <a:pt x="13810" y="96100"/>
                  </a:lnTo>
                  <a:lnTo>
                    <a:pt x="13810" y="90016"/>
                  </a:lnTo>
                  <a:close/>
                  <a:moveTo>
                    <a:pt x="26942" y="90016"/>
                  </a:moveTo>
                  <a:lnTo>
                    <a:pt x="26942" y="96100"/>
                  </a:lnTo>
                  <a:lnTo>
                    <a:pt x="20537" y="96100"/>
                  </a:lnTo>
                  <a:lnTo>
                    <a:pt x="20537" y="90016"/>
                  </a:lnTo>
                  <a:close/>
                  <a:moveTo>
                    <a:pt x="33669" y="90016"/>
                  </a:moveTo>
                  <a:lnTo>
                    <a:pt x="33669" y="96100"/>
                  </a:lnTo>
                  <a:lnTo>
                    <a:pt x="27281" y="96100"/>
                  </a:lnTo>
                  <a:lnTo>
                    <a:pt x="27281" y="90016"/>
                  </a:lnTo>
                  <a:close/>
                  <a:moveTo>
                    <a:pt x="40414" y="90016"/>
                  </a:moveTo>
                  <a:lnTo>
                    <a:pt x="40414" y="96100"/>
                  </a:lnTo>
                  <a:lnTo>
                    <a:pt x="34008" y="96100"/>
                  </a:lnTo>
                  <a:lnTo>
                    <a:pt x="34008" y="90016"/>
                  </a:lnTo>
                  <a:close/>
                  <a:moveTo>
                    <a:pt x="47140" y="90016"/>
                  </a:moveTo>
                  <a:lnTo>
                    <a:pt x="47140" y="96100"/>
                  </a:lnTo>
                  <a:lnTo>
                    <a:pt x="40753" y="96100"/>
                  </a:lnTo>
                  <a:lnTo>
                    <a:pt x="40753" y="90016"/>
                  </a:lnTo>
                  <a:close/>
                  <a:moveTo>
                    <a:pt x="53885" y="90016"/>
                  </a:moveTo>
                  <a:lnTo>
                    <a:pt x="53885" y="96100"/>
                  </a:lnTo>
                  <a:lnTo>
                    <a:pt x="47479" y="96100"/>
                  </a:lnTo>
                  <a:lnTo>
                    <a:pt x="47479" y="90016"/>
                  </a:lnTo>
                  <a:close/>
                  <a:moveTo>
                    <a:pt x="60611" y="90016"/>
                  </a:moveTo>
                  <a:lnTo>
                    <a:pt x="60611" y="96100"/>
                  </a:lnTo>
                  <a:lnTo>
                    <a:pt x="54206" y="96100"/>
                  </a:lnTo>
                  <a:lnTo>
                    <a:pt x="54206" y="90016"/>
                  </a:lnTo>
                  <a:close/>
                  <a:moveTo>
                    <a:pt x="67338" y="90016"/>
                  </a:moveTo>
                  <a:lnTo>
                    <a:pt x="67338" y="96100"/>
                  </a:lnTo>
                  <a:lnTo>
                    <a:pt x="60950" y="96100"/>
                  </a:lnTo>
                  <a:lnTo>
                    <a:pt x="60950" y="90016"/>
                  </a:lnTo>
                  <a:close/>
                  <a:moveTo>
                    <a:pt x="74083" y="90016"/>
                  </a:moveTo>
                  <a:lnTo>
                    <a:pt x="74083" y="96100"/>
                  </a:lnTo>
                  <a:lnTo>
                    <a:pt x="67677" y="96100"/>
                  </a:lnTo>
                  <a:lnTo>
                    <a:pt x="67677" y="90016"/>
                  </a:lnTo>
                  <a:close/>
                  <a:moveTo>
                    <a:pt x="80809" y="90016"/>
                  </a:moveTo>
                  <a:lnTo>
                    <a:pt x="80809" y="96100"/>
                  </a:lnTo>
                  <a:lnTo>
                    <a:pt x="74422" y="96100"/>
                  </a:lnTo>
                  <a:lnTo>
                    <a:pt x="74422" y="90016"/>
                  </a:lnTo>
                  <a:close/>
                  <a:moveTo>
                    <a:pt x="87554" y="90016"/>
                  </a:moveTo>
                  <a:lnTo>
                    <a:pt x="87554" y="96100"/>
                  </a:lnTo>
                  <a:lnTo>
                    <a:pt x="81148" y="96100"/>
                  </a:lnTo>
                  <a:lnTo>
                    <a:pt x="81148" y="90016"/>
                  </a:lnTo>
                  <a:close/>
                  <a:moveTo>
                    <a:pt x="94281" y="90016"/>
                  </a:moveTo>
                  <a:lnTo>
                    <a:pt x="94281" y="96100"/>
                  </a:lnTo>
                  <a:lnTo>
                    <a:pt x="87893" y="96100"/>
                  </a:lnTo>
                  <a:lnTo>
                    <a:pt x="87893" y="90016"/>
                  </a:lnTo>
                  <a:close/>
                  <a:moveTo>
                    <a:pt x="101007" y="90016"/>
                  </a:moveTo>
                  <a:lnTo>
                    <a:pt x="101007" y="96100"/>
                  </a:lnTo>
                  <a:lnTo>
                    <a:pt x="94620" y="96100"/>
                  </a:lnTo>
                  <a:lnTo>
                    <a:pt x="94620" y="90016"/>
                  </a:lnTo>
                  <a:close/>
                  <a:moveTo>
                    <a:pt x="107752" y="90016"/>
                  </a:moveTo>
                  <a:lnTo>
                    <a:pt x="107752" y="96100"/>
                  </a:lnTo>
                  <a:lnTo>
                    <a:pt x="101346" y="96100"/>
                  </a:lnTo>
                  <a:lnTo>
                    <a:pt x="101346" y="90016"/>
                  </a:lnTo>
                  <a:close/>
                  <a:moveTo>
                    <a:pt x="114478" y="90016"/>
                  </a:moveTo>
                  <a:lnTo>
                    <a:pt x="114478" y="96100"/>
                  </a:lnTo>
                  <a:lnTo>
                    <a:pt x="108091" y="96100"/>
                  </a:lnTo>
                  <a:lnTo>
                    <a:pt x="108091" y="90016"/>
                  </a:lnTo>
                  <a:close/>
                  <a:moveTo>
                    <a:pt x="121223" y="90016"/>
                  </a:moveTo>
                  <a:lnTo>
                    <a:pt x="121223" y="96100"/>
                  </a:lnTo>
                  <a:lnTo>
                    <a:pt x="114817" y="96100"/>
                  </a:lnTo>
                  <a:lnTo>
                    <a:pt x="114817" y="90016"/>
                  </a:lnTo>
                  <a:close/>
                  <a:moveTo>
                    <a:pt x="127950" y="90016"/>
                  </a:moveTo>
                  <a:lnTo>
                    <a:pt x="127950" y="96100"/>
                  </a:lnTo>
                  <a:lnTo>
                    <a:pt x="121562" y="96100"/>
                  </a:lnTo>
                  <a:lnTo>
                    <a:pt x="121562" y="90016"/>
                  </a:lnTo>
                  <a:close/>
                  <a:moveTo>
                    <a:pt x="134694" y="90016"/>
                  </a:moveTo>
                  <a:lnTo>
                    <a:pt x="134694" y="96100"/>
                  </a:lnTo>
                  <a:lnTo>
                    <a:pt x="128289" y="96100"/>
                  </a:lnTo>
                  <a:lnTo>
                    <a:pt x="128289" y="90016"/>
                  </a:lnTo>
                  <a:close/>
                  <a:moveTo>
                    <a:pt x="141421" y="90016"/>
                  </a:moveTo>
                  <a:lnTo>
                    <a:pt x="141421" y="96100"/>
                  </a:lnTo>
                  <a:lnTo>
                    <a:pt x="135033" y="96100"/>
                  </a:lnTo>
                  <a:lnTo>
                    <a:pt x="135033" y="90016"/>
                  </a:lnTo>
                  <a:close/>
                  <a:moveTo>
                    <a:pt x="148148" y="90016"/>
                  </a:moveTo>
                  <a:lnTo>
                    <a:pt x="148148" y="96100"/>
                  </a:lnTo>
                  <a:lnTo>
                    <a:pt x="141760" y="96100"/>
                  </a:lnTo>
                  <a:lnTo>
                    <a:pt x="141760" y="90016"/>
                  </a:lnTo>
                  <a:close/>
                  <a:moveTo>
                    <a:pt x="154892" y="90016"/>
                  </a:moveTo>
                  <a:lnTo>
                    <a:pt x="154892" y="96100"/>
                  </a:lnTo>
                  <a:lnTo>
                    <a:pt x="148487" y="96100"/>
                  </a:lnTo>
                  <a:lnTo>
                    <a:pt x="148487" y="90016"/>
                  </a:lnTo>
                  <a:close/>
                  <a:moveTo>
                    <a:pt x="161619" y="90016"/>
                  </a:moveTo>
                  <a:lnTo>
                    <a:pt x="161619" y="96100"/>
                  </a:lnTo>
                  <a:lnTo>
                    <a:pt x="155231" y="96100"/>
                  </a:lnTo>
                  <a:lnTo>
                    <a:pt x="155231" y="90016"/>
                  </a:lnTo>
                  <a:close/>
                  <a:moveTo>
                    <a:pt x="168363" y="90016"/>
                  </a:moveTo>
                  <a:lnTo>
                    <a:pt x="168363" y="96100"/>
                  </a:lnTo>
                  <a:lnTo>
                    <a:pt x="161958" y="96100"/>
                  </a:lnTo>
                  <a:lnTo>
                    <a:pt x="161958" y="90016"/>
                  </a:lnTo>
                  <a:close/>
                  <a:moveTo>
                    <a:pt x="175090" y="90016"/>
                  </a:moveTo>
                  <a:lnTo>
                    <a:pt x="175090" y="96100"/>
                  </a:lnTo>
                  <a:lnTo>
                    <a:pt x="168702" y="96100"/>
                  </a:lnTo>
                  <a:lnTo>
                    <a:pt x="168702" y="90016"/>
                  </a:lnTo>
                  <a:close/>
                  <a:moveTo>
                    <a:pt x="181834" y="90016"/>
                  </a:moveTo>
                  <a:lnTo>
                    <a:pt x="181834" y="96100"/>
                  </a:lnTo>
                  <a:lnTo>
                    <a:pt x="175429" y="96100"/>
                  </a:lnTo>
                  <a:lnTo>
                    <a:pt x="175429" y="90016"/>
                  </a:lnTo>
                  <a:close/>
                  <a:moveTo>
                    <a:pt x="188561" y="90016"/>
                  </a:moveTo>
                  <a:lnTo>
                    <a:pt x="188561" y="96100"/>
                  </a:lnTo>
                  <a:lnTo>
                    <a:pt x="182173" y="96100"/>
                  </a:lnTo>
                  <a:lnTo>
                    <a:pt x="182173" y="90016"/>
                  </a:lnTo>
                  <a:close/>
                  <a:moveTo>
                    <a:pt x="195288" y="90016"/>
                  </a:moveTo>
                  <a:lnTo>
                    <a:pt x="195288" y="96100"/>
                  </a:lnTo>
                  <a:lnTo>
                    <a:pt x="188900" y="96100"/>
                  </a:lnTo>
                  <a:lnTo>
                    <a:pt x="188900" y="90016"/>
                  </a:lnTo>
                  <a:close/>
                  <a:moveTo>
                    <a:pt x="202032" y="90016"/>
                  </a:moveTo>
                  <a:lnTo>
                    <a:pt x="202032" y="96100"/>
                  </a:lnTo>
                  <a:lnTo>
                    <a:pt x="195627" y="96100"/>
                  </a:lnTo>
                  <a:lnTo>
                    <a:pt x="195627" y="90016"/>
                  </a:lnTo>
                  <a:close/>
                  <a:moveTo>
                    <a:pt x="208759" y="90016"/>
                  </a:moveTo>
                  <a:lnTo>
                    <a:pt x="208759" y="96100"/>
                  </a:lnTo>
                  <a:lnTo>
                    <a:pt x="202371" y="96100"/>
                  </a:lnTo>
                  <a:lnTo>
                    <a:pt x="202371" y="90016"/>
                  </a:lnTo>
                  <a:close/>
                  <a:moveTo>
                    <a:pt x="215504" y="90016"/>
                  </a:moveTo>
                  <a:lnTo>
                    <a:pt x="215504" y="96100"/>
                  </a:lnTo>
                  <a:lnTo>
                    <a:pt x="209098" y="96100"/>
                  </a:lnTo>
                  <a:lnTo>
                    <a:pt x="209098" y="90016"/>
                  </a:lnTo>
                  <a:close/>
                  <a:moveTo>
                    <a:pt x="222230" y="90016"/>
                  </a:moveTo>
                  <a:lnTo>
                    <a:pt x="222230" y="96100"/>
                  </a:lnTo>
                  <a:lnTo>
                    <a:pt x="215843" y="96100"/>
                  </a:lnTo>
                  <a:lnTo>
                    <a:pt x="215843" y="90016"/>
                  </a:lnTo>
                  <a:close/>
                  <a:moveTo>
                    <a:pt x="228975" y="90016"/>
                  </a:moveTo>
                  <a:lnTo>
                    <a:pt x="228975" y="96100"/>
                  </a:lnTo>
                  <a:lnTo>
                    <a:pt x="222569" y="96100"/>
                  </a:lnTo>
                  <a:lnTo>
                    <a:pt x="222569" y="90016"/>
                  </a:lnTo>
                  <a:close/>
                  <a:moveTo>
                    <a:pt x="235701" y="90016"/>
                  </a:moveTo>
                  <a:lnTo>
                    <a:pt x="235701" y="96100"/>
                  </a:lnTo>
                  <a:lnTo>
                    <a:pt x="229296" y="96100"/>
                  </a:lnTo>
                  <a:lnTo>
                    <a:pt x="229296" y="90016"/>
                  </a:lnTo>
                  <a:close/>
                  <a:moveTo>
                    <a:pt x="242428" y="90016"/>
                  </a:moveTo>
                  <a:lnTo>
                    <a:pt x="242428" y="96100"/>
                  </a:lnTo>
                  <a:lnTo>
                    <a:pt x="236040" y="96100"/>
                  </a:lnTo>
                  <a:lnTo>
                    <a:pt x="236040" y="90016"/>
                  </a:lnTo>
                  <a:close/>
                  <a:moveTo>
                    <a:pt x="249173" y="90016"/>
                  </a:moveTo>
                  <a:lnTo>
                    <a:pt x="249173" y="96100"/>
                  </a:lnTo>
                  <a:lnTo>
                    <a:pt x="242767" y="96100"/>
                  </a:lnTo>
                  <a:lnTo>
                    <a:pt x="242767" y="90016"/>
                  </a:lnTo>
                  <a:close/>
                  <a:moveTo>
                    <a:pt x="255899" y="90016"/>
                  </a:moveTo>
                  <a:lnTo>
                    <a:pt x="255899" y="96100"/>
                  </a:lnTo>
                  <a:lnTo>
                    <a:pt x="249512" y="96100"/>
                  </a:lnTo>
                  <a:lnTo>
                    <a:pt x="249512" y="90016"/>
                  </a:lnTo>
                  <a:close/>
                  <a:moveTo>
                    <a:pt x="262644" y="90016"/>
                  </a:moveTo>
                  <a:lnTo>
                    <a:pt x="262644" y="96100"/>
                  </a:lnTo>
                  <a:lnTo>
                    <a:pt x="256238" y="96100"/>
                  </a:lnTo>
                  <a:lnTo>
                    <a:pt x="256238" y="90016"/>
                  </a:lnTo>
                  <a:close/>
                  <a:moveTo>
                    <a:pt x="269370" y="90016"/>
                  </a:moveTo>
                  <a:lnTo>
                    <a:pt x="269370" y="96100"/>
                  </a:lnTo>
                  <a:lnTo>
                    <a:pt x="262983" y="96100"/>
                  </a:lnTo>
                  <a:lnTo>
                    <a:pt x="262983" y="90016"/>
                  </a:lnTo>
                  <a:close/>
                  <a:moveTo>
                    <a:pt x="276115" y="90016"/>
                  </a:moveTo>
                  <a:lnTo>
                    <a:pt x="276115" y="96100"/>
                  </a:lnTo>
                  <a:lnTo>
                    <a:pt x="269709" y="96100"/>
                  </a:lnTo>
                  <a:lnTo>
                    <a:pt x="269709" y="90016"/>
                  </a:lnTo>
                  <a:close/>
                  <a:moveTo>
                    <a:pt x="282842" y="90016"/>
                  </a:moveTo>
                  <a:lnTo>
                    <a:pt x="282842" y="96100"/>
                  </a:lnTo>
                  <a:lnTo>
                    <a:pt x="276436" y="96100"/>
                  </a:lnTo>
                  <a:lnTo>
                    <a:pt x="276436" y="90016"/>
                  </a:lnTo>
                  <a:close/>
                  <a:moveTo>
                    <a:pt x="6745" y="96422"/>
                  </a:moveTo>
                  <a:lnTo>
                    <a:pt x="6745" y="102524"/>
                  </a:lnTo>
                  <a:lnTo>
                    <a:pt x="339" y="102524"/>
                  </a:lnTo>
                  <a:lnTo>
                    <a:pt x="339" y="96422"/>
                  </a:lnTo>
                  <a:close/>
                  <a:moveTo>
                    <a:pt x="13471" y="96422"/>
                  </a:moveTo>
                  <a:lnTo>
                    <a:pt x="13471" y="102524"/>
                  </a:lnTo>
                  <a:lnTo>
                    <a:pt x="7066" y="102524"/>
                  </a:lnTo>
                  <a:lnTo>
                    <a:pt x="7066" y="96422"/>
                  </a:lnTo>
                  <a:close/>
                  <a:moveTo>
                    <a:pt x="20198" y="96422"/>
                  </a:moveTo>
                  <a:lnTo>
                    <a:pt x="20198" y="102524"/>
                  </a:lnTo>
                  <a:lnTo>
                    <a:pt x="13810" y="102524"/>
                  </a:lnTo>
                  <a:lnTo>
                    <a:pt x="13810" y="96422"/>
                  </a:lnTo>
                  <a:close/>
                  <a:moveTo>
                    <a:pt x="26942" y="96422"/>
                  </a:moveTo>
                  <a:lnTo>
                    <a:pt x="26942" y="102524"/>
                  </a:lnTo>
                  <a:lnTo>
                    <a:pt x="20537" y="102524"/>
                  </a:lnTo>
                  <a:lnTo>
                    <a:pt x="20537" y="96422"/>
                  </a:lnTo>
                  <a:close/>
                  <a:moveTo>
                    <a:pt x="33669" y="96422"/>
                  </a:moveTo>
                  <a:lnTo>
                    <a:pt x="33669" y="102524"/>
                  </a:lnTo>
                  <a:lnTo>
                    <a:pt x="27281" y="102524"/>
                  </a:lnTo>
                  <a:lnTo>
                    <a:pt x="27281" y="96422"/>
                  </a:lnTo>
                  <a:close/>
                  <a:moveTo>
                    <a:pt x="40414" y="96422"/>
                  </a:moveTo>
                  <a:lnTo>
                    <a:pt x="40414" y="102524"/>
                  </a:lnTo>
                  <a:lnTo>
                    <a:pt x="34008" y="102524"/>
                  </a:lnTo>
                  <a:lnTo>
                    <a:pt x="34008" y="96422"/>
                  </a:lnTo>
                  <a:close/>
                  <a:moveTo>
                    <a:pt x="47140" y="96422"/>
                  </a:moveTo>
                  <a:lnTo>
                    <a:pt x="47140" y="102524"/>
                  </a:lnTo>
                  <a:lnTo>
                    <a:pt x="40753" y="102524"/>
                  </a:lnTo>
                  <a:lnTo>
                    <a:pt x="40753" y="96422"/>
                  </a:lnTo>
                  <a:close/>
                  <a:moveTo>
                    <a:pt x="53885" y="96422"/>
                  </a:moveTo>
                  <a:lnTo>
                    <a:pt x="53885" y="102524"/>
                  </a:lnTo>
                  <a:lnTo>
                    <a:pt x="47479" y="102524"/>
                  </a:lnTo>
                  <a:lnTo>
                    <a:pt x="47479" y="96422"/>
                  </a:lnTo>
                  <a:close/>
                  <a:moveTo>
                    <a:pt x="60611" y="96422"/>
                  </a:moveTo>
                  <a:lnTo>
                    <a:pt x="60611" y="102524"/>
                  </a:lnTo>
                  <a:lnTo>
                    <a:pt x="54206" y="102524"/>
                  </a:lnTo>
                  <a:lnTo>
                    <a:pt x="54206" y="96422"/>
                  </a:lnTo>
                  <a:close/>
                  <a:moveTo>
                    <a:pt x="67338" y="96422"/>
                  </a:moveTo>
                  <a:lnTo>
                    <a:pt x="67338" y="102524"/>
                  </a:lnTo>
                  <a:lnTo>
                    <a:pt x="60950" y="102524"/>
                  </a:lnTo>
                  <a:lnTo>
                    <a:pt x="60950" y="96422"/>
                  </a:lnTo>
                  <a:close/>
                  <a:moveTo>
                    <a:pt x="74083" y="96422"/>
                  </a:moveTo>
                  <a:lnTo>
                    <a:pt x="74083" y="102524"/>
                  </a:lnTo>
                  <a:lnTo>
                    <a:pt x="67677" y="102524"/>
                  </a:lnTo>
                  <a:lnTo>
                    <a:pt x="67677" y="96422"/>
                  </a:lnTo>
                  <a:close/>
                  <a:moveTo>
                    <a:pt x="80809" y="96422"/>
                  </a:moveTo>
                  <a:lnTo>
                    <a:pt x="80809" y="102524"/>
                  </a:lnTo>
                  <a:lnTo>
                    <a:pt x="74422" y="102524"/>
                  </a:lnTo>
                  <a:lnTo>
                    <a:pt x="74422" y="96422"/>
                  </a:lnTo>
                  <a:close/>
                  <a:moveTo>
                    <a:pt x="87554" y="96422"/>
                  </a:moveTo>
                  <a:lnTo>
                    <a:pt x="87554" y="102524"/>
                  </a:lnTo>
                  <a:lnTo>
                    <a:pt x="81148" y="102524"/>
                  </a:lnTo>
                  <a:lnTo>
                    <a:pt x="81148" y="96422"/>
                  </a:lnTo>
                  <a:close/>
                  <a:moveTo>
                    <a:pt x="94281" y="96422"/>
                  </a:moveTo>
                  <a:lnTo>
                    <a:pt x="94281" y="102524"/>
                  </a:lnTo>
                  <a:lnTo>
                    <a:pt x="87893" y="102524"/>
                  </a:lnTo>
                  <a:lnTo>
                    <a:pt x="87893" y="96422"/>
                  </a:lnTo>
                  <a:close/>
                  <a:moveTo>
                    <a:pt x="101007" y="96422"/>
                  </a:moveTo>
                  <a:lnTo>
                    <a:pt x="101007" y="102524"/>
                  </a:lnTo>
                  <a:lnTo>
                    <a:pt x="94620" y="102524"/>
                  </a:lnTo>
                  <a:lnTo>
                    <a:pt x="94620" y="96422"/>
                  </a:lnTo>
                  <a:close/>
                  <a:moveTo>
                    <a:pt x="107752" y="96422"/>
                  </a:moveTo>
                  <a:lnTo>
                    <a:pt x="107752" y="102524"/>
                  </a:lnTo>
                  <a:lnTo>
                    <a:pt x="101346" y="102524"/>
                  </a:lnTo>
                  <a:lnTo>
                    <a:pt x="101346" y="96422"/>
                  </a:lnTo>
                  <a:close/>
                  <a:moveTo>
                    <a:pt x="114478" y="96422"/>
                  </a:moveTo>
                  <a:lnTo>
                    <a:pt x="114478" y="102524"/>
                  </a:lnTo>
                  <a:lnTo>
                    <a:pt x="108091" y="102524"/>
                  </a:lnTo>
                  <a:lnTo>
                    <a:pt x="108091" y="96422"/>
                  </a:lnTo>
                  <a:close/>
                  <a:moveTo>
                    <a:pt x="121223" y="96422"/>
                  </a:moveTo>
                  <a:lnTo>
                    <a:pt x="121223" y="102524"/>
                  </a:lnTo>
                  <a:lnTo>
                    <a:pt x="114817" y="102524"/>
                  </a:lnTo>
                  <a:lnTo>
                    <a:pt x="114817" y="96422"/>
                  </a:lnTo>
                  <a:close/>
                  <a:moveTo>
                    <a:pt x="127950" y="96422"/>
                  </a:moveTo>
                  <a:lnTo>
                    <a:pt x="127950" y="102524"/>
                  </a:lnTo>
                  <a:lnTo>
                    <a:pt x="121562" y="102524"/>
                  </a:lnTo>
                  <a:lnTo>
                    <a:pt x="121562" y="96422"/>
                  </a:lnTo>
                  <a:close/>
                  <a:moveTo>
                    <a:pt x="134694" y="96422"/>
                  </a:moveTo>
                  <a:lnTo>
                    <a:pt x="134694" y="102524"/>
                  </a:lnTo>
                  <a:lnTo>
                    <a:pt x="128289" y="102524"/>
                  </a:lnTo>
                  <a:lnTo>
                    <a:pt x="128289" y="96422"/>
                  </a:lnTo>
                  <a:close/>
                  <a:moveTo>
                    <a:pt x="141421" y="96422"/>
                  </a:moveTo>
                  <a:lnTo>
                    <a:pt x="141421" y="102524"/>
                  </a:lnTo>
                  <a:lnTo>
                    <a:pt x="135033" y="102524"/>
                  </a:lnTo>
                  <a:lnTo>
                    <a:pt x="135033" y="96422"/>
                  </a:lnTo>
                  <a:close/>
                  <a:moveTo>
                    <a:pt x="148148" y="96422"/>
                  </a:moveTo>
                  <a:lnTo>
                    <a:pt x="148148" y="102524"/>
                  </a:lnTo>
                  <a:lnTo>
                    <a:pt x="141760" y="102524"/>
                  </a:lnTo>
                  <a:lnTo>
                    <a:pt x="141760" y="96422"/>
                  </a:lnTo>
                  <a:close/>
                  <a:moveTo>
                    <a:pt x="154892" y="96422"/>
                  </a:moveTo>
                  <a:lnTo>
                    <a:pt x="154892" y="102524"/>
                  </a:lnTo>
                  <a:lnTo>
                    <a:pt x="148487" y="102524"/>
                  </a:lnTo>
                  <a:lnTo>
                    <a:pt x="148487" y="96422"/>
                  </a:lnTo>
                  <a:close/>
                  <a:moveTo>
                    <a:pt x="161619" y="96422"/>
                  </a:moveTo>
                  <a:lnTo>
                    <a:pt x="161619" y="102524"/>
                  </a:lnTo>
                  <a:lnTo>
                    <a:pt x="155231" y="102524"/>
                  </a:lnTo>
                  <a:lnTo>
                    <a:pt x="155231" y="96422"/>
                  </a:lnTo>
                  <a:close/>
                  <a:moveTo>
                    <a:pt x="168363" y="96422"/>
                  </a:moveTo>
                  <a:lnTo>
                    <a:pt x="168363" y="102524"/>
                  </a:lnTo>
                  <a:lnTo>
                    <a:pt x="161958" y="102524"/>
                  </a:lnTo>
                  <a:lnTo>
                    <a:pt x="161958" y="96422"/>
                  </a:lnTo>
                  <a:close/>
                  <a:moveTo>
                    <a:pt x="175090" y="96422"/>
                  </a:moveTo>
                  <a:lnTo>
                    <a:pt x="175090" y="102524"/>
                  </a:lnTo>
                  <a:lnTo>
                    <a:pt x="168702" y="102524"/>
                  </a:lnTo>
                  <a:lnTo>
                    <a:pt x="168702" y="96422"/>
                  </a:lnTo>
                  <a:close/>
                  <a:moveTo>
                    <a:pt x="181834" y="96422"/>
                  </a:moveTo>
                  <a:lnTo>
                    <a:pt x="181834" y="102524"/>
                  </a:lnTo>
                  <a:lnTo>
                    <a:pt x="175429" y="102524"/>
                  </a:lnTo>
                  <a:lnTo>
                    <a:pt x="175429" y="96422"/>
                  </a:lnTo>
                  <a:close/>
                  <a:moveTo>
                    <a:pt x="188561" y="96422"/>
                  </a:moveTo>
                  <a:lnTo>
                    <a:pt x="188561" y="102524"/>
                  </a:lnTo>
                  <a:lnTo>
                    <a:pt x="182173" y="102524"/>
                  </a:lnTo>
                  <a:lnTo>
                    <a:pt x="182173" y="96422"/>
                  </a:lnTo>
                  <a:close/>
                  <a:moveTo>
                    <a:pt x="195288" y="96422"/>
                  </a:moveTo>
                  <a:lnTo>
                    <a:pt x="195288" y="102524"/>
                  </a:lnTo>
                  <a:lnTo>
                    <a:pt x="188900" y="102524"/>
                  </a:lnTo>
                  <a:lnTo>
                    <a:pt x="188900" y="96422"/>
                  </a:lnTo>
                  <a:close/>
                  <a:moveTo>
                    <a:pt x="202032" y="96422"/>
                  </a:moveTo>
                  <a:lnTo>
                    <a:pt x="202032" y="102524"/>
                  </a:lnTo>
                  <a:lnTo>
                    <a:pt x="195627" y="102524"/>
                  </a:lnTo>
                  <a:lnTo>
                    <a:pt x="195627" y="96422"/>
                  </a:lnTo>
                  <a:close/>
                  <a:moveTo>
                    <a:pt x="208759" y="96422"/>
                  </a:moveTo>
                  <a:lnTo>
                    <a:pt x="208759" y="102524"/>
                  </a:lnTo>
                  <a:lnTo>
                    <a:pt x="202371" y="102524"/>
                  </a:lnTo>
                  <a:lnTo>
                    <a:pt x="202371" y="96422"/>
                  </a:lnTo>
                  <a:close/>
                  <a:moveTo>
                    <a:pt x="215504" y="96422"/>
                  </a:moveTo>
                  <a:lnTo>
                    <a:pt x="215504" y="102524"/>
                  </a:lnTo>
                  <a:lnTo>
                    <a:pt x="209098" y="102524"/>
                  </a:lnTo>
                  <a:lnTo>
                    <a:pt x="209098" y="96422"/>
                  </a:lnTo>
                  <a:close/>
                  <a:moveTo>
                    <a:pt x="222230" y="96422"/>
                  </a:moveTo>
                  <a:lnTo>
                    <a:pt x="222230" y="102524"/>
                  </a:lnTo>
                  <a:lnTo>
                    <a:pt x="215843" y="102524"/>
                  </a:lnTo>
                  <a:lnTo>
                    <a:pt x="215843" y="96422"/>
                  </a:lnTo>
                  <a:close/>
                  <a:moveTo>
                    <a:pt x="228975" y="96422"/>
                  </a:moveTo>
                  <a:lnTo>
                    <a:pt x="228975" y="102524"/>
                  </a:lnTo>
                  <a:lnTo>
                    <a:pt x="222569" y="102524"/>
                  </a:lnTo>
                  <a:lnTo>
                    <a:pt x="222569" y="96422"/>
                  </a:lnTo>
                  <a:close/>
                  <a:moveTo>
                    <a:pt x="235701" y="96422"/>
                  </a:moveTo>
                  <a:lnTo>
                    <a:pt x="235701" y="102524"/>
                  </a:lnTo>
                  <a:lnTo>
                    <a:pt x="229296" y="102524"/>
                  </a:lnTo>
                  <a:lnTo>
                    <a:pt x="229296" y="96422"/>
                  </a:lnTo>
                  <a:close/>
                  <a:moveTo>
                    <a:pt x="242428" y="96422"/>
                  </a:moveTo>
                  <a:lnTo>
                    <a:pt x="242428" y="102524"/>
                  </a:lnTo>
                  <a:lnTo>
                    <a:pt x="236040" y="102524"/>
                  </a:lnTo>
                  <a:lnTo>
                    <a:pt x="236040" y="96422"/>
                  </a:lnTo>
                  <a:close/>
                  <a:moveTo>
                    <a:pt x="249173" y="96422"/>
                  </a:moveTo>
                  <a:lnTo>
                    <a:pt x="249173" y="102524"/>
                  </a:lnTo>
                  <a:lnTo>
                    <a:pt x="242767" y="102524"/>
                  </a:lnTo>
                  <a:lnTo>
                    <a:pt x="242767" y="96422"/>
                  </a:lnTo>
                  <a:close/>
                  <a:moveTo>
                    <a:pt x="255899" y="96422"/>
                  </a:moveTo>
                  <a:lnTo>
                    <a:pt x="255899" y="102524"/>
                  </a:lnTo>
                  <a:lnTo>
                    <a:pt x="249512" y="102524"/>
                  </a:lnTo>
                  <a:lnTo>
                    <a:pt x="249512" y="96422"/>
                  </a:lnTo>
                  <a:close/>
                  <a:moveTo>
                    <a:pt x="262644" y="96422"/>
                  </a:moveTo>
                  <a:lnTo>
                    <a:pt x="262644" y="102524"/>
                  </a:lnTo>
                  <a:lnTo>
                    <a:pt x="256238" y="102524"/>
                  </a:lnTo>
                  <a:lnTo>
                    <a:pt x="256238" y="96422"/>
                  </a:lnTo>
                  <a:close/>
                  <a:moveTo>
                    <a:pt x="269370" y="96422"/>
                  </a:moveTo>
                  <a:lnTo>
                    <a:pt x="269370" y="102524"/>
                  </a:lnTo>
                  <a:lnTo>
                    <a:pt x="262983" y="102524"/>
                  </a:lnTo>
                  <a:lnTo>
                    <a:pt x="262983" y="96422"/>
                  </a:lnTo>
                  <a:close/>
                  <a:moveTo>
                    <a:pt x="276115" y="96422"/>
                  </a:moveTo>
                  <a:lnTo>
                    <a:pt x="276115" y="102524"/>
                  </a:lnTo>
                  <a:lnTo>
                    <a:pt x="269709" y="102524"/>
                  </a:lnTo>
                  <a:lnTo>
                    <a:pt x="269709" y="96422"/>
                  </a:lnTo>
                  <a:close/>
                  <a:moveTo>
                    <a:pt x="282842" y="96422"/>
                  </a:moveTo>
                  <a:lnTo>
                    <a:pt x="282842" y="102524"/>
                  </a:lnTo>
                  <a:lnTo>
                    <a:pt x="276436" y="102524"/>
                  </a:lnTo>
                  <a:lnTo>
                    <a:pt x="276436" y="96422"/>
                  </a:lnTo>
                  <a:close/>
                  <a:moveTo>
                    <a:pt x="6745" y="102827"/>
                  </a:moveTo>
                  <a:lnTo>
                    <a:pt x="6745" y="108929"/>
                  </a:lnTo>
                  <a:lnTo>
                    <a:pt x="339" y="108929"/>
                  </a:lnTo>
                  <a:lnTo>
                    <a:pt x="339" y="102827"/>
                  </a:lnTo>
                  <a:close/>
                  <a:moveTo>
                    <a:pt x="13471" y="102827"/>
                  </a:moveTo>
                  <a:lnTo>
                    <a:pt x="13471" y="108929"/>
                  </a:lnTo>
                  <a:lnTo>
                    <a:pt x="7066" y="108929"/>
                  </a:lnTo>
                  <a:lnTo>
                    <a:pt x="7066" y="102827"/>
                  </a:lnTo>
                  <a:close/>
                  <a:moveTo>
                    <a:pt x="20198" y="102827"/>
                  </a:moveTo>
                  <a:lnTo>
                    <a:pt x="20198" y="108929"/>
                  </a:lnTo>
                  <a:lnTo>
                    <a:pt x="13810" y="108929"/>
                  </a:lnTo>
                  <a:lnTo>
                    <a:pt x="13810" y="102827"/>
                  </a:lnTo>
                  <a:close/>
                  <a:moveTo>
                    <a:pt x="26942" y="102827"/>
                  </a:moveTo>
                  <a:lnTo>
                    <a:pt x="26942" y="108929"/>
                  </a:lnTo>
                  <a:lnTo>
                    <a:pt x="20537" y="108929"/>
                  </a:lnTo>
                  <a:lnTo>
                    <a:pt x="20537" y="102827"/>
                  </a:lnTo>
                  <a:close/>
                  <a:moveTo>
                    <a:pt x="33669" y="102827"/>
                  </a:moveTo>
                  <a:lnTo>
                    <a:pt x="33669" y="108929"/>
                  </a:lnTo>
                  <a:lnTo>
                    <a:pt x="27281" y="108929"/>
                  </a:lnTo>
                  <a:lnTo>
                    <a:pt x="27281" y="102827"/>
                  </a:lnTo>
                  <a:close/>
                  <a:moveTo>
                    <a:pt x="40414" y="102827"/>
                  </a:moveTo>
                  <a:lnTo>
                    <a:pt x="40414" y="108929"/>
                  </a:lnTo>
                  <a:lnTo>
                    <a:pt x="34008" y="108929"/>
                  </a:lnTo>
                  <a:lnTo>
                    <a:pt x="34008" y="102827"/>
                  </a:lnTo>
                  <a:close/>
                  <a:moveTo>
                    <a:pt x="47140" y="102827"/>
                  </a:moveTo>
                  <a:lnTo>
                    <a:pt x="47140" y="108929"/>
                  </a:lnTo>
                  <a:lnTo>
                    <a:pt x="40753" y="108929"/>
                  </a:lnTo>
                  <a:lnTo>
                    <a:pt x="40753" y="102827"/>
                  </a:lnTo>
                  <a:close/>
                  <a:moveTo>
                    <a:pt x="53885" y="102827"/>
                  </a:moveTo>
                  <a:lnTo>
                    <a:pt x="53885" y="108929"/>
                  </a:lnTo>
                  <a:lnTo>
                    <a:pt x="47479" y="108929"/>
                  </a:lnTo>
                  <a:lnTo>
                    <a:pt x="47479" y="102827"/>
                  </a:lnTo>
                  <a:close/>
                  <a:moveTo>
                    <a:pt x="60611" y="102827"/>
                  </a:moveTo>
                  <a:lnTo>
                    <a:pt x="60611" y="108929"/>
                  </a:lnTo>
                  <a:lnTo>
                    <a:pt x="54206" y="108929"/>
                  </a:lnTo>
                  <a:lnTo>
                    <a:pt x="54206" y="102827"/>
                  </a:lnTo>
                  <a:close/>
                  <a:moveTo>
                    <a:pt x="67338" y="102827"/>
                  </a:moveTo>
                  <a:lnTo>
                    <a:pt x="67338" y="108929"/>
                  </a:lnTo>
                  <a:lnTo>
                    <a:pt x="60950" y="108929"/>
                  </a:lnTo>
                  <a:lnTo>
                    <a:pt x="60950" y="102827"/>
                  </a:lnTo>
                  <a:close/>
                  <a:moveTo>
                    <a:pt x="74083" y="102827"/>
                  </a:moveTo>
                  <a:lnTo>
                    <a:pt x="74083" y="108929"/>
                  </a:lnTo>
                  <a:lnTo>
                    <a:pt x="67677" y="108929"/>
                  </a:lnTo>
                  <a:lnTo>
                    <a:pt x="67677" y="102827"/>
                  </a:lnTo>
                  <a:close/>
                  <a:moveTo>
                    <a:pt x="80809" y="102827"/>
                  </a:moveTo>
                  <a:lnTo>
                    <a:pt x="80809" y="108929"/>
                  </a:lnTo>
                  <a:lnTo>
                    <a:pt x="74422" y="108929"/>
                  </a:lnTo>
                  <a:lnTo>
                    <a:pt x="74422" y="102827"/>
                  </a:lnTo>
                  <a:close/>
                  <a:moveTo>
                    <a:pt x="87554" y="102827"/>
                  </a:moveTo>
                  <a:lnTo>
                    <a:pt x="87554" y="108929"/>
                  </a:lnTo>
                  <a:lnTo>
                    <a:pt x="81148" y="108929"/>
                  </a:lnTo>
                  <a:lnTo>
                    <a:pt x="81148" y="102827"/>
                  </a:lnTo>
                  <a:close/>
                  <a:moveTo>
                    <a:pt x="94281" y="102827"/>
                  </a:moveTo>
                  <a:lnTo>
                    <a:pt x="94281" y="108929"/>
                  </a:lnTo>
                  <a:lnTo>
                    <a:pt x="87893" y="108929"/>
                  </a:lnTo>
                  <a:lnTo>
                    <a:pt x="87893" y="102827"/>
                  </a:lnTo>
                  <a:close/>
                  <a:moveTo>
                    <a:pt x="101007" y="102827"/>
                  </a:moveTo>
                  <a:lnTo>
                    <a:pt x="101007" y="108929"/>
                  </a:lnTo>
                  <a:lnTo>
                    <a:pt x="94620" y="108929"/>
                  </a:lnTo>
                  <a:lnTo>
                    <a:pt x="94620" y="102827"/>
                  </a:lnTo>
                  <a:close/>
                  <a:moveTo>
                    <a:pt x="107752" y="102827"/>
                  </a:moveTo>
                  <a:lnTo>
                    <a:pt x="107752" y="108929"/>
                  </a:lnTo>
                  <a:lnTo>
                    <a:pt x="101346" y="108929"/>
                  </a:lnTo>
                  <a:lnTo>
                    <a:pt x="101346" y="102827"/>
                  </a:lnTo>
                  <a:close/>
                  <a:moveTo>
                    <a:pt x="114478" y="102827"/>
                  </a:moveTo>
                  <a:lnTo>
                    <a:pt x="114478" y="108929"/>
                  </a:lnTo>
                  <a:lnTo>
                    <a:pt x="108091" y="108929"/>
                  </a:lnTo>
                  <a:lnTo>
                    <a:pt x="108091" y="102827"/>
                  </a:lnTo>
                  <a:close/>
                  <a:moveTo>
                    <a:pt x="121223" y="102827"/>
                  </a:moveTo>
                  <a:lnTo>
                    <a:pt x="121223" y="108929"/>
                  </a:lnTo>
                  <a:lnTo>
                    <a:pt x="114817" y="108929"/>
                  </a:lnTo>
                  <a:lnTo>
                    <a:pt x="114817" y="102827"/>
                  </a:lnTo>
                  <a:close/>
                  <a:moveTo>
                    <a:pt x="127950" y="102827"/>
                  </a:moveTo>
                  <a:lnTo>
                    <a:pt x="127950" y="108929"/>
                  </a:lnTo>
                  <a:lnTo>
                    <a:pt x="121562" y="108929"/>
                  </a:lnTo>
                  <a:lnTo>
                    <a:pt x="121562" y="102827"/>
                  </a:lnTo>
                  <a:close/>
                  <a:moveTo>
                    <a:pt x="134694" y="102827"/>
                  </a:moveTo>
                  <a:lnTo>
                    <a:pt x="134694" y="108929"/>
                  </a:lnTo>
                  <a:lnTo>
                    <a:pt x="128289" y="108929"/>
                  </a:lnTo>
                  <a:lnTo>
                    <a:pt x="128289" y="102827"/>
                  </a:lnTo>
                  <a:close/>
                  <a:moveTo>
                    <a:pt x="141421" y="102827"/>
                  </a:moveTo>
                  <a:lnTo>
                    <a:pt x="141421" y="108929"/>
                  </a:lnTo>
                  <a:lnTo>
                    <a:pt x="135033" y="108929"/>
                  </a:lnTo>
                  <a:lnTo>
                    <a:pt x="135033" y="102827"/>
                  </a:lnTo>
                  <a:close/>
                  <a:moveTo>
                    <a:pt x="148148" y="102827"/>
                  </a:moveTo>
                  <a:lnTo>
                    <a:pt x="148148" y="108929"/>
                  </a:lnTo>
                  <a:lnTo>
                    <a:pt x="141760" y="108929"/>
                  </a:lnTo>
                  <a:lnTo>
                    <a:pt x="141760" y="102827"/>
                  </a:lnTo>
                  <a:close/>
                  <a:moveTo>
                    <a:pt x="154892" y="102827"/>
                  </a:moveTo>
                  <a:lnTo>
                    <a:pt x="154892" y="108929"/>
                  </a:lnTo>
                  <a:lnTo>
                    <a:pt x="148487" y="108929"/>
                  </a:lnTo>
                  <a:lnTo>
                    <a:pt x="148487" y="102827"/>
                  </a:lnTo>
                  <a:close/>
                  <a:moveTo>
                    <a:pt x="161619" y="102827"/>
                  </a:moveTo>
                  <a:lnTo>
                    <a:pt x="161619" y="108929"/>
                  </a:lnTo>
                  <a:lnTo>
                    <a:pt x="155231" y="108929"/>
                  </a:lnTo>
                  <a:lnTo>
                    <a:pt x="155231" y="102827"/>
                  </a:lnTo>
                  <a:close/>
                  <a:moveTo>
                    <a:pt x="168363" y="102827"/>
                  </a:moveTo>
                  <a:lnTo>
                    <a:pt x="168363" y="108929"/>
                  </a:lnTo>
                  <a:lnTo>
                    <a:pt x="161958" y="108929"/>
                  </a:lnTo>
                  <a:lnTo>
                    <a:pt x="161958" y="102827"/>
                  </a:lnTo>
                  <a:close/>
                  <a:moveTo>
                    <a:pt x="175090" y="102827"/>
                  </a:moveTo>
                  <a:lnTo>
                    <a:pt x="175090" y="108929"/>
                  </a:lnTo>
                  <a:lnTo>
                    <a:pt x="168702" y="108929"/>
                  </a:lnTo>
                  <a:lnTo>
                    <a:pt x="168702" y="102827"/>
                  </a:lnTo>
                  <a:close/>
                  <a:moveTo>
                    <a:pt x="181834" y="102827"/>
                  </a:moveTo>
                  <a:lnTo>
                    <a:pt x="181834" y="108929"/>
                  </a:lnTo>
                  <a:lnTo>
                    <a:pt x="175429" y="108929"/>
                  </a:lnTo>
                  <a:lnTo>
                    <a:pt x="175429" y="102827"/>
                  </a:lnTo>
                  <a:close/>
                  <a:moveTo>
                    <a:pt x="188561" y="102827"/>
                  </a:moveTo>
                  <a:lnTo>
                    <a:pt x="188561" y="108929"/>
                  </a:lnTo>
                  <a:lnTo>
                    <a:pt x="182173" y="108929"/>
                  </a:lnTo>
                  <a:lnTo>
                    <a:pt x="182173" y="102827"/>
                  </a:lnTo>
                  <a:close/>
                  <a:moveTo>
                    <a:pt x="195288" y="102827"/>
                  </a:moveTo>
                  <a:lnTo>
                    <a:pt x="195288" y="108929"/>
                  </a:lnTo>
                  <a:lnTo>
                    <a:pt x="188900" y="108929"/>
                  </a:lnTo>
                  <a:lnTo>
                    <a:pt x="188900" y="102827"/>
                  </a:lnTo>
                  <a:close/>
                  <a:moveTo>
                    <a:pt x="202032" y="102827"/>
                  </a:moveTo>
                  <a:lnTo>
                    <a:pt x="202032" y="108929"/>
                  </a:lnTo>
                  <a:lnTo>
                    <a:pt x="195627" y="108929"/>
                  </a:lnTo>
                  <a:lnTo>
                    <a:pt x="195627" y="102827"/>
                  </a:lnTo>
                  <a:close/>
                  <a:moveTo>
                    <a:pt x="208759" y="102827"/>
                  </a:moveTo>
                  <a:lnTo>
                    <a:pt x="208759" y="108929"/>
                  </a:lnTo>
                  <a:lnTo>
                    <a:pt x="202371" y="108929"/>
                  </a:lnTo>
                  <a:lnTo>
                    <a:pt x="202371" y="102827"/>
                  </a:lnTo>
                  <a:close/>
                  <a:moveTo>
                    <a:pt x="215504" y="102827"/>
                  </a:moveTo>
                  <a:lnTo>
                    <a:pt x="215504" y="108929"/>
                  </a:lnTo>
                  <a:lnTo>
                    <a:pt x="209098" y="108929"/>
                  </a:lnTo>
                  <a:lnTo>
                    <a:pt x="209098" y="102827"/>
                  </a:lnTo>
                  <a:close/>
                  <a:moveTo>
                    <a:pt x="222230" y="102827"/>
                  </a:moveTo>
                  <a:lnTo>
                    <a:pt x="222230" y="108929"/>
                  </a:lnTo>
                  <a:lnTo>
                    <a:pt x="215843" y="108929"/>
                  </a:lnTo>
                  <a:lnTo>
                    <a:pt x="215843" y="102827"/>
                  </a:lnTo>
                  <a:close/>
                  <a:moveTo>
                    <a:pt x="228975" y="102827"/>
                  </a:moveTo>
                  <a:lnTo>
                    <a:pt x="228975" y="108929"/>
                  </a:lnTo>
                  <a:lnTo>
                    <a:pt x="222569" y="108929"/>
                  </a:lnTo>
                  <a:lnTo>
                    <a:pt x="222569" y="102827"/>
                  </a:lnTo>
                  <a:close/>
                  <a:moveTo>
                    <a:pt x="235701" y="102827"/>
                  </a:moveTo>
                  <a:lnTo>
                    <a:pt x="235701" y="108929"/>
                  </a:lnTo>
                  <a:lnTo>
                    <a:pt x="229296" y="108929"/>
                  </a:lnTo>
                  <a:lnTo>
                    <a:pt x="229296" y="102827"/>
                  </a:lnTo>
                  <a:close/>
                  <a:moveTo>
                    <a:pt x="242428" y="102827"/>
                  </a:moveTo>
                  <a:lnTo>
                    <a:pt x="242428" y="108929"/>
                  </a:lnTo>
                  <a:lnTo>
                    <a:pt x="236040" y="108929"/>
                  </a:lnTo>
                  <a:lnTo>
                    <a:pt x="236040" y="102827"/>
                  </a:lnTo>
                  <a:close/>
                  <a:moveTo>
                    <a:pt x="249173" y="102827"/>
                  </a:moveTo>
                  <a:lnTo>
                    <a:pt x="249173" y="108929"/>
                  </a:lnTo>
                  <a:lnTo>
                    <a:pt x="242767" y="108929"/>
                  </a:lnTo>
                  <a:lnTo>
                    <a:pt x="242767" y="102827"/>
                  </a:lnTo>
                  <a:close/>
                  <a:moveTo>
                    <a:pt x="255899" y="102827"/>
                  </a:moveTo>
                  <a:lnTo>
                    <a:pt x="255899" y="108929"/>
                  </a:lnTo>
                  <a:lnTo>
                    <a:pt x="249512" y="108929"/>
                  </a:lnTo>
                  <a:lnTo>
                    <a:pt x="249512" y="102827"/>
                  </a:lnTo>
                  <a:close/>
                  <a:moveTo>
                    <a:pt x="262644" y="102827"/>
                  </a:moveTo>
                  <a:lnTo>
                    <a:pt x="262644" y="108929"/>
                  </a:lnTo>
                  <a:lnTo>
                    <a:pt x="256238" y="108929"/>
                  </a:lnTo>
                  <a:lnTo>
                    <a:pt x="256238" y="102827"/>
                  </a:lnTo>
                  <a:close/>
                  <a:moveTo>
                    <a:pt x="269370" y="102827"/>
                  </a:moveTo>
                  <a:lnTo>
                    <a:pt x="269370" y="108929"/>
                  </a:lnTo>
                  <a:lnTo>
                    <a:pt x="262983" y="108929"/>
                  </a:lnTo>
                  <a:lnTo>
                    <a:pt x="262983" y="102827"/>
                  </a:lnTo>
                  <a:close/>
                  <a:moveTo>
                    <a:pt x="276115" y="102827"/>
                  </a:moveTo>
                  <a:lnTo>
                    <a:pt x="276115" y="108929"/>
                  </a:lnTo>
                  <a:lnTo>
                    <a:pt x="269709" y="108929"/>
                  </a:lnTo>
                  <a:lnTo>
                    <a:pt x="269709" y="102827"/>
                  </a:lnTo>
                  <a:close/>
                  <a:moveTo>
                    <a:pt x="282842" y="102827"/>
                  </a:moveTo>
                  <a:lnTo>
                    <a:pt x="282842" y="108929"/>
                  </a:lnTo>
                  <a:lnTo>
                    <a:pt x="276436" y="108929"/>
                  </a:lnTo>
                  <a:lnTo>
                    <a:pt x="276436" y="102827"/>
                  </a:lnTo>
                  <a:close/>
                  <a:moveTo>
                    <a:pt x="6745" y="109250"/>
                  </a:moveTo>
                  <a:lnTo>
                    <a:pt x="6745" y="115335"/>
                  </a:lnTo>
                  <a:lnTo>
                    <a:pt x="339" y="115335"/>
                  </a:lnTo>
                  <a:lnTo>
                    <a:pt x="339" y="109250"/>
                  </a:lnTo>
                  <a:close/>
                  <a:moveTo>
                    <a:pt x="13471" y="109250"/>
                  </a:moveTo>
                  <a:lnTo>
                    <a:pt x="13471" y="115335"/>
                  </a:lnTo>
                  <a:lnTo>
                    <a:pt x="7066" y="115335"/>
                  </a:lnTo>
                  <a:lnTo>
                    <a:pt x="7066" y="109250"/>
                  </a:lnTo>
                  <a:close/>
                  <a:moveTo>
                    <a:pt x="20198" y="109250"/>
                  </a:moveTo>
                  <a:lnTo>
                    <a:pt x="20198" y="115335"/>
                  </a:lnTo>
                  <a:lnTo>
                    <a:pt x="13810" y="115335"/>
                  </a:lnTo>
                  <a:lnTo>
                    <a:pt x="13810" y="109250"/>
                  </a:lnTo>
                  <a:close/>
                  <a:moveTo>
                    <a:pt x="26942" y="109250"/>
                  </a:moveTo>
                  <a:lnTo>
                    <a:pt x="26942" y="115335"/>
                  </a:lnTo>
                  <a:lnTo>
                    <a:pt x="20537" y="115335"/>
                  </a:lnTo>
                  <a:lnTo>
                    <a:pt x="20537" y="109250"/>
                  </a:lnTo>
                  <a:close/>
                  <a:moveTo>
                    <a:pt x="33669" y="109250"/>
                  </a:moveTo>
                  <a:lnTo>
                    <a:pt x="33669" y="115335"/>
                  </a:lnTo>
                  <a:lnTo>
                    <a:pt x="27281" y="115335"/>
                  </a:lnTo>
                  <a:lnTo>
                    <a:pt x="27281" y="109250"/>
                  </a:lnTo>
                  <a:close/>
                  <a:moveTo>
                    <a:pt x="40414" y="109250"/>
                  </a:moveTo>
                  <a:lnTo>
                    <a:pt x="40414" y="115335"/>
                  </a:lnTo>
                  <a:lnTo>
                    <a:pt x="34008" y="115335"/>
                  </a:lnTo>
                  <a:lnTo>
                    <a:pt x="34008" y="109250"/>
                  </a:lnTo>
                  <a:close/>
                  <a:moveTo>
                    <a:pt x="47140" y="109250"/>
                  </a:moveTo>
                  <a:lnTo>
                    <a:pt x="47140" y="115335"/>
                  </a:lnTo>
                  <a:lnTo>
                    <a:pt x="40753" y="115335"/>
                  </a:lnTo>
                  <a:lnTo>
                    <a:pt x="40753" y="109250"/>
                  </a:lnTo>
                  <a:close/>
                  <a:moveTo>
                    <a:pt x="53885" y="109250"/>
                  </a:moveTo>
                  <a:lnTo>
                    <a:pt x="53885" y="115335"/>
                  </a:lnTo>
                  <a:lnTo>
                    <a:pt x="47479" y="115335"/>
                  </a:lnTo>
                  <a:lnTo>
                    <a:pt x="47479" y="109250"/>
                  </a:lnTo>
                  <a:close/>
                  <a:moveTo>
                    <a:pt x="60611" y="109250"/>
                  </a:moveTo>
                  <a:lnTo>
                    <a:pt x="60611" y="115335"/>
                  </a:lnTo>
                  <a:lnTo>
                    <a:pt x="54206" y="115335"/>
                  </a:lnTo>
                  <a:lnTo>
                    <a:pt x="54206" y="109250"/>
                  </a:lnTo>
                  <a:close/>
                  <a:moveTo>
                    <a:pt x="67338" y="109250"/>
                  </a:moveTo>
                  <a:lnTo>
                    <a:pt x="67338" y="115335"/>
                  </a:lnTo>
                  <a:lnTo>
                    <a:pt x="60950" y="115335"/>
                  </a:lnTo>
                  <a:lnTo>
                    <a:pt x="60950" y="109250"/>
                  </a:lnTo>
                  <a:close/>
                  <a:moveTo>
                    <a:pt x="74083" y="109250"/>
                  </a:moveTo>
                  <a:lnTo>
                    <a:pt x="74083" y="115335"/>
                  </a:lnTo>
                  <a:lnTo>
                    <a:pt x="67677" y="115335"/>
                  </a:lnTo>
                  <a:lnTo>
                    <a:pt x="67677" y="109250"/>
                  </a:lnTo>
                  <a:close/>
                  <a:moveTo>
                    <a:pt x="80809" y="109250"/>
                  </a:moveTo>
                  <a:lnTo>
                    <a:pt x="80809" y="115335"/>
                  </a:lnTo>
                  <a:lnTo>
                    <a:pt x="74422" y="115335"/>
                  </a:lnTo>
                  <a:lnTo>
                    <a:pt x="74422" y="109250"/>
                  </a:lnTo>
                  <a:close/>
                  <a:moveTo>
                    <a:pt x="87554" y="109250"/>
                  </a:moveTo>
                  <a:lnTo>
                    <a:pt x="87554" y="115335"/>
                  </a:lnTo>
                  <a:lnTo>
                    <a:pt x="81148" y="115335"/>
                  </a:lnTo>
                  <a:lnTo>
                    <a:pt x="81148" y="109250"/>
                  </a:lnTo>
                  <a:close/>
                  <a:moveTo>
                    <a:pt x="94281" y="109250"/>
                  </a:moveTo>
                  <a:lnTo>
                    <a:pt x="94281" y="115335"/>
                  </a:lnTo>
                  <a:lnTo>
                    <a:pt x="87893" y="115335"/>
                  </a:lnTo>
                  <a:lnTo>
                    <a:pt x="87893" y="109250"/>
                  </a:lnTo>
                  <a:close/>
                  <a:moveTo>
                    <a:pt x="101007" y="109250"/>
                  </a:moveTo>
                  <a:lnTo>
                    <a:pt x="101007" y="115335"/>
                  </a:lnTo>
                  <a:lnTo>
                    <a:pt x="94620" y="115335"/>
                  </a:lnTo>
                  <a:lnTo>
                    <a:pt x="94620" y="109250"/>
                  </a:lnTo>
                  <a:close/>
                  <a:moveTo>
                    <a:pt x="107752" y="109250"/>
                  </a:moveTo>
                  <a:lnTo>
                    <a:pt x="107752" y="115335"/>
                  </a:lnTo>
                  <a:lnTo>
                    <a:pt x="101346" y="115335"/>
                  </a:lnTo>
                  <a:lnTo>
                    <a:pt x="101346" y="109250"/>
                  </a:lnTo>
                  <a:close/>
                  <a:moveTo>
                    <a:pt x="114478" y="109250"/>
                  </a:moveTo>
                  <a:lnTo>
                    <a:pt x="114478" y="115335"/>
                  </a:lnTo>
                  <a:lnTo>
                    <a:pt x="108091" y="115335"/>
                  </a:lnTo>
                  <a:lnTo>
                    <a:pt x="108091" y="109250"/>
                  </a:lnTo>
                  <a:close/>
                  <a:moveTo>
                    <a:pt x="121223" y="109250"/>
                  </a:moveTo>
                  <a:lnTo>
                    <a:pt x="121223" y="115335"/>
                  </a:lnTo>
                  <a:lnTo>
                    <a:pt x="114817" y="115335"/>
                  </a:lnTo>
                  <a:lnTo>
                    <a:pt x="114817" y="109250"/>
                  </a:lnTo>
                  <a:close/>
                  <a:moveTo>
                    <a:pt x="127950" y="109250"/>
                  </a:moveTo>
                  <a:lnTo>
                    <a:pt x="127950" y="115335"/>
                  </a:lnTo>
                  <a:lnTo>
                    <a:pt x="121562" y="115335"/>
                  </a:lnTo>
                  <a:lnTo>
                    <a:pt x="121562" y="109250"/>
                  </a:lnTo>
                  <a:close/>
                  <a:moveTo>
                    <a:pt x="134694" y="109250"/>
                  </a:moveTo>
                  <a:lnTo>
                    <a:pt x="134694" y="115335"/>
                  </a:lnTo>
                  <a:lnTo>
                    <a:pt x="128289" y="115335"/>
                  </a:lnTo>
                  <a:lnTo>
                    <a:pt x="128289" y="109250"/>
                  </a:lnTo>
                  <a:close/>
                  <a:moveTo>
                    <a:pt x="141421" y="109250"/>
                  </a:moveTo>
                  <a:lnTo>
                    <a:pt x="141421" y="115335"/>
                  </a:lnTo>
                  <a:lnTo>
                    <a:pt x="135033" y="115335"/>
                  </a:lnTo>
                  <a:lnTo>
                    <a:pt x="135033" y="109250"/>
                  </a:lnTo>
                  <a:close/>
                  <a:moveTo>
                    <a:pt x="148148" y="109250"/>
                  </a:moveTo>
                  <a:lnTo>
                    <a:pt x="148148" y="115335"/>
                  </a:lnTo>
                  <a:lnTo>
                    <a:pt x="141760" y="115335"/>
                  </a:lnTo>
                  <a:lnTo>
                    <a:pt x="141760" y="109250"/>
                  </a:lnTo>
                  <a:close/>
                  <a:moveTo>
                    <a:pt x="154892" y="109250"/>
                  </a:moveTo>
                  <a:lnTo>
                    <a:pt x="154892" y="115335"/>
                  </a:lnTo>
                  <a:lnTo>
                    <a:pt x="148487" y="115335"/>
                  </a:lnTo>
                  <a:lnTo>
                    <a:pt x="148487" y="109250"/>
                  </a:lnTo>
                  <a:close/>
                  <a:moveTo>
                    <a:pt x="161619" y="109250"/>
                  </a:moveTo>
                  <a:lnTo>
                    <a:pt x="161619" y="115335"/>
                  </a:lnTo>
                  <a:lnTo>
                    <a:pt x="155231" y="115335"/>
                  </a:lnTo>
                  <a:lnTo>
                    <a:pt x="155231" y="109250"/>
                  </a:lnTo>
                  <a:close/>
                  <a:moveTo>
                    <a:pt x="168363" y="109250"/>
                  </a:moveTo>
                  <a:lnTo>
                    <a:pt x="168363" y="115335"/>
                  </a:lnTo>
                  <a:lnTo>
                    <a:pt x="161958" y="115335"/>
                  </a:lnTo>
                  <a:lnTo>
                    <a:pt x="161958" y="109250"/>
                  </a:lnTo>
                  <a:close/>
                  <a:moveTo>
                    <a:pt x="175090" y="109250"/>
                  </a:moveTo>
                  <a:lnTo>
                    <a:pt x="175090" y="115335"/>
                  </a:lnTo>
                  <a:lnTo>
                    <a:pt x="168702" y="115335"/>
                  </a:lnTo>
                  <a:lnTo>
                    <a:pt x="168702" y="109250"/>
                  </a:lnTo>
                  <a:close/>
                  <a:moveTo>
                    <a:pt x="181834" y="109250"/>
                  </a:moveTo>
                  <a:lnTo>
                    <a:pt x="181834" y="115335"/>
                  </a:lnTo>
                  <a:lnTo>
                    <a:pt x="175429" y="115335"/>
                  </a:lnTo>
                  <a:lnTo>
                    <a:pt x="175429" y="109250"/>
                  </a:lnTo>
                  <a:close/>
                  <a:moveTo>
                    <a:pt x="188561" y="109250"/>
                  </a:moveTo>
                  <a:lnTo>
                    <a:pt x="188561" y="115335"/>
                  </a:lnTo>
                  <a:lnTo>
                    <a:pt x="182173" y="115335"/>
                  </a:lnTo>
                  <a:lnTo>
                    <a:pt x="182173" y="109250"/>
                  </a:lnTo>
                  <a:close/>
                  <a:moveTo>
                    <a:pt x="195288" y="109250"/>
                  </a:moveTo>
                  <a:lnTo>
                    <a:pt x="195288" y="115335"/>
                  </a:lnTo>
                  <a:lnTo>
                    <a:pt x="188900" y="115335"/>
                  </a:lnTo>
                  <a:lnTo>
                    <a:pt x="188900" y="109250"/>
                  </a:lnTo>
                  <a:close/>
                  <a:moveTo>
                    <a:pt x="202032" y="109250"/>
                  </a:moveTo>
                  <a:lnTo>
                    <a:pt x="202032" y="115335"/>
                  </a:lnTo>
                  <a:lnTo>
                    <a:pt x="195627" y="115335"/>
                  </a:lnTo>
                  <a:lnTo>
                    <a:pt x="195627" y="109250"/>
                  </a:lnTo>
                  <a:close/>
                  <a:moveTo>
                    <a:pt x="208759" y="109250"/>
                  </a:moveTo>
                  <a:lnTo>
                    <a:pt x="208759" y="115335"/>
                  </a:lnTo>
                  <a:lnTo>
                    <a:pt x="202371" y="115335"/>
                  </a:lnTo>
                  <a:lnTo>
                    <a:pt x="202371" y="109250"/>
                  </a:lnTo>
                  <a:close/>
                  <a:moveTo>
                    <a:pt x="215504" y="109250"/>
                  </a:moveTo>
                  <a:lnTo>
                    <a:pt x="215504" y="115335"/>
                  </a:lnTo>
                  <a:lnTo>
                    <a:pt x="209098" y="115335"/>
                  </a:lnTo>
                  <a:lnTo>
                    <a:pt x="209098" y="109250"/>
                  </a:lnTo>
                  <a:close/>
                  <a:moveTo>
                    <a:pt x="222230" y="109250"/>
                  </a:moveTo>
                  <a:lnTo>
                    <a:pt x="222230" y="115335"/>
                  </a:lnTo>
                  <a:lnTo>
                    <a:pt x="215843" y="115335"/>
                  </a:lnTo>
                  <a:lnTo>
                    <a:pt x="215843" y="109250"/>
                  </a:lnTo>
                  <a:close/>
                  <a:moveTo>
                    <a:pt x="228975" y="109250"/>
                  </a:moveTo>
                  <a:lnTo>
                    <a:pt x="228975" y="115335"/>
                  </a:lnTo>
                  <a:lnTo>
                    <a:pt x="222569" y="115335"/>
                  </a:lnTo>
                  <a:lnTo>
                    <a:pt x="222569" y="109250"/>
                  </a:lnTo>
                  <a:close/>
                  <a:moveTo>
                    <a:pt x="235701" y="109250"/>
                  </a:moveTo>
                  <a:lnTo>
                    <a:pt x="235701" y="115335"/>
                  </a:lnTo>
                  <a:lnTo>
                    <a:pt x="229296" y="115335"/>
                  </a:lnTo>
                  <a:lnTo>
                    <a:pt x="229296" y="109250"/>
                  </a:lnTo>
                  <a:close/>
                  <a:moveTo>
                    <a:pt x="242428" y="109250"/>
                  </a:moveTo>
                  <a:lnTo>
                    <a:pt x="242428" y="115335"/>
                  </a:lnTo>
                  <a:lnTo>
                    <a:pt x="236040" y="115335"/>
                  </a:lnTo>
                  <a:lnTo>
                    <a:pt x="236040" y="109250"/>
                  </a:lnTo>
                  <a:close/>
                  <a:moveTo>
                    <a:pt x="249173" y="109250"/>
                  </a:moveTo>
                  <a:lnTo>
                    <a:pt x="249173" y="115335"/>
                  </a:lnTo>
                  <a:lnTo>
                    <a:pt x="242767" y="115335"/>
                  </a:lnTo>
                  <a:lnTo>
                    <a:pt x="242767" y="109250"/>
                  </a:lnTo>
                  <a:close/>
                  <a:moveTo>
                    <a:pt x="255899" y="109250"/>
                  </a:moveTo>
                  <a:lnTo>
                    <a:pt x="255899" y="115335"/>
                  </a:lnTo>
                  <a:lnTo>
                    <a:pt x="249512" y="115335"/>
                  </a:lnTo>
                  <a:lnTo>
                    <a:pt x="249512" y="109250"/>
                  </a:lnTo>
                  <a:close/>
                  <a:moveTo>
                    <a:pt x="262644" y="109250"/>
                  </a:moveTo>
                  <a:lnTo>
                    <a:pt x="262644" y="115335"/>
                  </a:lnTo>
                  <a:lnTo>
                    <a:pt x="256238" y="115335"/>
                  </a:lnTo>
                  <a:lnTo>
                    <a:pt x="256238" y="109250"/>
                  </a:lnTo>
                  <a:close/>
                  <a:moveTo>
                    <a:pt x="269370" y="109250"/>
                  </a:moveTo>
                  <a:lnTo>
                    <a:pt x="269370" y="115335"/>
                  </a:lnTo>
                  <a:lnTo>
                    <a:pt x="262983" y="115335"/>
                  </a:lnTo>
                  <a:lnTo>
                    <a:pt x="262983" y="109250"/>
                  </a:lnTo>
                  <a:close/>
                  <a:moveTo>
                    <a:pt x="276115" y="109250"/>
                  </a:moveTo>
                  <a:lnTo>
                    <a:pt x="276115" y="115335"/>
                  </a:lnTo>
                  <a:lnTo>
                    <a:pt x="269709" y="115335"/>
                  </a:lnTo>
                  <a:lnTo>
                    <a:pt x="269709" y="109250"/>
                  </a:lnTo>
                  <a:close/>
                  <a:moveTo>
                    <a:pt x="282842" y="109250"/>
                  </a:moveTo>
                  <a:lnTo>
                    <a:pt x="282842" y="115335"/>
                  </a:lnTo>
                  <a:lnTo>
                    <a:pt x="276436" y="115335"/>
                  </a:lnTo>
                  <a:lnTo>
                    <a:pt x="276436" y="109250"/>
                  </a:lnTo>
                  <a:close/>
                  <a:moveTo>
                    <a:pt x="6745" y="115656"/>
                  </a:moveTo>
                  <a:lnTo>
                    <a:pt x="6745" y="121740"/>
                  </a:lnTo>
                  <a:lnTo>
                    <a:pt x="339" y="121740"/>
                  </a:lnTo>
                  <a:lnTo>
                    <a:pt x="339" y="115656"/>
                  </a:lnTo>
                  <a:close/>
                  <a:moveTo>
                    <a:pt x="13471" y="115656"/>
                  </a:moveTo>
                  <a:lnTo>
                    <a:pt x="13471" y="121740"/>
                  </a:lnTo>
                  <a:lnTo>
                    <a:pt x="7066" y="121740"/>
                  </a:lnTo>
                  <a:lnTo>
                    <a:pt x="7066" y="115656"/>
                  </a:lnTo>
                  <a:close/>
                  <a:moveTo>
                    <a:pt x="20198" y="115656"/>
                  </a:moveTo>
                  <a:lnTo>
                    <a:pt x="20198" y="121740"/>
                  </a:lnTo>
                  <a:lnTo>
                    <a:pt x="13810" y="121740"/>
                  </a:lnTo>
                  <a:lnTo>
                    <a:pt x="13810" y="115656"/>
                  </a:lnTo>
                  <a:close/>
                  <a:moveTo>
                    <a:pt x="26942" y="115656"/>
                  </a:moveTo>
                  <a:lnTo>
                    <a:pt x="26942" y="121740"/>
                  </a:lnTo>
                  <a:lnTo>
                    <a:pt x="20537" y="121740"/>
                  </a:lnTo>
                  <a:lnTo>
                    <a:pt x="20537" y="115656"/>
                  </a:lnTo>
                  <a:close/>
                  <a:moveTo>
                    <a:pt x="33669" y="115656"/>
                  </a:moveTo>
                  <a:lnTo>
                    <a:pt x="33669" y="121740"/>
                  </a:lnTo>
                  <a:lnTo>
                    <a:pt x="27281" y="121740"/>
                  </a:lnTo>
                  <a:lnTo>
                    <a:pt x="27281" y="115656"/>
                  </a:lnTo>
                  <a:close/>
                  <a:moveTo>
                    <a:pt x="40414" y="115656"/>
                  </a:moveTo>
                  <a:lnTo>
                    <a:pt x="40414" y="121740"/>
                  </a:lnTo>
                  <a:lnTo>
                    <a:pt x="34008" y="121740"/>
                  </a:lnTo>
                  <a:lnTo>
                    <a:pt x="34008" y="115656"/>
                  </a:lnTo>
                  <a:close/>
                  <a:moveTo>
                    <a:pt x="47140" y="115656"/>
                  </a:moveTo>
                  <a:lnTo>
                    <a:pt x="47140" y="121740"/>
                  </a:lnTo>
                  <a:lnTo>
                    <a:pt x="40753" y="121740"/>
                  </a:lnTo>
                  <a:lnTo>
                    <a:pt x="40753" y="115656"/>
                  </a:lnTo>
                  <a:close/>
                  <a:moveTo>
                    <a:pt x="53885" y="115656"/>
                  </a:moveTo>
                  <a:lnTo>
                    <a:pt x="53885" y="121740"/>
                  </a:lnTo>
                  <a:lnTo>
                    <a:pt x="47479" y="121740"/>
                  </a:lnTo>
                  <a:lnTo>
                    <a:pt x="47479" y="115656"/>
                  </a:lnTo>
                  <a:close/>
                  <a:moveTo>
                    <a:pt x="60611" y="115656"/>
                  </a:moveTo>
                  <a:lnTo>
                    <a:pt x="60611" y="121740"/>
                  </a:lnTo>
                  <a:lnTo>
                    <a:pt x="54206" y="121740"/>
                  </a:lnTo>
                  <a:lnTo>
                    <a:pt x="54206" y="115656"/>
                  </a:lnTo>
                  <a:close/>
                  <a:moveTo>
                    <a:pt x="67338" y="115656"/>
                  </a:moveTo>
                  <a:lnTo>
                    <a:pt x="67338" y="121740"/>
                  </a:lnTo>
                  <a:lnTo>
                    <a:pt x="60950" y="121740"/>
                  </a:lnTo>
                  <a:lnTo>
                    <a:pt x="60950" y="115656"/>
                  </a:lnTo>
                  <a:close/>
                  <a:moveTo>
                    <a:pt x="74083" y="115656"/>
                  </a:moveTo>
                  <a:lnTo>
                    <a:pt x="74083" y="121740"/>
                  </a:lnTo>
                  <a:lnTo>
                    <a:pt x="67677" y="121740"/>
                  </a:lnTo>
                  <a:lnTo>
                    <a:pt x="67677" y="115656"/>
                  </a:lnTo>
                  <a:close/>
                  <a:moveTo>
                    <a:pt x="80809" y="115656"/>
                  </a:moveTo>
                  <a:lnTo>
                    <a:pt x="80809" y="121740"/>
                  </a:lnTo>
                  <a:lnTo>
                    <a:pt x="74422" y="121740"/>
                  </a:lnTo>
                  <a:lnTo>
                    <a:pt x="74422" y="115656"/>
                  </a:lnTo>
                  <a:close/>
                  <a:moveTo>
                    <a:pt x="87554" y="115656"/>
                  </a:moveTo>
                  <a:lnTo>
                    <a:pt x="87554" y="121740"/>
                  </a:lnTo>
                  <a:lnTo>
                    <a:pt x="81148" y="121740"/>
                  </a:lnTo>
                  <a:lnTo>
                    <a:pt x="81148" y="115656"/>
                  </a:lnTo>
                  <a:close/>
                  <a:moveTo>
                    <a:pt x="94281" y="115656"/>
                  </a:moveTo>
                  <a:lnTo>
                    <a:pt x="94281" y="121740"/>
                  </a:lnTo>
                  <a:lnTo>
                    <a:pt x="87893" y="121740"/>
                  </a:lnTo>
                  <a:lnTo>
                    <a:pt x="87893" y="115656"/>
                  </a:lnTo>
                  <a:close/>
                  <a:moveTo>
                    <a:pt x="101007" y="115656"/>
                  </a:moveTo>
                  <a:lnTo>
                    <a:pt x="101007" y="121740"/>
                  </a:lnTo>
                  <a:lnTo>
                    <a:pt x="94620" y="121740"/>
                  </a:lnTo>
                  <a:lnTo>
                    <a:pt x="94620" y="115656"/>
                  </a:lnTo>
                  <a:close/>
                  <a:moveTo>
                    <a:pt x="107752" y="115656"/>
                  </a:moveTo>
                  <a:lnTo>
                    <a:pt x="107752" y="121740"/>
                  </a:lnTo>
                  <a:lnTo>
                    <a:pt x="101346" y="121740"/>
                  </a:lnTo>
                  <a:lnTo>
                    <a:pt x="101346" y="115656"/>
                  </a:lnTo>
                  <a:close/>
                  <a:moveTo>
                    <a:pt x="114478" y="115656"/>
                  </a:moveTo>
                  <a:lnTo>
                    <a:pt x="114478" y="121740"/>
                  </a:lnTo>
                  <a:lnTo>
                    <a:pt x="108091" y="121740"/>
                  </a:lnTo>
                  <a:lnTo>
                    <a:pt x="108091" y="115656"/>
                  </a:lnTo>
                  <a:close/>
                  <a:moveTo>
                    <a:pt x="121223" y="115656"/>
                  </a:moveTo>
                  <a:lnTo>
                    <a:pt x="121223" y="121740"/>
                  </a:lnTo>
                  <a:lnTo>
                    <a:pt x="114817" y="121740"/>
                  </a:lnTo>
                  <a:lnTo>
                    <a:pt x="114817" y="115656"/>
                  </a:lnTo>
                  <a:close/>
                  <a:moveTo>
                    <a:pt x="127950" y="115656"/>
                  </a:moveTo>
                  <a:lnTo>
                    <a:pt x="127950" y="121740"/>
                  </a:lnTo>
                  <a:lnTo>
                    <a:pt x="121562" y="121740"/>
                  </a:lnTo>
                  <a:lnTo>
                    <a:pt x="121562" y="115656"/>
                  </a:lnTo>
                  <a:close/>
                  <a:moveTo>
                    <a:pt x="134694" y="115656"/>
                  </a:moveTo>
                  <a:lnTo>
                    <a:pt x="134694" y="121740"/>
                  </a:lnTo>
                  <a:lnTo>
                    <a:pt x="128289" y="121740"/>
                  </a:lnTo>
                  <a:lnTo>
                    <a:pt x="128289" y="115656"/>
                  </a:lnTo>
                  <a:close/>
                  <a:moveTo>
                    <a:pt x="141421" y="115656"/>
                  </a:moveTo>
                  <a:lnTo>
                    <a:pt x="141421" y="121740"/>
                  </a:lnTo>
                  <a:lnTo>
                    <a:pt x="135033" y="121740"/>
                  </a:lnTo>
                  <a:lnTo>
                    <a:pt x="135033" y="115656"/>
                  </a:lnTo>
                  <a:close/>
                  <a:moveTo>
                    <a:pt x="148148" y="115656"/>
                  </a:moveTo>
                  <a:lnTo>
                    <a:pt x="148148" y="121740"/>
                  </a:lnTo>
                  <a:lnTo>
                    <a:pt x="141760" y="121740"/>
                  </a:lnTo>
                  <a:lnTo>
                    <a:pt x="141760" y="115656"/>
                  </a:lnTo>
                  <a:close/>
                  <a:moveTo>
                    <a:pt x="154892" y="115656"/>
                  </a:moveTo>
                  <a:lnTo>
                    <a:pt x="154892" y="121740"/>
                  </a:lnTo>
                  <a:lnTo>
                    <a:pt x="148487" y="121740"/>
                  </a:lnTo>
                  <a:lnTo>
                    <a:pt x="148487" y="115656"/>
                  </a:lnTo>
                  <a:close/>
                  <a:moveTo>
                    <a:pt x="161619" y="115656"/>
                  </a:moveTo>
                  <a:lnTo>
                    <a:pt x="161619" y="121740"/>
                  </a:lnTo>
                  <a:lnTo>
                    <a:pt x="155231" y="121740"/>
                  </a:lnTo>
                  <a:lnTo>
                    <a:pt x="155231" y="115656"/>
                  </a:lnTo>
                  <a:close/>
                  <a:moveTo>
                    <a:pt x="168363" y="115656"/>
                  </a:moveTo>
                  <a:lnTo>
                    <a:pt x="168363" y="121740"/>
                  </a:lnTo>
                  <a:lnTo>
                    <a:pt x="161958" y="121740"/>
                  </a:lnTo>
                  <a:lnTo>
                    <a:pt x="161958" y="115656"/>
                  </a:lnTo>
                  <a:close/>
                  <a:moveTo>
                    <a:pt x="175090" y="115656"/>
                  </a:moveTo>
                  <a:lnTo>
                    <a:pt x="175090" y="121740"/>
                  </a:lnTo>
                  <a:lnTo>
                    <a:pt x="168702" y="121740"/>
                  </a:lnTo>
                  <a:lnTo>
                    <a:pt x="168702" y="115656"/>
                  </a:lnTo>
                  <a:close/>
                  <a:moveTo>
                    <a:pt x="181834" y="115656"/>
                  </a:moveTo>
                  <a:lnTo>
                    <a:pt x="181834" y="121740"/>
                  </a:lnTo>
                  <a:lnTo>
                    <a:pt x="175429" y="121740"/>
                  </a:lnTo>
                  <a:lnTo>
                    <a:pt x="175429" y="115656"/>
                  </a:lnTo>
                  <a:close/>
                  <a:moveTo>
                    <a:pt x="188561" y="115656"/>
                  </a:moveTo>
                  <a:lnTo>
                    <a:pt x="188561" y="121740"/>
                  </a:lnTo>
                  <a:lnTo>
                    <a:pt x="182173" y="121740"/>
                  </a:lnTo>
                  <a:lnTo>
                    <a:pt x="182173" y="115656"/>
                  </a:lnTo>
                  <a:close/>
                  <a:moveTo>
                    <a:pt x="195288" y="115656"/>
                  </a:moveTo>
                  <a:lnTo>
                    <a:pt x="195288" y="121740"/>
                  </a:lnTo>
                  <a:lnTo>
                    <a:pt x="188900" y="121740"/>
                  </a:lnTo>
                  <a:lnTo>
                    <a:pt x="188900" y="115656"/>
                  </a:lnTo>
                  <a:close/>
                  <a:moveTo>
                    <a:pt x="202032" y="115656"/>
                  </a:moveTo>
                  <a:lnTo>
                    <a:pt x="202032" y="121740"/>
                  </a:lnTo>
                  <a:lnTo>
                    <a:pt x="195627" y="121740"/>
                  </a:lnTo>
                  <a:lnTo>
                    <a:pt x="195627" y="115656"/>
                  </a:lnTo>
                  <a:close/>
                  <a:moveTo>
                    <a:pt x="208759" y="115656"/>
                  </a:moveTo>
                  <a:lnTo>
                    <a:pt x="208759" y="121740"/>
                  </a:lnTo>
                  <a:lnTo>
                    <a:pt x="202371" y="121740"/>
                  </a:lnTo>
                  <a:lnTo>
                    <a:pt x="202371" y="115656"/>
                  </a:lnTo>
                  <a:close/>
                  <a:moveTo>
                    <a:pt x="215504" y="115656"/>
                  </a:moveTo>
                  <a:lnTo>
                    <a:pt x="215504" y="121740"/>
                  </a:lnTo>
                  <a:lnTo>
                    <a:pt x="209098" y="121740"/>
                  </a:lnTo>
                  <a:lnTo>
                    <a:pt x="209098" y="115656"/>
                  </a:lnTo>
                  <a:close/>
                  <a:moveTo>
                    <a:pt x="222230" y="115656"/>
                  </a:moveTo>
                  <a:lnTo>
                    <a:pt x="222230" y="121740"/>
                  </a:lnTo>
                  <a:lnTo>
                    <a:pt x="215843" y="121740"/>
                  </a:lnTo>
                  <a:lnTo>
                    <a:pt x="215843" y="115656"/>
                  </a:lnTo>
                  <a:close/>
                  <a:moveTo>
                    <a:pt x="228975" y="115656"/>
                  </a:moveTo>
                  <a:lnTo>
                    <a:pt x="228975" y="121740"/>
                  </a:lnTo>
                  <a:lnTo>
                    <a:pt x="222569" y="121740"/>
                  </a:lnTo>
                  <a:lnTo>
                    <a:pt x="222569" y="115656"/>
                  </a:lnTo>
                  <a:close/>
                  <a:moveTo>
                    <a:pt x="235701" y="115656"/>
                  </a:moveTo>
                  <a:lnTo>
                    <a:pt x="235701" y="121740"/>
                  </a:lnTo>
                  <a:lnTo>
                    <a:pt x="229296" y="121740"/>
                  </a:lnTo>
                  <a:lnTo>
                    <a:pt x="229296" y="115656"/>
                  </a:lnTo>
                  <a:close/>
                  <a:moveTo>
                    <a:pt x="242428" y="115656"/>
                  </a:moveTo>
                  <a:lnTo>
                    <a:pt x="242428" y="121740"/>
                  </a:lnTo>
                  <a:lnTo>
                    <a:pt x="236040" y="121740"/>
                  </a:lnTo>
                  <a:lnTo>
                    <a:pt x="236040" y="115656"/>
                  </a:lnTo>
                  <a:close/>
                  <a:moveTo>
                    <a:pt x="249173" y="115656"/>
                  </a:moveTo>
                  <a:lnTo>
                    <a:pt x="249173" y="121740"/>
                  </a:lnTo>
                  <a:lnTo>
                    <a:pt x="242767" y="121740"/>
                  </a:lnTo>
                  <a:lnTo>
                    <a:pt x="242767" y="115656"/>
                  </a:lnTo>
                  <a:close/>
                  <a:moveTo>
                    <a:pt x="255899" y="115656"/>
                  </a:moveTo>
                  <a:lnTo>
                    <a:pt x="255899" y="121740"/>
                  </a:lnTo>
                  <a:lnTo>
                    <a:pt x="249512" y="121740"/>
                  </a:lnTo>
                  <a:lnTo>
                    <a:pt x="249512" y="115656"/>
                  </a:lnTo>
                  <a:close/>
                  <a:moveTo>
                    <a:pt x="262644" y="115656"/>
                  </a:moveTo>
                  <a:lnTo>
                    <a:pt x="262644" y="121740"/>
                  </a:lnTo>
                  <a:lnTo>
                    <a:pt x="256238" y="121740"/>
                  </a:lnTo>
                  <a:lnTo>
                    <a:pt x="256238" y="115656"/>
                  </a:lnTo>
                  <a:close/>
                  <a:moveTo>
                    <a:pt x="269370" y="115656"/>
                  </a:moveTo>
                  <a:lnTo>
                    <a:pt x="269370" y="121740"/>
                  </a:lnTo>
                  <a:lnTo>
                    <a:pt x="262983" y="121740"/>
                  </a:lnTo>
                  <a:lnTo>
                    <a:pt x="262983" y="115656"/>
                  </a:lnTo>
                  <a:close/>
                  <a:moveTo>
                    <a:pt x="276115" y="115656"/>
                  </a:moveTo>
                  <a:lnTo>
                    <a:pt x="276115" y="121740"/>
                  </a:lnTo>
                  <a:lnTo>
                    <a:pt x="269709" y="121740"/>
                  </a:lnTo>
                  <a:lnTo>
                    <a:pt x="269709" y="115656"/>
                  </a:lnTo>
                  <a:close/>
                  <a:moveTo>
                    <a:pt x="282842" y="115656"/>
                  </a:moveTo>
                  <a:lnTo>
                    <a:pt x="282842" y="121740"/>
                  </a:lnTo>
                  <a:lnTo>
                    <a:pt x="276436" y="121740"/>
                  </a:lnTo>
                  <a:lnTo>
                    <a:pt x="276436" y="115656"/>
                  </a:lnTo>
                  <a:close/>
                  <a:moveTo>
                    <a:pt x="6745" y="122061"/>
                  </a:moveTo>
                  <a:lnTo>
                    <a:pt x="6745" y="128146"/>
                  </a:lnTo>
                  <a:lnTo>
                    <a:pt x="339" y="128146"/>
                  </a:lnTo>
                  <a:lnTo>
                    <a:pt x="339" y="122061"/>
                  </a:lnTo>
                  <a:close/>
                  <a:moveTo>
                    <a:pt x="13471" y="122061"/>
                  </a:moveTo>
                  <a:lnTo>
                    <a:pt x="13471" y="128146"/>
                  </a:lnTo>
                  <a:lnTo>
                    <a:pt x="7066" y="128146"/>
                  </a:lnTo>
                  <a:lnTo>
                    <a:pt x="7066" y="122061"/>
                  </a:lnTo>
                  <a:close/>
                  <a:moveTo>
                    <a:pt x="20198" y="122061"/>
                  </a:moveTo>
                  <a:lnTo>
                    <a:pt x="20198" y="128146"/>
                  </a:lnTo>
                  <a:lnTo>
                    <a:pt x="13810" y="128146"/>
                  </a:lnTo>
                  <a:lnTo>
                    <a:pt x="13810" y="122061"/>
                  </a:lnTo>
                  <a:close/>
                  <a:moveTo>
                    <a:pt x="26942" y="122061"/>
                  </a:moveTo>
                  <a:lnTo>
                    <a:pt x="26942" y="128146"/>
                  </a:lnTo>
                  <a:lnTo>
                    <a:pt x="20537" y="128146"/>
                  </a:lnTo>
                  <a:lnTo>
                    <a:pt x="20537" y="122061"/>
                  </a:lnTo>
                  <a:close/>
                  <a:moveTo>
                    <a:pt x="33669" y="122061"/>
                  </a:moveTo>
                  <a:lnTo>
                    <a:pt x="33669" y="128146"/>
                  </a:lnTo>
                  <a:lnTo>
                    <a:pt x="27281" y="128146"/>
                  </a:lnTo>
                  <a:lnTo>
                    <a:pt x="27281" y="122061"/>
                  </a:lnTo>
                  <a:close/>
                  <a:moveTo>
                    <a:pt x="40414" y="122061"/>
                  </a:moveTo>
                  <a:lnTo>
                    <a:pt x="40414" y="128146"/>
                  </a:lnTo>
                  <a:lnTo>
                    <a:pt x="34008" y="128146"/>
                  </a:lnTo>
                  <a:lnTo>
                    <a:pt x="34008" y="122061"/>
                  </a:lnTo>
                  <a:close/>
                  <a:moveTo>
                    <a:pt x="47140" y="122061"/>
                  </a:moveTo>
                  <a:lnTo>
                    <a:pt x="47140" y="128146"/>
                  </a:lnTo>
                  <a:lnTo>
                    <a:pt x="40753" y="128146"/>
                  </a:lnTo>
                  <a:lnTo>
                    <a:pt x="40753" y="122061"/>
                  </a:lnTo>
                  <a:close/>
                  <a:moveTo>
                    <a:pt x="53885" y="122061"/>
                  </a:moveTo>
                  <a:lnTo>
                    <a:pt x="53885" y="128146"/>
                  </a:lnTo>
                  <a:lnTo>
                    <a:pt x="47479" y="128146"/>
                  </a:lnTo>
                  <a:lnTo>
                    <a:pt x="47479" y="122061"/>
                  </a:lnTo>
                  <a:close/>
                  <a:moveTo>
                    <a:pt x="60611" y="122061"/>
                  </a:moveTo>
                  <a:lnTo>
                    <a:pt x="60611" y="128146"/>
                  </a:lnTo>
                  <a:lnTo>
                    <a:pt x="54206" y="128146"/>
                  </a:lnTo>
                  <a:lnTo>
                    <a:pt x="54206" y="122061"/>
                  </a:lnTo>
                  <a:close/>
                  <a:moveTo>
                    <a:pt x="67338" y="122061"/>
                  </a:moveTo>
                  <a:lnTo>
                    <a:pt x="67338" y="128146"/>
                  </a:lnTo>
                  <a:lnTo>
                    <a:pt x="60950" y="128146"/>
                  </a:lnTo>
                  <a:lnTo>
                    <a:pt x="60950" y="122061"/>
                  </a:lnTo>
                  <a:close/>
                  <a:moveTo>
                    <a:pt x="74083" y="122061"/>
                  </a:moveTo>
                  <a:lnTo>
                    <a:pt x="74083" y="128146"/>
                  </a:lnTo>
                  <a:lnTo>
                    <a:pt x="67677" y="128146"/>
                  </a:lnTo>
                  <a:lnTo>
                    <a:pt x="67677" y="122061"/>
                  </a:lnTo>
                  <a:close/>
                  <a:moveTo>
                    <a:pt x="80809" y="122061"/>
                  </a:moveTo>
                  <a:lnTo>
                    <a:pt x="80809" y="128146"/>
                  </a:lnTo>
                  <a:lnTo>
                    <a:pt x="74422" y="128146"/>
                  </a:lnTo>
                  <a:lnTo>
                    <a:pt x="74422" y="122061"/>
                  </a:lnTo>
                  <a:close/>
                  <a:moveTo>
                    <a:pt x="87554" y="122061"/>
                  </a:moveTo>
                  <a:lnTo>
                    <a:pt x="87554" y="128146"/>
                  </a:lnTo>
                  <a:lnTo>
                    <a:pt x="81148" y="128146"/>
                  </a:lnTo>
                  <a:lnTo>
                    <a:pt x="81148" y="122061"/>
                  </a:lnTo>
                  <a:close/>
                  <a:moveTo>
                    <a:pt x="94281" y="122061"/>
                  </a:moveTo>
                  <a:lnTo>
                    <a:pt x="94281" y="128146"/>
                  </a:lnTo>
                  <a:lnTo>
                    <a:pt x="87893" y="128146"/>
                  </a:lnTo>
                  <a:lnTo>
                    <a:pt x="87893" y="122061"/>
                  </a:lnTo>
                  <a:close/>
                  <a:moveTo>
                    <a:pt x="101007" y="122061"/>
                  </a:moveTo>
                  <a:lnTo>
                    <a:pt x="101007" y="128146"/>
                  </a:lnTo>
                  <a:lnTo>
                    <a:pt x="94620" y="128146"/>
                  </a:lnTo>
                  <a:lnTo>
                    <a:pt x="94620" y="122061"/>
                  </a:lnTo>
                  <a:close/>
                  <a:moveTo>
                    <a:pt x="107752" y="122061"/>
                  </a:moveTo>
                  <a:lnTo>
                    <a:pt x="107752" y="128146"/>
                  </a:lnTo>
                  <a:lnTo>
                    <a:pt x="101346" y="128146"/>
                  </a:lnTo>
                  <a:lnTo>
                    <a:pt x="101346" y="122061"/>
                  </a:lnTo>
                  <a:close/>
                  <a:moveTo>
                    <a:pt x="114478" y="122061"/>
                  </a:moveTo>
                  <a:lnTo>
                    <a:pt x="114478" y="128146"/>
                  </a:lnTo>
                  <a:lnTo>
                    <a:pt x="108091" y="128146"/>
                  </a:lnTo>
                  <a:lnTo>
                    <a:pt x="108091" y="122061"/>
                  </a:lnTo>
                  <a:close/>
                  <a:moveTo>
                    <a:pt x="121223" y="122061"/>
                  </a:moveTo>
                  <a:lnTo>
                    <a:pt x="121223" y="128146"/>
                  </a:lnTo>
                  <a:lnTo>
                    <a:pt x="114817" y="128146"/>
                  </a:lnTo>
                  <a:lnTo>
                    <a:pt x="114817" y="122061"/>
                  </a:lnTo>
                  <a:close/>
                  <a:moveTo>
                    <a:pt x="127950" y="122061"/>
                  </a:moveTo>
                  <a:lnTo>
                    <a:pt x="127950" y="128146"/>
                  </a:lnTo>
                  <a:lnTo>
                    <a:pt x="121562" y="128146"/>
                  </a:lnTo>
                  <a:lnTo>
                    <a:pt x="121562" y="122061"/>
                  </a:lnTo>
                  <a:close/>
                  <a:moveTo>
                    <a:pt x="134694" y="122061"/>
                  </a:moveTo>
                  <a:lnTo>
                    <a:pt x="134694" y="128146"/>
                  </a:lnTo>
                  <a:lnTo>
                    <a:pt x="128289" y="128146"/>
                  </a:lnTo>
                  <a:lnTo>
                    <a:pt x="128289" y="122061"/>
                  </a:lnTo>
                  <a:close/>
                  <a:moveTo>
                    <a:pt x="141421" y="122061"/>
                  </a:moveTo>
                  <a:lnTo>
                    <a:pt x="141421" y="128146"/>
                  </a:lnTo>
                  <a:lnTo>
                    <a:pt x="135033" y="128146"/>
                  </a:lnTo>
                  <a:lnTo>
                    <a:pt x="135033" y="122061"/>
                  </a:lnTo>
                  <a:close/>
                  <a:moveTo>
                    <a:pt x="148148" y="122061"/>
                  </a:moveTo>
                  <a:lnTo>
                    <a:pt x="148148" y="128146"/>
                  </a:lnTo>
                  <a:lnTo>
                    <a:pt x="141760" y="128146"/>
                  </a:lnTo>
                  <a:lnTo>
                    <a:pt x="141760" y="122061"/>
                  </a:lnTo>
                  <a:close/>
                  <a:moveTo>
                    <a:pt x="154892" y="122061"/>
                  </a:moveTo>
                  <a:lnTo>
                    <a:pt x="154892" y="128146"/>
                  </a:lnTo>
                  <a:lnTo>
                    <a:pt x="148487" y="128146"/>
                  </a:lnTo>
                  <a:lnTo>
                    <a:pt x="148487" y="122061"/>
                  </a:lnTo>
                  <a:close/>
                  <a:moveTo>
                    <a:pt x="161619" y="122061"/>
                  </a:moveTo>
                  <a:lnTo>
                    <a:pt x="161619" y="128146"/>
                  </a:lnTo>
                  <a:lnTo>
                    <a:pt x="155231" y="128146"/>
                  </a:lnTo>
                  <a:lnTo>
                    <a:pt x="155231" y="122061"/>
                  </a:lnTo>
                  <a:close/>
                  <a:moveTo>
                    <a:pt x="168363" y="122061"/>
                  </a:moveTo>
                  <a:lnTo>
                    <a:pt x="168363" y="128146"/>
                  </a:lnTo>
                  <a:lnTo>
                    <a:pt x="161958" y="128146"/>
                  </a:lnTo>
                  <a:lnTo>
                    <a:pt x="161958" y="122061"/>
                  </a:lnTo>
                  <a:close/>
                  <a:moveTo>
                    <a:pt x="175090" y="122061"/>
                  </a:moveTo>
                  <a:lnTo>
                    <a:pt x="175090" y="128146"/>
                  </a:lnTo>
                  <a:lnTo>
                    <a:pt x="168702" y="128146"/>
                  </a:lnTo>
                  <a:lnTo>
                    <a:pt x="168702" y="122061"/>
                  </a:lnTo>
                  <a:close/>
                  <a:moveTo>
                    <a:pt x="181834" y="122061"/>
                  </a:moveTo>
                  <a:lnTo>
                    <a:pt x="181834" y="128146"/>
                  </a:lnTo>
                  <a:lnTo>
                    <a:pt x="175429" y="128146"/>
                  </a:lnTo>
                  <a:lnTo>
                    <a:pt x="175429" y="122061"/>
                  </a:lnTo>
                  <a:close/>
                  <a:moveTo>
                    <a:pt x="188561" y="122061"/>
                  </a:moveTo>
                  <a:lnTo>
                    <a:pt x="188561" y="128146"/>
                  </a:lnTo>
                  <a:lnTo>
                    <a:pt x="182173" y="128146"/>
                  </a:lnTo>
                  <a:lnTo>
                    <a:pt x="182173" y="122061"/>
                  </a:lnTo>
                  <a:close/>
                  <a:moveTo>
                    <a:pt x="195288" y="122061"/>
                  </a:moveTo>
                  <a:lnTo>
                    <a:pt x="195288" y="128146"/>
                  </a:lnTo>
                  <a:lnTo>
                    <a:pt x="188900" y="128146"/>
                  </a:lnTo>
                  <a:lnTo>
                    <a:pt x="188900" y="122061"/>
                  </a:lnTo>
                  <a:close/>
                  <a:moveTo>
                    <a:pt x="202032" y="122061"/>
                  </a:moveTo>
                  <a:lnTo>
                    <a:pt x="202032" y="128146"/>
                  </a:lnTo>
                  <a:lnTo>
                    <a:pt x="195627" y="128146"/>
                  </a:lnTo>
                  <a:lnTo>
                    <a:pt x="195627" y="122061"/>
                  </a:lnTo>
                  <a:close/>
                  <a:moveTo>
                    <a:pt x="208759" y="122061"/>
                  </a:moveTo>
                  <a:lnTo>
                    <a:pt x="208759" y="128146"/>
                  </a:lnTo>
                  <a:lnTo>
                    <a:pt x="202371" y="128146"/>
                  </a:lnTo>
                  <a:lnTo>
                    <a:pt x="202371" y="122061"/>
                  </a:lnTo>
                  <a:close/>
                  <a:moveTo>
                    <a:pt x="215504" y="122061"/>
                  </a:moveTo>
                  <a:lnTo>
                    <a:pt x="215504" y="128146"/>
                  </a:lnTo>
                  <a:lnTo>
                    <a:pt x="209098" y="128146"/>
                  </a:lnTo>
                  <a:lnTo>
                    <a:pt x="209098" y="122061"/>
                  </a:lnTo>
                  <a:close/>
                  <a:moveTo>
                    <a:pt x="222230" y="122061"/>
                  </a:moveTo>
                  <a:lnTo>
                    <a:pt x="222230" y="128146"/>
                  </a:lnTo>
                  <a:lnTo>
                    <a:pt x="215843" y="128146"/>
                  </a:lnTo>
                  <a:lnTo>
                    <a:pt x="215843" y="122061"/>
                  </a:lnTo>
                  <a:close/>
                  <a:moveTo>
                    <a:pt x="228975" y="122061"/>
                  </a:moveTo>
                  <a:lnTo>
                    <a:pt x="228975" y="128146"/>
                  </a:lnTo>
                  <a:lnTo>
                    <a:pt x="222569" y="128146"/>
                  </a:lnTo>
                  <a:lnTo>
                    <a:pt x="222569" y="122061"/>
                  </a:lnTo>
                  <a:close/>
                  <a:moveTo>
                    <a:pt x="235701" y="122061"/>
                  </a:moveTo>
                  <a:lnTo>
                    <a:pt x="235701" y="128146"/>
                  </a:lnTo>
                  <a:lnTo>
                    <a:pt x="229296" y="128146"/>
                  </a:lnTo>
                  <a:lnTo>
                    <a:pt x="229296" y="122061"/>
                  </a:lnTo>
                  <a:close/>
                  <a:moveTo>
                    <a:pt x="242428" y="122061"/>
                  </a:moveTo>
                  <a:lnTo>
                    <a:pt x="242428" y="128146"/>
                  </a:lnTo>
                  <a:lnTo>
                    <a:pt x="236040" y="128146"/>
                  </a:lnTo>
                  <a:lnTo>
                    <a:pt x="236040" y="122061"/>
                  </a:lnTo>
                  <a:close/>
                  <a:moveTo>
                    <a:pt x="249173" y="122061"/>
                  </a:moveTo>
                  <a:lnTo>
                    <a:pt x="249173" y="128146"/>
                  </a:lnTo>
                  <a:lnTo>
                    <a:pt x="242767" y="128146"/>
                  </a:lnTo>
                  <a:lnTo>
                    <a:pt x="242767" y="122061"/>
                  </a:lnTo>
                  <a:close/>
                  <a:moveTo>
                    <a:pt x="255899" y="122061"/>
                  </a:moveTo>
                  <a:lnTo>
                    <a:pt x="255899" y="128146"/>
                  </a:lnTo>
                  <a:lnTo>
                    <a:pt x="249512" y="128146"/>
                  </a:lnTo>
                  <a:lnTo>
                    <a:pt x="249512" y="122061"/>
                  </a:lnTo>
                  <a:close/>
                  <a:moveTo>
                    <a:pt x="262644" y="122061"/>
                  </a:moveTo>
                  <a:lnTo>
                    <a:pt x="262644" y="128146"/>
                  </a:lnTo>
                  <a:lnTo>
                    <a:pt x="256238" y="128146"/>
                  </a:lnTo>
                  <a:lnTo>
                    <a:pt x="256238" y="122061"/>
                  </a:lnTo>
                  <a:close/>
                  <a:moveTo>
                    <a:pt x="269370" y="122061"/>
                  </a:moveTo>
                  <a:lnTo>
                    <a:pt x="269370" y="128146"/>
                  </a:lnTo>
                  <a:lnTo>
                    <a:pt x="262983" y="128146"/>
                  </a:lnTo>
                  <a:lnTo>
                    <a:pt x="262983" y="122061"/>
                  </a:lnTo>
                  <a:close/>
                  <a:moveTo>
                    <a:pt x="276115" y="122061"/>
                  </a:moveTo>
                  <a:lnTo>
                    <a:pt x="276115" y="128146"/>
                  </a:lnTo>
                  <a:lnTo>
                    <a:pt x="269709" y="128146"/>
                  </a:lnTo>
                  <a:lnTo>
                    <a:pt x="269709" y="122061"/>
                  </a:lnTo>
                  <a:close/>
                  <a:moveTo>
                    <a:pt x="282842" y="122061"/>
                  </a:moveTo>
                  <a:lnTo>
                    <a:pt x="282842" y="128146"/>
                  </a:lnTo>
                  <a:lnTo>
                    <a:pt x="276436" y="128146"/>
                  </a:lnTo>
                  <a:lnTo>
                    <a:pt x="276436" y="122061"/>
                  </a:lnTo>
                  <a:close/>
                  <a:moveTo>
                    <a:pt x="6745" y="128467"/>
                  </a:moveTo>
                  <a:lnTo>
                    <a:pt x="6745" y="134551"/>
                  </a:lnTo>
                  <a:lnTo>
                    <a:pt x="339" y="134551"/>
                  </a:lnTo>
                  <a:lnTo>
                    <a:pt x="339" y="128467"/>
                  </a:lnTo>
                  <a:close/>
                  <a:moveTo>
                    <a:pt x="13471" y="128467"/>
                  </a:moveTo>
                  <a:lnTo>
                    <a:pt x="13471" y="134551"/>
                  </a:lnTo>
                  <a:lnTo>
                    <a:pt x="7066" y="134551"/>
                  </a:lnTo>
                  <a:lnTo>
                    <a:pt x="7066" y="128467"/>
                  </a:lnTo>
                  <a:close/>
                  <a:moveTo>
                    <a:pt x="20198" y="128467"/>
                  </a:moveTo>
                  <a:lnTo>
                    <a:pt x="20198" y="134551"/>
                  </a:lnTo>
                  <a:lnTo>
                    <a:pt x="13810" y="134551"/>
                  </a:lnTo>
                  <a:lnTo>
                    <a:pt x="13810" y="128467"/>
                  </a:lnTo>
                  <a:close/>
                  <a:moveTo>
                    <a:pt x="26942" y="128467"/>
                  </a:moveTo>
                  <a:lnTo>
                    <a:pt x="26942" y="134551"/>
                  </a:lnTo>
                  <a:lnTo>
                    <a:pt x="20537" y="134551"/>
                  </a:lnTo>
                  <a:lnTo>
                    <a:pt x="20537" y="128467"/>
                  </a:lnTo>
                  <a:close/>
                  <a:moveTo>
                    <a:pt x="33669" y="128467"/>
                  </a:moveTo>
                  <a:lnTo>
                    <a:pt x="33669" y="134551"/>
                  </a:lnTo>
                  <a:lnTo>
                    <a:pt x="27281" y="134551"/>
                  </a:lnTo>
                  <a:lnTo>
                    <a:pt x="27281" y="128467"/>
                  </a:lnTo>
                  <a:close/>
                  <a:moveTo>
                    <a:pt x="40414" y="128467"/>
                  </a:moveTo>
                  <a:lnTo>
                    <a:pt x="40414" y="134551"/>
                  </a:lnTo>
                  <a:lnTo>
                    <a:pt x="34008" y="134551"/>
                  </a:lnTo>
                  <a:lnTo>
                    <a:pt x="34008" y="128467"/>
                  </a:lnTo>
                  <a:close/>
                  <a:moveTo>
                    <a:pt x="47140" y="128467"/>
                  </a:moveTo>
                  <a:lnTo>
                    <a:pt x="47140" y="134551"/>
                  </a:lnTo>
                  <a:lnTo>
                    <a:pt x="40753" y="134551"/>
                  </a:lnTo>
                  <a:lnTo>
                    <a:pt x="40753" y="128467"/>
                  </a:lnTo>
                  <a:close/>
                  <a:moveTo>
                    <a:pt x="53885" y="128467"/>
                  </a:moveTo>
                  <a:lnTo>
                    <a:pt x="53885" y="134551"/>
                  </a:lnTo>
                  <a:lnTo>
                    <a:pt x="47479" y="134551"/>
                  </a:lnTo>
                  <a:lnTo>
                    <a:pt x="47479" y="128467"/>
                  </a:lnTo>
                  <a:close/>
                  <a:moveTo>
                    <a:pt x="60611" y="128467"/>
                  </a:moveTo>
                  <a:lnTo>
                    <a:pt x="60611" y="134551"/>
                  </a:lnTo>
                  <a:lnTo>
                    <a:pt x="54206" y="134551"/>
                  </a:lnTo>
                  <a:lnTo>
                    <a:pt x="54206" y="128467"/>
                  </a:lnTo>
                  <a:close/>
                  <a:moveTo>
                    <a:pt x="67338" y="128467"/>
                  </a:moveTo>
                  <a:lnTo>
                    <a:pt x="67338" y="134551"/>
                  </a:lnTo>
                  <a:lnTo>
                    <a:pt x="60950" y="134551"/>
                  </a:lnTo>
                  <a:lnTo>
                    <a:pt x="60950" y="128467"/>
                  </a:lnTo>
                  <a:close/>
                  <a:moveTo>
                    <a:pt x="74083" y="128467"/>
                  </a:moveTo>
                  <a:lnTo>
                    <a:pt x="74083" y="134551"/>
                  </a:lnTo>
                  <a:lnTo>
                    <a:pt x="67677" y="134551"/>
                  </a:lnTo>
                  <a:lnTo>
                    <a:pt x="67677" y="128467"/>
                  </a:lnTo>
                  <a:close/>
                  <a:moveTo>
                    <a:pt x="80809" y="128467"/>
                  </a:moveTo>
                  <a:lnTo>
                    <a:pt x="80809" y="134551"/>
                  </a:lnTo>
                  <a:lnTo>
                    <a:pt x="74422" y="134551"/>
                  </a:lnTo>
                  <a:lnTo>
                    <a:pt x="74422" y="128467"/>
                  </a:lnTo>
                  <a:close/>
                  <a:moveTo>
                    <a:pt x="87554" y="128467"/>
                  </a:moveTo>
                  <a:lnTo>
                    <a:pt x="87554" y="134551"/>
                  </a:lnTo>
                  <a:lnTo>
                    <a:pt x="81148" y="134551"/>
                  </a:lnTo>
                  <a:lnTo>
                    <a:pt x="81148" y="128467"/>
                  </a:lnTo>
                  <a:close/>
                  <a:moveTo>
                    <a:pt x="94281" y="128467"/>
                  </a:moveTo>
                  <a:lnTo>
                    <a:pt x="94281" y="134551"/>
                  </a:lnTo>
                  <a:lnTo>
                    <a:pt x="87893" y="134551"/>
                  </a:lnTo>
                  <a:lnTo>
                    <a:pt x="87893" y="128467"/>
                  </a:lnTo>
                  <a:close/>
                  <a:moveTo>
                    <a:pt x="101007" y="128467"/>
                  </a:moveTo>
                  <a:lnTo>
                    <a:pt x="101007" y="134551"/>
                  </a:lnTo>
                  <a:lnTo>
                    <a:pt x="94620" y="134551"/>
                  </a:lnTo>
                  <a:lnTo>
                    <a:pt x="94620" y="128467"/>
                  </a:lnTo>
                  <a:close/>
                  <a:moveTo>
                    <a:pt x="107752" y="128467"/>
                  </a:moveTo>
                  <a:lnTo>
                    <a:pt x="107752" y="134551"/>
                  </a:lnTo>
                  <a:lnTo>
                    <a:pt x="101346" y="134551"/>
                  </a:lnTo>
                  <a:lnTo>
                    <a:pt x="101346" y="128467"/>
                  </a:lnTo>
                  <a:close/>
                  <a:moveTo>
                    <a:pt x="114478" y="128467"/>
                  </a:moveTo>
                  <a:lnTo>
                    <a:pt x="114478" y="134551"/>
                  </a:lnTo>
                  <a:lnTo>
                    <a:pt x="108091" y="134551"/>
                  </a:lnTo>
                  <a:lnTo>
                    <a:pt x="108091" y="128467"/>
                  </a:lnTo>
                  <a:close/>
                  <a:moveTo>
                    <a:pt x="121223" y="128467"/>
                  </a:moveTo>
                  <a:lnTo>
                    <a:pt x="121223" y="134551"/>
                  </a:lnTo>
                  <a:lnTo>
                    <a:pt x="114817" y="134551"/>
                  </a:lnTo>
                  <a:lnTo>
                    <a:pt x="114817" y="128467"/>
                  </a:lnTo>
                  <a:close/>
                  <a:moveTo>
                    <a:pt x="127950" y="128467"/>
                  </a:moveTo>
                  <a:lnTo>
                    <a:pt x="127950" y="134551"/>
                  </a:lnTo>
                  <a:lnTo>
                    <a:pt x="121562" y="134551"/>
                  </a:lnTo>
                  <a:lnTo>
                    <a:pt x="121562" y="128467"/>
                  </a:lnTo>
                  <a:close/>
                  <a:moveTo>
                    <a:pt x="134694" y="128467"/>
                  </a:moveTo>
                  <a:lnTo>
                    <a:pt x="134694" y="134551"/>
                  </a:lnTo>
                  <a:lnTo>
                    <a:pt x="128289" y="134551"/>
                  </a:lnTo>
                  <a:lnTo>
                    <a:pt x="128289" y="128467"/>
                  </a:lnTo>
                  <a:close/>
                  <a:moveTo>
                    <a:pt x="141421" y="128467"/>
                  </a:moveTo>
                  <a:lnTo>
                    <a:pt x="141421" y="134551"/>
                  </a:lnTo>
                  <a:lnTo>
                    <a:pt x="135033" y="134551"/>
                  </a:lnTo>
                  <a:lnTo>
                    <a:pt x="135033" y="128467"/>
                  </a:lnTo>
                  <a:close/>
                  <a:moveTo>
                    <a:pt x="148148" y="128467"/>
                  </a:moveTo>
                  <a:lnTo>
                    <a:pt x="148148" y="134551"/>
                  </a:lnTo>
                  <a:lnTo>
                    <a:pt x="141760" y="134551"/>
                  </a:lnTo>
                  <a:lnTo>
                    <a:pt x="141760" y="128467"/>
                  </a:lnTo>
                  <a:close/>
                  <a:moveTo>
                    <a:pt x="154892" y="128467"/>
                  </a:moveTo>
                  <a:lnTo>
                    <a:pt x="154892" y="134551"/>
                  </a:lnTo>
                  <a:lnTo>
                    <a:pt x="148487" y="134551"/>
                  </a:lnTo>
                  <a:lnTo>
                    <a:pt x="148487" y="128467"/>
                  </a:lnTo>
                  <a:close/>
                  <a:moveTo>
                    <a:pt x="161619" y="128467"/>
                  </a:moveTo>
                  <a:lnTo>
                    <a:pt x="161619" y="134551"/>
                  </a:lnTo>
                  <a:lnTo>
                    <a:pt x="155231" y="134551"/>
                  </a:lnTo>
                  <a:lnTo>
                    <a:pt x="155231" y="128467"/>
                  </a:lnTo>
                  <a:close/>
                  <a:moveTo>
                    <a:pt x="168363" y="128467"/>
                  </a:moveTo>
                  <a:lnTo>
                    <a:pt x="168363" y="134551"/>
                  </a:lnTo>
                  <a:lnTo>
                    <a:pt x="161958" y="134551"/>
                  </a:lnTo>
                  <a:lnTo>
                    <a:pt x="161958" y="128467"/>
                  </a:lnTo>
                  <a:close/>
                  <a:moveTo>
                    <a:pt x="175090" y="128467"/>
                  </a:moveTo>
                  <a:lnTo>
                    <a:pt x="175090" y="134551"/>
                  </a:lnTo>
                  <a:lnTo>
                    <a:pt x="168702" y="134551"/>
                  </a:lnTo>
                  <a:lnTo>
                    <a:pt x="168702" y="128467"/>
                  </a:lnTo>
                  <a:close/>
                  <a:moveTo>
                    <a:pt x="181834" y="128467"/>
                  </a:moveTo>
                  <a:lnTo>
                    <a:pt x="181834" y="134551"/>
                  </a:lnTo>
                  <a:lnTo>
                    <a:pt x="175429" y="134551"/>
                  </a:lnTo>
                  <a:lnTo>
                    <a:pt x="175429" y="128467"/>
                  </a:lnTo>
                  <a:close/>
                  <a:moveTo>
                    <a:pt x="188561" y="128467"/>
                  </a:moveTo>
                  <a:lnTo>
                    <a:pt x="188561" y="134551"/>
                  </a:lnTo>
                  <a:lnTo>
                    <a:pt x="182173" y="134551"/>
                  </a:lnTo>
                  <a:lnTo>
                    <a:pt x="182173" y="128467"/>
                  </a:lnTo>
                  <a:close/>
                  <a:moveTo>
                    <a:pt x="195288" y="128467"/>
                  </a:moveTo>
                  <a:lnTo>
                    <a:pt x="195288" y="134551"/>
                  </a:lnTo>
                  <a:lnTo>
                    <a:pt x="188900" y="134551"/>
                  </a:lnTo>
                  <a:lnTo>
                    <a:pt x="188900" y="128467"/>
                  </a:lnTo>
                  <a:close/>
                  <a:moveTo>
                    <a:pt x="202032" y="128467"/>
                  </a:moveTo>
                  <a:lnTo>
                    <a:pt x="202032" y="134551"/>
                  </a:lnTo>
                  <a:lnTo>
                    <a:pt x="195627" y="134551"/>
                  </a:lnTo>
                  <a:lnTo>
                    <a:pt x="195627" y="128467"/>
                  </a:lnTo>
                  <a:close/>
                  <a:moveTo>
                    <a:pt x="208759" y="128467"/>
                  </a:moveTo>
                  <a:lnTo>
                    <a:pt x="208759" y="134551"/>
                  </a:lnTo>
                  <a:lnTo>
                    <a:pt x="202371" y="134551"/>
                  </a:lnTo>
                  <a:lnTo>
                    <a:pt x="202371" y="128467"/>
                  </a:lnTo>
                  <a:close/>
                  <a:moveTo>
                    <a:pt x="215504" y="128467"/>
                  </a:moveTo>
                  <a:lnTo>
                    <a:pt x="215504" y="134551"/>
                  </a:lnTo>
                  <a:lnTo>
                    <a:pt x="209098" y="134551"/>
                  </a:lnTo>
                  <a:lnTo>
                    <a:pt x="209098" y="128467"/>
                  </a:lnTo>
                  <a:close/>
                  <a:moveTo>
                    <a:pt x="222230" y="128467"/>
                  </a:moveTo>
                  <a:lnTo>
                    <a:pt x="222230" y="134551"/>
                  </a:lnTo>
                  <a:lnTo>
                    <a:pt x="215843" y="134551"/>
                  </a:lnTo>
                  <a:lnTo>
                    <a:pt x="215843" y="128467"/>
                  </a:lnTo>
                  <a:close/>
                  <a:moveTo>
                    <a:pt x="228975" y="128467"/>
                  </a:moveTo>
                  <a:lnTo>
                    <a:pt x="228975" y="134551"/>
                  </a:lnTo>
                  <a:lnTo>
                    <a:pt x="222569" y="134551"/>
                  </a:lnTo>
                  <a:lnTo>
                    <a:pt x="222569" y="128467"/>
                  </a:lnTo>
                  <a:close/>
                  <a:moveTo>
                    <a:pt x="235701" y="128467"/>
                  </a:moveTo>
                  <a:lnTo>
                    <a:pt x="235701" y="134551"/>
                  </a:lnTo>
                  <a:lnTo>
                    <a:pt x="229296" y="134551"/>
                  </a:lnTo>
                  <a:lnTo>
                    <a:pt x="229296" y="128467"/>
                  </a:lnTo>
                  <a:close/>
                  <a:moveTo>
                    <a:pt x="242428" y="128467"/>
                  </a:moveTo>
                  <a:lnTo>
                    <a:pt x="242428" y="134551"/>
                  </a:lnTo>
                  <a:lnTo>
                    <a:pt x="236040" y="134551"/>
                  </a:lnTo>
                  <a:lnTo>
                    <a:pt x="236040" y="128467"/>
                  </a:lnTo>
                  <a:close/>
                  <a:moveTo>
                    <a:pt x="249173" y="128467"/>
                  </a:moveTo>
                  <a:lnTo>
                    <a:pt x="249173" y="134551"/>
                  </a:lnTo>
                  <a:lnTo>
                    <a:pt x="242767" y="134551"/>
                  </a:lnTo>
                  <a:lnTo>
                    <a:pt x="242767" y="128467"/>
                  </a:lnTo>
                  <a:close/>
                  <a:moveTo>
                    <a:pt x="255899" y="128467"/>
                  </a:moveTo>
                  <a:lnTo>
                    <a:pt x="255899" y="134551"/>
                  </a:lnTo>
                  <a:lnTo>
                    <a:pt x="249512" y="134551"/>
                  </a:lnTo>
                  <a:lnTo>
                    <a:pt x="249512" y="128467"/>
                  </a:lnTo>
                  <a:close/>
                  <a:moveTo>
                    <a:pt x="262644" y="128467"/>
                  </a:moveTo>
                  <a:lnTo>
                    <a:pt x="262644" y="134551"/>
                  </a:lnTo>
                  <a:lnTo>
                    <a:pt x="256238" y="134551"/>
                  </a:lnTo>
                  <a:lnTo>
                    <a:pt x="256238" y="128467"/>
                  </a:lnTo>
                  <a:close/>
                  <a:moveTo>
                    <a:pt x="269370" y="128467"/>
                  </a:moveTo>
                  <a:lnTo>
                    <a:pt x="269370" y="134551"/>
                  </a:lnTo>
                  <a:lnTo>
                    <a:pt x="262983" y="134551"/>
                  </a:lnTo>
                  <a:lnTo>
                    <a:pt x="262983" y="128467"/>
                  </a:lnTo>
                  <a:close/>
                  <a:moveTo>
                    <a:pt x="276115" y="128467"/>
                  </a:moveTo>
                  <a:lnTo>
                    <a:pt x="276115" y="134551"/>
                  </a:lnTo>
                  <a:lnTo>
                    <a:pt x="269709" y="134551"/>
                  </a:lnTo>
                  <a:lnTo>
                    <a:pt x="269709" y="128467"/>
                  </a:lnTo>
                  <a:close/>
                  <a:moveTo>
                    <a:pt x="282842" y="128467"/>
                  </a:moveTo>
                  <a:lnTo>
                    <a:pt x="282842" y="134551"/>
                  </a:lnTo>
                  <a:lnTo>
                    <a:pt x="276436" y="134551"/>
                  </a:lnTo>
                  <a:lnTo>
                    <a:pt x="276436" y="128467"/>
                  </a:lnTo>
                  <a:close/>
                  <a:moveTo>
                    <a:pt x="6745" y="134872"/>
                  </a:moveTo>
                  <a:lnTo>
                    <a:pt x="6745" y="140957"/>
                  </a:lnTo>
                  <a:lnTo>
                    <a:pt x="339" y="140957"/>
                  </a:lnTo>
                  <a:lnTo>
                    <a:pt x="339" y="134872"/>
                  </a:lnTo>
                  <a:close/>
                  <a:moveTo>
                    <a:pt x="13471" y="134872"/>
                  </a:moveTo>
                  <a:lnTo>
                    <a:pt x="13471" y="140957"/>
                  </a:lnTo>
                  <a:lnTo>
                    <a:pt x="7066" y="140957"/>
                  </a:lnTo>
                  <a:lnTo>
                    <a:pt x="7066" y="134872"/>
                  </a:lnTo>
                  <a:close/>
                  <a:moveTo>
                    <a:pt x="20198" y="134872"/>
                  </a:moveTo>
                  <a:lnTo>
                    <a:pt x="20198" y="140957"/>
                  </a:lnTo>
                  <a:lnTo>
                    <a:pt x="13810" y="140957"/>
                  </a:lnTo>
                  <a:lnTo>
                    <a:pt x="13810" y="134872"/>
                  </a:lnTo>
                  <a:close/>
                  <a:moveTo>
                    <a:pt x="26942" y="134872"/>
                  </a:moveTo>
                  <a:lnTo>
                    <a:pt x="26942" y="140957"/>
                  </a:lnTo>
                  <a:lnTo>
                    <a:pt x="20537" y="140957"/>
                  </a:lnTo>
                  <a:lnTo>
                    <a:pt x="20537" y="134872"/>
                  </a:lnTo>
                  <a:close/>
                  <a:moveTo>
                    <a:pt x="33669" y="134872"/>
                  </a:moveTo>
                  <a:lnTo>
                    <a:pt x="33669" y="140957"/>
                  </a:lnTo>
                  <a:lnTo>
                    <a:pt x="27281" y="140957"/>
                  </a:lnTo>
                  <a:lnTo>
                    <a:pt x="27281" y="134872"/>
                  </a:lnTo>
                  <a:close/>
                  <a:moveTo>
                    <a:pt x="40414" y="134872"/>
                  </a:moveTo>
                  <a:lnTo>
                    <a:pt x="40414" y="140957"/>
                  </a:lnTo>
                  <a:lnTo>
                    <a:pt x="34008" y="140957"/>
                  </a:lnTo>
                  <a:lnTo>
                    <a:pt x="34008" y="134872"/>
                  </a:lnTo>
                  <a:close/>
                  <a:moveTo>
                    <a:pt x="47140" y="134872"/>
                  </a:moveTo>
                  <a:lnTo>
                    <a:pt x="47140" y="140957"/>
                  </a:lnTo>
                  <a:lnTo>
                    <a:pt x="40753" y="140957"/>
                  </a:lnTo>
                  <a:lnTo>
                    <a:pt x="40753" y="134872"/>
                  </a:lnTo>
                  <a:close/>
                  <a:moveTo>
                    <a:pt x="53885" y="134872"/>
                  </a:moveTo>
                  <a:lnTo>
                    <a:pt x="53885" y="140957"/>
                  </a:lnTo>
                  <a:lnTo>
                    <a:pt x="47479" y="140957"/>
                  </a:lnTo>
                  <a:lnTo>
                    <a:pt x="47479" y="134872"/>
                  </a:lnTo>
                  <a:close/>
                  <a:moveTo>
                    <a:pt x="60611" y="134872"/>
                  </a:moveTo>
                  <a:lnTo>
                    <a:pt x="60611" y="140957"/>
                  </a:lnTo>
                  <a:lnTo>
                    <a:pt x="54206" y="140957"/>
                  </a:lnTo>
                  <a:lnTo>
                    <a:pt x="54206" y="134872"/>
                  </a:lnTo>
                  <a:close/>
                  <a:moveTo>
                    <a:pt x="67338" y="134872"/>
                  </a:moveTo>
                  <a:lnTo>
                    <a:pt x="67338" y="140957"/>
                  </a:lnTo>
                  <a:lnTo>
                    <a:pt x="60950" y="140957"/>
                  </a:lnTo>
                  <a:lnTo>
                    <a:pt x="60950" y="134872"/>
                  </a:lnTo>
                  <a:close/>
                  <a:moveTo>
                    <a:pt x="74083" y="134872"/>
                  </a:moveTo>
                  <a:lnTo>
                    <a:pt x="74083" y="140957"/>
                  </a:lnTo>
                  <a:lnTo>
                    <a:pt x="67677" y="140957"/>
                  </a:lnTo>
                  <a:lnTo>
                    <a:pt x="67677" y="134872"/>
                  </a:lnTo>
                  <a:close/>
                  <a:moveTo>
                    <a:pt x="80809" y="134872"/>
                  </a:moveTo>
                  <a:lnTo>
                    <a:pt x="80809" y="140957"/>
                  </a:lnTo>
                  <a:lnTo>
                    <a:pt x="74422" y="140957"/>
                  </a:lnTo>
                  <a:lnTo>
                    <a:pt x="74422" y="134872"/>
                  </a:lnTo>
                  <a:close/>
                  <a:moveTo>
                    <a:pt x="87554" y="134872"/>
                  </a:moveTo>
                  <a:lnTo>
                    <a:pt x="87554" y="140957"/>
                  </a:lnTo>
                  <a:lnTo>
                    <a:pt x="81148" y="140957"/>
                  </a:lnTo>
                  <a:lnTo>
                    <a:pt x="81148" y="134872"/>
                  </a:lnTo>
                  <a:close/>
                  <a:moveTo>
                    <a:pt x="94281" y="134872"/>
                  </a:moveTo>
                  <a:lnTo>
                    <a:pt x="94281" y="140957"/>
                  </a:lnTo>
                  <a:lnTo>
                    <a:pt x="87893" y="140957"/>
                  </a:lnTo>
                  <a:lnTo>
                    <a:pt x="87893" y="134872"/>
                  </a:lnTo>
                  <a:close/>
                  <a:moveTo>
                    <a:pt x="101007" y="134872"/>
                  </a:moveTo>
                  <a:lnTo>
                    <a:pt x="101007" y="140957"/>
                  </a:lnTo>
                  <a:lnTo>
                    <a:pt x="94620" y="140957"/>
                  </a:lnTo>
                  <a:lnTo>
                    <a:pt x="94620" y="134872"/>
                  </a:lnTo>
                  <a:close/>
                  <a:moveTo>
                    <a:pt x="107752" y="134872"/>
                  </a:moveTo>
                  <a:lnTo>
                    <a:pt x="107752" y="140957"/>
                  </a:lnTo>
                  <a:lnTo>
                    <a:pt x="101346" y="140957"/>
                  </a:lnTo>
                  <a:lnTo>
                    <a:pt x="101346" y="134872"/>
                  </a:lnTo>
                  <a:close/>
                  <a:moveTo>
                    <a:pt x="114478" y="134872"/>
                  </a:moveTo>
                  <a:lnTo>
                    <a:pt x="114478" y="140957"/>
                  </a:lnTo>
                  <a:lnTo>
                    <a:pt x="108091" y="140957"/>
                  </a:lnTo>
                  <a:lnTo>
                    <a:pt x="108091" y="134872"/>
                  </a:lnTo>
                  <a:close/>
                  <a:moveTo>
                    <a:pt x="121223" y="134872"/>
                  </a:moveTo>
                  <a:lnTo>
                    <a:pt x="121223" y="140957"/>
                  </a:lnTo>
                  <a:lnTo>
                    <a:pt x="114817" y="140957"/>
                  </a:lnTo>
                  <a:lnTo>
                    <a:pt x="114817" y="134872"/>
                  </a:lnTo>
                  <a:close/>
                  <a:moveTo>
                    <a:pt x="127950" y="134872"/>
                  </a:moveTo>
                  <a:lnTo>
                    <a:pt x="127950" y="140957"/>
                  </a:lnTo>
                  <a:lnTo>
                    <a:pt x="121562" y="140957"/>
                  </a:lnTo>
                  <a:lnTo>
                    <a:pt x="121562" y="134872"/>
                  </a:lnTo>
                  <a:close/>
                  <a:moveTo>
                    <a:pt x="134694" y="134872"/>
                  </a:moveTo>
                  <a:lnTo>
                    <a:pt x="134694" y="140957"/>
                  </a:lnTo>
                  <a:lnTo>
                    <a:pt x="128289" y="140957"/>
                  </a:lnTo>
                  <a:lnTo>
                    <a:pt x="128289" y="134872"/>
                  </a:lnTo>
                  <a:close/>
                  <a:moveTo>
                    <a:pt x="141421" y="134872"/>
                  </a:moveTo>
                  <a:lnTo>
                    <a:pt x="141421" y="140957"/>
                  </a:lnTo>
                  <a:lnTo>
                    <a:pt x="135033" y="140957"/>
                  </a:lnTo>
                  <a:lnTo>
                    <a:pt x="135033" y="134872"/>
                  </a:lnTo>
                  <a:close/>
                  <a:moveTo>
                    <a:pt x="148148" y="134872"/>
                  </a:moveTo>
                  <a:lnTo>
                    <a:pt x="148148" y="140957"/>
                  </a:lnTo>
                  <a:lnTo>
                    <a:pt x="141760" y="140957"/>
                  </a:lnTo>
                  <a:lnTo>
                    <a:pt x="141760" y="134872"/>
                  </a:lnTo>
                  <a:close/>
                  <a:moveTo>
                    <a:pt x="154892" y="134872"/>
                  </a:moveTo>
                  <a:lnTo>
                    <a:pt x="154892" y="140957"/>
                  </a:lnTo>
                  <a:lnTo>
                    <a:pt x="148487" y="140957"/>
                  </a:lnTo>
                  <a:lnTo>
                    <a:pt x="148487" y="134872"/>
                  </a:lnTo>
                  <a:close/>
                  <a:moveTo>
                    <a:pt x="161619" y="134872"/>
                  </a:moveTo>
                  <a:lnTo>
                    <a:pt x="161619" y="140957"/>
                  </a:lnTo>
                  <a:lnTo>
                    <a:pt x="155231" y="140957"/>
                  </a:lnTo>
                  <a:lnTo>
                    <a:pt x="155231" y="134872"/>
                  </a:lnTo>
                  <a:close/>
                  <a:moveTo>
                    <a:pt x="168363" y="134872"/>
                  </a:moveTo>
                  <a:lnTo>
                    <a:pt x="168363" y="140957"/>
                  </a:lnTo>
                  <a:lnTo>
                    <a:pt x="161958" y="140957"/>
                  </a:lnTo>
                  <a:lnTo>
                    <a:pt x="161958" y="134872"/>
                  </a:lnTo>
                  <a:close/>
                  <a:moveTo>
                    <a:pt x="175090" y="134872"/>
                  </a:moveTo>
                  <a:lnTo>
                    <a:pt x="175090" y="140957"/>
                  </a:lnTo>
                  <a:lnTo>
                    <a:pt x="168702" y="140957"/>
                  </a:lnTo>
                  <a:lnTo>
                    <a:pt x="168702" y="134872"/>
                  </a:lnTo>
                  <a:close/>
                  <a:moveTo>
                    <a:pt x="181834" y="134872"/>
                  </a:moveTo>
                  <a:lnTo>
                    <a:pt x="181834" y="140957"/>
                  </a:lnTo>
                  <a:lnTo>
                    <a:pt x="175429" y="140957"/>
                  </a:lnTo>
                  <a:lnTo>
                    <a:pt x="175429" y="134872"/>
                  </a:lnTo>
                  <a:close/>
                  <a:moveTo>
                    <a:pt x="188561" y="134872"/>
                  </a:moveTo>
                  <a:lnTo>
                    <a:pt x="188561" y="140957"/>
                  </a:lnTo>
                  <a:lnTo>
                    <a:pt x="182173" y="140957"/>
                  </a:lnTo>
                  <a:lnTo>
                    <a:pt x="182173" y="134872"/>
                  </a:lnTo>
                  <a:close/>
                  <a:moveTo>
                    <a:pt x="195288" y="134872"/>
                  </a:moveTo>
                  <a:lnTo>
                    <a:pt x="195288" y="140957"/>
                  </a:lnTo>
                  <a:lnTo>
                    <a:pt x="188900" y="140957"/>
                  </a:lnTo>
                  <a:lnTo>
                    <a:pt x="188900" y="134872"/>
                  </a:lnTo>
                  <a:close/>
                  <a:moveTo>
                    <a:pt x="202032" y="134872"/>
                  </a:moveTo>
                  <a:lnTo>
                    <a:pt x="202032" y="140957"/>
                  </a:lnTo>
                  <a:lnTo>
                    <a:pt x="195627" y="140957"/>
                  </a:lnTo>
                  <a:lnTo>
                    <a:pt x="195627" y="134872"/>
                  </a:lnTo>
                  <a:close/>
                  <a:moveTo>
                    <a:pt x="208759" y="134872"/>
                  </a:moveTo>
                  <a:lnTo>
                    <a:pt x="208759" y="140957"/>
                  </a:lnTo>
                  <a:lnTo>
                    <a:pt x="202371" y="140957"/>
                  </a:lnTo>
                  <a:lnTo>
                    <a:pt x="202371" y="134872"/>
                  </a:lnTo>
                  <a:close/>
                  <a:moveTo>
                    <a:pt x="215504" y="134872"/>
                  </a:moveTo>
                  <a:lnTo>
                    <a:pt x="215504" y="140957"/>
                  </a:lnTo>
                  <a:lnTo>
                    <a:pt x="209098" y="140957"/>
                  </a:lnTo>
                  <a:lnTo>
                    <a:pt x="209098" y="134872"/>
                  </a:lnTo>
                  <a:close/>
                  <a:moveTo>
                    <a:pt x="222230" y="134872"/>
                  </a:moveTo>
                  <a:lnTo>
                    <a:pt x="222230" y="140957"/>
                  </a:lnTo>
                  <a:lnTo>
                    <a:pt x="215843" y="140957"/>
                  </a:lnTo>
                  <a:lnTo>
                    <a:pt x="215843" y="134872"/>
                  </a:lnTo>
                  <a:close/>
                  <a:moveTo>
                    <a:pt x="228975" y="134872"/>
                  </a:moveTo>
                  <a:lnTo>
                    <a:pt x="228975" y="140957"/>
                  </a:lnTo>
                  <a:lnTo>
                    <a:pt x="222569" y="140957"/>
                  </a:lnTo>
                  <a:lnTo>
                    <a:pt x="222569" y="134872"/>
                  </a:lnTo>
                  <a:close/>
                  <a:moveTo>
                    <a:pt x="235701" y="134872"/>
                  </a:moveTo>
                  <a:lnTo>
                    <a:pt x="235701" y="140957"/>
                  </a:lnTo>
                  <a:lnTo>
                    <a:pt x="229296" y="140957"/>
                  </a:lnTo>
                  <a:lnTo>
                    <a:pt x="229296" y="134872"/>
                  </a:lnTo>
                  <a:close/>
                  <a:moveTo>
                    <a:pt x="242428" y="134872"/>
                  </a:moveTo>
                  <a:lnTo>
                    <a:pt x="242428" y="140957"/>
                  </a:lnTo>
                  <a:lnTo>
                    <a:pt x="236040" y="140957"/>
                  </a:lnTo>
                  <a:lnTo>
                    <a:pt x="236040" y="134872"/>
                  </a:lnTo>
                  <a:close/>
                  <a:moveTo>
                    <a:pt x="249173" y="134872"/>
                  </a:moveTo>
                  <a:lnTo>
                    <a:pt x="249173" y="140957"/>
                  </a:lnTo>
                  <a:lnTo>
                    <a:pt x="242767" y="140957"/>
                  </a:lnTo>
                  <a:lnTo>
                    <a:pt x="242767" y="134872"/>
                  </a:lnTo>
                  <a:close/>
                  <a:moveTo>
                    <a:pt x="255899" y="134872"/>
                  </a:moveTo>
                  <a:lnTo>
                    <a:pt x="255899" y="140957"/>
                  </a:lnTo>
                  <a:lnTo>
                    <a:pt x="249512" y="140957"/>
                  </a:lnTo>
                  <a:lnTo>
                    <a:pt x="249512" y="134872"/>
                  </a:lnTo>
                  <a:close/>
                  <a:moveTo>
                    <a:pt x="262644" y="134872"/>
                  </a:moveTo>
                  <a:lnTo>
                    <a:pt x="262644" y="140957"/>
                  </a:lnTo>
                  <a:lnTo>
                    <a:pt x="256238" y="140957"/>
                  </a:lnTo>
                  <a:lnTo>
                    <a:pt x="256238" y="134872"/>
                  </a:lnTo>
                  <a:close/>
                  <a:moveTo>
                    <a:pt x="269370" y="134872"/>
                  </a:moveTo>
                  <a:lnTo>
                    <a:pt x="269370" y="140957"/>
                  </a:lnTo>
                  <a:lnTo>
                    <a:pt x="262983" y="140957"/>
                  </a:lnTo>
                  <a:lnTo>
                    <a:pt x="262983" y="134872"/>
                  </a:lnTo>
                  <a:close/>
                  <a:moveTo>
                    <a:pt x="276115" y="134872"/>
                  </a:moveTo>
                  <a:lnTo>
                    <a:pt x="276115" y="140957"/>
                  </a:lnTo>
                  <a:lnTo>
                    <a:pt x="269709" y="140957"/>
                  </a:lnTo>
                  <a:lnTo>
                    <a:pt x="269709" y="134872"/>
                  </a:lnTo>
                  <a:close/>
                  <a:moveTo>
                    <a:pt x="282842" y="134872"/>
                  </a:moveTo>
                  <a:lnTo>
                    <a:pt x="282842" y="140957"/>
                  </a:lnTo>
                  <a:lnTo>
                    <a:pt x="276436" y="140957"/>
                  </a:lnTo>
                  <a:lnTo>
                    <a:pt x="276436" y="134872"/>
                  </a:lnTo>
                  <a:close/>
                  <a:moveTo>
                    <a:pt x="6745" y="141278"/>
                  </a:moveTo>
                  <a:lnTo>
                    <a:pt x="6745" y="147362"/>
                  </a:lnTo>
                  <a:lnTo>
                    <a:pt x="339" y="147362"/>
                  </a:lnTo>
                  <a:lnTo>
                    <a:pt x="339" y="141278"/>
                  </a:lnTo>
                  <a:close/>
                  <a:moveTo>
                    <a:pt x="13471" y="141278"/>
                  </a:moveTo>
                  <a:lnTo>
                    <a:pt x="13471" y="147362"/>
                  </a:lnTo>
                  <a:lnTo>
                    <a:pt x="7066" y="147362"/>
                  </a:lnTo>
                  <a:lnTo>
                    <a:pt x="7066" y="141278"/>
                  </a:lnTo>
                  <a:close/>
                  <a:moveTo>
                    <a:pt x="20198" y="141278"/>
                  </a:moveTo>
                  <a:lnTo>
                    <a:pt x="20198" y="147362"/>
                  </a:lnTo>
                  <a:lnTo>
                    <a:pt x="13810" y="147362"/>
                  </a:lnTo>
                  <a:lnTo>
                    <a:pt x="13810" y="141278"/>
                  </a:lnTo>
                  <a:close/>
                  <a:moveTo>
                    <a:pt x="26942" y="141278"/>
                  </a:moveTo>
                  <a:lnTo>
                    <a:pt x="26942" y="147362"/>
                  </a:lnTo>
                  <a:lnTo>
                    <a:pt x="20537" y="147362"/>
                  </a:lnTo>
                  <a:lnTo>
                    <a:pt x="20537" y="141278"/>
                  </a:lnTo>
                  <a:close/>
                  <a:moveTo>
                    <a:pt x="33669" y="141278"/>
                  </a:moveTo>
                  <a:lnTo>
                    <a:pt x="33669" y="147362"/>
                  </a:lnTo>
                  <a:lnTo>
                    <a:pt x="27281" y="147362"/>
                  </a:lnTo>
                  <a:lnTo>
                    <a:pt x="27281" y="141278"/>
                  </a:lnTo>
                  <a:close/>
                  <a:moveTo>
                    <a:pt x="40414" y="141278"/>
                  </a:moveTo>
                  <a:lnTo>
                    <a:pt x="40414" y="147362"/>
                  </a:lnTo>
                  <a:lnTo>
                    <a:pt x="34008" y="147362"/>
                  </a:lnTo>
                  <a:lnTo>
                    <a:pt x="34008" y="141278"/>
                  </a:lnTo>
                  <a:close/>
                  <a:moveTo>
                    <a:pt x="47140" y="141278"/>
                  </a:moveTo>
                  <a:lnTo>
                    <a:pt x="47140" y="147362"/>
                  </a:lnTo>
                  <a:lnTo>
                    <a:pt x="40753" y="147362"/>
                  </a:lnTo>
                  <a:lnTo>
                    <a:pt x="40753" y="141278"/>
                  </a:lnTo>
                  <a:close/>
                  <a:moveTo>
                    <a:pt x="53885" y="141278"/>
                  </a:moveTo>
                  <a:lnTo>
                    <a:pt x="53885" y="147362"/>
                  </a:lnTo>
                  <a:lnTo>
                    <a:pt x="47479" y="147362"/>
                  </a:lnTo>
                  <a:lnTo>
                    <a:pt x="47479" y="141278"/>
                  </a:lnTo>
                  <a:close/>
                  <a:moveTo>
                    <a:pt x="60611" y="141278"/>
                  </a:moveTo>
                  <a:lnTo>
                    <a:pt x="60611" y="147362"/>
                  </a:lnTo>
                  <a:lnTo>
                    <a:pt x="54206" y="147362"/>
                  </a:lnTo>
                  <a:lnTo>
                    <a:pt x="54206" y="141278"/>
                  </a:lnTo>
                  <a:close/>
                  <a:moveTo>
                    <a:pt x="67338" y="141278"/>
                  </a:moveTo>
                  <a:lnTo>
                    <a:pt x="67338" y="147362"/>
                  </a:lnTo>
                  <a:lnTo>
                    <a:pt x="60950" y="147362"/>
                  </a:lnTo>
                  <a:lnTo>
                    <a:pt x="60950" y="141278"/>
                  </a:lnTo>
                  <a:close/>
                  <a:moveTo>
                    <a:pt x="74083" y="141278"/>
                  </a:moveTo>
                  <a:lnTo>
                    <a:pt x="74083" y="147362"/>
                  </a:lnTo>
                  <a:lnTo>
                    <a:pt x="67677" y="147362"/>
                  </a:lnTo>
                  <a:lnTo>
                    <a:pt x="67677" y="141278"/>
                  </a:lnTo>
                  <a:close/>
                  <a:moveTo>
                    <a:pt x="80809" y="141278"/>
                  </a:moveTo>
                  <a:lnTo>
                    <a:pt x="80809" y="147362"/>
                  </a:lnTo>
                  <a:lnTo>
                    <a:pt x="74422" y="147362"/>
                  </a:lnTo>
                  <a:lnTo>
                    <a:pt x="74422" y="141278"/>
                  </a:lnTo>
                  <a:close/>
                  <a:moveTo>
                    <a:pt x="87554" y="141278"/>
                  </a:moveTo>
                  <a:lnTo>
                    <a:pt x="87554" y="147362"/>
                  </a:lnTo>
                  <a:lnTo>
                    <a:pt x="81148" y="147362"/>
                  </a:lnTo>
                  <a:lnTo>
                    <a:pt x="81148" y="141278"/>
                  </a:lnTo>
                  <a:close/>
                  <a:moveTo>
                    <a:pt x="94281" y="141278"/>
                  </a:moveTo>
                  <a:lnTo>
                    <a:pt x="94281" y="147362"/>
                  </a:lnTo>
                  <a:lnTo>
                    <a:pt x="87893" y="147362"/>
                  </a:lnTo>
                  <a:lnTo>
                    <a:pt x="87893" y="141278"/>
                  </a:lnTo>
                  <a:close/>
                  <a:moveTo>
                    <a:pt x="101007" y="141278"/>
                  </a:moveTo>
                  <a:lnTo>
                    <a:pt x="101007" y="147362"/>
                  </a:lnTo>
                  <a:lnTo>
                    <a:pt x="94620" y="147362"/>
                  </a:lnTo>
                  <a:lnTo>
                    <a:pt x="94620" y="141278"/>
                  </a:lnTo>
                  <a:close/>
                  <a:moveTo>
                    <a:pt x="107752" y="141278"/>
                  </a:moveTo>
                  <a:lnTo>
                    <a:pt x="107752" y="147362"/>
                  </a:lnTo>
                  <a:lnTo>
                    <a:pt x="101346" y="147362"/>
                  </a:lnTo>
                  <a:lnTo>
                    <a:pt x="101346" y="141278"/>
                  </a:lnTo>
                  <a:close/>
                  <a:moveTo>
                    <a:pt x="114478" y="141278"/>
                  </a:moveTo>
                  <a:lnTo>
                    <a:pt x="114478" y="147362"/>
                  </a:lnTo>
                  <a:lnTo>
                    <a:pt x="108091" y="147362"/>
                  </a:lnTo>
                  <a:lnTo>
                    <a:pt x="108091" y="141278"/>
                  </a:lnTo>
                  <a:close/>
                  <a:moveTo>
                    <a:pt x="121223" y="141278"/>
                  </a:moveTo>
                  <a:lnTo>
                    <a:pt x="121223" y="147362"/>
                  </a:lnTo>
                  <a:lnTo>
                    <a:pt x="114817" y="147362"/>
                  </a:lnTo>
                  <a:lnTo>
                    <a:pt x="114817" y="141278"/>
                  </a:lnTo>
                  <a:close/>
                  <a:moveTo>
                    <a:pt x="127950" y="141278"/>
                  </a:moveTo>
                  <a:lnTo>
                    <a:pt x="127950" y="147362"/>
                  </a:lnTo>
                  <a:lnTo>
                    <a:pt x="121562" y="147362"/>
                  </a:lnTo>
                  <a:lnTo>
                    <a:pt x="121562" y="141278"/>
                  </a:lnTo>
                  <a:close/>
                  <a:moveTo>
                    <a:pt x="134694" y="141278"/>
                  </a:moveTo>
                  <a:lnTo>
                    <a:pt x="134694" y="147362"/>
                  </a:lnTo>
                  <a:lnTo>
                    <a:pt x="128289" y="147362"/>
                  </a:lnTo>
                  <a:lnTo>
                    <a:pt x="128289" y="141278"/>
                  </a:lnTo>
                  <a:close/>
                  <a:moveTo>
                    <a:pt x="141421" y="141278"/>
                  </a:moveTo>
                  <a:lnTo>
                    <a:pt x="141421" y="147362"/>
                  </a:lnTo>
                  <a:lnTo>
                    <a:pt x="135033" y="147362"/>
                  </a:lnTo>
                  <a:lnTo>
                    <a:pt x="135033" y="141278"/>
                  </a:lnTo>
                  <a:close/>
                  <a:moveTo>
                    <a:pt x="148148" y="141278"/>
                  </a:moveTo>
                  <a:lnTo>
                    <a:pt x="148148" y="147362"/>
                  </a:lnTo>
                  <a:lnTo>
                    <a:pt x="141760" y="147362"/>
                  </a:lnTo>
                  <a:lnTo>
                    <a:pt x="141760" y="141278"/>
                  </a:lnTo>
                  <a:close/>
                  <a:moveTo>
                    <a:pt x="154892" y="141278"/>
                  </a:moveTo>
                  <a:lnTo>
                    <a:pt x="154892" y="147362"/>
                  </a:lnTo>
                  <a:lnTo>
                    <a:pt x="148487" y="147362"/>
                  </a:lnTo>
                  <a:lnTo>
                    <a:pt x="148487" y="141278"/>
                  </a:lnTo>
                  <a:close/>
                  <a:moveTo>
                    <a:pt x="161619" y="141278"/>
                  </a:moveTo>
                  <a:lnTo>
                    <a:pt x="161619" y="147362"/>
                  </a:lnTo>
                  <a:lnTo>
                    <a:pt x="155231" y="147362"/>
                  </a:lnTo>
                  <a:lnTo>
                    <a:pt x="155231" y="141278"/>
                  </a:lnTo>
                  <a:close/>
                  <a:moveTo>
                    <a:pt x="168363" y="141278"/>
                  </a:moveTo>
                  <a:lnTo>
                    <a:pt x="168363" y="147362"/>
                  </a:lnTo>
                  <a:lnTo>
                    <a:pt x="161958" y="147362"/>
                  </a:lnTo>
                  <a:lnTo>
                    <a:pt x="161958" y="141278"/>
                  </a:lnTo>
                  <a:close/>
                  <a:moveTo>
                    <a:pt x="175090" y="141278"/>
                  </a:moveTo>
                  <a:lnTo>
                    <a:pt x="175090" y="147362"/>
                  </a:lnTo>
                  <a:lnTo>
                    <a:pt x="168702" y="147362"/>
                  </a:lnTo>
                  <a:lnTo>
                    <a:pt x="168702" y="141278"/>
                  </a:lnTo>
                  <a:close/>
                  <a:moveTo>
                    <a:pt x="181834" y="141278"/>
                  </a:moveTo>
                  <a:lnTo>
                    <a:pt x="181834" y="147362"/>
                  </a:lnTo>
                  <a:lnTo>
                    <a:pt x="175429" y="147362"/>
                  </a:lnTo>
                  <a:lnTo>
                    <a:pt x="175429" y="141278"/>
                  </a:lnTo>
                  <a:close/>
                  <a:moveTo>
                    <a:pt x="188561" y="141278"/>
                  </a:moveTo>
                  <a:lnTo>
                    <a:pt x="188561" y="147362"/>
                  </a:lnTo>
                  <a:lnTo>
                    <a:pt x="182173" y="147362"/>
                  </a:lnTo>
                  <a:lnTo>
                    <a:pt x="182173" y="141278"/>
                  </a:lnTo>
                  <a:close/>
                  <a:moveTo>
                    <a:pt x="195288" y="141278"/>
                  </a:moveTo>
                  <a:lnTo>
                    <a:pt x="195288" y="147362"/>
                  </a:lnTo>
                  <a:lnTo>
                    <a:pt x="188900" y="147362"/>
                  </a:lnTo>
                  <a:lnTo>
                    <a:pt x="188900" y="141278"/>
                  </a:lnTo>
                  <a:close/>
                  <a:moveTo>
                    <a:pt x="202032" y="141278"/>
                  </a:moveTo>
                  <a:lnTo>
                    <a:pt x="202032" y="147362"/>
                  </a:lnTo>
                  <a:lnTo>
                    <a:pt x="195627" y="147362"/>
                  </a:lnTo>
                  <a:lnTo>
                    <a:pt x="195627" y="141278"/>
                  </a:lnTo>
                  <a:close/>
                  <a:moveTo>
                    <a:pt x="208759" y="141278"/>
                  </a:moveTo>
                  <a:lnTo>
                    <a:pt x="208759" y="147362"/>
                  </a:lnTo>
                  <a:lnTo>
                    <a:pt x="202371" y="147362"/>
                  </a:lnTo>
                  <a:lnTo>
                    <a:pt x="202371" y="141278"/>
                  </a:lnTo>
                  <a:close/>
                  <a:moveTo>
                    <a:pt x="215504" y="141278"/>
                  </a:moveTo>
                  <a:lnTo>
                    <a:pt x="215504" y="147362"/>
                  </a:lnTo>
                  <a:lnTo>
                    <a:pt x="209098" y="147362"/>
                  </a:lnTo>
                  <a:lnTo>
                    <a:pt x="209098" y="141278"/>
                  </a:lnTo>
                  <a:close/>
                  <a:moveTo>
                    <a:pt x="222230" y="141278"/>
                  </a:moveTo>
                  <a:lnTo>
                    <a:pt x="222230" y="147362"/>
                  </a:lnTo>
                  <a:lnTo>
                    <a:pt x="215843" y="147362"/>
                  </a:lnTo>
                  <a:lnTo>
                    <a:pt x="215843" y="141278"/>
                  </a:lnTo>
                  <a:close/>
                  <a:moveTo>
                    <a:pt x="228975" y="141278"/>
                  </a:moveTo>
                  <a:lnTo>
                    <a:pt x="228975" y="147362"/>
                  </a:lnTo>
                  <a:lnTo>
                    <a:pt x="222569" y="147362"/>
                  </a:lnTo>
                  <a:lnTo>
                    <a:pt x="222569" y="141278"/>
                  </a:lnTo>
                  <a:close/>
                  <a:moveTo>
                    <a:pt x="235701" y="141278"/>
                  </a:moveTo>
                  <a:lnTo>
                    <a:pt x="235701" y="147362"/>
                  </a:lnTo>
                  <a:lnTo>
                    <a:pt x="229296" y="147362"/>
                  </a:lnTo>
                  <a:lnTo>
                    <a:pt x="229296" y="141278"/>
                  </a:lnTo>
                  <a:close/>
                  <a:moveTo>
                    <a:pt x="242428" y="141278"/>
                  </a:moveTo>
                  <a:lnTo>
                    <a:pt x="242428" y="147362"/>
                  </a:lnTo>
                  <a:lnTo>
                    <a:pt x="236040" y="147362"/>
                  </a:lnTo>
                  <a:lnTo>
                    <a:pt x="236040" y="141278"/>
                  </a:lnTo>
                  <a:close/>
                  <a:moveTo>
                    <a:pt x="249173" y="141278"/>
                  </a:moveTo>
                  <a:lnTo>
                    <a:pt x="249173" y="147362"/>
                  </a:lnTo>
                  <a:lnTo>
                    <a:pt x="242767" y="147362"/>
                  </a:lnTo>
                  <a:lnTo>
                    <a:pt x="242767" y="141278"/>
                  </a:lnTo>
                  <a:close/>
                  <a:moveTo>
                    <a:pt x="255899" y="141278"/>
                  </a:moveTo>
                  <a:lnTo>
                    <a:pt x="255899" y="147362"/>
                  </a:lnTo>
                  <a:lnTo>
                    <a:pt x="249512" y="147362"/>
                  </a:lnTo>
                  <a:lnTo>
                    <a:pt x="249512" y="141278"/>
                  </a:lnTo>
                  <a:close/>
                  <a:moveTo>
                    <a:pt x="262644" y="141278"/>
                  </a:moveTo>
                  <a:lnTo>
                    <a:pt x="262644" y="147362"/>
                  </a:lnTo>
                  <a:lnTo>
                    <a:pt x="256238" y="147362"/>
                  </a:lnTo>
                  <a:lnTo>
                    <a:pt x="256238" y="141278"/>
                  </a:lnTo>
                  <a:close/>
                  <a:moveTo>
                    <a:pt x="269370" y="141278"/>
                  </a:moveTo>
                  <a:lnTo>
                    <a:pt x="269370" y="147362"/>
                  </a:lnTo>
                  <a:lnTo>
                    <a:pt x="262983" y="147362"/>
                  </a:lnTo>
                  <a:lnTo>
                    <a:pt x="262983" y="141278"/>
                  </a:lnTo>
                  <a:close/>
                  <a:moveTo>
                    <a:pt x="276115" y="141278"/>
                  </a:moveTo>
                  <a:lnTo>
                    <a:pt x="276115" y="147362"/>
                  </a:lnTo>
                  <a:lnTo>
                    <a:pt x="269709" y="147362"/>
                  </a:lnTo>
                  <a:lnTo>
                    <a:pt x="269709" y="141278"/>
                  </a:lnTo>
                  <a:close/>
                  <a:moveTo>
                    <a:pt x="282842" y="141278"/>
                  </a:moveTo>
                  <a:lnTo>
                    <a:pt x="282842" y="147362"/>
                  </a:lnTo>
                  <a:lnTo>
                    <a:pt x="276436" y="147362"/>
                  </a:lnTo>
                  <a:lnTo>
                    <a:pt x="276436" y="141278"/>
                  </a:lnTo>
                  <a:close/>
                  <a:moveTo>
                    <a:pt x="6745" y="147683"/>
                  </a:moveTo>
                  <a:lnTo>
                    <a:pt x="6745" y="153768"/>
                  </a:lnTo>
                  <a:lnTo>
                    <a:pt x="339" y="153768"/>
                  </a:lnTo>
                  <a:lnTo>
                    <a:pt x="339" y="147683"/>
                  </a:lnTo>
                  <a:close/>
                  <a:moveTo>
                    <a:pt x="13471" y="147683"/>
                  </a:moveTo>
                  <a:lnTo>
                    <a:pt x="13471" y="153768"/>
                  </a:lnTo>
                  <a:lnTo>
                    <a:pt x="7066" y="153768"/>
                  </a:lnTo>
                  <a:lnTo>
                    <a:pt x="7066" y="147683"/>
                  </a:lnTo>
                  <a:close/>
                  <a:moveTo>
                    <a:pt x="20198" y="147683"/>
                  </a:moveTo>
                  <a:lnTo>
                    <a:pt x="20198" y="153768"/>
                  </a:lnTo>
                  <a:lnTo>
                    <a:pt x="13810" y="153768"/>
                  </a:lnTo>
                  <a:lnTo>
                    <a:pt x="13810" y="147683"/>
                  </a:lnTo>
                  <a:close/>
                  <a:moveTo>
                    <a:pt x="26942" y="147683"/>
                  </a:moveTo>
                  <a:lnTo>
                    <a:pt x="26942" y="153768"/>
                  </a:lnTo>
                  <a:lnTo>
                    <a:pt x="20537" y="153768"/>
                  </a:lnTo>
                  <a:lnTo>
                    <a:pt x="20537" y="147683"/>
                  </a:lnTo>
                  <a:close/>
                  <a:moveTo>
                    <a:pt x="33669" y="147683"/>
                  </a:moveTo>
                  <a:lnTo>
                    <a:pt x="33669" y="153768"/>
                  </a:lnTo>
                  <a:lnTo>
                    <a:pt x="27281" y="153768"/>
                  </a:lnTo>
                  <a:lnTo>
                    <a:pt x="27281" y="147683"/>
                  </a:lnTo>
                  <a:close/>
                  <a:moveTo>
                    <a:pt x="40414" y="147683"/>
                  </a:moveTo>
                  <a:lnTo>
                    <a:pt x="40414" y="153768"/>
                  </a:lnTo>
                  <a:lnTo>
                    <a:pt x="34008" y="153768"/>
                  </a:lnTo>
                  <a:lnTo>
                    <a:pt x="34008" y="147683"/>
                  </a:lnTo>
                  <a:close/>
                  <a:moveTo>
                    <a:pt x="47140" y="147683"/>
                  </a:moveTo>
                  <a:lnTo>
                    <a:pt x="47140" y="153768"/>
                  </a:lnTo>
                  <a:lnTo>
                    <a:pt x="40753" y="153768"/>
                  </a:lnTo>
                  <a:lnTo>
                    <a:pt x="40753" y="147683"/>
                  </a:lnTo>
                  <a:close/>
                  <a:moveTo>
                    <a:pt x="53885" y="147683"/>
                  </a:moveTo>
                  <a:lnTo>
                    <a:pt x="53885" y="153768"/>
                  </a:lnTo>
                  <a:lnTo>
                    <a:pt x="47479" y="153768"/>
                  </a:lnTo>
                  <a:lnTo>
                    <a:pt x="47479" y="147683"/>
                  </a:lnTo>
                  <a:close/>
                  <a:moveTo>
                    <a:pt x="60611" y="147683"/>
                  </a:moveTo>
                  <a:lnTo>
                    <a:pt x="60611" y="153768"/>
                  </a:lnTo>
                  <a:lnTo>
                    <a:pt x="54206" y="153768"/>
                  </a:lnTo>
                  <a:lnTo>
                    <a:pt x="54206" y="147683"/>
                  </a:lnTo>
                  <a:close/>
                  <a:moveTo>
                    <a:pt x="67338" y="147683"/>
                  </a:moveTo>
                  <a:lnTo>
                    <a:pt x="67338" y="153768"/>
                  </a:lnTo>
                  <a:lnTo>
                    <a:pt x="60950" y="153768"/>
                  </a:lnTo>
                  <a:lnTo>
                    <a:pt x="60950" y="147683"/>
                  </a:lnTo>
                  <a:close/>
                  <a:moveTo>
                    <a:pt x="74083" y="147683"/>
                  </a:moveTo>
                  <a:lnTo>
                    <a:pt x="74083" y="153768"/>
                  </a:lnTo>
                  <a:lnTo>
                    <a:pt x="67677" y="153768"/>
                  </a:lnTo>
                  <a:lnTo>
                    <a:pt x="67677" y="147683"/>
                  </a:lnTo>
                  <a:close/>
                  <a:moveTo>
                    <a:pt x="80809" y="147683"/>
                  </a:moveTo>
                  <a:lnTo>
                    <a:pt x="80809" y="153768"/>
                  </a:lnTo>
                  <a:lnTo>
                    <a:pt x="74422" y="153768"/>
                  </a:lnTo>
                  <a:lnTo>
                    <a:pt x="74422" y="147683"/>
                  </a:lnTo>
                  <a:close/>
                  <a:moveTo>
                    <a:pt x="87554" y="147683"/>
                  </a:moveTo>
                  <a:lnTo>
                    <a:pt x="87554" y="153768"/>
                  </a:lnTo>
                  <a:lnTo>
                    <a:pt x="81148" y="153768"/>
                  </a:lnTo>
                  <a:lnTo>
                    <a:pt x="81148" y="147683"/>
                  </a:lnTo>
                  <a:close/>
                  <a:moveTo>
                    <a:pt x="94281" y="147683"/>
                  </a:moveTo>
                  <a:lnTo>
                    <a:pt x="94281" y="153768"/>
                  </a:lnTo>
                  <a:lnTo>
                    <a:pt x="87893" y="153768"/>
                  </a:lnTo>
                  <a:lnTo>
                    <a:pt x="87893" y="147683"/>
                  </a:lnTo>
                  <a:close/>
                  <a:moveTo>
                    <a:pt x="101007" y="147683"/>
                  </a:moveTo>
                  <a:lnTo>
                    <a:pt x="101007" y="153768"/>
                  </a:lnTo>
                  <a:lnTo>
                    <a:pt x="94620" y="153768"/>
                  </a:lnTo>
                  <a:lnTo>
                    <a:pt x="94620" y="147683"/>
                  </a:lnTo>
                  <a:close/>
                  <a:moveTo>
                    <a:pt x="107752" y="147683"/>
                  </a:moveTo>
                  <a:lnTo>
                    <a:pt x="107752" y="153768"/>
                  </a:lnTo>
                  <a:lnTo>
                    <a:pt x="101346" y="153768"/>
                  </a:lnTo>
                  <a:lnTo>
                    <a:pt x="101346" y="147683"/>
                  </a:lnTo>
                  <a:close/>
                  <a:moveTo>
                    <a:pt x="114478" y="147683"/>
                  </a:moveTo>
                  <a:lnTo>
                    <a:pt x="114478" y="153768"/>
                  </a:lnTo>
                  <a:lnTo>
                    <a:pt x="108091" y="153768"/>
                  </a:lnTo>
                  <a:lnTo>
                    <a:pt x="108091" y="147683"/>
                  </a:lnTo>
                  <a:close/>
                  <a:moveTo>
                    <a:pt x="121223" y="147683"/>
                  </a:moveTo>
                  <a:lnTo>
                    <a:pt x="121223" y="153768"/>
                  </a:lnTo>
                  <a:lnTo>
                    <a:pt x="114817" y="153768"/>
                  </a:lnTo>
                  <a:lnTo>
                    <a:pt x="114817" y="147683"/>
                  </a:lnTo>
                  <a:close/>
                  <a:moveTo>
                    <a:pt x="127950" y="147683"/>
                  </a:moveTo>
                  <a:lnTo>
                    <a:pt x="127950" y="153768"/>
                  </a:lnTo>
                  <a:lnTo>
                    <a:pt x="121562" y="153768"/>
                  </a:lnTo>
                  <a:lnTo>
                    <a:pt x="121562" y="147683"/>
                  </a:lnTo>
                  <a:close/>
                  <a:moveTo>
                    <a:pt x="134694" y="147683"/>
                  </a:moveTo>
                  <a:lnTo>
                    <a:pt x="134694" y="153768"/>
                  </a:lnTo>
                  <a:lnTo>
                    <a:pt x="128289" y="153768"/>
                  </a:lnTo>
                  <a:lnTo>
                    <a:pt x="128289" y="147683"/>
                  </a:lnTo>
                  <a:close/>
                  <a:moveTo>
                    <a:pt x="141421" y="147683"/>
                  </a:moveTo>
                  <a:lnTo>
                    <a:pt x="141421" y="153768"/>
                  </a:lnTo>
                  <a:lnTo>
                    <a:pt x="135033" y="153768"/>
                  </a:lnTo>
                  <a:lnTo>
                    <a:pt x="135033" y="147683"/>
                  </a:lnTo>
                  <a:close/>
                  <a:moveTo>
                    <a:pt x="148148" y="147683"/>
                  </a:moveTo>
                  <a:lnTo>
                    <a:pt x="148148" y="153768"/>
                  </a:lnTo>
                  <a:lnTo>
                    <a:pt x="141760" y="153768"/>
                  </a:lnTo>
                  <a:lnTo>
                    <a:pt x="141760" y="147683"/>
                  </a:lnTo>
                  <a:close/>
                  <a:moveTo>
                    <a:pt x="154892" y="147683"/>
                  </a:moveTo>
                  <a:lnTo>
                    <a:pt x="154892" y="153768"/>
                  </a:lnTo>
                  <a:lnTo>
                    <a:pt x="148487" y="153768"/>
                  </a:lnTo>
                  <a:lnTo>
                    <a:pt x="148487" y="147683"/>
                  </a:lnTo>
                  <a:close/>
                  <a:moveTo>
                    <a:pt x="161619" y="147683"/>
                  </a:moveTo>
                  <a:lnTo>
                    <a:pt x="161619" y="153768"/>
                  </a:lnTo>
                  <a:lnTo>
                    <a:pt x="155231" y="153768"/>
                  </a:lnTo>
                  <a:lnTo>
                    <a:pt x="155231" y="147683"/>
                  </a:lnTo>
                  <a:close/>
                  <a:moveTo>
                    <a:pt x="168363" y="147683"/>
                  </a:moveTo>
                  <a:lnTo>
                    <a:pt x="168363" y="153768"/>
                  </a:lnTo>
                  <a:lnTo>
                    <a:pt x="161958" y="153768"/>
                  </a:lnTo>
                  <a:lnTo>
                    <a:pt x="161958" y="147683"/>
                  </a:lnTo>
                  <a:close/>
                  <a:moveTo>
                    <a:pt x="175090" y="147683"/>
                  </a:moveTo>
                  <a:lnTo>
                    <a:pt x="175090" y="153768"/>
                  </a:lnTo>
                  <a:lnTo>
                    <a:pt x="168702" y="153768"/>
                  </a:lnTo>
                  <a:lnTo>
                    <a:pt x="168702" y="147683"/>
                  </a:lnTo>
                  <a:close/>
                  <a:moveTo>
                    <a:pt x="181834" y="147683"/>
                  </a:moveTo>
                  <a:lnTo>
                    <a:pt x="181834" y="153768"/>
                  </a:lnTo>
                  <a:lnTo>
                    <a:pt x="175429" y="153768"/>
                  </a:lnTo>
                  <a:lnTo>
                    <a:pt x="175429" y="147683"/>
                  </a:lnTo>
                  <a:close/>
                  <a:moveTo>
                    <a:pt x="188561" y="147683"/>
                  </a:moveTo>
                  <a:lnTo>
                    <a:pt x="188561" y="153768"/>
                  </a:lnTo>
                  <a:lnTo>
                    <a:pt x="182173" y="153768"/>
                  </a:lnTo>
                  <a:lnTo>
                    <a:pt x="182173" y="147683"/>
                  </a:lnTo>
                  <a:close/>
                  <a:moveTo>
                    <a:pt x="195288" y="147683"/>
                  </a:moveTo>
                  <a:lnTo>
                    <a:pt x="195288" y="153768"/>
                  </a:lnTo>
                  <a:lnTo>
                    <a:pt x="188900" y="153768"/>
                  </a:lnTo>
                  <a:lnTo>
                    <a:pt x="188900" y="147683"/>
                  </a:lnTo>
                  <a:close/>
                  <a:moveTo>
                    <a:pt x="202032" y="147683"/>
                  </a:moveTo>
                  <a:lnTo>
                    <a:pt x="202032" y="153768"/>
                  </a:lnTo>
                  <a:lnTo>
                    <a:pt x="195627" y="153768"/>
                  </a:lnTo>
                  <a:lnTo>
                    <a:pt x="195627" y="147683"/>
                  </a:lnTo>
                  <a:close/>
                  <a:moveTo>
                    <a:pt x="208759" y="147683"/>
                  </a:moveTo>
                  <a:lnTo>
                    <a:pt x="208759" y="153768"/>
                  </a:lnTo>
                  <a:lnTo>
                    <a:pt x="202371" y="153768"/>
                  </a:lnTo>
                  <a:lnTo>
                    <a:pt x="202371" y="147683"/>
                  </a:lnTo>
                  <a:close/>
                  <a:moveTo>
                    <a:pt x="215504" y="147683"/>
                  </a:moveTo>
                  <a:lnTo>
                    <a:pt x="215504" y="153768"/>
                  </a:lnTo>
                  <a:lnTo>
                    <a:pt x="209098" y="153768"/>
                  </a:lnTo>
                  <a:lnTo>
                    <a:pt x="209098" y="147683"/>
                  </a:lnTo>
                  <a:close/>
                  <a:moveTo>
                    <a:pt x="222230" y="147683"/>
                  </a:moveTo>
                  <a:lnTo>
                    <a:pt x="222230" y="153768"/>
                  </a:lnTo>
                  <a:lnTo>
                    <a:pt x="215843" y="153768"/>
                  </a:lnTo>
                  <a:lnTo>
                    <a:pt x="215843" y="147683"/>
                  </a:lnTo>
                  <a:close/>
                  <a:moveTo>
                    <a:pt x="228975" y="147683"/>
                  </a:moveTo>
                  <a:lnTo>
                    <a:pt x="228975" y="153768"/>
                  </a:lnTo>
                  <a:lnTo>
                    <a:pt x="222569" y="153768"/>
                  </a:lnTo>
                  <a:lnTo>
                    <a:pt x="222569" y="147683"/>
                  </a:lnTo>
                  <a:close/>
                  <a:moveTo>
                    <a:pt x="235701" y="147683"/>
                  </a:moveTo>
                  <a:lnTo>
                    <a:pt x="235701" y="153768"/>
                  </a:lnTo>
                  <a:lnTo>
                    <a:pt x="229296" y="153768"/>
                  </a:lnTo>
                  <a:lnTo>
                    <a:pt x="229296" y="147683"/>
                  </a:lnTo>
                  <a:close/>
                  <a:moveTo>
                    <a:pt x="242428" y="147683"/>
                  </a:moveTo>
                  <a:lnTo>
                    <a:pt x="242428" y="153768"/>
                  </a:lnTo>
                  <a:lnTo>
                    <a:pt x="236040" y="153768"/>
                  </a:lnTo>
                  <a:lnTo>
                    <a:pt x="236040" y="147683"/>
                  </a:lnTo>
                  <a:close/>
                  <a:moveTo>
                    <a:pt x="249173" y="147683"/>
                  </a:moveTo>
                  <a:lnTo>
                    <a:pt x="249173" y="153768"/>
                  </a:lnTo>
                  <a:lnTo>
                    <a:pt x="242767" y="153768"/>
                  </a:lnTo>
                  <a:lnTo>
                    <a:pt x="242767" y="147683"/>
                  </a:lnTo>
                  <a:close/>
                  <a:moveTo>
                    <a:pt x="255899" y="147683"/>
                  </a:moveTo>
                  <a:lnTo>
                    <a:pt x="255899" y="153768"/>
                  </a:lnTo>
                  <a:lnTo>
                    <a:pt x="249512" y="153768"/>
                  </a:lnTo>
                  <a:lnTo>
                    <a:pt x="249512" y="147683"/>
                  </a:lnTo>
                  <a:close/>
                  <a:moveTo>
                    <a:pt x="262644" y="147683"/>
                  </a:moveTo>
                  <a:lnTo>
                    <a:pt x="262644" y="153768"/>
                  </a:lnTo>
                  <a:lnTo>
                    <a:pt x="256238" y="153768"/>
                  </a:lnTo>
                  <a:lnTo>
                    <a:pt x="256238" y="147683"/>
                  </a:lnTo>
                  <a:close/>
                  <a:moveTo>
                    <a:pt x="269370" y="147683"/>
                  </a:moveTo>
                  <a:lnTo>
                    <a:pt x="269370" y="153768"/>
                  </a:lnTo>
                  <a:lnTo>
                    <a:pt x="262983" y="153768"/>
                  </a:lnTo>
                  <a:lnTo>
                    <a:pt x="262983" y="147683"/>
                  </a:lnTo>
                  <a:close/>
                  <a:moveTo>
                    <a:pt x="276115" y="147683"/>
                  </a:moveTo>
                  <a:lnTo>
                    <a:pt x="276115" y="153768"/>
                  </a:lnTo>
                  <a:lnTo>
                    <a:pt x="269709" y="153768"/>
                  </a:lnTo>
                  <a:lnTo>
                    <a:pt x="269709" y="147683"/>
                  </a:lnTo>
                  <a:close/>
                  <a:moveTo>
                    <a:pt x="282842" y="147683"/>
                  </a:moveTo>
                  <a:lnTo>
                    <a:pt x="282842" y="153768"/>
                  </a:lnTo>
                  <a:lnTo>
                    <a:pt x="276436" y="153768"/>
                  </a:lnTo>
                  <a:lnTo>
                    <a:pt x="276436" y="147683"/>
                  </a:lnTo>
                  <a:close/>
                  <a:moveTo>
                    <a:pt x="6745" y="154089"/>
                  </a:moveTo>
                  <a:lnTo>
                    <a:pt x="6745" y="160173"/>
                  </a:lnTo>
                  <a:lnTo>
                    <a:pt x="339" y="160173"/>
                  </a:lnTo>
                  <a:lnTo>
                    <a:pt x="339" y="154089"/>
                  </a:lnTo>
                  <a:close/>
                  <a:moveTo>
                    <a:pt x="13471" y="154089"/>
                  </a:moveTo>
                  <a:lnTo>
                    <a:pt x="13471" y="160173"/>
                  </a:lnTo>
                  <a:lnTo>
                    <a:pt x="7066" y="160173"/>
                  </a:lnTo>
                  <a:lnTo>
                    <a:pt x="7066" y="154089"/>
                  </a:lnTo>
                  <a:close/>
                  <a:moveTo>
                    <a:pt x="20198" y="154089"/>
                  </a:moveTo>
                  <a:lnTo>
                    <a:pt x="20198" y="160173"/>
                  </a:lnTo>
                  <a:lnTo>
                    <a:pt x="13810" y="160173"/>
                  </a:lnTo>
                  <a:lnTo>
                    <a:pt x="13810" y="154089"/>
                  </a:lnTo>
                  <a:close/>
                  <a:moveTo>
                    <a:pt x="26942" y="154089"/>
                  </a:moveTo>
                  <a:lnTo>
                    <a:pt x="26942" y="160173"/>
                  </a:lnTo>
                  <a:lnTo>
                    <a:pt x="20537" y="160173"/>
                  </a:lnTo>
                  <a:lnTo>
                    <a:pt x="20537" y="154089"/>
                  </a:lnTo>
                  <a:close/>
                  <a:moveTo>
                    <a:pt x="33669" y="154089"/>
                  </a:moveTo>
                  <a:lnTo>
                    <a:pt x="33669" y="160173"/>
                  </a:lnTo>
                  <a:lnTo>
                    <a:pt x="27281" y="160173"/>
                  </a:lnTo>
                  <a:lnTo>
                    <a:pt x="27281" y="154089"/>
                  </a:lnTo>
                  <a:close/>
                  <a:moveTo>
                    <a:pt x="40414" y="154089"/>
                  </a:moveTo>
                  <a:lnTo>
                    <a:pt x="40414" y="160173"/>
                  </a:lnTo>
                  <a:lnTo>
                    <a:pt x="34008" y="160173"/>
                  </a:lnTo>
                  <a:lnTo>
                    <a:pt x="34008" y="154089"/>
                  </a:lnTo>
                  <a:close/>
                  <a:moveTo>
                    <a:pt x="47140" y="154089"/>
                  </a:moveTo>
                  <a:lnTo>
                    <a:pt x="47140" y="160173"/>
                  </a:lnTo>
                  <a:lnTo>
                    <a:pt x="40753" y="160173"/>
                  </a:lnTo>
                  <a:lnTo>
                    <a:pt x="40753" y="154089"/>
                  </a:lnTo>
                  <a:close/>
                  <a:moveTo>
                    <a:pt x="53885" y="154089"/>
                  </a:moveTo>
                  <a:lnTo>
                    <a:pt x="53885" y="160173"/>
                  </a:lnTo>
                  <a:lnTo>
                    <a:pt x="47479" y="160173"/>
                  </a:lnTo>
                  <a:lnTo>
                    <a:pt x="47479" y="154089"/>
                  </a:lnTo>
                  <a:close/>
                  <a:moveTo>
                    <a:pt x="60611" y="154089"/>
                  </a:moveTo>
                  <a:lnTo>
                    <a:pt x="60611" y="160173"/>
                  </a:lnTo>
                  <a:lnTo>
                    <a:pt x="54206" y="160173"/>
                  </a:lnTo>
                  <a:lnTo>
                    <a:pt x="54206" y="154089"/>
                  </a:lnTo>
                  <a:close/>
                  <a:moveTo>
                    <a:pt x="67338" y="154089"/>
                  </a:moveTo>
                  <a:lnTo>
                    <a:pt x="67338" y="160173"/>
                  </a:lnTo>
                  <a:lnTo>
                    <a:pt x="60950" y="160173"/>
                  </a:lnTo>
                  <a:lnTo>
                    <a:pt x="60950" y="154089"/>
                  </a:lnTo>
                  <a:close/>
                  <a:moveTo>
                    <a:pt x="74083" y="154089"/>
                  </a:moveTo>
                  <a:lnTo>
                    <a:pt x="74083" y="160173"/>
                  </a:lnTo>
                  <a:lnTo>
                    <a:pt x="67677" y="160173"/>
                  </a:lnTo>
                  <a:lnTo>
                    <a:pt x="67677" y="154089"/>
                  </a:lnTo>
                  <a:close/>
                  <a:moveTo>
                    <a:pt x="80809" y="154089"/>
                  </a:moveTo>
                  <a:lnTo>
                    <a:pt x="80809" y="160173"/>
                  </a:lnTo>
                  <a:lnTo>
                    <a:pt x="74422" y="160173"/>
                  </a:lnTo>
                  <a:lnTo>
                    <a:pt x="74422" y="154089"/>
                  </a:lnTo>
                  <a:close/>
                  <a:moveTo>
                    <a:pt x="87554" y="154089"/>
                  </a:moveTo>
                  <a:lnTo>
                    <a:pt x="87554" y="160173"/>
                  </a:lnTo>
                  <a:lnTo>
                    <a:pt x="81148" y="160173"/>
                  </a:lnTo>
                  <a:lnTo>
                    <a:pt x="81148" y="154089"/>
                  </a:lnTo>
                  <a:close/>
                  <a:moveTo>
                    <a:pt x="94281" y="154089"/>
                  </a:moveTo>
                  <a:lnTo>
                    <a:pt x="94281" y="160173"/>
                  </a:lnTo>
                  <a:lnTo>
                    <a:pt x="87893" y="160173"/>
                  </a:lnTo>
                  <a:lnTo>
                    <a:pt x="87893" y="154089"/>
                  </a:lnTo>
                  <a:close/>
                  <a:moveTo>
                    <a:pt x="101007" y="154089"/>
                  </a:moveTo>
                  <a:lnTo>
                    <a:pt x="101007" y="160173"/>
                  </a:lnTo>
                  <a:lnTo>
                    <a:pt x="94620" y="160173"/>
                  </a:lnTo>
                  <a:lnTo>
                    <a:pt x="94620" y="154089"/>
                  </a:lnTo>
                  <a:close/>
                  <a:moveTo>
                    <a:pt x="107752" y="154089"/>
                  </a:moveTo>
                  <a:lnTo>
                    <a:pt x="107752" y="160173"/>
                  </a:lnTo>
                  <a:lnTo>
                    <a:pt x="101346" y="160173"/>
                  </a:lnTo>
                  <a:lnTo>
                    <a:pt x="101346" y="154089"/>
                  </a:lnTo>
                  <a:close/>
                  <a:moveTo>
                    <a:pt x="114478" y="154089"/>
                  </a:moveTo>
                  <a:lnTo>
                    <a:pt x="114478" y="160173"/>
                  </a:lnTo>
                  <a:lnTo>
                    <a:pt x="108091" y="160173"/>
                  </a:lnTo>
                  <a:lnTo>
                    <a:pt x="108091" y="154089"/>
                  </a:lnTo>
                  <a:close/>
                  <a:moveTo>
                    <a:pt x="121223" y="154089"/>
                  </a:moveTo>
                  <a:lnTo>
                    <a:pt x="121223" y="160173"/>
                  </a:lnTo>
                  <a:lnTo>
                    <a:pt x="114817" y="160173"/>
                  </a:lnTo>
                  <a:lnTo>
                    <a:pt x="114817" y="154089"/>
                  </a:lnTo>
                  <a:close/>
                  <a:moveTo>
                    <a:pt x="127950" y="154089"/>
                  </a:moveTo>
                  <a:lnTo>
                    <a:pt x="127950" y="160173"/>
                  </a:lnTo>
                  <a:lnTo>
                    <a:pt x="121562" y="160173"/>
                  </a:lnTo>
                  <a:lnTo>
                    <a:pt x="121562" y="154089"/>
                  </a:lnTo>
                  <a:close/>
                  <a:moveTo>
                    <a:pt x="134694" y="154089"/>
                  </a:moveTo>
                  <a:lnTo>
                    <a:pt x="134694" y="160173"/>
                  </a:lnTo>
                  <a:lnTo>
                    <a:pt x="128289" y="160173"/>
                  </a:lnTo>
                  <a:lnTo>
                    <a:pt x="128289" y="154089"/>
                  </a:lnTo>
                  <a:close/>
                  <a:moveTo>
                    <a:pt x="141421" y="154089"/>
                  </a:moveTo>
                  <a:lnTo>
                    <a:pt x="141421" y="160173"/>
                  </a:lnTo>
                  <a:lnTo>
                    <a:pt x="135033" y="160173"/>
                  </a:lnTo>
                  <a:lnTo>
                    <a:pt x="135033" y="154089"/>
                  </a:lnTo>
                  <a:close/>
                  <a:moveTo>
                    <a:pt x="148148" y="154089"/>
                  </a:moveTo>
                  <a:lnTo>
                    <a:pt x="148148" y="160173"/>
                  </a:lnTo>
                  <a:lnTo>
                    <a:pt x="141760" y="160173"/>
                  </a:lnTo>
                  <a:lnTo>
                    <a:pt x="141760" y="154089"/>
                  </a:lnTo>
                  <a:close/>
                  <a:moveTo>
                    <a:pt x="154892" y="154089"/>
                  </a:moveTo>
                  <a:lnTo>
                    <a:pt x="154892" y="160173"/>
                  </a:lnTo>
                  <a:lnTo>
                    <a:pt x="148487" y="160173"/>
                  </a:lnTo>
                  <a:lnTo>
                    <a:pt x="148487" y="154089"/>
                  </a:lnTo>
                  <a:close/>
                  <a:moveTo>
                    <a:pt x="161619" y="154089"/>
                  </a:moveTo>
                  <a:lnTo>
                    <a:pt x="161619" y="160173"/>
                  </a:lnTo>
                  <a:lnTo>
                    <a:pt x="155231" y="160173"/>
                  </a:lnTo>
                  <a:lnTo>
                    <a:pt x="155231" y="154089"/>
                  </a:lnTo>
                  <a:close/>
                  <a:moveTo>
                    <a:pt x="168363" y="154089"/>
                  </a:moveTo>
                  <a:lnTo>
                    <a:pt x="168363" y="160173"/>
                  </a:lnTo>
                  <a:lnTo>
                    <a:pt x="161958" y="160173"/>
                  </a:lnTo>
                  <a:lnTo>
                    <a:pt x="161958" y="154089"/>
                  </a:lnTo>
                  <a:close/>
                  <a:moveTo>
                    <a:pt x="175090" y="154089"/>
                  </a:moveTo>
                  <a:lnTo>
                    <a:pt x="175090" y="160173"/>
                  </a:lnTo>
                  <a:lnTo>
                    <a:pt x="168702" y="160173"/>
                  </a:lnTo>
                  <a:lnTo>
                    <a:pt x="168702" y="154089"/>
                  </a:lnTo>
                  <a:close/>
                  <a:moveTo>
                    <a:pt x="181834" y="154089"/>
                  </a:moveTo>
                  <a:lnTo>
                    <a:pt x="181834" y="160173"/>
                  </a:lnTo>
                  <a:lnTo>
                    <a:pt x="175429" y="160173"/>
                  </a:lnTo>
                  <a:lnTo>
                    <a:pt x="175429" y="154089"/>
                  </a:lnTo>
                  <a:close/>
                  <a:moveTo>
                    <a:pt x="188561" y="154089"/>
                  </a:moveTo>
                  <a:lnTo>
                    <a:pt x="188561" y="160173"/>
                  </a:lnTo>
                  <a:lnTo>
                    <a:pt x="182173" y="160173"/>
                  </a:lnTo>
                  <a:lnTo>
                    <a:pt x="182173" y="154089"/>
                  </a:lnTo>
                  <a:close/>
                  <a:moveTo>
                    <a:pt x="195288" y="154089"/>
                  </a:moveTo>
                  <a:lnTo>
                    <a:pt x="195288" y="160173"/>
                  </a:lnTo>
                  <a:lnTo>
                    <a:pt x="188900" y="160173"/>
                  </a:lnTo>
                  <a:lnTo>
                    <a:pt x="188900" y="154089"/>
                  </a:lnTo>
                  <a:close/>
                  <a:moveTo>
                    <a:pt x="202032" y="154089"/>
                  </a:moveTo>
                  <a:lnTo>
                    <a:pt x="202032" y="160173"/>
                  </a:lnTo>
                  <a:lnTo>
                    <a:pt x="195627" y="160173"/>
                  </a:lnTo>
                  <a:lnTo>
                    <a:pt x="195627" y="154089"/>
                  </a:lnTo>
                  <a:close/>
                  <a:moveTo>
                    <a:pt x="208759" y="154089"/>
                  </a:moveTo>
                  <a:lnTo>
                    <a:pt x="208759" y="160173"/>
                  </a:lnTo>
                  <a:lnTo>
                    <a:pt x="202371" y="160173"/>
                  </a:lnTo>
                  <a:lnTo>
                    <a:pt x="202371" y="154089"/>
                  </a:lnTo>
                  <a:close/>
                  <a:moveTo>
                    <a:pt x="215504" y="154089"/>
                  </a:moveTo>
                  <a:lnTo>
                    <a:pt x="215504" y="160173"/>
                  </a:lnTo>
                  <a:lnTo>
                    <a:pt x="209098" y="160173"/>
                  </a:lnTo>
                  <a:lnTo>
                    <a:pt x="209098" y="154089"/>
                  </a:lnTo>
                  <a:close/>
                  <a:moveTo>
                    <a:pt x="222230" y="154089"/>
                  </a:moveTo>
                  <a:lnTo>
                    <a:pt x="222230" y="160173"/>
                  </a:lnTo>
                  <a:lnTo>
                    <a:pt x="215843" y="160173"/>
                  </a:lnTo>
                  <a:lnTo>
                    <a:pt x="215843" y="154089"/>
                  </a:lnTo>
                  <a:close/>
                  <a:moveTo>
                    <a:pt x="228975" y="154089"/>
                  </a:moveTo>
                  <a:lnTo>
                    <a:pt x="228975" y="160173"/>
                  </a:lnTo>
                  <a:lnTo>
                    <a:pt x="222569" y="160173"/>
                  </a:lnTo>
                  <a:lnTo>
                    <a:pt x="222569" y="154089"/>
                  </a:lnTo>
                  <a:close/>
                  <a:moveTo>
                    <a:pt x="235701" y="154089"/>
                  </a:moveTo>
                  <a:lnTo>
                    <a:pt x="235701" y="160173"/>
                  </a:lnTo>
                  <a:lnTo>
                    <a:pt x="229296" y="160173"/>
                  </a:lnTo>
                  <a:lnTo>
                    <a:pt x="229296" y="154089"/>
                  </a:lnTo>
                  <a:close/>
                  <a:moveTo>
                    <a:pt x="242428" y="154089"/>
                  </a:moveTo>
                  <a:lnTo>
                    <a:pt x="242428" y="160173"/>
                  </a:lnTo>
                  <a:lnTo>
                    <a:pt x="236040" y="160173"/>
                  </a:lnTo>
                  <a:lnTo>
                    <a:pt x="236040" y="154089"/>
                  </a:lnTo>
                  <a:close/>
                  <a:moveTo>
                    <a:pt x="249173" y="154089"/>
                  </a:moveTo>
                  <a:lnTo>
                    <a:pt x="249173" y="160173"/>
                  </a:lnTo>
                  <a:lnTo>
                    <a:pt x="242767" y="160173"/>
                  </a:lnTo>
                  <a:lnTo>
                    <a:pt x="242767" y="154089"/>
                  </a:lnTo>
                  <a:close/>
                  <a:moveTo>
                    <a:pt x="255899" y="154089"/>
                  </a:moveTo>
                  <a:lnTo>
                    <a:pt x="255899" y="160173"/>
                  </a:lnTo>
                  <a:lnTo>
                    <a:pt x="249512" y="160173"/>
                  </a:lnTo>
                  <a:lnTo>
                    <a:pt x="249512" y="154089"/>
                  </a:lnTo>
                  <a:close/>
                  <a:moveTo>
                    <a:pt x="262644" y="154089"/>
                  </a:moveTo>
                  <a:lnTo>
                    <a:pt x="262644" y="160173"/>
                  </a:lnTo>
                  <a:lnTo>
                    <a:pt x="256238" y="160173"/>
                  </a:lnTo>
                  <a:lnTo>
                    <a:pt x="256238" y="154089"/>
                  </a:lnTo>
                  <a:close/>
                  <a:moveTo>
                    <a:pt x="269370" y="154089"/>
                  </a:moveTo>
                  <a:lnTo>
                    <a:pt x="269370" y="160173"/>
                  </a:lnTo>
                  <a:lnTo>
                    <a:pt x="262983" y="160173"/>
                  </a:lnTo>
                  <a:lnTo>
                    <a:pt x="262983" y="154089"/>
                  </a:lnTo>
                  <a:close/>
                  <a:moveTo>
                    <a:pt x="276115" y="154089"/>
                  </a:moveTo>
                  <a:lnTo>
                    <a:pt x="276115" y="160173"/>
                  </a:lnTo>
                  <a:lnTo>
                    <a:pt x="269709" y="160173"/>
                  </a:lnTo>
                  <a:lnTo>
                    <a:pt x="269709" y="154089"/>
                  </a:lnTo>
                  <a:close/>
                  <a:moveTo>
                    <a:pt x="282842" y="154089"/>
                  </a:moveTo>
                  <a:lnTo>
                    <a:pt x="282842" y="160173"/>
                  </a:lnTo>
                  <a:lnTo>
                    <a:pt x="276436" y="160173"/>
                  </a:lnTo>
                  <a:lnTo>
                    <a:pt x="276436" y="154089"/>
                  </a:lnTo>
                  <a:close/>
                  <a:moveTo>
                    <a:pt x="178" y="0"/>
                  </a:moveTo>
                  <a:lnTo>
                    <a:pt x="178" y="161"/>
                  </a:lnTo>
                  <a:lnTo>
                    <a:pt x="0" y="161"/>
                  </a:lnTo>
                  <a:lnTo>
                    <a:pt x="0" y="160334"/>
                  </a:lnTo>
                  <a:lnTo>
                    <a:pt x="178" y="160334"/>
                  </a:lnTo>
                  <a:lnTo>
                    <a:pt x="178" y="160494"/>
                  </a:lnTo>
                  <a:lnTo>
                    <a:pt x="285482" y="160494"/>
                  </a:lnTo>
                  <a:lnTo>
                    <a:pt x="285482" y="160173"/>
                  </a:lnTo>
                  <a:lnTo>
                    <a:pt x="283181" y="160173"/>
                  </a:lnTo>
                  <a:lnTo>
                    <a:pt x="283181" y="154089"/>
                  </a:lnTo>
                  <a:lnTo>
                    <a:pt x="285482" y="154089"/>
                  </a:lnTo>
                  <a:lnTo>
                    <a:pt x="285482" y="153768"/>
                  </a:lnTo>
                  <a:lnTo>
                    <a:pt x="283181" y="153768"/>
                  </a:lnTo>
                  <a:lnTo>
                    <a:pt x="283181" y="147683"/>
                  </a:lnTo>
                  <a:lnTo>
                    <a:pt x="285482" y="147683"/>
                  </a:lnTo>
                  <a:lnTo>
                    <a:pt x="285482" y="147362"/>
                  </a:lnTo>
                  <a:lnTo>
                    <a:pt x="283181" y="147362"/>
                  </a:lnTo>
                  <a:lnTo>
                    <a:pt x="283181" y="141278"/>
                  </a:lnTo>
                  <a:lnTo>
                    <a:pt x="285482" y="141278"/>
                  </a:lnTo>
                  <a:lnTo>
                    <a:pt x="285482" y="140957"/>
                  </a:lnTo>
                  <a:lnTo>
                    <a:pt x="283181" y="140957"/>
                  </a:lnTo>
                  <a:lnTo>
                    <a:pt x="283181" y="134872"/>
                  </a:lnTo>
                  <a:lnTo>
                    <a:pt x="285482" y="134872"/>
                  </a:lnTo>
                  <a:lnTo>
                    <a:pt x="285482" y="134551"/>
                  </a:lnTo>
                  <a:lnTo>
                    <a:pt x="283181" y="134551"/>
                  </a:lnTo>
                  <a:lnTo>
                    <a:pt x="283181" y="128467"/>
                  </a:lnTo>
                  <a:lnTo>
                    <a:pt x="285482" y="128467"/>
                  </a:lnTo>
                  <a:lnTo>
                    <a:pt x="285482" y="128146"/>
                  </a:lnTo>
                  <a:lnTo>
                    <a:pt x="283181" y="128146"/>
                  </a:lnTo>
                  <a:lnTo>
                    <a:pt x="283181" y="122061"/>
                  </a:lnTo>
                  <a:lnTo>
                    <a:pt x="285482" y="122061"/>
                  </a:lnTo>
                  <a:lnTo>
                    <a:pt x="285482" y="121740"/>
                  </a:lnTo>
                  <a:lnTo>
                    <a:pt x="283181" y="121740"/>
                  </a:lnTo>
                  <a:lnTo>
                    <a:pt x="283181" y="115656"/>
                  </a:lnTo>
                  <a:lnTo>
                    <a:pt x="285482" y="115656"/>
                  </a:lnTo>
                  <a:lnTo>
                    <a:pt x="285482" y="115335"/>
                  </a:lnTo>
                  <a:lnTo>
                    <a:pt x="283181" y="115335"/>
                  </a:lnTo>
                  <a:lnTo>
                    <a:pt x="283181" y="109250"/>
                  </a:lnTo>
                  <a:lnTo>
                    <a:pt x="285482" y="109250"/>
                  </a:lnTo>
                  <a:lnTo>
                    <a:pt x="285482" y="108929"/>
                  </a:lnTo>
                  <a:lnTo>
                    <a:pt x="283181" y="108929"/>
                  </a:lnTo>
                  <a:lnTo>
                    <a:pt x="283181" y="102827"/>
                  </a:lnTo>
                  <a:lnTo>
                    <a:pt x="285482" y="102827"/>
                  </a:lnTo>
                  <a:lnTo>
                    <a:pt x="285482" y="102524"/>
                  </a:lnTo>
                  <a:lnTo>
                    <a:pt x="283181" y="102524"/>
                  </a:lnTo>
                  <a:lnTo>
                    <a:pt x="283181" y="96422"/>
                  </a:lnTo>
                  <a:lnTo>
                    <a:pt x="285482" y="96422"/>
                  </a:lnTo>
                  <a:lnTo>
                    <a:pt x="285482" y="96100"/>
                  </a:lnTo>
                  <a:lnTo>
                    <a:pt x="283181" y="96100"/>
                  </a:lnTo>
                  <a:lnTo>
                    <a:pt x="283181" y="90016"/>
                  </a:lnTo>
                  <a:lnTo>
                    <a:pt x="285482" y="90016"/>
                  </a:lnTo>
                  <a:lnTo>
                    <a:pt x="285482" y="89695"/>
                  </a:lnTo>
                  <a:lnTo>
                    <a:pt x="283181" y="89695"/>
                  </a:lnTo>
                  <a:lnTo>
                    <a:pt x="283181" y="83611"/>
                  </a:lnTo>
                  <a:lnTo>
                    <a:pt x="285482" y="83611"/>
                  </a:lnTo>
                  <a:lnTo>
                    <a:pt x="285482" y="83289"/>
                  </a:lnTo>
                  <a:lnTo>
                    <a:pt x="283181" y="83289"/>
                  </a:lnTo>
                  <a:lnTo>
                    <a:pt x="283181" y="77205"/>
                  </a:lnTo>
                  <a:lnTo>
                    <a:pt x="285482" y="77205"/>
                  </a:lnTo>
                  <a:lnTo>
                    <a:pt x="285482" y="76884"/>
                  </a:lnTo>
                  <a:lnTo>
                    <a:pt x="283181" y="76884"/>
                  </a:lnTo>
                  <a:lnTo>
                    <a:pt x="283181" y="70800"/>
                  </a:lnTo>
                  <a:lnTo>
                    <a:pt x="285482" y="70800"/>
                  </a:lnTo>
                  <a:lnTo>
                    <a:pt x="285482" y="70478"/>
                  </a:lnTo>
                  <a:lnTo>
                    <a:pt x="283181" y="70478"/>
                  </a:lnTo>
                  <a:lnTo>
                    <a:pt x="283181" y="64394"/>
                  </a:lnTo>
                  <a:lnTo>
                    <a:pt x="285482" y="64394"/>
                  </a:lnTo>
                  <a:lnTo>
                    <a:pt x="285482" y="64073"/>
                  </a:lnTo>
                  <a:lnTo>
                    <a:pt x="283181" y="64073"/>
                  </a:lnTo>
                  <a:lnTo>
                    <a:pt x="283181" y="57989"/>
                  </a:lnTo>
                  <a:lnTo>
                    <a:pt x="285482" y="57989"/>
                  </a:lnTo>
                  <a:lnTo>
                    <a:pt x="285482" y="57667"/>
                  </a:lnTo>
                  <a:lnTo>
                    <a:pt x="283181" y="57667"/>
                  </a:lnTo>
                  <a:lnTo>
                    <a:pt x="283181" y="51583"/>
                  </a:lnTo>
                  <a:lnTo>
                    <a:pt x="285482" y="51583"/>
                  </a:lnTo>
                  <a:lnTo>
                    <a:pt x="285482" y="51262"/>
                  </a:lnTo>
                  <a:lnTo>
                    <a:pt x="283181" y="51262"/>
                  </a:lnTo>
                  <a:lnTo>
                    <a:pt x="283181" y="45178"/>
                  </a:lnTo>
                  <a:lnTo>
                    <a:pt x="285482" y="45178"/>
                  </a:lnTo>
                  <a:lnTo>
                    <a:pt x="285482" y="44856"/>
                  </a:lnTo>
                  <a:lnTo>
                    <a:pt x="283181" y="44856"/>
                  </a:lnTo>
                  <a:lnTo>
                    <a:pt x="283181" y="38772"/>
                  </a:lnTo>
                  <a:lnTo>
                    <a:pt x="285482" y="38772"/>
                  </a:lnTo>
                  <a:lnTo>
                    <a:pt x="285482" y="38451"/>
                  </a:lnTo>
                  <a:lnTo>
                    <a:pt x="283181" y="38451"/>
                  </a:lnTo>
                  <a:lnTo>
                    <a:pt x="283181" y="32367"/>
                  </a:lnTo>
                  <a:lnTo>
                    <a:pt x="285482" y="32367"/>
                  </a:lnTo>
                  <a:lnTo>
                    <a:pt x="285482" y="32028"/>
                  </a:lnTo>
                  <a:lnTo>
                    <a:pt x="283181" y="32028"/>
                  </a:lnTo>
                  <a:lnTo>
                    <a:pt x="283181" y="25943"/>
                  </a:lnTo>
                  <a:lnTo>
                    <a:pt x="285482" y="25943"/>
                  </a:lnTo>
                  <a:lnTo>
                    <a:pt x="285482" y="25622"/>
                  </a:lnTo>
                  <a:lnTo>
                    <a:pt x="283181" y="25622"/>
                  </a:lnTo>
                  <a:lnTo>
                    <a:pt x="283181" y="19538"/>
                  </a:lnTo>
                  <a:lnTo>
                    <a:pt x="285482" y="19538"/>
                  </a:lnTo>
                  <a:lnTo>
                    <a:pt x="285482" y="19217"/>
                  </a:lnTo>
                  <a:lnTo>
                    <a:pt x="283181" y="19217"/>
                  </a:lnTo>
                  <a:lnTo>
                    <a:pt x="283181" y="13132"/>
                  </a:lnTo>
                  <a:lnTo>
                    <a:pt x="285482" y="13132"/>
                  </a:lnTo>
                  <a:lnTo>
                    <a:pt x="285482" y="12811"/>
                  </a:lnTo>
                  <a:lnTo>
                    <a:pt x="283181" y="12811"/>
                  </a:lnTo>
                  <a:lnTo>
                    <a:pt x="283181" y="6727"/>
                  </a:lnTo>
                  <a:lnTo>
                    <a:pt x="285482" y="6727"/>
                  </a:lnTo>
                  <a:lnTo>
                    <a:pt x="285482" y="6406"/>
                  </a:lnTo>
                  <a:lnTo>
                    <a:pt x="283181" y="6406"/>
                  </a:lnTo>
                  <a:lnTo>
                    <a:pt x="283181" y="321"/>
                  </a:lnTo>
                  <a:lnTo>
                    <a:pt x="285482" y="321"/>
                  </a:lnTo>
                  <a:lnTo>
                    <a:pt x="285482"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3"/>
            <p:cNvSpPr/>
            <p:nvPr/>
          </p:nvSpPr>
          <p:spPr>
            <a:xfrm>
              <a:off x="576225" y="847300"/>
              <a:ext cx="25" cy="4012375"/>
            </a:xfrm>
            <a:custGeom>
              <a:avLst/>
              <a:gdLst/>
              <a:ahLst/>
              <a:cxnLst/>
              <a:rect l="l" t="t" r="r" b="b"/>
              <a:pathLst>
                <a:path w="1" h="160495" extrusionOk="0">
                  <a:moveTo>
                    <a:pt x="1" y="0"/>
                  </a:moveTo>
                  <a:lnTo>
                    <a:pt x="1" y="160495"/>
                  </a:lnTo>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3"/>
            <p:cNvSpPr/>
            <p:nvPr/>
          </p:nvSpPr>
          <p:spPr>
            <a:xfrm>
              <a:off x="7375175" y="4529125"/>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3"/>
            <p:cNvSpPr/>
            <p:nvPr/>
          </p:nvSpPr>
          <p:spPr>
            <a:xfrm>
              <a:off x="7375175" y="2767150"/>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3"/>
            <p:cNvSpPr/>
            <p:nvPr/>
          </p:nvSpPr>
          <p:spPr>
            <a:xfrm>
              <a:off x="7375175" y="4368975"/>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3"/>
            <p:cNvSpPr/>
            <p:nvPr/>
          </p:nvSpPr>
          <p:spPr>
            <a:xfrm>
              <a:off x="7375175" y="4208850"/>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3"/>
            <p:cNvSpPr/>
            <p:nvPr/>
          </p:nvSpPr>
          <p:spPr>
            <a:xfrm>
              <a:off x="7375175" y="3248025"/>
              <a:ext cx="3150" cy="7600"/>
            </a:xfrm>
            <a:custGeom>
              <a:avLst/>
              <a:gdLst/>
              <a:ahLst/>
              <a:cxnLst/>
              <a:rect l="l" t="t" r="r" b="b"/>
              <a:pathLst>
                <a:path w="126" h="304" extrusionOk="0">
                  <a:moveTo>
                    <a:pt x="0" y="0"/>
                  </a:moveTo>
                  <a:lnTo>
                    <a:pt x="0" y="304"/>
                  </a:lnTo>
                  <a:lnTo>
                    <a:pt x="125" y="304"/>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3"/>
            <p:cNvSpPr/>
            <p:nvPr/>
          </p:nvSpPr>
          <p:spPr>
            <a:xfrm>
              <a:off x="7375175" y="3728425"/>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3"/>
            <p:cNvSpPr/>
            <p:nvPr/>
          </p:nvSpPr>
          <p:spPr>
            <a:xfrm>
              <a:off x="7375175" y="3568300"/>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3"/>
            <p:cNvSpPr/>
            <p:nvPr/>
          </p:nvSpPr>
          <p:spPr>
            <a:xfrm>
              <a:off x="7375175" y="3888575"/>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3"/>
            <p:cNvSpPr/>
            <p:nvPr/>
          </p:nvSpPr>
          <p:spPr>
            <a:xfrm>
              <a:off x="7375175" y="3087425"/>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3"/>
            <p:cNvSpPr/>
            <p:nvPr/>
          </p:nvSpPr>
          <p:spPr>
            <a:xfrm>
              <a:off x="7375175" y="4849400"/>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3"/>
            <p:cNvSpPr/>
            <p:nvPr/>
          </p:nvSpPr>
          <p:spPr>
            <a:xfrm>
              <a:off x="7375175" y="2927300"/>
              <a:ext cx="3150" cy="8050"/>
            </a:xfrm>
            <a:custGeom>
              <a:avLst/>
              <a:gdLst/>
              <a:ahLst/>
              <a:cxnLst/>
              <a:rect l="l" t="t" r="r" b="b"/>
              <a:pathLst>
                <a:path w="126" h="322" extrusionOk="0">
                  <a:moveTo>
                    <a:pt x="0" y="0"/>
                  </a:moveTo>
                  <a:lnTo>
                    <a:pt x="0" y="322"/>
                  </a:lnTo>
                  <a:lnTo>
                    <a:pt x="125" y="322"/>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3"/>
            <p:cNvSpPr/>
            <p:nvPr/>
          </p:nvSpPr>
          <p:spPr>
            <a:xfrm>
              <a:off x="7375175" y="4048700"/>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3"/>
            <p:cNvSpPr/>
            <p:nvPr/>
          </p:nvSpPr>
          <p:spPr>
            <a:xfrm>
              <a:off x="7375175" y="2446875"/>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3"/>
            <p:cNvSpPr/>
            <p:nvPr/>
          </p:nvSpPr>
          <p:spPr>
            <a:xfrm>
              <a:off x="7375175" y="1005200"/>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3"/>
            <p:cNvSpPr/>
            <p:nvPr/>
          </p:nvSpPr>
          <p:spPr>
            <a:xfrm>
              <a:off x="7375175" y="1645750"/>
              <a:ext cx="3150" cy="8500"/>
            </a:xfrm>
            <a:custGeom>
              <a:avLst/>
              <a:gdLst/>
              <a:ahLst/>
              <a:cxnLst/>
              <a:rect l="l" t="t" r="r" b="b"/>
              <a:pathLst>
                <a:path w="126" h="340" extrusionOk="0">
                  <a:moveTo>
                    <a:pt x="0" y="1"/>
                  </a:moveTo>
                  <a:lnTo>
                    <a:pt x="0" y="340"/>
                  </a:lnTo>
                  <a:lnTo>
                    <a:pt x="125" y="340"/>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3"/>
            <p:cNvSpPr/>
            <p:nvPr/>
          </p:nvSpPr>
          <p:spPr>
            <a:xfrm>
              <a:off x="7375175" y="845075"/>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3"/>
            <p:cNvSpPr/>
            <p:nvPr/>
          </p:nvSpPr>
          <p:spPr>
            <a:xfrm>
              <a:off x="7375175" y="1806325"/>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3"/>
            <p:cNvSpPr/>
            <p:nvPr/>
          </p:nvSpPr>
          <p:spPr>
            <a:xfrm>
              <a:off x="7375175" y="2607025"/>
              <a:ext cx="3150" cy="8050"/>
            </a:xfrm>
            <a:custGeom>
              <a:avLst/>
              <a:gdLst/>
              <a:ahLst/>
              <a:cxnLst/>
              <a:rect l="l" t="t" r="r" b="b"/>
              <a:pathLst>
                <a:path w="126" h="322" extrusionOk="0">
                  <a:moveTo>
                    <a:pt x="0" y="0"/>
                  </a:moveTo>
                  <a:lnTo>
                    <a:pt x="0" y="322"/>
                  </a:lnTo>
                  <a:lnTo>
                    <a:pt x="125" y="322"/>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3"/>
            <p:cNvSpPr/>
            <p:nvPr/>
          </p:nvSpPr>
          <p:spPr>
            <a:xfrm>
              <a:off x="7375175" y="1325475"/>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3"/>
            <p:cNvSpPr/>
            <p:nvPr/>
          </p:nvSpPr>
          <p:spPr>
            <a:xfrm>
              <a:off x="7375175" y="1485625"/>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3"/>
            <p:cNvSpPr/>
            <p:nvPr/>
          </p:nvSpPr>
          <p:spPr>
            <a:xfrm>
              <a:off x="7375175" y="2286750"/>
              <a:ext cx="3150" cy="8050"/>
            </a:xfrm>
            <a:custGeom>
              <a:avLst/>
              <a:gdLst/>
              <a:ahLst/>
              <a:cxnLst/>
              <a:rect l="l" t="t" r="r" b="b"/>
              <a:pathLst>
                <a:path w="126" h="322" extrusionOk="0">
                  <a:moveTo>
                    <a:pt x="0" y="0"/>
                  </a:moveTo>
                  <a:lnTo>
                    <a:pt x="0" y="322"/>
                  </a:lnTo>
                  <a:lnTo>
                    <a:pt x="125" y="322"/>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3"/>
            <p:cNvSpPr/>
            <p:nvPr/>
          </p:nvSpPr>
          <p:spPr>
            <a:xfrm>
              <a:off x="7375175" y="1165350"/>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3"/>
            <p:cNvSpPr/>
            <p:nvPr/>
          </p:nvSpPr>
          <p:spPr>
            <a:xfrm>
              <a:off x="7375175" y="4689250"/>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3"/>
            <p:cNvSpPr/>
            <p:nvPr/>
          </p:nvSpPr>
          <p:spPr>
            <a:xfrm>
              <a:off x="7375175" y="3408150"/>
              <a:ext cx="3150" cy="7625"/>
            </a:xfrm>
            <a:custGeom>
              <a:avLst/>
              <a:gdLst/>
              <a:ahLst/>
              <a:cxnLst/>
              <a:rect l="l" t="t" r="r" b="b"/>
              <a:pathLst>
                <a:path w="126" h="305" extrusionOk="0">
                  <a:moveTo>
                    <a:pt x="0" y="1"/>
                  </a:moveTo>
                  <a:lnTo>
                    <a:pt x="0" y="304"/>
                  </a:lnTo>
                  <a:lnTo>
                    <a:pt x="125" y="304"/>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3"/>
            <p:cNvSpPr/>
            <p:nvPr/>
          </p:nvSpPr>
          <p:spPr>
            <a:xfrm>
              <a:off x="7375175" y="1966475"/>
              <a:ext cx="3150" cy="8050"/>
            </a:xfrm>
            <a:custGeom>
              <a:avLst/>
              <a:gdLst/>
              <a:ahLst/>
              <a:cxnLst/>
              <a:rect l="l" t="t" r="r" b="b"/>
              <a:pathLst>
                <a:path w="126" h="322" extrusionOk="0">
                  <a:moveTo>
                    <a:pt x="0" y="0"/>
                  </a:moveTo>
                  <a:lnTo>
                    <a:pt x="0" y="322"/>
                  </a:lnTo>
                  <a:lnTo>
                    <a:pt x="125" y="322"/>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3"/>
            <p:cNvSpPr/>
            <p:nvPr/>
          </p:nvSpPr>
          <p:spPr>
            <a:xfrm>
              <a:off x="7375175" y="2126600"/>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7" name="Google Shape;97;p3"/>
          <p:cNvGrpSpPr/>
          <p:nvPr/>
        </p:nvGrpSpPr>
        <p:grpSpPr>
          <a:xfrm rot="270461">
            <a:off x="1053342" y="514330"/>
            <a:ext cx="7122966" cy="4114839"/>
            <a:chOff x="1010575" y="509220"/>
            <a:chExt cx="7122300" cy="4114455"/>
          </a:xfrm>
        </p:grpSpPr>
        <p:sp>
          <p:nvSpPr>
            <p:cNvPr id="98" name="Google Shape;98;p3"/>
            <p:cNvSpPr/>
            <p:nvPr/>
          </p:nvSpPr>
          <p:spPr>
            <a:xfrm rot="-175284">
              <a:off x="1101766" y="683630"/>
              <a:ext cx="6939919" cy="3756979"/>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9" name="Google Shape;99;p3"/>
            <p:cNvGrpSpPr/>
            <p:nvPr/>
          </p:nvGrpSpPr>
          <p:grpSpPr>
            <a:xfrm rot="-175133">
              <a:off x="1102231" y="692838"/>
              <a:ext cx="6939298" cy="3756591"/>
              <a:chOff x="209375" y="211350"/>
              <a:chExt cx="8725035" cy="4723300"/>
            </a:xfrm>
          </p:grpSpPr>
          <p:sp>
            <p:nvSpPr>
              <p:cNvPr id="100" name="Google Shape;100;p3"/>
              <p:cNvSpPr/>
              <p:nvPr/>
            </p:nvSpPr>
            <p:spPr>
              <a:xfrm>
                <a:off x="209375" y="211350"/>
                <a:ext cx="8725035" cy="4720703"/>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01" name="Google Shape;101;p3"/>
              <p:cNvCxnSpPr/>
              <p:nvPr/>
            </p:nvCxnSpPr>
            <p:spPr>
              <a:xfrm>
                <a:off x="607100" y="213850"/>
                <a:ext cx="0" cy="4720800"/>
              </a:xfrm>
              <a:prstGeom prst="straightConnector1">
                <a:avLst/>
              </a:prstGeom>
              <a:noFill/>
              <a:ln w="19050" cap="flat" cmpd="sng">
                <a:solidFill>
                  <a:schemeClr val="accent1"/>
                </a:solidFill>
                <a:prstDash val="solid"/>
                <a:round/>
                <a:headEnd type="none" w="med" len="med"/>
                <a:tailEnd type="none" w="med" len="med"/>
              </a:ln>
            </p:spPr>
          </p:cxnSp>
          <p:cxnSp>
            <p:nvCxnSpPr>
              <p:cNvPr id="102" name="Google Shape;102;p3"/>
              <p:cNvCxnSpPr/>
              <p:nvPr/>
            </p:nvCxnSpPr>
            <p:spPr>
              <a:xfrm>
                <a:off x="552800" y="213850"/>
                <a:ext cx="0" cy="4720800"/>
              </a:xfrm>
              <a:prstGeom prst="straightConnector1">
                <a:avLst/>
              </a:prstGeom>
              <a:noFill/>
              <a:ln w="19050" cap="flat" cmpd="sng">
                <a:solidFill>
                  <a:schemeClr val="accent1"/>
                </a:solidFill>
                <a:prstDash val="solid"/>
                <a:round/>
                <a:headEnd type="none" w="med" len="med"/>
                <a:tailEnd type="none" w="med" len="med"/>
              </a:ln>
            </p:spPr>
          </p:cxnSp>
          <p:sp>
            <p:nvSpPr>
              <p:cNvPr id="103" name="Google Shape;103;p3"/>
              <p:cNvSpPr/>
              <p:nvPr/>
            </p:nvSpPr>
            <p:spPr>
              <a:xfrm>
                <a:off x="309638" y="12983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3"/>
              <p:cNvSpPr/>
              <p:nvPr/>
            </p:nvSpPr>
            <p:spPr>
              <a:xfrm>
                <a:off x="309638" y="4856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3"/>
              <p:cNvSpPr/>
              <p:nvPr/>
            </p:nvSpPr>
            <p:spPr>
              <a:xfrm>
                <a:off x="309638" y="45491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3"/>
              <p:cNvSpPr/>
              <p:nvPr/>
            </p:nvSpPr>
            <p:spPr>
              <a:xfrm>
                <a:off x="309638" y="37364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3"/>
              <p:cNvSpPr/>
              <p:nvPr/>
            </p:nvSpPr>
            <p:spPr>
              <a:xfrm>
                <a:off x="309638" y="29237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3"/>
              <p:cNvSpPr/>
              <p:nvPr/>
            </p:nvSpPr>
            <p:spPr>
              <a:xfrm>
                <a:off x="309638" y="21110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09" name="Google Shape;109;p3"/>
          <p:cNvGrpSpPr/>
          <p:nvPr/>
        </p:nvGrpSpPr>
        <p:grpSpPr>
          <a:xfrm>
            <a:off x="-478096" y="240800"/>
            <a:ext cx="9204671" cy="5091254"/>
            <a:chOff x="-478096" y="240800"/>
            <a:chExt cx="9204671" cy="5091254"/>
          </a:xfrm>
        </p:grpSpPr>
        <p:grpSp>
          <p:nvGrpSpPr>
            <p:cNvPr id="110" name="Google Shape;110;p3"/>
            <p:cNvGrpSpPr/>
            <p:nvPr/>
          </p:nvGrpSpPr>
          <p:grpSpPr>
            <a:xfrm rot="10800000" flipH="1">
              <a:off x="-478096" y="3687083"/>
              <a:ext cx="1940335" cy="1644971"/>
              <a:chOff x="-526246" y="128858"/>
              <a:chExt cx="1940335" cy="1644971"/>
            </a:xfrm>
          </p:grpSpPr>
          <p:grpSp>
            <p:nvGrpSpPr>
              <p:cNvPr id="111" name="Google Shape;111;p3"/>
              <p:cNvGrpSpPr/>
              <p:nvPr/>
            </p:nvGrpSpPr>
            <p:grpSpPr>
              <a:xfrm rot="-1788659">
                <a:off x="1029677" y="201277"/>
                <a:ext cx="351497" cy="225982"/>
                <a:chOff x="2671300" y="2198700"/>
                <a:chExt cx="351525" cy="226000"/>
              </a:xfrm>
            </p:grpSpPr>
            <p:sp>
              <p:nvSpPr>
                <p:cNvPr id="112" name="Google Shape;112;p3"/>
                <p:cNvSpPr/>
                <p:nvPr/>
              </p:nvSpPr>
              <p:spPr>
                <a:xfrm>
                  <a:off x="2671300" y="2198700"/>
                  <a:ext cx="351525" cy="225425"/>
                </a:xfrm>
                <a:custGeom>
                  <a:avLst/>
                  <a:gdLst/>
                  <a:ahLst/>
                  <a:cxnLst/>
                  <a:rect l="l" t="t" r="r" b="b"/>
                  <a:pathLst>
                    <a:path w="14061" h="9017" fill="none" extrusionOk="0">
                      <a:moveTo>
                        <a:pt x="2351" y="0"/>
                      </a:moveTo>
                      <a:cubicBezTo>
                        <a:pt x="5547" y="2694"/>
                        <a:pt x="10865" y="6323"/>
                        <a:pt x="14060" y="9016"/>
                      </a:cubicBezTo>
                      <a:cubicBezTo>
                        <a:pt x="9199" y="8605"/>
                        <a:pt x="5250" y="8309"/>
                        <a:pt x="0" y="7601"/>
                      </a:cubicBezTo>
                      <a:cubicBezTo>
                        <a:pt x="297" y="6734"/>
                        <a:pt x="1027" y="4291"/>
                        <a:pt x="1164" y="4246"/>
                      </a:cubicBezTo>
                      <a:cubicBezTo>
                        <a:pt x="1255" y="4223"/>
                        <a:pt x="5364" y="5592"/>
                        <a:pt x="7350" y="6254"/>
                      </a:cubicBezTo>
                      <a:cubicBezTo>
                        <a:pt x="5159" y="5067"/>
                        <a:pt x="3447" y="4451"/>
                        <a:pt x="1415" y="3424"/>
                      </a:cubicBezTo>
                      <a:cubicBezTo>
                        <a:pt x="1712" y="2488"/>
                        <a:pt x="2077" y="936"/>
                        <a:pt x="2351" y="0"/>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3"/>
                <p:cNvSpPr/>
                <p:nvPr/>
              </p:nvSpPr>
              <p:spPr>
                <a:xfrm>
                  <a:off x="2706675" y="2283725"/>
                  <a:ext cx="4575" cy="23425"/>
                </a:xfrm>
                <a:custGeom>
                  <a:avLst/>
                  <a:gdLst/>
                  <a:ahLst/>
                  <a:cxnLst/>
                  <a:rect l="l" t="t" r="r" b="b"/>
                  <a:pathLst>
                    <a:path w="183" h="937" fill="none" extrusionOk="0">
                      <a:moveTo>
                        <a:pt x="0" y="0"/>
                      </a:moveTo>
                      <a:cubicBezTo>
                        <a:pt x="69" y="343"/>
                        <a:pt x="114" y="594"/>
                        <a:pt x="183" y="936"/>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3"/>
                <p:cNvSpPr/>
                <p:nvPr/>
              </p:nvSpPr>
              <p:spPr>
                <a:xfrm>
                  <a:off x="2718650" y="2397850"/>
                  <a:ext cx="301900" cy="26850"/>
                </a:xfrm>
                <a:custGeom>
                  <a:avLst/>
                  <a:gdLst/>
                  <a:ahLst/>
                  <a:cxnLst/>
                  <a:rect l="l" t="t" r="r" b="b"/>
                  <a:pathLst>
                    <a:path w="12076" h="1074" fill="none" extrusionOk="0">
                      <a:moveTo>
                        <a:pt x="12075" y="1073"/>
                      </a:moveTo>
                      <a:cubicBezTo>
                        <a:pt x="6666" y="1005"/>
                        <a:pt x="3949" y="982"/>
                        <a:pt x="138" y="822"/>
                      </a:cubicBezTo>
                      <a:cubicBezTo>
                        <a:pt x="92" y="548"/>
                        <a:pt x="46" y="274"/>
                        <a:pt x="1"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5" name="Google Shape;115;p3"/>
              <p:cNvSpPr/>
              <p:nvPr/>
            </p:nvSpPr>
            <p:spPr>
              <a:xfrm rot="-1788659">
                <a:off x="-451083" y="658040"/>
                <a:ext cx="1676414" cy="748614"/>
              </a:xfrm>
              <a:custGeom>
                <a:avLst/>
                <a:gdLst/>
                <a:ahLst/>
                <a:cxnLst/>
                <a:rect l="l" t="t" r="r" b="b"/>
                <a:pathLst>
                  <a:path w="67062" h="29947" fill="none" extrusionOk="0">
                    <a:moveTo>
                      <a:pt x="67061" y="4542"/>
                    </a:moveTo>
                    <a:cubicBezTo>
                      <a:pt x="54850" y="0"/>
                      <a:pt x="40972" y="23"/>
                      <a:pt x="28760" y="4656"/>
                    </a:cubicBezTo>
                    <a:cubicBezTo>
                      <a:pt x="16572" y="9267"/>
                      <a:pt x="6141" y="18420"/>
                      <a:pt x="1" y="29947"/>
                    </a:cubicBezTo>
                  </a:path>
                </a:pathLst>
              </a:custGeom>
              <a:noFill/>
              <a:ln w="19050" cap="rnd" cmpd="sng">
                <a:solidFill>
                  <a:schemeClr val="lt2"/>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6" name="Google Shape;116;p3"/>
            <p:cNvSpPr/>
            <p:nvPr/>
          </p:nvSpPr>
          <p:spPr>
            <a:xfrm>
              <a:off x="8380013" y="240800"/>
              <a:ext cx="195075" cy="211500"/>
            </a:xfrm>
            <a:custGeom>
              <a:avLst/>
              <a:gdLst/>
              <a:ahLst/>
              <a:cxnLst/>
              <a:rect l="l" t="t" r="r" b="b"/>
              <a:pathLst>
                <a:path w="7803" h="8460" extrusionOk="0">
                  <a:moveTo>
                    <a:pt x="5958" y="1015"/>
                  </a:moveTo>
                  <a:lnTo>
                    <a:pt x="5270" y="3433"/>
                  </a:lnTo>
                  <a:lnTo>
                    <a:pt x="3993" y="2794"/>
                  </a:lnTo>
                  <a:lnTo>
                    <a:pt x="5958" y="1015"/>
                  </a:lnTo>
                  <a:close/>
                  <a:moveTo>
                    <a:pt x="1414" y="2059"/>
                  </a:moveTo>
                  <a:lnTo>
                    <a:pt x="3117" y="2912"/>
                  </a:lnTo>
                  <a:lnTo>
                    <a:pt x="2229" y="3716"/>
                  </a:lnTo>
                  <a:lnTo>
                    <a:pt x="1414" y="2059"/>
                  </a:lnTo>
                  <a:close/>
                  <a:moveTo>
                    <a:pt x="5584" y="4146"/>
                  </a:moveTo>
                  <a:lnTo>
                    <a:pt x="6706" y="4710"/>
                  </a:lnTo>
                  <a:lnTo>
                    <a:pt x="5373" y="4888"/>
                  </a:lnTo>
                  <a:lnTo>
                    <a:pt x="5584" y="4146"/>
                  </a:lnTo>
                  <a:close/>
                  <a:moveTo>
                    <a:pt x="3595" y="3151"/>
                  </a:moveTo>
                  <a:lnTo>
                    <a:pt x="5130" y="3919"/>
                  </a:lnTo>
                  <a:lnTo>
                    <a:pt x="4834" y="4958"/>
                  </a:lnTo>
                  <a:lnTo>
                    <a:pt x="2964" y="5208"/>
                  </a:lnTo>
                  <a:lnTo>
                    <a:pt x="2457" y="4179"/>
                  </a:lnTo>
                  <a:lnTo>
                    <a:pt x="3595" y="3151"/>
                  </a:lnTo>
                  <a:close/>
                  <a:moveTo>
                    <a:pt x="2074" y="4528"/>
                  </a:moveTo>
                  <a:lnTo>
                    <a:pt x="2445" y="5280"/>
                  </a:lnTo>
                  <a:lnTo>
                    <a:pt x="1034" y="5469"/>
                  </a:lnTo>
                  <a:lnTo>
                    <a:pt x="2074" y="4528"/>
                  </a:lnTo>
                  <a:close/>
                  <a:moveTo>
                    <a:pt x="4686" y="5480"/>
                  </a:moveTo>
                  <a:lnTo>
                    <a:pt x="4104" y="7522"/>
                  </a:lnTo>
                  <a:lnTo>
                    <a:pt x="3197" y="5680"/>
                  </a:lnTo>
                  <a:lnTo>
                    <a:pt x="4686" y="5480"/>
                  </a:lnTo>
                  <a:close/>
                  <a:moveTo>
                    <a:pt x="6436" y="1"/>
                  </a:moveTo>
                  <a:cubicBezTo>
                    <a:pt x="6376" y="1"/>
                    <a:pt x="6316" y="23"/>
                    <a:pt x="6269" y="65"/>
                  </a:cubicBezTo>
                  <a:lnTo>
                    <a:pt x="3515" y="2555"/>
                  </a:lnTo>
                  <a:lnTo>
                    <a:pt x="975" y="1283"/>
                  </a:lnTo>
                  <a:cubicBezTo>
                    <a:pt x="940" y="1266"/>
                    <a:pt x="901" y="1257"/>
                    <a:pt x="863" y="1257"/>
                  </a:cubicBezTo>
                  <a:cubicBezTo>
                    <a:pt x="799" y="1257"/>
                    <a:pt x="736" y="1282"/>
                    <a:pt x="688" y="1329"/>
                  </a:cubicBezTo>
                  <a:cubicBezTo>
                    <a:pt x="613" y="1405"/>
                    <a:pt x="593" y="1520"/>
                    <a:pt x="640" y="1616"/>
                  </a:cubicBezTo>
                  <a:lnTo>
                    <a:pt x="1845" y="4063"/>
                  </a:lnTo>
                  <a:lnTo>
                    <a:pt x="105" y="5636"/>
                  </a:lnTo>
                  <a:cubicBezTo>
                    <a:pt x="23" y="5709"/>
                    <a:pt x="0" y="5827"/>
                    <a:pt x="46" y="5925"/>
                  </a:cubicBezTo>
                  <a:cubicBezTo>
                    <a:pt x="86" y="6011"/>
                    <a:pt x="170" y="6070"/>
                    <a:pt x="263" y="6070"/>
                  </a:cubicBezTo>
                  <a:cubicBezTo>
                    <a:pt x="277" y="6070"/>
                    <a:pt x="291" y="6069"/>
                    <a:pt x="305" y="6066"/>
                  </a:cubicBezTo>
                  <a:lnTo>
                    <a:pt x="2676" y="5749"/>
                  </a:lnTo>
                  <a:lnTo>
                    <a:pt x="3943" y="8321"/>
                  </a:lnTo>
                  <a:cubicBezTo>
                    <a:pt x="3986" y="8406"/>
                    <a:pt x="4073" y="8460"/>
                    <a:pt x="4167" y="8460"/>
                  </a:cubicBezTo>
                  <a:lnTo>
                    <a:pt x="4189" y="8460"/>
                  </a:lnTo>
                  <a:cubicBezTo>
                    <a:pt x="4292" y="8450"/>
                    <a:pt x="4377" y="8380"/>
                    <a:pt x="4405" y="8281"/>
                  </a:cubicBezTo>
                  <a:lnTo>
                    <a:pt x="5224" y="5409"/>
                  </a:lnTo>
                  <a:lnTo>
                    <a:pt x="7574" y="5095"/>
                  </a:lnTo>
                  <a:cubicBezTo>
                    <a:pt x="7681" y="5081"/>
                    <a:pt x="7768" y="4998"/>
                    <a:pt x="7786" y="4890"/>
                  </a:cubicBezTo>
                  <a:cubicBezTo>
                    <a:pt x="7802" y="4783"/>
                    <a:pt x="7749" y="4676"/>
                    <a:pt x="7651" y="4627"/>
                  </a:cubicBezTo>
                  <a:lnTo>
                    <a:pt x="5722" y="3661"/>
                  </a:lnTo>
                  <a:lnTo>
                    <a:pt x="6675" y="319"/>
                  </a:lnTo>
                  <a:cubicBezTo>
                    <a:pt x="6706" y="211"/>
                    <a:pt x="6661" y="98"/>
                    <a:pt x="6567" y="39"/>
                  </a:cubicBezTo>
                  <a:cubicBezTo>
                    <a:pt x="6527" y="13"/>
                    <a:pt x="6482" y="1"/>
                    <a:pt x="64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7" name="Google Shape;117;p3"/>
            <p:cNvGrpSpPr/>
            <p:nvPr/>
          </p:nvGrpSpPr>
          <p:grpSpPr>
            <a:xfrm>
              <a:off x="5205460" y="281239"/>
              <a:ext cx="195076" cy="215146"/>
              <a:chOff x="3080000" y="3727500"/>
              <a:chExt cx="99625" cy="109875"/>
            </a:xfrm>
          </p:grpSpPr>
          <p:sp>
            <p:nvSpPr>
              <p:cNvPr id="118" name="Google Shape;118;p3"/>
              <p:cNvSpPr/>
              <p:nvPr/>
            </p:nvSpPr>
            <p:spPr>
              <a:xfrm>
                <a:off x="3096775" y="3751800"/>
                <a:ext cx="60225" cy="59975"/>
              </a:xfrm>
              <a:custGeom>
                <a:avLst/>
                <a:gdLst/>
                <a:ahLst/>
                <a:cxnLst/>
                <a:rect l="l" t="t" r="r" b="b"/>
                <a:pathLst>
                  <a:path w="2409" h="2399" extrusionOk="0">
                    <a:moveTo>
                      <a:pt x="187" y="0"/>
                    </a:moveTo>
                    <a:cubicBezTo>
                      <a:pt x="137" y="0"/>
                      <a:pt x="88" y="23"/>
                      <a:pt x="56" y="66"/>
                    </a:cubicBezTo>
                    <a:cubicBezTo>
                      <a:pt x="1" y="139"/>
                      <a:pt x="15" y="243"/>
                      <a:pt x="89" y="298"/>
                    </a:cubicBezTo>
                    <a:cubicBezTo>
                      <a:pt x="853" y="875"/>
                      <a:pt x="1524" y="1560"/>
                      <a:pt x="2089" y="2331"/>
                    </a:cubicBezTo>
                    <a:cubicBezTo>
                      <a:pt x="2121" y="2376"/>
                      <a:pt x="2171" y="2399"/>
                      <a:pt x="2223" y="2399"/>
                    </a:cubicBezTo>
                    <a:cubicBezTo>
                      <a:pt x="2256" y="2399"/>
                      <a:pt x="2291" y="2388"/>
                      <a:pt x="2319" y="2369"/>
                    </a:cubicBezTo>
                    <a:cubicBezTo>
                      <a:pt x="2393" y="2315"/>
                      <a:pt x="2409" y="2211"/>
                      <a:pt x="2355" y="2137"/>
                    </a:cubicBezTo>
                    <a:cubicBezTo>
                      <a:pt x="1773" y="1340"/>
                      <a:pt x="1077" y="631"/>
                      <a:pt x="287" y="35"/>
                    </a:cubicBezTo>
                    <a:cubicBezTo>
                      <a:pt x="257" y="11"/>
                      <a:pt x="222" y="0"/>
                      <a:pt x="1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3"/>
              <p:cNvSpPr/>
              <p:nvPr/>
            </p:nvSpPr>
            <p:spPr>
              <a:xfrm>
                <a:off x="3106225" y="3744750"/>
                <a:ext cx="45925" cy="73150"/>
              </a:xfrm>
              <a:custGeom>
                <a:avLst/>
                <a:gdLst/>
                <a:ahLst/>
                <a:cxnLst/>
                <a:rect l="l" t="t" r="r" b="b"/>
                <a:pathLst>
                  <a:path w="1837" h="2926" extrusionOk="0">
                    <a:moveTo>
                      <a:pt x="1648" y="1"/>
                    </a:moveTo>
                    <a:cubicBezTo>
                      <a:pt x="1590" y="1"/>
                      <a:pt x="1534" y="31"/>
                      <a:pt x="1504" y="85"/>
                    </a:cubicBezTo>
                    <a:lnTo>
                      <a:pt x="45" y="2680"/>
                    </a:lnTo>
                    <a:cubicBezTo>
                      <a:pt x="0" y="2759"/>
                      <a:pt x="29" y="2860"/>
                      <a:pt x="108" y="2905"/>
                    </a:cubicBezTo>
                    <a:cubicBezTo>
                      <a:pt x="134" y="2920"/>
                      <a:pt x="162" y="2926"/>
                      <a:pt x="189" y="2926"/>
                    </a:cubicBezTo>
                    <a:cubicBezTo>
                      <a:pt x="246" y="2926"/>
                      <a:pt x="303" y="2895"/>
                      <a:pt x="333" y="2842"/>
                    </a:cubicBezTo>
                    <a:lnTo>
                      <a:pt x="1792" y="248"/>
                    </a:lnTo>
                    <a:cubicBezTo>
                      <a:pt x="1836" y="168"/>
                      <a:pt x="1809" y="68"/>
                      <a:pt x="1729" y="23"/>
                    </a:cubicBezTo>
                    <a:cubicBezTo>
                      <a:pt x="1703" y="8"/>
                      <a:pt x="1675" y="1"/>
                      <a:pt x="16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3"/>
              <p:cNvSpPr/>
              <p:nvPr/>
            </p:nvSpPr>
            <p:spPr>
              <a:xfrm>
                <a:off x="3080000" y="3775125"/>
                <a:ext cx="99625" cy="14400"/>
              </a:xfrm>
              <a:custGeom>
                <a:avLst/>
                <a:gdLst/>
                <a:ahLst/>
                <a:cxnLst/>
                <a:rect l="l" t="t" r="r" b="b"/>
                <a:pathLst>
                  <a:path w="3985" h="576" extrusionOk="0">
                    <a:moveTo>
                      <a:pt x="3405" y="1"/>
                    </a:moveTo>
                    <a:cubicBezTo>
                      <a:pt x="2317" y="1"/>
                      <a:pt x="1225" y="84"/>
                      <a:pt x="152" y="247"/>
                    </a:cubicBezTo>
                    <a:cubicBezTo>
                      <a:pt x="62" y="260"/>
                      <a:pt x="1" y="345"/>
                      <a:pt x="13" y="435"/>
                    </a:cubicBezTo>
                    <a:cubicBezTo>
                      <a:pt x="27" y="517"/>
                      <a:pt x="97" y="575"/>
                      <a:pt x="178" y="575"/>
                    </a:cubicBezTo>
                    <a:cubicBezTo>
                      <a:pt x="185" y="575"/>
                      <a:pt x="194" y="574"/>
                      <a:pt x="202" y="574"/>
                    </a:cubicBezTo>
                    <a:cubicBezTo>
                      <a:pt x="1260" y="413"/>
                      <a:pt x="2338" y="332"/>
                      <a:pt x="3411" y="332"/>
                    </a:cubicBezTo>
                    <a:cubicBezTo>
                      <a:pt x="3546" y="332"/>
                      <a:pt x="3680" y="333"/>
                      <a:pt x="3815" y="336"/>
                    </a:cubicBezTo>
                    <a:cubicBezTo>
                      <a:pt x="3904" y="331"/>
                      <a:pt x="3982" y="264"/>
                      <a:pt x="3983" y="173"/>
                    </a:cubicBezTo>
                    <a:cubicBezTo>
                      <a:pt x="3984" y="81"/>
                      <a:pt x="3912" y="6"/>
                      <a:pt x="3821" y="5"/>
                    </a:cubicBezTo>
                    <a:cubicBezTo>
                      <a:pt x="3682" y="2"/>
                      <a:pt x="3543" y="1"/>
                      <a:pt x="34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3"/>
              <p:cNvSpPr/>
              <p:nvPr/>
            </p:nvSpPr>
            <p:spPr>
              <a:xfrm>
                <a:off x="3124475" y="3727500"/>
                <a:ext cx="10275" cy="109875"/>
              </a:xfrm>
              <a:custGeom>
                <a:avLst/>
                <a:gdLst/>
                <a:ahLst/>
                <a:cxnLst/>
                <a:rect l="l" t="t" r="r" b="b"/>
                <a:pathLst>
                  <a:path w="411" h="4395" extrusionOk="0">
                    <a:moveTo>
                      <a:pt x="174" y="0"/>
                    </a:moveTo>
                    <a:cubicBezTo>
                      <a:pt x="171" y="0"/>
                      <a:pt x="167" y="1"/>
                      <a:pt x="164" y="1"/>
                    </a:cubicBezTo>
                    <a:cubicBezTo>
                      <a:pt x="73" y="4"/>
                      <a:pt x="1" y="78"/>
                      <a:pt x="2" y="169"/>
                    </a:cubicBezTo>
                    <a:lnTo>
                      <a:pt x="78" y="4232"/>
                    </a:lnTo>
                    <a:cubicBezTo>
                      <a:pt x="79" y="4322"/>
                      <a:pt x="153" y="4394"/>
                      <a:pt x="243" y="4394"/>
                    </a:cubicBezTo>
                    <a:cubicBezTo>
                      <a:pt x="243" y="4394"/>
                      <a:pt x="244" y="4394"/>
                      <a:pt x="247" y="4392"/>
                    </a:cubicBezTo>
                    <a:cubicBezTo>
                      <a:pt x="338" y="4391"/>
                      <a:pt x="410" y="4316"/>
                      <a:pt x="409" y="4224"/>
                    </a:cubicBezTo>
                    <a:lnTo>
                      <a:pt x="333" y="163"/>
                    </a:lnTo>
                    <a:cubicBezTo>
                      <a:pt x="331" y="75"/>
                      <a:pt x="254" y="0"/>
                      <a:pt x="1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2" name="Google Shape;122;p3"/>
            <p:cNvSpPr/>
            <p:nvPr/>
          </p:nvSpPr>
          <p:spPr>
            <a:xfrm>
              <a:off x="8604450" y="2271350"/>
              <a:ext cx="122125" cy="135850"/>
            </a:xfrm>
            <a:custGeom>
              <a:avLst/>
              <a:gdLst/>
              <a:ahLst/>
              <a:cxnLst/>
              <a:rect l="l" t="t" r="r" b="b"/>
              <a:pathLst>
                <a:path w="4885" h="5434" fill="none" extrusionOk="0">
                  <a:moveTo>
                    <a:pt x="274" y="3493"/>
                  </a:moveTo>
                  <a:cubicBezTo>
                    <a:pt x="411" y="4452"/>
                    <a:pt x="1370" y="5273"/>
                    <a:pt x="2351" y="5319"/>
                  </a:cubicBezTo>
                  <a:cubicBezTo>
                    <a:pt x="3903" y="5433"/>
                    <a:pt x="4702" y="4315"/>
                    <a:pt x="4816" y="3151"/>
                  </a:cubicBezTo>
                  <a:cubicBezTo>
                    <a:pt x="4885" y="2420"/>
                    <a:pt x="4519" y="1507"/>
                    <a:pt x="3903" y="1119"/>
                  </a:cubicBezTo>
                  <a:cubicBezTo>
                    <a:pt x="2191" y="1"/>
                    <a:pt x="0" y="1530"/>
                    <a:pt x="274" y="3493"/>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3" name="Google Shape;123;p3"/>
            <p:cNvGrpSpPr/>
            <p:nvPr/>
          </p:nvGrpSpPr>
          <p:grpSpPr>
            <a:xfrm>
              <a:off x="3553575" y="330863"/>
              <a:ext cx="103900" cy="115875"/>
              <a:chOff x="1385075" y="3682325"/>
              <a:chExt cx="103900" cy="115875"/>
            </a:xfrm>
          </p:grpSpPr>
          <p:sp>
            <p:nvSpPr>
              <p:cNvPr id="124" name="Google Shape;124;p3"/>
              <p:cNvSpPr/>
              <p:nvPr/>
            </p:nvSpPr>
            <p:spPr>
              <a:xfrm>
                <a:off x="1399350" y="3682325"/>
                <a:ext cx="86200" cy="115875"/>
              </a:xfrm>
              <a:custGeom>
                <a:avLst/>
                <a:gdLst/>
                <a:ahLst/>
                <a:cxnLst/>
                <a:rect l="l" t="t" r="r" b="b"/>
                <a:pathLst>
                  <a:path w="3448" h="4635" fill="none" extrusionOk="0">
                    <a:moveTo>
                      <a:pt x="0" y="1"/>
                    </a:moveTo>
                    <a:cubicBezTo>
                      <a:pt x="1073" y="1599"/>
                      <a:pt x="2215" y="3128"/>
                      <a:pt x="3447" y="4634"/>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3"/>
              <p:cNvSpPr/>
              <p:nvPr/>
            </p:nvSpPr>
            <p:spPr>
              <a:xfrm>
                <a:off x="1385075" y="3685200"/>
                <a:ext cx="103900" cy="110725"/>
              </a:xfrm>
              <a:custGeom>
                <a:avLst/>
                <a:gdLst/>
                <a:ahLst/>
                <a:cxnLst/>
                <a:rect l="l" t="t" r="r" b="b"/>
                <a:pathLst>
                  <a:path w="4156" h="4429" fill="none" extrusionOk="0">
                    <a:moveTo>
                      <a:pt x="1" y="4428"/>
                    </a:moveTo>
                    <a:cubicBezTo>
                      <a:pt x="1644" y="2785"/>
                      <a:pt x="2534" y="1666"/>
                      <a:pt x="4155"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6" name="Google Shape;126;p3"/>
            <p:cNvGrpSpPr/>
            <p:nvPr/>
          </p:nvGrpSpPr>
          <p:grpSpPr>
            <a:xfrm>
              <a:off x="2936725" y="4786813"/>
              <a:ext cx="103900" cy="115875"/>
              <a:chOff x="1385075" y="3682325"/>
              <a:chExt cx="103900" cy="115875"/>
            </a:xfrm>
          </p:grpSpPr>
          <p:sp>
            <p:nvSpPr>
              <p:cNvPr id="127" name="Google Shape;127;p3"/>
              <p:cNvSpPr/>
              <p:nvPr/>
            </p:nvSpPr>
            <p:spPr>
              <a:xfrm>
                <a:off x="1399350" y="3682325"/>
                <a:ext cx="86200" cy="115875"/>
              </a:xfrm>
              <a:custGeom>
                <a:avLst/>
                <a:gdLst/>
                <a:ahLst/>
                <a:cxnLst/>
                <a:rect l="l" t="t" r="r" b="b"/>
                <a:pathLst>
                  <a:path w="3448" h="4635" fill="none" extrusionOk="0">
                    <a:moveTo>
                      <a:pt x="0" y="1"/>
                    </a:moveTo>
                    <a:cubicBezTo>
                      <a:pt x="1073" y="1599"/>
                      <a:pt x="2215" y="3128"/>
                      <a:pt x="3447" y="4634"/>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3"/>
              <p:cNvSpPr/>
              <p:nvPr/>
            </p:nvSpPr>
            <p:spPr>
              <a:xfrm>
                <a:off x="1385075" y="3685200"/>
                <a:ext cx="103900" cy="110725"/>
              </a:xfrm>
              <a:custGeom>
                <a:avLst/>
                <a:gdLst/>
                <a:ahLst/>
                <a:cxnLst/>
                <a:rect l="l" t="t" r="r" b="b"/>
                <a:pathLst>
                  <a:path w="4156" h="4429" fill="none" extrusionOk="0">
                    <a:moveTo>
                      <a:pt x="1" y="4428"/>
                    </a:moveTo>
                    <a:cubicBezTo>
                      <a:pt x="1644" y="2785"/>
                      <a:pt x="2534" y="1666"/>
                      <a:pt x="4155"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9" name="Google Shape;129;p3"/>
            <p:cNvGrpSpPr/>
            <p:nvPr/>
          </p:nvGrpSpPr>
          <p:grpSpPr>
            <a:xfrm>
              <a:off x="257860" y="2835614"/>
              <a:ext cx="195076" cy="215146"/>
              <a:chOff x="3080000" y="3727500"/>
              <a:chExt cx="99625" cy="109875"/>
            </a:xfrm>
          </p:grpSpPr>
          <p:sp>
            <p:nvSpPr>
              <p:cNvPr id="130" name="Google Shape;130;p3"/>
              <p:cNvSpPr/>
              <p:nvPr/>
            </p:nvSpPr>
            <p:spPr>
              <a:xfrm>
                <a:off x="3096775" y="3751800"/>
                <a:ext cx="60225" cy="59975"/>
              </a:xfrm>
              <a:custGeom>
                <a:avLst/>
                <a:gdLst/>
                <a:ahLst/>
                <a:cxnLst/>
                <a:rect l="l" t="t" r="r" b="b"/>
                <a:pathLst>
                  <a:path w="2409" h="2399" extrusionOk="0">
                    <a:moveTo>
                      <a:pt x="187" y="0"/>
                    </a:moveTo>
                    <a:cubicBezTo>
                      <a:pt x="137" y="0"/>
                      <a:pt x="88" y="23"/>
                      <a:pt x="56" y="66"/>
                    </a:cubicBezTo>
                    <a:cubicBezTo>
                      <a:pt x="1" y="139"/>
                      <a:pt x="15" y="243"/>
                      <a:pt x="89" y="298"/>
                    </a:cubicBezTo>
                    <a:cubicBezTo>
                      <a:pt x="853" y="875"/>
                      <a:pt x="1524" y="1560"/>
                      <a:pt x="2089" y="2331"/>
                    </a:cubicBezTo>
                    <a:cubicBezTo>
                      <a:pt x="2121" y="2376"/>
                      <a:pt x="2171" y="2399"/>
                      <a:pt x="2223" y="2399"/>
                    </a:cubicBezTo>
                    <a:cubicBezTo>
                      <a:pt x="2256" y="2399"/>
                      <a:pt x="2291" y="2388"/>
                      <a:pt x="2319" y="2369"/>
                    </a:cubicBezTo>
                    <a:cubicBezTo>
                      <a:pt x="2393" y="2315"/>
                      <a:pt x="2409" y="2211"/>
                      <a:pt x="2355" y="2137"/>
                    </a:cubicBezTo>
                    <a:cubicBezTo>
                      <a:pt x="1773" y="1340"/>
                      <a:pt x="1077" y="631"/>
                      <a:pt x="287" y="35"/>
                    </a:cubicBezTo>
                    <a:cubicBezTo>
                      <a:pt x="257" y="11"/>
                      <a:pt x="222" y="0"/>
                      <a:pt x="1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3"/>
              <p:cNvSpPr/>
              <p:nvPr/>
            </p:nvSpPr>
            <p:spPr>
              <a:xfrm>
                <a:off x="3106225" y="3744750"/>
                <a:ext cx="45925" cy="73150"/>
              </a:xfrm>
              <a:custGeom>
                <a:avLst/>
                <a:gdLst/>
                <a:ahLst/>
                <a:cxnLst/>
                <a:rect l="l" t="t" r="r" b="b"/>
                <a:pathLst>
                  <a:path w="1837" h="2926" extrusionOk="0">
                    <a:moveTo>
                      <a:pt x="1648" y="1"/>
                    </a:moveTo>
                    <a:cubicBezTo>
                      <a:pt x="1590" y="1"/>
                      <a:pt x="1534" y="31"/>
                      <a:pt x="1504" y="85"/>
                    </a:cubicBezTo>
                    <a:lnTo>
                      <a:pt x="45" y="2680"/>
                    </a:lnTo>
                    <a:cubicBezTo>
                      <a:pt x="0" y="2759"/>
                      <a:pt x="29" y="2860"/>
                      <a:pt x="108" y="2905"/>
                    </a:cubicBezTo>
                    <a:cubicBezTo>
                      <a:pt x="134" y="2920"/>
                      <a:pt x="162" y="2926"/>
                      <a:pt x="189" y="2926"/>
                    </a:cubicBezTo>
                    <a:cubicBezTo>
                      <a:pt x="246" y="2926"/>
                      <a:pt x="303" y="2895"/>
                      <a:pt x="333" y="2842"/>
                    </a:cubicBezTo>
                    <a:lnTo>
                      <a:pt x="1792" y="248"/>
                    </a:lnTo>
                    <a:cubicBezTo>
                      <a:pt x="1836" y="168"/>
                      <a:pt x="1809" y="68"/>
                      <a:pt x="1729" y="23"/>
                    </a:cubicBezTo>
                    <a:cubicBezTo>
                      <a:pt x="1703" y="8"/>
                      <a:pt x="1675" y="1"/>
                      <a:pt x="16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3"/>
              <p:cNvSpPr/>
              <p:nvPr/>
            </p:nvSpPr>
            <p:spPr>
              <a:xfrm>
                <a:off x="3080000" y="3775125"/>
                <a:ext cx="99625" cy="14400"/>
              </a:xfrm>
              <a:custGeom>
                <a:avLst/>
                <a:gdLst/>
                <a:ahLst/>
                <a:cxnLst/>
                <a:rect l="l" t="t" r="r" b="b"/>
                <a:pathLst>
                  <a:path w="3985" h="576" extrusionOk="0">
                    <a:moveTo>
                      <a:pt x="3405" y="1"/>
                    </a:moveTo>
                    <a:cubicBezTo>
                      <a:pt x="2317" y="1"/>
                      <a:pt x="1225" y="84"/>
                      <a:pt x="152" y="247"/>
                    </a:cubicBezTo>
                    <a:cubicBezTo>
                      <a:pt x="62" y="260"/>
                      <a:pt x="1" y="345"/>
                      <a:pt x="13" y="435"/>
                    </a:cubicBezTo>
                    <a:cubicBezTo>
                      <a:pt x="27" y="517"/>
                      <a:pt x="97" y="575"/>
                      <a:pt x="178" y="575"/>
                    </a:cubicBezTo>
                    <a:cubicBezTo>
                      <a:pt x="185" y="575"/>
                      <a:pt x="194" y="574"/>
                      <a:pt x="202" y="574"/>
                    </a:cubicBezTo>
                    <a:cubicBezTo>
                      <a:pt x="1260" y="413"/>
                      <a:pt x="2338" y="332"/>
                      <a:pt x="3411" y="332"/>
                    </a:cubicBezTo>
                    <a:cubicBezTo>
                      <a:pt x="3546" y="332"/>
                      <a:pt x="3680" y="333"/>
                      <a:pt x="3815" y="336"/>
                    </a:cubicBezTo>
                    <a:cubicBezTo>
                      <a:pt x="3904" y="331"/>
                      <a:pt x="3982" y="264"/>
                      <a:pt x="3983" y="173"/>
                    </a:cubicBezTo>
                    <a:cubicBezTo>
                      <a:pt x="3984" y="81"/>
                      <a:pt x="3912" y="6"/>
                      <a:pt x="3821" y="5"/>
                    </a:cubicBezTo>
                    <a:cubicBezTo>
                      <a:pt x="3682" y="2"/>
                      <a:pt x="3543" y="1"/>
                      <a:pt x="34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3"/>
              <p:cNvSpPr/>
              <p:nvPr/>
            </p:nvSpPr>
            <p:spPr>
              <a:xfrm>
                <a:off x="3124475" y="3727500"/>
                <a:ext cx="10275" cy="109875"/>
              </a:xfrm>
              <a:custGeom>
                <a:avLst/>
                <a:gdLst/>
                <a:ahLst/>
                <a:cxnLst/>
                <a:rect l="l" t="t" r="r" b="b"/>
                <a:pathLst>
                  <a:path w="411" h="4395" extrusionOk="0">
                    <a:moveTo>
                      <a:pt x="174" y="0"/>
                    </a:moveTo>
                    <a:cubicBezTo>
                      <a:pt x="171" y="0"/>
                      <a:pt x="167" y="1"/>
                      <a:pt x="164" y="1"/>
                    </a:cubicBezTo>
                    <a:cubicBezTo>
                      <a:pt x="73" y="4"/>
                      <a:pt x="1" y="78"/>
                      <a:pt x="2" y="169"/>
                    </a:cubicBezTo>
                    <a:lnTo>
                      <a:pt x="78" y="4232"/>
                    </a:lnTo>
                    <a:cubicBezTo>
                      <a:pt x="79" y="4322"/>
                      <a:pt x="153" y="4394"/>
                      <a:pt x="243" y="4394"/>
                    </a:cubicBezTo>
                    <a:cubicBezTo>
                      <a:pt x="243" y="4394"/>
                      <a:pt x="244" y="4394"/>
                      <a:pt x="247" y="4392"/>
                    </a:cubicBezTo>
                    <a:cubicBezTo>
                      <a:pt x="338" y="4391"/>
                      <a:pt x="410" y="4316"/>
                      <a:pt x="409" y="4224"/>
                    </a:cubicBezTo>
                    <a:lnTo>
                      <a:pt x="333" y="163"/>
                    </a:lnTo>
                    <a:cubicBezTo>
                      <a:pt x="331" y="75"/>
                      <a:pt x="254" y="0"/>
                      <a:pt x="1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4" name="Google Shape;134;p3"/>
            <p:cNvSpPr/>
            <p:nvPr/>
          </p:nvSpPr>
          <p:spPr>
            <a:xfrm>
              <a:off x="5252213" y="5010700"/>
              <a:ext cx="195075" cy="211500"/>
            </a:xfrm>
            <a:custGeom>
              <a:avLst/>
              <a:gdLst/>
              <a:ahLst/>
              <a:cxnLst/>
              <a:rect l="l" t="t" r="r" b="b"/>
              <a:pathLst>
                <a:path w="7803" h="8460" extrusionOk="0">
                  <a:moveTo>
                    <a:pt x="5958" y="1015"/>
                  </a:moveTo>
                  <a:lnTo>
                    <a:pt x="5270" y="3433"/>
                  </a:lnTo>
                  <a:lnTo>
                    <a:pt x="3993" y="2794"/>
                  </a:lnTo>
                  <a:lnTo>
                    <a:pt x="5958" y="1015"/>
                  </a:lnTo>
                  <a:close/>
                  <a:moveTo>
                    <a:pt x="1414" y="2059"/>
                  </a:moveTo>
                  <a:lnTo>
                    <a:pt x="3117" y="2912"/>
                  </a:lnTo>
                  <a:lnTo>
                    <a:pt x="2229" y="3716"/>
                  </a:lnTo>
                  <a:lnTo>
                    <a:pt x="1414" y="2059"/>
                  </a:lnTo>
                  <a:close/>
                  <a:moveTo>
                    <a:pt x="5584" y="4146"/>
                  </a:moveTo>
                  <a:lnTo>
                    <a:pt x="6706" y="4710"/>
                  </a:lnTo>
                  <a:lnTo>
                    <a:pt x="5373" y="4888"/>
                  </a:lnTo>
                  <a:lnTo>
                    <a:pt x="5584" y="4146"/>
                  </a:lnTo>
                  <a:close/>
                  <a:moveTo>
                    <a:pt x="3595" y="3151"/>
                  </a:moveTo>
                  <a:lnTo>
                    <a:pt x="5130" y="3919"/>
                  </a:lnTo>
                  <a:lnTo>
                    <a:pt x="4834" y="4958"/>
                  </a:lnTo>
                  <a:lnTo>
                    <a:pt x="2964" y="5208"/>
                  </a:lnTo>
                  <a:lnTo>
                    <a:pt x="2457" y="4179"/>
                  </a:lnTo>
                  <a:lnTo>
                    <a:pt x="3595" y="3151"/>
                  </a:lnTo>
                  <a:close/>
                  <a:moveTo>
                    <a:pt x="2074" y="4528"/>
                  </a:moveTo>
                  <a:lnTo>
                    <a:pt x="2445" y="5280"/>
                  </a:lnTo>
                  <a:lnTo>
                    <a:pt x="1034" y="5469"/>
                  </a:lnTo>
                  <a:lnTo>
                    <a:pt x="2074" y="4528"/>
                  </a:lnTo>
                  <a:close/>
                  <a:moveTo>
                    <a:pt x="4686" y="5480"/>
                  </a:moveTo>
                  <a:lnTo>
                    <a:pt x="4104" y="7522"/>
                  </a:lnTo>
                  <a:lnTo>
                    <a:pt x="3197" y="5680"/>
                  </a:lnTo>
                  <a:lnTo>
                    <a:pt x="4686" y="5480"/>
                  </a:lnTo>
                  <a:close/>
                  <a:moveTo>
                    <a:pt x="6436" y="1"/>
                  </a:moveTo>
                  <a:cubicBezTo>
                    <a:pt x="6376" y="1"/>
                    <a:pt x="6316" y="23"/>
                    <a:pt x="6269" y="65"/>
                  </a:cubicBezTo>
                  <a:lnTo>
                    <a:pt x="3515" y="2555"/>
                  </a:lnTo>
                  <a:lnTo>
                    <a:pt x="975" y="1283"/>
                  </a:lnTo>
                  <a:cubicBezTo>
                    <a:pt x="940" y="1266"/>
                    <a:pt x="901" y="1257"/>
                    <a:pt x="863" y="1257"/>
                  </a:cubicBezTo>
                  <a:cubicBezTo>
                    <a:pt x="799" y="1257"/>
                    <a:pt x="736" y="1282"/>
                    <a:pt x="688" y="1329"/>
                  </a:cubicBezTo>
                  <a:cubicBezTo>
                    <a:pt x="613" y="1405"/>
                    <a:pt x="593" y="1520"/>
                    <a:pt x="640" y="1616"/>
                  </a:cubicBezTo>
                  <a:lnTo>
                    <a:pt x="1845" y="4063"/>
                  </a:lnTo>
                  <a:lnTo>
                    <a:pt x="105" y="5636"/>
                  </a:lnTo>
                  <a:cubicBezTo>
                    <a:pt x="23" y="5709"/>
                    <a:pt x="0" y="5827"/>
                    <a:pt x="46" y="5925"/>
                  </a:cubicBezTo>
                  <a:cubicBezTo>
                    <a:pt x="86" y="6011"/>
                    <a:pt x="170" y="6070"/>
                    <a:pt x="263" y="6070"/>
                  </a:cubicBezTo>
                  <a:cubicBezTo>
                    <a:pt x="277" y="6070"/>
                    <a:pt x="291" y="6069"/>
                    <a:pt x="305" y="6066"/>
                  </a:cubicBezTo>
                  <a:lnTo>
                    <a:pt x="2676" y="5749"/>
                  </a:lnTo>
                  <a:lnTo>
                    <a:pt x="3943" y="8321"/>
                  </a:lnTo>
                  <a:cubicBezTo>
                    <a:pt x="3986" y="8406"/>
                    <a:pt x="4073" y="8460"/>
                    <a:pt x="4167" y="8460"/>
                  </a:cubicBezTo>
                  <a:lnTo>
                    <a:pt x="4189" y="8460"/>
                  </a:lnTo>
                  <a:cubicBezTo>
                    <a:pt x="4292" y="8450"/>
                    <a:pt x="4377" y="8380"/>
                    <a:pt x="4405" y="8281"/>
                  </a:cubicBezTo>
                  <a:lnTo>
                    <a:pt x="5224" y="5409"/>
                  </a:lnTo>
                  <a:lnTo>
                    <a:pt x="7574" y="5095"/>
                  </a:lnTo>
                  <a:cubicBezTo>
                    <a:pt x="7681" y="5081"/>
                    <a:pt x="7768" y="4998"/>
                    <a:pt x="7786" y="4890"/>
                  </a:cubicBezTo>
                  <a:cubicBezTo>
                    <a:pt x="7802" y="4783"/>
                    <a:pt x="7749" y="4676"/>
                    <a:pt x="7651" y="4627"/>
                  </a:cubicBezTo>
                  <a:lnTo>
                    <a:pt x="5722" y="3661"/>
                  </a:lnTo>
                  <a:lnTo>
                    <a:pt x="6675" y="319"/>
                  </a:lnTo>
                  <a:cubicBezTo>
                    <a:pt x="6706" y="211"/>
                    <a:pt x="6661" y="98"/>
                    <a:pt x="6567" y="39"/>
                  </a:cubicBezTo>
                  <a:cubicBezTo>
                    <a:pt x="6527" y="13"/>
                    <a:pt x="6482" y="1"/>
                    <a:pt x="64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5" name="Google Shape;135;p3"/>
            <p:cNvGrpSpPr/>
            <p:nvPr/>
          </p:nvGrpSpPr>
          <p:grpSpPr>
            <a:xfrm>
              <a:off x="8613563" y="3910463"/>
              <a:ext cx="103900" cy="115875"/>
              <a:chOff x="1385075" y="3682325"/>
              <a:chExt cx="103900" cy="115875"/>
            </a:xfrm>
          </p:grpSpPr>
          <p:sp>
            <p:nvSpPr>
              <p:cNvPr id="136" name="Google Shape;136;p3"/>
              <p:cNvSpPr/>
              <p:nvPr/>
            </p:nvSpPr>
            <p:spPr>
              <a:xfrm>
                <a:off x="1399350" y="3682325"/>
                <a:ext cx="86200" cy="115875"/>
              </a:xfrm>
              <a:custGeom>
                <a:avLst/>
                <a:gdLst/>
                <a:ahLst/>
                <a:cxnLst/>
                <a:rect l="l" t="t" r="r" b="b"/>
                <a:pathLst>
                  <a:path w="3448" h="4635" fill="none" extrusionOk="0">
                    <a:moveTo>
                      <a:pt x="0" y="1"/>
                    </a:moveTo>
                    <a:cubicBezTo>
                      <a:pt x="1073" y="1599"/>
                      <a:pt x="2215" y="3128"/>
                      <a:pt x="3447" y="4634"/>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3"/>
              <p:cNvSpPr/>
              <p:nvPr/>
            </p:nvSpPr>
            <p:spPr>
              <a:xfrm>
                <a:off x="1385075" y="3685200"/>
                <a:ext cx="103900" cy="110725"/>
              </a:xfrm>
              <a:custGeom>
                <a:avLst/>
                <a:gdLst/>
                <a:ahLst/>
                <a:cxnLst/>
                <a:rect l="l" t="t" r="r" b="b"/>
                <a:pathLst>
                  <a:path w="4156" h="4429" fill="none" extrusionOk="0">
                    <a:moveTo>
                      <a:pt x="1" y="4428"/>
                    </a:moveTo>
                    <a:cubicBezTo>
                      <a:pt x="1644" y="2785"/>
                      <a:pt x="2534" y="1666"/>
                      <a:pt x="4155"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8" name="Google Shape;138;p3"/>
            <p:cNvSpPr/>
            <p:nvPr/>
          </p:nvSpPr>
          <p:spPr>
            <a:xfrm>
              <a:off x="590975" y="976800"/>
              <a:ext cx="122125" cy="135850"/>
            </a:xfrm>
            <a:custGeom>
              <a:avLst/>
              <a:gdLst/>
              <a:ahLst/>
              <a:cxnLst/>
              <a:rect l="l" t="t" r="r" b="b"/>
              <a:pathLst>
                <a:path w="4885" h="5434" fill="none" extrusionOk="0">
                  <a:moveTo>
                    <a:pt x="274" y="3493"/>
                  </a:moveTo>
                  <a:cubicBezTo>
                    <a:pt x="411" y="4452"/>
                    <a:pt x="1370" y="5273"/>
                    <a:pt x="2351" y="5319"/>
                  </a:cubicBezTo>
                  <a:cubicBezTo>
                    <a:pt x="3903" y="5433"/>
                    <a:pt x="4702" y="4315"/>
                    <a:pt x="4816" y="3151"/>
                  </a:cubicBezTo>
                  <a:cubicBezTo>
                    <a:pt x="4885" y="2420"/>
                    <a:pt x="4519" y="1507"/>
                    <a:pt x="3903" y="1119"/>
                  </a:cubicBezTo>
                  <a:cubicBezTo>
                    <a:pt x="2191" y="1"/>
                    <a:pt x="0" y="1530"/>
                    <a:pt x="274" y="3493"/>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9" name="Google Shape;139;p3"/>
          <p:cNvSpPr txBox="1">
            <a:spLocks noGrp="1"/>
          </p:cNvSpPr>
          <p:nvPr>
            <p:ph type="title"/>
          </p:nvPr>
        </p:nvSpPr>
        <p:spPr>
          <a:xfrm rot="120095">
            <a:off x="2047152" y="2359590"/>
            <a:ext cx="5067692" cy="841714"/>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5000">
                <a:solidFill>
                  <a:schemeClr val="lt2"/>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40" name="Google Shape;140;p3"/>
          <p:cNvSpPr txBox="1">
            <a:spLocks noGrp="1"/>
          </p:cNvSpPr>
          <p:nvPr>
            <p:ph type="title" idx="2" hasCustomPrompt="1"/>
          </p:nvPr>
        </p:nvSpPr>
        <p:spPr>
          <a:xfrm rot="119584">
            <a:off x="4157637" y="1553047"/>
            <a:ext cx="914353" cy="515414"/>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41" name="Google Shape;141;p3"/>
          <p:cNvSpPr txBox="1">
            <a:spLocks noGrp="1"/>
          </p:cNvSpPr>
          <p:nvPr>
            <p:ph type="subTitle" idx="1"/>
          </p:nvPr>
        </p:nvSpPr>
        <p:spPr>
          <a:xfrm rot="120095">
            <a:off x="2023456" y="3200976"/>
            <a:ext cx="5067692" cy="515414"/>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400">
        <p:push/>
      </p:transition>
    </mc:Choice>
    <mc:Fallback xmlns="">
      <p:transition>
        <p:push/>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42"/>
        <p:cNvGrpSpPr/>
        <p:nvPr/>
      </p:nvGrpSpPr>
      <p:grpSpPr>
        <a:xfrm>
          <a:off x="0" y="0"/>
          <a:ext cx="0" cy="0"/>
          <a:chOff x="0" y="0"/>
          <a:chExt cx="0" cy="0"/>
        </a:xfrm>
      </p:grpSpPr>
      <p:grpSp>
        <p:nvGrpSpPr>
          <p:cNvPr id="143" name="Google Shape;143;p4"/>
          <p:cNvGrpSpPr/>
          <p:nvPr/>
        </p:nvGrpSpPr>
        <p:grpSpPr>
          <a:xfrm>
            <a:off x="-9" y="-31"/>
            <a:ext cx="9143740" cy="5141097"/>
            <a:chOff x="238125" y="845075"/>
            <a:chExt cx="7140200" cy="4014600"/>
          </a:xfrm>
        </p:grpSpPr>
        <p:sp>
          <p:nvSpPr>
            <p:cNvPr id="144" name="Google Shape;144;p4"/>
            <p:cNvSpPr/>
            <p:nvPr/>
          </p:nvSpPr>
          <p:spPr>
            <a:xfrm>
              <a:off x="238125" y="845075"/>
              <a:ext cx="7137075" cy="4012375"/>
            </a:xfrm>
            <a:custGeom>
              <a:avLst/>
              <a:gdLst/>
              <a:ahLst/>
              <a:cxnLst/>
              <a:rect l="l" t="t" r="r" b="b"/>
              <a:pathLst>
                <a:path w="285483" h="160495" extrusionOk="0">
                  <a:moveTo>
                    <a:pt x="6745" y="321"/>
                  </a:moveTo>
                  <a:lnTo>
                    <a:pt x="6745" y="6406"/>
                  </a:lnTo>
                  <a:lnTo>
                    <a:pt x="339" y="6406"/>
                  </a:lnTo>
                  <a:lnTo>
                    <a:pt x="339" y="321"/>
                  </a:lnTo>
                  <a:close/>
                  <a:moveTo>
                    <a:pt x="13471" y="321"/>
                  </a:moveTo>
                  <a:lnTo>
                    <a:pt x="13471" y="6406"/>
                  </a:lnTo>
                  <a:lnTo>
                    <a:pt x="7066" y="6406"/>
                  </a:lnTo>
                  <a:lnTo>
                    <a:pt x="7066" y="321"/>
                  </a:lnTo>
                  <a:close/>
                  <a:moveTo>
                    <a:pt x="20198" y="321"/>
                  </a:moveTo>
                  <a:lnTo>
                    <a:pt x="20198" y="6406"/>
                  </a:lnTo>
                  <a:lnTo>
                    <a:pt x="13810" y="6406"/>
                  </a:lnTo>
                  <a:lnTo>
                    <a:pt x="13810" y="321"/>
                  </a:lnTo>
                  <a:close/>
                  <a:moveTo>
                    <a:pt x="26942" y="321"/>
                  </a:moveTo>
                  <a:lnTo>
                    <a:pt x="26942" y="6406"/>
                  </a:lnTo>
                  <a:lnTo>
                    <a:pt x="20537" y="6406"/>
                  </a:lnTo>
                  <a:lnTo>
                    <a:pt x="20537" y="321"/>
                  </a:lnTo>
                  <a:close/>
                  <a:moveTo>
                    <a:pt x="33669" y="321"/>
                  </a:moveTo>
                  <a:lnTo>
                    <a:pt x="33669" y="6406"/>
                  </a:lnTo>
                  <a:lnTo>
                    <a:pt x="27281" y="6406"/>
                  </a:lnTo>
                  <a:lnTo>
                    <a:pt x="27281" y="321"/>
                  </a:lnTo>
                  <a:close/>
                  <a:moveTo>
                    <a:pt x="40414" y="321"/>
                  </a:moveTo>
                  <a:lnTo>
                    <a:pt x="40414" y="6406"/>
                  </a:lnTo>
                  <a:lnTo>
                    <a:pt x="34008" y="6406"/>
                  </a:lnTo>
                  <a:lnTo>
                    <a:pt x="34008" y="321"/>
                  </a:lnTo>
                  <a:close/>
                  <a:moveTo>
                    <a:pt x="47140" y="321"/>
                  </a:moveTo>
                  <a:lnTo>
                    <a:pt x="47140" y="6406"/>
                  </a:lnTo>
                  <a:lnTo>
                    <a:pt x="40753" y="6406"/>
                  </a:lnTo>
                  <a:lnTo>
                    <a:pt x="40753" y="321"/>
                  </a:lnTo>
                  <a:close/>
                  <a:moveTo>
                    <a:pt x="53885" y="321"/>
                  </a:moveTo>
                  <a:lnTo>
                    <a:pt x="53885" y="6406"/>
                  </a:lnTo>
                  <a:lnTo>
                    <a:pt x="47479" y="6406"/>
                  </a:lnTo>
                  <a:lnTo>
                    <a:pt x="47479" y="321"/>
                  </a:lnTo>
                  <a:close/>
                  <a:moveTo>
                    <a:pt x="60611" y="321"/>
                  </a:moveTo>
                  <a:lnTo>
                    <a:pt x="60611" y="6406"/>
                  </a:lnTo>
                  <a:lnTo>
                    <a:pt x="54206" y="6406"/>
                  </a:lnTo>
                  <a:lnTo>
                    <a:pt x="54206" y="321"/>
                  </a:lnTo>
                  <a:close/>
                  <a:moveTo>
                    <a:pt x="67338" y="321"/>
                  </a:moveTo>
                  <a:lnTo>
                    <a:pt x="67338" y="6406"/>
                  </a:lnTo>
                  <a:lnTo>
                    <a:pt x="60950" y="6406"/>
                  </a:lnTo>
                  <a:lnTo>
                    <a:pt x="60950" y="321"/>
                  </a:lnTo>
                  <a:close/>
                  <a:moveTo>
                    <a:pt x="74083" y="321"/>
                  </a:moveTo>
                  <a:lnTo>
                    <a:pt x="74083" y="6406"/>
                  </a:lnTo>
                  <a:lnTo>
                    <a:pt x="67677" y="6406"/>
                  </a:lnTo>
                  <a:lnTo>
                    <a:pt x="67677" y="321"/>
                  </a:lnTo>
                  <a:close/>
                  <a:moveTo>
                    <a:pt x="80809" y="321"/>
                  </a:moveTo>
                  <a:lnTo>
                    <a:pt x="80809" y="6406"/>
                  </a:lnTo>
                  <a:lnTo>
                    <a:pt x="74422" y="6406"/>
                  </a:lnTo>
                  <a:lnTo>
                    <a:pt x="74422" y="321"/>
                  </a:lnTo>
                  <a:close/>
                  <a:moveTo>
                    <a:pt x="87554" y="321"/>
                  </a:moveTo>
                  <a:lnTo>
                    <a:pt x="87554" y="6406"/>
                  </a:lnTo>
                  <a:lnTo>
                    <a:pt x="81148" y="6406"/>
                  </a:lnTo>
                  <a:lnTo>
                    <a:pt x="81148" y="321"/>
                  </a:lnTo>
                  <a:close/>
                  <a:moveTo>
                    <a:pt x="94281" y="321"/>
                  </a:moveTo>
                  <a:lnTo>
                    <a:pt x="94281" y="6406"/>
                  </a:lnTo>
                  <a:lnTo>
                    <a:pt x="87893" y="6406"/>
                  </a:lnTo>
                  <a:lnTo>
                    <a:pt x="87893" y="321"/>
                  </a:lnTo>
                  <a:close/>
                  <a:moveTo>
                    <a:pt x="101025" y="321"/>
                  </a:moveTo>
                  <a:lnTo>
                    <a:pt x="101025" y="6406"/>
                  </a:lnTo>
                  <a:lnTo>
                    <a:pt x="94620" y="6406"/>
                  </a:lnTo>
                  <a:lnTo>
                    <a:pt x="94620" y="321"/>
                  </a:lnTo>
                  <a:close/>
                  <a:moveTo>
                    <a:pt x="107752" y="321"/>
                  </a:moveTo>
                  <a:lnTo>
                    <a:pt x="107752" y="6406"/>
                  </a:lnTo>
                  <a:lnTo>
                    <a:pt x="101346" y="6406"/>
                  </a:lnTo>
                  <a:lnTo>
                    <a:pt x="101346" y="321"/>
                  </a:lnTo>
                  <a:close/>
                  <a:moveTo>
                    <a:pt x="114478" y="321"/>
                  </a:moveTo>
                  <a:lnTo>
                    <a:pt x="114478" y="6406"/>
                  </a:lnTo>
                  <a:lnTo>
                    <a:pt x="108091" y="6406"/>
                  </a:lnTo>
                  <a:lnTo>
                    <a:pt x="108091" y="321"/>
                  </a:lnTo>
                  <a:close/>
                  <a:moveTo>
                    <a:pt x="121223" y="321"/>
                  </a:moveTo>
                  <a:lnTo>
                    <a:pt x="121223" y="6406"/>
                  </a:lnTo>
                  <a:lnTo>
                    <a:pt x="114817" y="6406"/>
                  </a:lnTo>
                  <a:lnTo>
                    <a:pt x="114817" y="321"/>
                  </a:lnTo>
                  <a:close/>
                  <a:moveTo>
                    <a:pt x="127950" y="321"/>
                  </a:moveTo>
                  <a:lnTo>
                    <a:pt x="127950" y="6406"/>
                  </a:lnTo>
                  <a:lnTo>
                    <a:pt x="121562" y="6406"/>
                  </a:lnTo>
                  <a:lnTo>
                    <a:pt x="121562" y="321"/>
                  </a:lnTo>
                  <a:close/>
                  <a:moveTo>
                    <a:pt x="134694" y="321"/>
                  </a:moveTo>
                  <a:lnTo>
                    <a:pt x="134694" y="6406"/>
                  </a:lnTo>
                  <a:lnTo>
                    <a:pt x="128289" y="6406"/>
                  </a:lnTo>
                  <a:lnTo>
                    <a:pt x="128289" y="321"/>
                  </a:lnTo>
                  <a:close/>
                  <a:moveTo>
                    <a:pt x="141421" y="321"/>
                  </a:moveTo>
                  <a:lnTo>
                    <a:pt x="141421" y="6406"/>
                  </a:lnTo>
                  <a:lnTo>
                    <a:pt x="135033" y="6406"/>
                  </a:lnTo>
                  <a:lnTo>
                    <a:pt x="135033" y="321"/>
                  </a:lnTo>
                  <a:close/>
                  <a:moveTo>
                    <a:pt x="148148" y="321"/>
                  </a:moveTo>
                  <a:lnTo>
                    <a:pt x="148148" y="6406"/>
                  </a:lnTo>
                  <a:lnTo>
                    <a:pt x="141760" y="6406"/>
                  </a:lnTo>
                  <a:lnTo>
                    <a:pt x="141760" y="321"/>
                  </a:lnTo>
                  <a:close/>
                  <a:moveTo>
                    <a:pt x="154892" y="321"/>
                  </a:moveTo>
                  <a:lnTo>
                    <a:pt x="154892" y="6406"/>
                  </a:lnTo>
                  <a:lnTo>
                    <a:pt x="148487" y="6406"/>
                  </a:lnTo>
                  <a:lnTo>
                    <a:pt x="148487" y="321"/>
                  </a:lnTo>
                  <a:close/>
                  <a:moveTo>
                    <a:pt x="161619" y="321"/>
                  </a:moveTo>
                  <a:lnTo>
                    <a:pt x="161619" y="6406"/>
                  </a:lnTo>
                  <a:lnTo>
                    <a:pt x="155231" y="6406"/>
                  </a:lnTo>
                  <a:lnTo>
                    <a:pt x="155231" y="321"/>
                  </a:lnTo>
                  <a:close/>
                  <a:moveTo>
                    <a:pt x="168363" y="321"/>
                  </a:moveTo>
                  <a:lnTo>
                    <a:pt x="168363" y="6406"/>
                  </a:lnTo>
                  <a:lnTo>
                    <a:pt x="161958" y="6406"/>
                  </a:lnTo>
                  <a:lnTo>
                    <a:pt x="161958" y="321"/>
                  </a:lnTo>
                  <a:close/>
                  <a:moveTo>
                    <a:pt x="175090" y="321"/>
                  </a:moveTo>
                  <a:lnTo>
                    <a:pt x="175090" y="6406"/>
                  </a:lnTo>
                  <a:lnTo>
                    <a:pt x="168702" y="6406"/>
                  </a:lnTo>
                  <a:lnTo>
                    <a:pt x="168702" y="321"/>
                  </a:lnTo>
                  <a:close/>
                  <a:moveTo>
                    <a:pt x="181834" y="321"/>
                  </a:moveTo>
                  <a:lnTo>
                    <a:pt x="181834" y="6406"/>
                  </a:lnTo>
                  <a:lnTo>
                    <a:pt x="175429" y="6406"/>
                  </a:lnTo>
                  <a:lnTo>
                    <a:pt x="175429" y="321"/>
                  </a:lnTo>
                  <a:close/>
                  <a:moveTo>
                    <a:pt x="188561" y="321"/>
                  </a:moveTo>
                  <a:lnTo>
                    <a:pt x="188561" y="6406"/>
                  </a:lnTo>
                  <a:lnTo>
                    <a:pt x="182173" y="6406"/>
                  </a:lnTo>
                  <a:lnTo>
                    <a:pt x="182173" y="321"/>
                  </a:lnTo>
                  <a:close/>
                  <a:moveTo>
                    <a:pt x="195288" y="321"/>
                  </a:moveTo>
                  <a:lnTo>
                    <a:pt x="195288" y="6406"/>
                  </a:lnTo>
                  <a:lnTo>
                    <a:pt x="188900" y="6406"/>
                  </a:lnTo>
                  <a:lnTo>
                    <a:pt x="188900" y="321"/>
                  </a:lnTo>
                  <a:close/>
                  <a:moveTo>
                    <a:pt x="202032" y="321"/>
                  </a:moveTo>
                  <a:lnTo>
                    <a:pt x="202032" y="6406"/>
                  </a:lnTo>
                  <a:lnTo>
                    <a:pt x="195627" y="6406"/>
                  </a:lnTo>
                  <a:lnTo>
                    <a:pt x="195627" y="321"/>
                  </a:lnTo>
                  <a:close/>
                  <a:moveTo>
                    <a:pt x="208759" y="321"/>
                  </a:moveTo>
                  <a:lnTo>
                    <a:pt x="208759" y="6406"/>
                  </a:lnTo>
                  <a:lnTo>
                    <a:pt x="202371" y="6406"/>
                  </a:lnTo>
                  <a:lnTo>
                    <a:pt x="202371" y="321"/>
                  </a:lnTo>
                  <a:close/>
                  <a:moveTo>
                    <a:pt x="215504" y="321"/>
                  </a:moveTo>
                  <a:lnTo>
                    <a:pt x="215504" y="6406"/>
                  </a:lnTo>
                  <a:lnTo>
                    <a:pt x="209098" y="6406"/>
                  </a:lnTo>
                  <a:lnTo>
                    <a:pt x="209098" y="321"/>
                  </a:lnTo>
                  <a:close/>
                  <a:moveTo>
                    <a:pt x="222230" y="321"/>
                  </a:moveTo>
                  <a:lnTo>
                    <a:pt x="222230" y="6406"/>
                  </a:lnTo>
                  <a:lnTo>
                    <a:pt x="215843" y="6406"/>
                  </a:lnTo>
                  <a:lnTo>
                    <a:pt x="215843" y="321"/>
                  </a:lnTo>
                  <a:close/>
                  <a:moveTo>
                    <a:pt x="228975" y="321"/>
                  </a:moveTo>
                  <a:lnTo>
                    <a:pt x="228975" y="6406"/>
                  </a:lnTo>
                  <a:lnTo>
                    <a:pt x="222569" y="6406"/>
                  </a:lnTo>
                  <a:lnTo>
                    <a:pt x="222569" y="321"/>
                  </a:lnTo>
                  <a:close/>
                  <a:moveTo>
                    <a:pt x="235701" y="321"/>
                  </a:moveTo>
                  <a:lnTo>
                    <a:pt x="235701" y="6406"/>
                  </a:lnTo>
                  <a:lnTo>
                    <a:pt x="229296" y="6406"/>
                  </a:lnTo>
                  <a:lnTo>
                    <a:pt x="229296" y="321"/>
                  </a:lnTo>
                  <a:close/>
                  <a:moveTo>
                    <a:pt x="242428" y="321"/>
                  </a:moveTo>
                  <a:lnTo>
                    <a:pt x="242428" y="6406"/>
                  </a:lnTo>
                  <a:lnTo>
                    <a:pt x="236040" y="6406"/>
                  </a:lnTo>
                  <a:lnTo>
                    <a:pt x="236040" y="321"/>
                  </a:lnTo>
                  <a:close/>
                  <a:moveTo>
                    <a:pt x="249173" y="321"/>
                  </a:moveTo>
                  <a:lnTo>
                    <a:pt x="249173" y="6406"/>
                  </a:lnTo>
                  <a:lnTo>
                    <a:pt x="242767" y="6406"/>
                  </a:lnTo>
                  <a:lnTo>
                    <a:pt x="242767" y="321"/>
                  </a:lnTo>
                  <a:close/>
                  <a:moveTo>
                    <a:pt x="255899" y="321"/>
                  </a:moveTo>
                  <a:lnTo>
                    <a:pt x="255899" y="6406"/>
                  </a:lnTo>
                  <a:lnTo>
                    <a:pt x="249512" y="6406"/>
                  </a:lnTo>
                  <a:lnTo>
                    <a:pt x="249512" y="321"/>
                  </a:lnTo>
                  <a:close/>
                  <a:moveTo>
                    <a:pt x="262644" y="321"/>
                  </a:moveTo>
                  <a:lnTo>
                    <a:pt x="262644" y="6406"/>
                  </a:lnTo>
                  <a:lnTo>
                    <a:pt x="256238" y="6406"/>
                  </a:lnTo>
                  <a:lnTo>
                    <a:pt x="256238" y="321"/>
                  </a:lnTo>
                  <a:close/>
                  <a:moveTo>
                    <a:pt x="269370" y="321"/>
                  </a:moveTo>
                  <a:lnTo>
                    <a:pt x="269370" y="6406"/>
                  </a:lnTo>
                  <a:lnTo>
                    <a:pt x="262983" y="6406"/>
                  </a:lnTo>
                  <a:lnTo>
                    <a:pt x="262983" y="321"/>
                  </a:lnTo>
                  <a:close/>
                  <a:moveTo>
                    <a:pt x="276115" y="321"/>
                  </a:moveTo>
                  <a:lnTo>
                    <a:pt x="276115" y="6406"/>
                  </a:lnTo>
                  <a:lnTo>
                    <a:pt x="269709" y="6406"/>
                  </a:lnTo>
                  <a:lnTo>
                    <a:pt x="269709" y="321"/>
                  </a:lnTo>
                  <a:close/>
                  <a:moveTo>
                    <a:pt x="282842" y="321"/>
                  </a:moveTo>
                  <a:lnTo>
                    <a:pt x="282842" y="6406"/>
                  </a:lnTo>
                  <a:lnTo>
                    <a:pt x="276436" y="6406"/>
                  </a:lnTo>
                  <a:lnTo>
                    <a:pt x="276436" y="321"/>
                  </a:lnTo>
                  <a:close/>
                  <a:moveTo>
                    <a:pt x="6745" y="6727"/>
                  </a:moveTo>
                  <a:lnTo>
                    <a:pt x="6745" y="12811"/>
                  </a:lnTo>
                  <a:lnTo>
                    <a:pt x="339" y="12811"/>
                  </a:lnTo>
                  <a:lnTo>
                    <a:pt x="339" y="6727"/>
                  </a:lnTo>
                  <a:close/>
                  <a:moveTo>
                    <a:pt x="13471" y="6727"/>
                  </a:moveTo>
                  <a:lnTo>
                    <a:pt x="13471" y="12811"/>
                  </a:lnTo>
                  <a:lnTo>
                    <a:pt x="7066" y="12811"/>
                  </a:lnTo>
                  <a:lnTo>
                    <a:pt x="7066" y="6727"/>
                  </a:lnTo>
                  <a:close/>
                  <a:moveTo>
                    <a:pt x="20198" y="6727"/>
                  </a:moveTo>
                  <a:lnTo>
                    <a:pt x="20198" y="12811"/>
                  </a:lnTo>
                  <a:lnTo>
                    <a:pt x="13810" y="12811"/>
                  </a:lnTo>
                  <a:lnTo>
                    <a:pt x="13810" y="6727"/>
                  </a:lnTo>
                  <a:close/>
                  <a:moveTo>
                    <a:pt x="26942" y="6727"/>
                  </a:moveTo>
                  <a:lnTo>
                    <a:pt x="26942" y="12811"/>
                  </a:lnTo>
                  <a:lnTo>
                    <a:pt x="20537" y="12811"/>
                  </a:lnTo>
                  <a:lnTo>
                    <a:pt x="20537" y="6727"/>
                  </a:lnTo>
                  <a:close/>
                  <a:moveTo>
                    <a:pt x="33669" y="6727"/>
                  </a:moveTo>
                  <a:lnTo>
                    <a:pt x="33669" y="12811"/>
                  </a:lnTo>
                  <a:lnTo>
                    <a:pt x="27281" y="12811"/>
                  </a:lnTo>
                  <a:lnTo>
                    <a:pt x="27281" y="6727"/>
                  </a:lnTo>
                  <a:close/>
                  <a:moveTo>
                    <a:pt x="40414" y="6727"/>
                  </a:moveTo>
                  <a:lnTo>
                    <a:pt x="40414" y="12811"/>
                  </a:lnTo>
                  <a:lnTo>
                    <a:pt x="34008" y="12811"/>
                  </a:lnTo>
                  <a:lnTo>
                    <a:pt x="34008" y="6727"/>
                  </a:lnTo>
                  <a:close/>
                  <a:moveTo>
                    <a:pt x="47140" y="6727"/>
                  </a:moveTo>
                  <a:lnTo>
                    <a:pt x="47140" y="12811"/>
                  </a:lnTo>
                  <a:lnTo>
                    <a:pt x="40753" y="12811"/>
                  </a:lnTo>
                  <a:lnTo>
                    <a:pt x="40753" y="6727"/>
                  </a:lnTo>
                  <a:close/>
                  <a:moveTo>
                    <a:pt x="53885" y="6727"/>
                  </a:moveTo>
                  <a:lnTo>
                    <a:pt x="53885" y="12811"/>
                  </a:lnTo>
                  <a:lnTo>
                    <a:pt x="47479" y="12811"/>
                  </a:lnTo>
                  <a:lnTo>
                    <a:pt x="47479" y="6727"/>
                  </a:lnTo>
                  <a:close/>
                  <a:moveTo>
                    <a:pt x="60611" y="6727"/>
                  </a:moveTo>
                  <a:lnTo>
                    <a:pt x="60611" y="12811"/>
                  </a:lnTo>
                  <a:lnTo>
                    <a:pt x="54206" y="12811"/>
                  </a:lnTo>
                  <a:lnTo>
                    <a:pt x="54206" y="6727"/>
                  </a:lnTo>
                  <a:close/>
                  <a:moveTo>
                    <a:pt x="67338" y="6727"/>
                  </a:moveTo>
                  <a:lnTo>
                    <a:pt x="67338" y="12811"/>
                  </a:lnTo>
                  <a:lnTo>
                    <a:pt x="60950" y="12811"/>
                  </a:lnTo>
                  <a:lnTo>
                    <a:pt x="60950" y="6727"/>
                  </a:lnTo>
                  <a:close/>
                  <a:moveTo>
                    <a:pt x="74083" y="6727"/>
                  </a:moveTo>
                  <a:lnTo>
                    <a:pt x="74083" y="12811"/>
                  </a:lnTo>
                  <a:lnTo>
                    <a:pt x="67677" y="12811"/>
                  </a:lnTo>
                  <a:lnTo>
                    <a:pt x="67677" y="6727"/>
                  </a:lnTo>
                  <a:close/>
                  <a:moveTo>
                    <a:pt x="80809" y="6727"/>
                  </a:moveTo>
                  <a:lnTo>
                    <a:pt x="80809" y="12811"/>
                  </a:lnTo>
                  <a:lnTo>
                    <a:pt x="74422" y="12811"/>
                  </a:lnTo>
                  <a:lnTo>
                    <a:pt x="74422" y="6727"/>
                  </a:lnTo>
                  <a:close/>
                  <a:moveTo>
                    <a:pt x="87554" y="6727"/>
                  </a:moveTo>
                  <a:lnTo>
                    <a:pt x="87554" y="12811"/>
                  </a:lnTo>
                  <a:lnTo>
                    <a:pt x="81148" y="12811"/>
                  </a:lnTo>
                  <a:lnTo>
                    <a:pt x="81148" y="6727"/>
                  </a:lnTo>
                  <a:close/>
                  <a:moveTo>
                    <a:pt x="94281" y="6727"/>
                  </a:moveTo>
                  <a:lnTo>
                    <a:pt x="94281" y="12811"/>
                  </a:lnTo>
                  <a:lnTo>
                    <a:pt x="87893" y="12811"/>
                  </a:lnTo>
                  <a:lnTo>
                    <a:pt x="87893" y="6727"/>
                  </a:lnTo>
                  <a:close/>
                  <a:moveTo>
                    <a:pt x="101025" y="6727"/>
                  </a:moveTo>
                  <a:lnTo>
                    <a:pt x="101025" y="12811"/>
                  </a:lnTo>
                  <a:lnTo>
                    <a:pt x="94620" y="12811"/>
                  </a:lnTo>
                  <a:lnTo>
                    <a:pt x="94620" y="6727"/>
                  </a:lnTo>
                  <a:close/>
                  <a:moveTo>
                    <a:pt x="107752" y="6727"/>
                  </a:moveTo>
                  <a:lnTo>
                    <a:pt x="107752" y="12811"/>
                  </a:lnTo>
                  <a:lnTo>
                    <a:pt x="101346" y="12811"/>
                  </a:lnTo>
                  <a:lnTo>
                    <a:pt x="101346" y="6727"/>
                  </a:lnTo>
                  <a:close/>
                  <a:moveTo>
                    <a:pt x="114478" y="6727"/>
                  </a:moveTo>
                  <a:lnTo>
                    <a:pt x="114478" y="12811"/>
                  </a:lnTo>
                  <a:lnTo>
                    <a:pt x="108091" y="12811"/>
                  </a:lnTo>
                  <a:lnTo>
                    <a:pt x="108091" y="6727"/>
                  </a:lnTo>
                  <a:close/>
                  <a:moveTo>
                    <a:pt x="121223" y="6727"/>
                  </a:moveTo>
                  <a:lnTo>
                    <a:pt x="121223" y="12811"/>
                  </a:lnTo>
                  <a:lnTo>
                    <a:pt x="114817" y="12811"/>
                  </a:lnTo>
                  <a:lnTo>
                    <a:pt x="114817" y="6727"/>
                  </a:lnTo>
                  <a:close/>
                  <a:moveTo>
                    <a:pt x="127950" y="6727"/>
                  </a:moveTo>
                  <a:lnTo>
                    <a:pt x="127950" y="12811"/>
                  </a:lnTo>
                  <a:lnTo>
                    <a:pt x="121562" y="12811"/>
                  </a:lnTo>
                  <a:lnTo>
                    <a:pt x="121562" y="6727"/>
                  </a:lnTo>
                  <a:close/>
                  <a:moveTo>
                    <a:pt x="134694" y="6727"/>
                  </a:moveTo>
                  <a:lnTo>
                    <a:pt x="134694" y="12811"/>
                  </a:lnTo>
                  <a:lnTo>
                    <a:pt x="128289" y="12811"/>
                  </a:lnTo>
                  <a:lnTo>
                    <a:pt x="128289" y="6727"/>
                  </a:lnTo>
                  <a:close/>
                  <a:moveTo>
                    <a:pt x="141421" y="6727"/>
                  </a:moveTo>
                  <a:lnTo>
                    <a:pt x="141421" y="12811"/>
                  </a:lnTo>
                  <a:lnTo>
                    <a:pt x="135033" y="12811"/>
                  </a:lnTo>
                  <a:lnTo>
                    <a:pt x="135033" y="6727"/>
                  </a:lnTo>
                  <a:close/>
                  <a:moveTo>
                    <a:pt x="148148" y="6727"/>
                  </a:moveTo>
                  <a:lnTo>
                    <a:pt x="148148" y="12811"/>
                  </a:lnTo>
                  <a:lnTo>
                    <a:pt x="141760" y="12811"/>
                  </a:lnTo>
                  <a:lnTo>
                    <a:pt x="141760" y="6727"/>
                  </a:lnTo>
                  <a:close/>
                  <a:moveTo>
                    <a:pt x="154892" y="6727"/>
                  </a:moveTo>
                  <a:lnTo>
                    <a:pt x="154892" y="12811"/>
                  </a:lnTo>
                  <a:lnTo>
                    <a:pt x="148487" y="12811"/>
                  </a:lnTo>
                  <a:lnTo>
                    <a:pt x="148487" y="6727"/>
                  </a:lnTo>
                  <a:close/>
                  <a:moveTo>
                    <a:pt x="161619" y="6727"/>
                  </a:moveTo>
                  <a:lnTo>
                    <a:pt x="161619" y="12811"/>
                  </a:lnTo>
                  <a:lnTo>
                    <a:pt x="155231" y="12811"/>
                  </a:lnTo>
                  <a:lnTo>
                    <a:pt x="155231" y="6727"/>
                  </a:lnTo>
                  <a:close/>
                  <a:moveTo>
                    <a:pt x="168363" y="6727"/>
                  </a:moveTo>
                  <a:lnTo>
                    <a:pt x="168363" y="12811"/>
                  </a:lnTo>
                  <a:lnTo>
                    <a:pt x="161958" y="12811"/>
                  </a:lnTo>
                  <a:lnTo>
                    <a:pt x="161958" y="6727"/>
                  </a:lnTo>
                  <a:close/>
                  <a:moveTo>
                    <a:pt x="175090" y="6727"/>
                  </a:moveTo>
                  <a:lnTo>
                    <a:pt x="175090" y="12811"/>
                  </a:lnTo>
                  <a:lnTo>
                    <a:pt x="168702" y="12811"/>
                  </a:lnTo>
                  <a:lnTo>
                    <a:pt x="168702" y="6727"/>
                  </a:lnTo>
                  <a:close/>
                  <a:moveTo>
                    <a:pt x="181834" y="6727"/>
                  </a:moveTo>
                  <a:lnTo>
                    <a:pt x="181834" y="12811"/>
                  </a:lnTo>
                  <a:lnTo>
                    <a:pt x="175429" y="12811"/>
                  </a:lnTo>
                  <a:lnTo>
                    <a:pt x="175429" y="6727"/>
                  </a:lnTo>
                  <a:close/>
                  <a:moveTo>
                    <a:pt x="188561" y="6727"/>
                  </a:moveTo>
                  <a:lnTo>
                    <a:pt x="188561" y="12811"/>
                  </a:lnTo>
                  <a:lnTo>
                    <a:pt x="182173" y="12811"/>
                  </a:lnTo>
                  <a:lnTo>
                    <a:pt x="182173" y="6727"/>
                  </a:lnTo>
                  <a:close/>
                  <a:moveTo>
                    <a:pt x="195288" y="6727"/>
                  </a:moveTo>
                  <a:lnTo>
                    <a:pt x="195288" y="12811"/>
                  </a:lnTo>
                  <a:lnTo>
                    <a:pt x="188900" y="12811"/>
                  </a:lnTo>
                  <a:lnTo>
                    <a:pt x="188900" y="6727"/>
                  </a:lnTo>
                  <a:close/>
                  <a:moveTo>
                    <a:pt x="202032" y="6727"/>
                  </a:moveTo>
                  <a:lnTo>
                    <a:pt x="202032" y="12811"/>
                  </a:lnTo>
                  <a:lnTo>
                    <a:pt x="195627" y="12811"/>
                  </a:lnTo>
                  <a:lnTo>
                    <a:pt x="195627" y="6727"/>
                  </a:lnTo>
                  <a:close/>
                  <a:moveTo>
                    <a:pt x="208759" y="6727"/>
                  </a:moveTo>
                  <a:lnTo>
                    <a:pt x="208759" y="12811"/>
                  </a:lnTo>
                  <a:lnTo>
                    <a:pt x="202371" y="12811"/>
                  </a:lnTo>
                  <a:lnTo>
                    <a:pt x="202371" y="6727"/>
                  </a:lnTo>
                  <a:close/>
                  <a:moveTo>
                    <a:pt x="215504" y="6727"/>
                  </a:moveTo>
                  <a:lnTo>
                    <a:pt x="215504" y="12811"/>
                  </a:lnTo>
                  <a:lnTo>
                    <a:pt x="209098" y="12811"/>
                  </a:lnTo>
                  <a:lnTo>
                    <a:pt x="209098" y="6727"/>
                  </a:lnTo>
                  <a:close/>
                  <a:moveTo>
                    <a:pt x="222230" y="6727"/>
                  </a:moveTo>
                  <a:lnTo>
                    <a:pt x="222230" y="12811"/>
                  </a:lnTo>
                  <a:lnTo>
                    <a:pt x="215843" y="12811"/>
                  </a:lnTo>
                  <a:lnTo>
                    <a:pt x="215843" y="6727"/>
                  </a:lnTo>
                  <a:close/>
                  <a:moveTo>
                    <a:pt x="228975" y="6727"/>
                  </a:moveTo>
                  <a:lnTo>
                    <a:pt x="228975" y="12811"/>
                  </a:lnTo>
                  <a:lnTo>
                    <a:pt x="222569" y="12811"/>
                  </a:lnTo>
                  <a:lnTo>
                    <a:pt x="222569" y="6727"/>
                  </a:lnTo>
                  <a:close/>
                  <a:moveTo>
                    <a:pt x="235701" y="6727"/>
                  </a:moveTo>
                  <a:lnTo>
                    <a:pt x="235701" y="12811"/>
                  </a:lnTo>
                  <a:lnTo>
                    <a:pt x="229296" y="12811"/>
                  </a:lnTo>
                  <a:lnTo>
                    <a:pt x="229296" y="6727"/>
                  </a:lnTo>
                  <a:close/>
                  <a:moveTo>
                    <a:pt x="242428" y="6727"/>
                  </a:moveTo>
                  <a:lnTo>
                    <a:pt x="242428" y="12811"/>
                  </a:lnTo>
                  <a:lnTo>
                    <a:pt x="236040" y="12811"/>
                  </a:lnTo>
                  <a:lnTo>
                    <a:pt x="236040" y="6727"/>
                  </a:lnTo>
                  <a:close/>
                  <a:moveTo>
                    <a:pt x="249173" y="6727"/>
                  </a:moveTo>
                  <a:lnTo>
                    <a:pt x="249173" y="12811"/>
                  </a:lnTo>
                  <a:lnTo>
                    <a:pt x="242767" y="12811"/>
                  </a:lnTo>
                  <a:lnTo>
                    <a:pt x="242767" y="6727"/>
                  </a:lnTo>
                  <a:close/>
                  <a:moveTo>
                    <a:pt x="255899" y="6727"/>
                  </a:moveTo>
                  <a:lnTo>
                    <a:pt x="255899" y="12811"/>
                  </a:lnTo>
                  <a:lnTo>
                    <a:pt x="249512" y="12811"/>
                  </a:lnTo>
                  <a:lnTo>
                    <a:pt x="249512" y="6727"/>
                  </a:lnTo>
                  <a:close/>
                  <a:moveTo>
                    <a:pt x="262644" y="6727"/>
                  </a:moveTo>
                  <a:lnTo>
                    <a:pt x="262644" y="12811"/>
                  </a:lnTo>
                  <a:lnTo>
                    <a:pt x="256238" y="12811"/>
                  </a:lnTo>
                  <a:lnTo>
                    <a:pt x="256238" y="6727"/>
                  </a:lnTo>
                  <a:close/>
                  <a:moveTo>
                    <a:pt x="269370" y="6727"/>
                  </a:moveTo>
                  <a:lnTo>
                    <a:pt x="269370" y="12811"/>
                  </a:lnTo>
                  <a:lnTo>
                    <a:pt x="262983" y="12811"/>
                  </a:lnTo>
                  <a:lnTo>
                    <a:pt x="262983" y="6727"/>
                  </a:lnTo>
                  <a:close/>
                  <a:moveTo>
                    <a:pt x="276115" y="6727"/>
                  </a:moveTo>
                  <a:lnTo>
                    <a:pt x="276115" y="12811"/>
                  </a:lnTo>
                  <a:lnTo>
                    <a:pt x="269709" y="12811"/>
                  </a:lnTo>
                  <a:lnTo>
                    <a:pt x="269709" y="6727"/>
                  </a:lnTo>
                  <a:close/>
                  <a:moveTo>
                    <a:pt x="282842" y="6727"/>
                  </a:moveTo>
                  <a:lnTo>
                    <a:pt x="282842" y="12811"/>
                  </a:lnTo>
                  <a:lnTo>
                    <a:pt x="276436" y="12811"/>
                  </a:lnTo>
                  <a:lnTo>
                    <a:pt x="276436" y="6727"/>
                  </a:lnTo>
                  <a:close/>
                  <a:moveTo>
                    <a:pt x="6745" y="13132"/>
                  </a:moveTo>
                  <a:lnTo>
                    <a:pt x="6745" y="19217"/>
                  </a:lnTo>
                  <a:lnTo>
                    <a:pt x="339" y="19217"/>
                  </a:lnTo>
                  <a:lnTo>
                    <a:pt x="339" y="13132"/>
                  </a:lnTo>
                  <a:close/>
                  <a:moveTo>
                    <a:pt x="13471" y="13132"/>
                  </a:moveTo>
                  <a:lnTo>
                    <a:pt x="13471" y="19217"/>
                  </a:lnTo>
                  <a:lnTo>
                    <a:pt x="7066" y="19217"/>
                  </a:lnTo>
                  <a:lnTo>
                    <a:pt x="7066" y="13132"/>
                  </a:lnTo>
                  <a:close/>
                  <a:moveTo>
                    <a:pt x="20198" y="13132"/>
                  </a:moveTo>
                  <a:lnTo>
                    <a:pt x="20198" y="19217"/>
                  </a:lnTo>
                  <a:lnTo>
                    <a:pt x="13810" y="19217"/>
                  </a:lnTo>
                  <a:lnTo>
                    <a:pt x="13810" y="13132"/>
                  </a:lnTo>
                  <a:close/>
                  <a:moveTo>
                    <a:pt x="26942" y="13132"/>
                  </a:moveTo>
                  <a:lnTo>
                    <a:pt x="26942" y="19217"/>
                  </a:lnTo>
                  <a:lnTo>
                    <a:pt x="20537" y="19217"/>
                  </a:lnTo>
                  <a:lnTo>
                    <a:pt x="20537" y="13132"/>
                  </a:lnTo>
                  <a:close/>
                  <a:moveTo>
                    <a:pt x="33669" y="13132"/>
                  </a:moveTo>
                  <a:lnTo>
                    <a:pt x="33669" y="19217"/>
                  </a:lnTo>
                  <a:lnTo>
                    <a:pt x="27281" y="19217"/>
                  </a:lnTo>
                  <a:lnTo>
                    <a:pt x="27281" y="13132"/>
                  </a:lnTo>
                  <a:close/>
                  <a:moveTo>
                    <a:pt x="40414" y="13132"/>
                  </a:moveTo>
                  <a:lnTo>
                    <a:pt x="40414" y="19217"/>
                  </a:lnTo>
                  <a:lnTo>
                    <a:pt x="34008" y="19217"/>
                  </a:lnTo>
                  <a:lnTo>
                    <a:pt x="34008" y="13132"/>
                  </a:lnTo>
                  <a:close/>
                  <a:moveTo>
                    <a:pt x="47140" y="13132"/>
                  </a:moveTo>
                  <a:lnTo>
                    <a:pt x="47140" y="19217"/>
                  </a:lnTo>
                  <a:lnTo>
                    <a:pt x="40753" y="19217"/>
                  </a:lnTo>
                  <a:lnTo>
                    <a:pt x="40753" y="13132"/>
                  </a:lnTo>
                  <a:close/>
                  <a:moveTo>
                    <a:pt x="53885" y="13132"/>
                  </a:moveTo>
                  <a:lnTo>
                    <a:pt x="53885" y="19217"/>
                  </a:lnTo>
                  <a:lnTo>
                    <a:pt x="47479" y="19217"/>
                  </a:lnTo>
                  <a:lnTo>
                    <a:pt x="47479" y="13132"/>
                  </a:lnTo>
                  <a:close/>
                  <a:moveTo>
                    <a:pt x="60611" y="13132"/>
                  </a:moveTo>
                  <a:lnTo>
                    <a:pt x="60611" y="19217"/>
                  </a:lnTo>
                  <a:lnTo>
                    <a:pt x="54206" y="19217"/>
                  </a:lnTo>
                  <a:lnTo>
                    <a:pt x="54206" y="13132"/>
                  </a:lnTo>
                  <a:close/>
                  <a:moveTo>
                    <a:pt x="67338" y="13132"/>
                  </a:moveTo>
                  <a:lnTo>
                    <a:pt x="67338" y="19217"/>
                  </a:lnTo>
                  <a:lnTo>
                    <a:pt x="60950" y="19217"/>
                  </a:lnTo>
                  <a:lnTo>
                    <a:pt x="60950" y="13132"/>
                  </a:lnTo>
                  <a:close/>
                  <a:moveTo>
                    <a:pt x="74083" y="13132"/>
                  </a:moveTo>
                  <a:lnTo>
                    <a:pt x="74083" y="19217"/>
                  </a:lnTo>
                  <a:lnTo>
                    <a:pt x="67677" y="19217"/>
                  </a:lnTo>
                  <a:lnTo>
                    <a:pt x="67677" y="13132"/>
                  </a:lnTo>
                  <a:close/>
                  <a:moveTo>
                    <a:pt x="80809" y="13132"/>
                  </a:moveTo>
                  <a:lnTo>
                    <a:pt x="80809" y="19217"/>
                  </a:lnTo>
                  <a:lnTo>
                    <a:pt x="74422" y="19217"/>
                  </a:lnTo>
                  <a:lnTo>
                    <a:pt x="74422" y="13132"/>
                  </a:lnTo>
                  <a:close/>
                  <a:moveTo>
                    <a:pt x="87554" y="13132"/>
                  </a:moveTo>
                  <a:lnTo>
                    <a:pt x="87554" y="19217"/>
                  </a:lnTo>
                  <a:lnTo>
                    <a:pt x="81148" y="19217"/>
                  </a:lnTo>
                  <a:lnTo>
                    <a:pt x="81148" y="13132"/>
                  </a:lnTo>
                  <a:close/>
                  <a:moveTo>
                    <a:pt x="94281" y="13132"/>
                  </a:moveTo>
                  <a:lnTo>
                    <a:pt x="94281" y="19217"/>
                  </a:lnTo>
                  <a:lnTo>
                    <a:pt x="87893" y="19217"/>
                  </a:lnTo>
                  <a:lnTo>
                    <a:pt x="87893" y="13132"/>
                  </a:lnTo>
                  <a:close/>
                  <a:moveTo>
                    <a:pt x="101025" y="13132"/>
                  </a:moveTo>
                  <a:lnTo>
                    <a:pt x="101025" y="19217"/>
                  </a:lnTo>
                  <a:lnTo>
                    <a:pt x="94620" y="19217"/>
                  </a:lnTo>
                  <a:lnTo>
                    <a:pt x="94620" y="13132"/>
                  </a:lnTo>
                  <a:close/>
                  <a:moveTo>
                    <a:pt x="107752" y="13132"/>
                  </a:moveTo>
                  <a:lnTo>
                    <a:pt x="107752" y="19217"/>
                  </a:lnTo>
                  <a:lnTo>
                    <a:pt x="101346" y="19217"/>
                  </a:lnTo>
                  <a:lnTo>
                    <a:pt x="101346" y="13132"/>
                  </a:lnTo>
                  <a:close/>
                  <a:moveTo>
                    <a:pt x="114478" y="13132"/>
                  </a:moveTo>
                  <a:lnTo>
                    <a:pt x="114478" y="19217"/>
                  </a:lnTo>
                  <a:lnTo>
                    <a:pt x="108091" y="19217"/>
                  </a:lnTo>
                  <a:lnTo>
                    <a:pt x="108091" y="13132"/>
                  </a:lnTo>
                  <a:close/>
                  <a:moveTo>
                    <a:pt x="121223" y="13132"/>
                  </a:moveTo>
                  <a:lnTo>
                    <a:pt x="121223" y="19217"/>
                  </a:lnTo>
                  <a:lnTo>
                    <a:pt x="114817" y="19217"/>
                  </a:lnTo>
                  <a:lnTo>
                    <a:pt x="114817" y="13132"/>
                  </a:lnTo>
                  <a:close/>
                  <a:moveTo>
                    <a:pt x="127950" y="13132"/>
                  </a:moveTo>
                  <a:lnTo>
                    <a:pt x="127950" y="19217"/>
                  </a:lnTo>
                  <a:lnTo>
                    <a:pt x="121562" y="19217"/>
                  </a:lnTo>
                  <a:lnTo>
                    <a:pt x="121562" y="13132"/>
                  </a:lnTo>
                  <a:close/>
                  <a:moveTo>
                    <a:pt x="134694" y="13132"/>
                  </a:moveTo>
                  <a:lnTo>
                    <a:pt x="134694" y="19217"/>
                  </a:lnTo>
                  <a:lnTo>
                    <a:pt x="128289" y="19217"/>
                  </a:lnTo>
                  <a:lnTo>
                    <a:pt x="128289" y="13132"/>
                  </a:lnTo>
                  <a:close/>
                  <a:moveTo>
                    <a:pt x="141421" y="13132"/>
                  </a:moveTo>
                  <a:lnTo>
                    <a:pt x="141421" y="19217"/>
                  </a:lnTo>
                  <a:lnTo>
                    <a:pt x="135033" y="19217"/>
                  </a:lnTo>
                  <a:lnTo>
                    <a:pt x="135033" y="13132"/>
                  </a:lnTo>
                  <a:close/>
                  <a:moveTo>
                    <a:pt x="148148" y="13132"/>
                  </a:moveTo>
                  <a:lnTo>
                    <a:pt x="148148" y="19217"/>
                  </a:lnTo>
                  <a:lnTo>
                    <a:pt x="141760" y="19217"/>
                  </a:lnTo>
                  <a:lnTo>
                    <a:pt x="141760" y="13132"/>
                  </a:lnTo>
                  <a:close/>
                  <a:moveTo>
                    <a:pt x="154892" y="13132"/>
                  </a:moveTo>
                  <a:lnTo>
                    <a:pt x="154892" y="19217"/>
                  </a:lnTo>
                  <a:lnTo>
                    <a:pt x="148487" y="19217"/>
                  </a:lnTo>
                  <a:lnTo>
                    <a:pt x="148487" y="13132"/>
                  </a:lnTo>
                  <a:close/>
                  <a:moveTo>
                    <a:pt x="161619" y="13132"/>
                  </a:moveTo>
                  <a:lnTo>
                    <a:pt x="161619" y="19217"/>
                  </a:lnTo>
                  <a:lnTo>
                    <a:pt x="155231" y="19217"/>
                  </a:lnTo>
                  <a:lnTo>
                    <a:pt x="155231" y="13132"/>
                  </a:lnTo>
                  <a:close/>
                  <a:moveTo>
                    <a:pt x="168363" y="13132"/>
                  </a:moveTo>
                  <a:lnTo>
                    <a:pt x="168363" y="19217"/>
                  </a:lnTo>
                  <a:lnTo>
                    <a:pt x="161958" y="19217"/>
                  </a:lnTo>
                  <a:lnTo>
                    <a:pt x="161958" y="13132"/>
                  </a:lnTo>
                  <a:close/>
                  <a:moveTo>
                    <a:pt x="175090" y="13132"/>
                  </a:moveTo>
                  <a:lnTo>
                    <a:pt x="175090" y="19217"/>
                  </a:lnTo>
                  <a:lnTo>
                    <a:pt x="168702" y="19217"/>
                  </a:lnTo>
                  <a:lnTo>
                    <a:pt x="168702" y="13132"/>
                  </a:lnTo>
                  <a:close/>
                  <a:moveTo>
                    <a:pt x="181834" y="13132"/>
                  </a:moveTo>
                  <a:lnTo>
                    <a:pt x="181834" y="19217"/>
                  </a:lnTo>
                  <a:lnTo>
                    <a:pt x="175429" y="19217"/>
                  </a:lnTo>
                  <a:lnTo>
                    <a:pt x="175429" y="13132"/>
                  </a:lnTo>
                  <a:close/>
                  <a:moveTo>
                    <a:pt x="188561" y="13132"/>
                  </a:moveTo>
                  <a:lnTo>
                    <a:pt x="188561" y="19217"/>
                  </a:lnTo>
                  <a:lnTo>
                    <a:pt x="182173" y="19217"/>
                  </a:lnTo>
                  <a:lnTo>
                    <a:pt x="182173" y="13132"/>
                  </a:lnTo>
                  <a:close/>
                  <a:moveTo>
                    <a:pt x="195288" y="13132"/>
                  </a:moveTo>
                  <a:lnTo>
                    <a:pt x="195288" y="19217"/>
                  </a:lnTo>
                  <a:lnTo>
                    <a:pt x="188900" y="19217"/>
                  </a:lnTo>
                  <a:lnTo>
                    <a:pt x="188900" y="13132"/>
                  </a:lnTo>
                  <a:close/>
                  <a:moveTo>
                    <a:pt x="202032" y="13132"/>
                  </a:moveTo>
                  <a:lnTo>
                    <a:pt x="202032" y="19217"/>
                  </a:lnTo>
                  <a:lnTo>
                    <a:pt x="195627" y="19217"/>
                  </a:lnTo>
                  <a:lnTo>
                    <a:pt x="195627" y="13132"/>
                  </a:lnTo>
                  <a:close/>
                  <a:moveTo>
                    <a:pt x="208759" y="13132"/>
                  </a:moveTo>
                  <a:lnTo>
                    <a:pt x="208759" y="19217"/>
                  </a:lnTo>
                  <a:lnTo>
                    <a:pt x="202371" y="19217"/>
                  </a:lnTo>
                  <a:lnTo>
                    <a:pt x="202371" y="13132"/>
                  </a:lnTo>
                  <a:close/>
                  <a:moveTo>
                    <a:pt x="215504" y="13132"/>
                  </a:moveTo>
                  <a:lnTo>
                    <a:pt x="215504" y="19217"/>
                  </a:lnTo>
                  <a:lnTo>
                    <a:pt x="209098" y="19217"/>
                  </a:lnTo>
                  <a:lnTo>
                    <a:pt x="209098" y="13132"/>
                  </a:lnTo>
                  <a:close/>
                  <a:moveTo>
                    <a:pt x="222230" y="13132"/>
                  </a:moveTo>
                  <a:lnTo>
                    <a:pt x="222230" y="19217"/>
                  </a:lnTo>
                  <a:lnTo>
                    <a:pt x="215843" y="19217"/>
                  </a:lnTo>
                  <a:lnTo>
                    <a:pt x="215843" y="13132"/>
                  </a:lnTo>
                  <a:close/>
                  <a:moveTo>
                    <a:pt x="228975" y="13132"/>
                  </a:moveTo>
                  <a:lnTo>
                    <a:pt x="228975" y="19217"/>
                  </a:lnTo>
                  <a:lnTo>
                    <a:pt x="222569" y="19217"/>
                  </a:lnTo>
                  <a:lnTo>
                    <a:pt x="222569" y="13132"/>
                  </a:lnTo>
                  <a:close/>
                  <a:moveTo>
                    <a:pt x="235701" y="13132"/>
                  </a:moveTo>
                  <a:lnTo>
                    <a:pt x="235701" y="19217"/>
                  </a:lnTo>
                  <a:lnTo>
                    <a:pt x="229296" y="19217"/>
                  </a:lnTo>
                  <a:lnTo>
                    <a:pt x="229296" y="13132"/>
                  </a:lnTo>
                  <a:close/>
                  <a:moveTo>
                    <a:pt x="242428" y="13132"/>
                  </a:moveTo>
                  <a:lnTo>
                    <a:pt x="242428" y="19217"/>
                  </a:lnTo>
                  <a:lnTo>
                    <a:pt x="236040" y="19217"/>
                  </a:lnTo>
                  <a:lnTo>
                    <a:pt x="236040" y="13132"/>
                  </a:lnTo>
                  <a:close/>
                  <a:moveTo>
                    <a:pt x="249173" y="13132"/>
                  </a:moveTo>
                  <a:lnTo>
                    <a:pt x="249173" y="19217"/>
                  </a:lnTo>
                  <a:lnTo>
                    <a:pt x="242767" y="19217"/>
                  </a:lnTo>
                  <a:lnTo>
                    <a:pt x="242767" y="13132"/>
                  </a:lnTo>
                  <a:close/>
                  <a:moveTo>
                    <a:pt x="255899" y="13132"/>
                  </a:moveTo>
                  <a:lnTo>
                    <a:pt x="255899" y="19217"/>
                  </a:lnTo>
                  <a:lnTo>
                    <a:pt x="249512" y="19217"/>
                  </a:lnTo>
                  <a:lnTo>
                    <a:pt x="249512" y="13132"/>
                  </a:lnTo>
                  <a:close/>
                  <a:moveTo>
                    <a:pt x="262644" y="13132"/>
                  </a:moveTo>
                  <a:lnTo>
                    <a:pt x="262644" y="19217"/>
                  </a:lnTo>
                  <a:lnTo>
                    <a:pt x="256238" y="19217"/>
                  </a:lnTo>
                  <a:lnTo>
                    <a:pt x="256238" y="13132"/>
                  </a:lnTo>
                  <a:close/>
                  <a:moveTo>
                    <a:pt x="269370" y="13132"/>
                  </a:moveTo>
                  <a:lnTo>
                    <a:pt x="269370" y="19217"/>
                  </a:lnTo>
                  <a:lnTo>
                    <a:pt x="262983" y="19217"/>
                  </a:lnTo>
                  <a:lnTo>
                    <a:pt x="262983" y="13132"/>
                  </a:lnTo>
                  <a:close/>
                  <a:moveTo>
                    <a:pt x="276115" y="13132"/>
                  </a:moveTo>
                  <a:lnTo>
                    <a:pt x="276115" y="19217"/>
                  </a:lnTo>
                  <a:lnTo>
                    <a:pt x="269709" y="19217"/>
                  </a:lnTo>
                  <a:lnTo>
                    <a:pt x="269709" y="13132"/>
                  </a:lnTo>
                  <a:close/>
                  <a:moveTo>
                    <a:pt x="282842" y="13132"/>
                  </a:moveTo>
                  <a:lnTo>
                    <a:pt x="282842" y="19217"/>
                  </a:lnTo>
                  <a:lnTo>
                    <a:pt x="276436" y="19217"/>
                  </a:lnTo>
                  <a:lnTo>
                    <a:pt x="276436" y="13132"/>
                  </a:lnTo>
                  <a:close/>
                  <a:moveTo>
                    <a:pt x="6745" y="19538"/>
                  </a:moveTo>
                  <a:lnTo>
                    <a:pt x="6745" y="25622"/>
                  </a:lnTo>
                  <a:lnTo>
                    <a:pt x="339" y="25622"/>
                  </a:lnTo>
                  <a:lnTo>
                    <a:pt x="339" y="19538"/>
                  </a:lnTo>
                  <a:close/>
                  <a:moveTo>
                    <a:pt x="13471" y="19538"/>
                  </a:moveTo>
                  <a:lnTo>
                    <a:pt x="13471" y="25622"/>
                  </a:lnTo>
                  <a:lnTo>
                    <a:pt x="7066" y="25622"/>
                  </a:lnTo>
                  <a:lnTo>
                    <a:pt x="7066" y="19538"/>
                  </a:lnTo>
                  <a:close/>
                  <a:moveTo>
                    <a:pt x="20198" y="19538"/>
                  </a:moveTo>
                  <a:lnTo>
                    <a:pt x="20198" y="25622"/>
                  </a:lnTo>
                  <a:lnTo>
                    <a:pt x="13810" y="25622"/>
                  </a:lnTo>
                  <a:lnTo>
                    <a:pt x="13810" y="19538"/>
                  </a:lnTo>
                  <a:close/>
                  <a:moveTo>
                    <a:pt x="26942" y="19538"/>
                  </a:moveTo>
                  <a:lnTo>
                    <a:pt x="26942" y="25622"/>
                  </a:lnTo>
                  <a:lnTo>
                    <a:pt x="20537" y="25622"/>
                  </a:lnTo>
                  <a:lnTo>
                    <a:pt x="20537" y="19538"/>
                  </a:lnTo>
                  <a:close/>
                  <a:moveTo>
                    <a:pt x="33669" y="19538"/>
                  </a:moveTo>
                  <a:lnTo>
                    <a:pt x="33669" y="25622"/>
                  </a:lnTo>
                  <a:lnTo>
                    <a:pt x="27281" y="25622"/>
                  </a:lnTo>
                  <a:lnTo>
                    <a:pt x="27281" y="19538"/>
                  </a:lnTo>
                  <a:close/>
                  <a:moveTo>
                    <a:pt x="40414" y="19538"/>
                  </a:moveTo>
                  <a:lnTo>
                    <a:pt x="40414" y="25622"/>
                  </a:lnTo>
                  <a:lnTo>
                    <a:pt x="34008" y="25622"/>
                  </a:lnTo>
                  <a:lnTo>
                    <a:pt x="34008" y="19538"/>
                  </a:lnTo>
                  <a:close/>
                  <a:moveTo>
                    <a:pt x="47140" y="19538"/>
                  </a:moveTo>
                  <a:lnTo>
                    <a:pt x="47140" y="25622"/>
                  </a:lnTo>
                  <a:lnTo>
                    <a:pt x="40753" y="25622"/>
                  </a:lnTo>
                  <a:lnTo>
                    <a:pt x="40753" y="19538"/>
                  </a:lnTo>
                  <a:close/>
                  <a:moveTo>
                    <a:pt x="53885" y="19538"/>
                  </a:moveTo>
                  <a:lnTo>
                    <a:pt x="53885" y="25622"/>
                  </a:lnTo>
                  <a:lnTo>
                    <a:pt x="47479" y="25622"/>
                  </a:lnTo>
                  <a:lnTo>
                    <a:pt x="47479" y="19538"/>
                  </a:lnTo>
                  <a:close/>
                  <a:moveTo>
                    <a:pt x="60611" y="19538"/>
                  </a:moveTo>
                  <a:lnTo>
                    <a:pt x="60611" y="25622"/>
                  </a:lnTo>
                  <a:lnTo>
                    <a:pt x="54206" y="25622"/>
                  </a:lnTo>
                  <a:lnTo>
                    <a:pt x="54206" y="19538"/>
                  </a:lnTo>
                  <a:close/>
                  <a:moveTo>
                    <a:pt x="67338" y="19538"/>
                  </a:moveTo>
                  <a:lnTo>
                    <a:pt x="67338" y="25622"/>
                  </a:lnTo>
                  <a:lnTo>
                    <a:pt x="60950" y="25622"/>
                  </a:lnTo>
                  <a:lnTo>
                    <a:pt x="60950" y="19538"/>
                  </a:lnTo>
                  <a:close/>
                  <a:moveTo>
                    <a:pt x="74083" y="19538"/>
                  </a:moveTo>
                  <a:lnTo>
                    <a:pt x="74083" y="25622"/>
                  </a:lnTo>
                  <a:lnTo>
                    <a:pt x="67677" y="25622"/>
                  </a:lnTo>
                  <a:lnTo>
                    <a:pt x="67677" y="19538"/>
                  </a:lnTo>
                  <a:close/>
                  <a:moveTo>
                    <a:pt x="80809" y="19538"/>
                  </a:moveTo>
                  <a:lnTo>
                    <a:pt x="80809" y="25622"/>
                  </a:lnTo>
                  <a:lnTo>
                    <a:pt x="74422" y="25622"/>
                  </a:lnTo>
                  <a:lnTo>
                    <a:pt x="74422" y="19538"/>
                  </a:lnTo>
                  <a:close/>
                  <a:moveTo>
                    <a:pt x="87554" y="19538"/>
                  </a:moveTo>
                  <a:lnTo>
                    <a:pt x="87554" y="25622"/>
                  </a:lnTo>
                  <a:lnTo>
                    <a:pt x="81148" y="25622"/>
                  </a:lnTo>
                  <a:lnTo>
                    <a:pt x="81148" y="19538"/>
                  </a:lnTo>
                  <a:close/>
                  <a:moveTo>
                    <a:pt x="94281" y="19538"/>
                  </a:moveTo>
                  <a:lnTo>
                    <a:pt x="94281" y="25622"/>
                  </a:lnTo>
                  <a:lnTo>
                    <a:pt x="87893" y="25622"/>
                  </a:lnTo>
                  <a:lnTo>
                    <a:pt x="87893" y="19538"/>
                  </a:lnTo>
                  <a:close/>
                  <a:moveTo>
                    <a:pt x="101025" y="19538"/>
                  </a:moveTo>
                  <a:lnTo>
                    <a:pt x="101025" y="25622"/>
                  </a:lnTo>
                  <a:lnTo>
                    <a:pt x="94620" y="25622"/>
                  </a:lnTo>
                  <a:lnTo>
                    <a:pt x="94620" y="19538"/>
                  </a:lnTo>
                  <a:close/>
                  <a:moveTo>
                    <a:pt x="107752" y="19538"/>
                  </a:moveTo>
                  <a:lnTo>
                    <a:pt x="107752" y="25622"/>
                  </a:lnTo>
                  <a:lnTo>
                    <a:pt x="101346" y="25622"/>
                  </a:lnTo>
                  <a:lnTo>
                    <a:pt x="101346" y="19538"/>
                  </a:lnTo>
                  <a:close/>
                  <a:moveTo>
                    <a:pt x="114478" y="19538"/>
                  </a:moveTo>
                  <a:lnTo>
                    <a:pt x="114478" y="25622"/>
                  </a:lnTo>
                  <a:lnTo>
                    <a:pt x="108091" y="25622"/>
                  </a:lnTo>
                  <a:lnTo>
                    <a:pt x="108091" y="19538"/>
                  </a:lnTo>
                  <a:close/>
                  <a:moveTo>
                    <a:pt x="121223" y="19538"/>
                  </a:moveTo>
                  <a:lnTo>
                    <a:pt x="121223" y="25622"/>
                  </a:lnTo>
                  <a:lnTo>
                    <a:pt x="114817" y="25622"/>
                  </a:lnTo>
                  <a:lnTo>
                    <a:pt x="114817" y="19538"/>
                  </a:lnTo>
                  <a:close/>
                  <a:moveTo>
                    <a:pt x="127950" y="19538"/>
                  </a:moveTo>
                  <a:lnTo>
                    <a:pt x="127950" y="25622"/>
                  </a:lnTo>
                  <a:lnTo>
                    <a:pt x="121562" y="25622"/>
                  </a:lnTo>
                  <a:lnTo>
                    <a:pt x="121562" y="19538"/>
                  </a:lnTo>
                  <a:close/>
                  <a:moveTo>
                    <a:pt x="134694" y="19538"/>
                  </a:moveTo>
                  <a:lnTo>
                    <a:pt x="134694" y="25622"/>
                  </a:lnTo>
                  <a:lnTo>
                    <a:pt x="128289" y="25622"/>
                  </a:lnTo>
                  <a:lnTo>
                    <a:pt x="128289" y="19538"/>
                  </a:lnTo>
                  <a:close/>
                  <a:moveTo>
                    <a:pt x="141421" y="19538"/>
                  </a:moveTo>
                  <a:lnTo>
                    <a:pt x="141421" y="25622"/>
                  </a:lnTo>
                  <a:lnTo>
                    <a:pt x="135033" y="25622"/>
                  </a:lnTo>
                  <a:lnTo>
                    <a:pt x="135033" y="19538"/>
                  </a:lnTo>
                  <a:close/>
                  <a:moveTo>
                    <a:pt x="148148" y="19538"/>
                  </a:moveTo>
                  <a:lnTo>
                    <a:pt x="148148" y="25622"/>
                  </a:lnTo>
                  <a:lnTo>
                    <a:pt x="141760" y="25622"/>
                  </a:lnTo>
                  <a:lnTo>
                    <a:pt x="141760" y="19538"/>
                  </a:lnTo>
                  <a:close/>
                  <a:moveTo>
                    <a:pt x="154892" y="19538"/>
                  </a:moveTo>
                  <a:lnTo>
                    <a:pt x="154892" y="25622"/>
                  </a:lnTo>
                  <a:lnTo>
                    <a:pt x="148487" y="25622"/>
                  </a:lnTo>
                  <a:lnTo>
                    <a:pt x="148487" y="19538"/>
                  </a:lnTo>
                  <a:close/>
                  <a:moveTo>
                    <a:pt x="161619" y="19538"/>
                  </a:moveTo>
                  <a:lnTo>
                    <a:pt x="161619" y="25622"/>
                  </a:lnTo>
                  <a:lnTo>
                    <a:pt x="155231" y="25622"/>
                  </a:lnTo>
                  <a:lnTo>
                    <a:pt x="155231" y="19538"/>
                  </a:lnTo>
                  <a:close/>
                  <a:moveTo>
                    <a:pt x="168363" y="19538"/>
                  </a:moveTo>
                  <a:lnTo>
                    <a:pt x="168363" y="25622"/>
                  </a:lnTo>
                  <a:lnTo>
                    <a:pt x="161958" y="25622"/>
                  </a:lnTo>
                  <a:lnTo>
                    <a:pt x="161958" y="19538"/>
                  </a:lnTo>
                  <a:close/>
                  <a:moveTo>
                    <a:pt x="175090" y="19538"/>
                  </a:moveTo>
                  <a:lnTo>
                    <a:pt x="175090" y="25622"/>
                  </a:lnTo>
                  <a:lnTo>
                    <a:pt x="168702" y="25622"/>
                  </a:lnTo>
                  <a:lnTo>
                    <a:pt x="168702" y="19538"/>
                  </a:lnTo>
                  <a:close/>
                  <a:moveTo>
                    <a:pt x="181834" y="19538"/>
                  </a:moveTo>
                  <a:lnTo>
                    <a:pt x="181834" y="25622"/>
                  </a:lnTo>
                  <a:lnTo>
                    <a:pt x="175429" y="25622"/>
                  </a:lnTo>
                  <a:lnTo>
                    <a:pt x="175429" y="19538"/>
                  </a:lnTo>
                  <a:close/>
                  <a:moveTo>
                    <a:pt x="188561" y="19538"/>
                  </a:moveTo>
                  <a:lnTo>
                    <a:pt x="188561" y="25622"/>
                  </a:lnTo>
                  <a:lnTo>
                    <a:pt x="182173" y="25622"/>
                  </a:lnTo>
                  <a:lnTo>
                    <a:pt x="182173" y="19538"/>
                  </a:lnTo>
                  <a:close/>
                  <a:moveTo>
                    <a:pt x="195288" y="19538"/>
                  </a:moveTo>
                  <a:lnTo>
                    <a:pt x="195288" y="25622"/>
                  </a:lnTo>
                  <a:lnTo>
                    <a:pt x="188900" y="25622"/>
                  </a:lnTo>
                  <a:lnTo>
                    <a:pt x="188900" y="19538"/>
                  </a:lnTo>
                  <a:close/>
                  <a:moveTo>
                    <a:pt x="202032" y="19538"/>
                  </a:moveTo>
                  <a:lnTo>
                    <a:pt x="202032" y="25622"/>
                  </a:lnTo>
                  <a:lnTo>
                    <a:pt x="195627" y="25622"/>
                  </a:lnTo>
                  <a:lnTo>
                    <a:pt x="195627" y="19538"/>
                  </a:lnTo>
                  <a:close/>
                  <a:moveTo>
                    <a:pt x="208759" y="19538"/>
                  </a:moveTo>
                  <a:lnTo>
                    <a:pt x="208759" y="25622"/>
                  </a:lnTo>
                  <a:lnTo>
                    <a:pt x="202371" y="25622"/>
                  </a:lnTo>
                  <a:lnTo>
                    <a:pt x="202371" y="19538"/>
                  </a:lnTo>
                  <a:close/>
                  <a:moveTo>
                    <a:pt x="215504" y="19538"/>
                  </a:moveTo>
                  <a:lnTo>
                    <a:pt x="215504" y="25622"/>
                  </a:lnTo>
                  <a:lnTo>
                    <a:pt x="209098" y="25622"/>
                  </a:lnTo>
                  <a:lnTo>
                    <a:pt x="209098" y="19538"/>
                  </a:lnTo>
                  <a:close/>
                  <a:moveTo>
                    <a:pt x="222230" y="19538"/>
                  </a:moveTo>
                  <a:lnTo>
                    <a:pt x="222230" y="25622"/>
                  </a:lnTo>
                  <a:lnTo>
                    <a:pt x="215843" y="25622"/>
                  </a:lnTo>
                  <a:lnTo>
                    <a:pt x="215843" y="19538"/>
                  </a:lnTo>
                  <a:close/>
                  <a:moveTo>
                    <a:pt x="228975" y="19538"/>
                  </a:moveTo>
                  <a:lnTo>
                    <a:pt x="228975" y="25622"/>
                  </a:lnTo>
                  <a:lnTo>
                    <a:pt x="222569" y="25622"/>
                  </a:lnTo>
                  <a:lnTo>
                    <a:pt x="222569" y="19538"/>
                  </a:lnTo>
                  <a:close/>
                  <a:moveTo>
                    <a:pt x="235701" y="19538"/>
                  </a:moveTo>
                  <a:lnTo>
                    <a:pt x="235701" y="25622"/>
                  </a:lnTo>
                  <a:lnTo>
                    <a:pt x="229296" y="25622"/>
                  </a:lnTo>
                  <a:lnTo>
                    <a:pt x="229296" y="19538"/>
                  </a:lnTo>
                  <a:close/>
                  <a:moveTo>
                    <a:pt x="242428" y="19538"/>
                  </a:moveTo>
                  <a:lnTo>
                    <a:pt x="242428" y="25622"/>
                  </a:lnTo>
                  <a:lnTo>
                    <a:pt x="236040" y="25622"/>
                  </a:lnTo>
                  <a:lnTo>
                    <a:pt x="236040" y="19538"/>
                  </a:lnTo>
                  <a:close/>
                  <a:moveTo>
                    <a:pt x="249173" y="19538"/>
                  </a:moveTo>
                  <a:lnTo>
                    <a:pt x="249173" y="25622"/>
                  </a:lnTo>
                  <a:lnTo>
                    <a:pt x="242767" y="25622"/>
                  </a:lnTo>
                  <a:lnTo>
                    <a:pt x="242767" y="19538"/>
                  </a:lnTo>
                  <a:close/>
                  <a:moveTo>
                    <a:pt x="255899" y="19538"/>
                  </a:moveTo>
                  <a:lnTo>
                    <a:pt x="255899" y="25622"/>
                  </a:lnTo>
                  <a:lnTo>
                    <a:pt x="249512" y="25622"/>
                  </a:lnTo>
                  <a:lnTo>
                    <a:pt x="249512" y="19538"/>
                  </a:lnTo>
                  <a:close/>
                  <a:moveTo>
                    <a:pt x="262644" y="19538"/>
                  </a:moveTo>
                  <a:lnTo>
                    <a:pt x="262644" y="25622"/>
                  </a:lnTo>
                  <a:lnTo>
                    <a:pt x="256238" y="25622"/>
                  </a:lnTo>
                  <a:lnTo>
                    <a:pt x="256238" y="19538"/>
                  </a:lnTo>
                  <a:close/>
                  <a:moveTo>
                    <a:pt x="269370" y="19538"/>
                  </a:moveTo>
                  <a:lnTo>
                    <a:pt x="269370" y="25622"/>
                  </a:lnTo>
                  <a:lnTo>
                    <a:pt x="262983" y="25622"/>
                  </a:lnTo>
                  <a:lnTo>
                    <a:pt x="262983" y="19538"/>
                  </a:lnTo>
                  <a:close/>
                  <a:moveTo>
                    <a:pt x="276115" y="19538"/>
                  </a:moveTo>
                  <a:lnTo>
                    <a:pt x="276115" y="25622"/>
                  </a:lnTo>
                  <a:lnTo>
                    <a:pt x="269709" y="25622"/>
                  </a:lnTo>
                  <a:lnTo>
                    <a:pt x="269709" y="19538"/>
                  </a:lnTo>
                  <a:close/>
                  <a:moveTo>
                    <a:pt x="282842" y="19538"/>
                  </a:moveTo>
                  <a:lnTo>
                    <a:pt x="282842" y="25622"/>
                  </a:lnTo>
                  <a:lnTo>
                    <a:pt x="276436" y="25622"/>
                  </a:lnTo>
                  <a:lnTo>
                    <a:pt x="276436" y="19538"/>
                  </a:lnTo>
                  <a:close/>
                  <a:moveTo>
                    <a:pt x="6745" y="25943"/>
                  </a:moveTo>
                  <a:lnTo>
                    <a:pt x="6745" y="32028"/>
                  </a:lnTo>
                  <a:lnTo>
                    <a:pt x="339" y="32028"/>
                  </a:lnTo>
                  <a:lnTo>
                    <a:pt x="339" y="25943"/>
                  </a:lnTo>
                  <a:close/>
                  <a:moveTo>
                    <a:pt x="13471" y="25943"/>
                  </a:moveTo>
                  <a:lnTo>
                    <a:pt x="13471" y="32028"/>
                  </a:lnTo>
                  <a:lnTo>
                    <a:pt x="7066" y="32028"/>
                  </a:lnTo>
                  <a:lnTo>
                    <a:pt x="7066" y="25943"/>
                  </a:lnTo>
                  <a:close/>
                  <a:moveTo>
                    <a:pt x="20198" y="25943"/>
                  </a:moveTo>
                  <a:lnTo>
                    <a:pt x="20198" y="32028"/>
                  </a:lnTo>
                  <a:lnTo>
                    <a:pt x="13810" y="32028"/>
                  </a:lnTo>
                  <a:lnTo>
                    <a:pt x="13810" y="25943"/>
                  </a:lnTo>
                  <a:close/>
                  <a:moveTo>
                    <a:pt x="26942" y="25943"/>
                  </a:moveTo>
                  <a:lnTo>
                    <a:pt x="26942" y="32028"/>
                  </a:lnTo>
                  <a:lnTo>
                    <a:pt x="20537" y="32028"/>
                  </a:lnTo>
                  <a:lnTo>
                    <a:pt x="20537" y="25943"/>
                  </a:lnTo>
                  <a:close/>
                  <a:moveTo>
                    <a:pt x="33669" y="25943"/>
                  </a:moveTo>
                  <a:lnTo>
                    <a:pt x="33669" y="32028"/>
                  </a:lnTo>
                  <a:lnTo>
                    <a:pt x="27281" y="32028"/>
                  </a:lnTo>
                  <a:lnTo>
                    <a:pt x="27281" y="25943"/>
                  </a:lnTo>
                  <a:close/>
                  <a:moveTo>
                    <a:pt x="40414" y="25943"/>
                  </a:moveTo>
                  <a:lnTo>
                    <a:pt x="40414" y="32028"/>
                  </a:lnTo>
                  <a:lnTo>
                    <a:pt x="34008" y="32028"/>
                  </a:lnTo>
                  <a:lnTo>
                    <a:pt x="34008" y="25943"/>
                  </a:lnTo>
                  <a:close/>
                  <a:moveTo>
                    <a:pt x="47140" y="25943"/>
                  </a:moveTo>
                  <a:lnTo>
                    <a:pt x="47140" y="32028"/>
                  </a:lnTo>
                  <a:lnTo>
                    <a:pt x="40753" y="32028"/>
                  </a:lnTo>
                  <a:lnTo>
                    <a:pt x="40753" y="25943"/>
                  </a:lnTo>
                  <a:close/>
                  <a:moveTo>
                    <a:pt x="53885" y="25943"/>
                  </a:moveTo>
                  <a:lnTo>
                    <a:pt x="53885" y="32028"/>
                  </a:lnTo>
                  <a:lnTo>
                    <a:pt x="47479" y="32028"/>
                  </a:lnTo>
                  <a:lnTo>
                    <a:pt x="47479" y="25943"/>
                  </a:lnTo>
                  <a:close/>
                  <a:moveTo>
                    <a:pt x="60611" y="25943"/>
                  </a:moveTo>
                  <a:lnTo>
                    <a:pt x="60611" y="32028"/>
                  </a:lnTo>
                  <a:lnTo>
                    <a:pt x="54206" y="32028"/>
                  </a:lnTo>
                  <a:lnTo>
                    <a:pt x="54206" y="25943"/>
                  </a:lnTo>
                  <a:close/>
                  <a:moveTo>
                    <a:pt x="67338" y="25943"/>
                  </a:moveTo>
                  <a:lnTo>
                    <a:pt x="67338" y="32028"/>
                  </a:lnTo>
                  <a:lnTo>
                    <a:pt x="60950" y="32028"/>
                  </a:lnTo>
                  <a:lnTo>
                    <a:pt x="60950" y="25943"/>
                  </a:lnTo>
                  <a:close/>
                  <a:moveTo>
                    <a:pt x="74083" y="25943"/>
                  </a:moveTo>
                  <a:lnTo>
                    <a:pt x="74083" y="32028"/>
                  </a:lnTo>
                  <a:lnTo>
                    <a:pt x="67677" y="32028"/>
                  </a:lnTo>
                  <a:lnTo>
                    <a:pt x="67677" y="25943"/>
                  </a:lnTo>
                  <a:close/>
                  <a:moveTo>
                    <a:pt x="80809" y="25943"/>
                  </a:moveTo>
                  <a:lnTo>
                    <a:pt x="80809" y="32028"/>
                  </a:lnTo>
                  <a:lnTo>
                    <a:pt x="74422" y="32028"/>
                  </a:lnTo>
                  <a:lnTo>
                    <a:pt x="74422" y="25943"/>
                  </a:lnTo>
                  <a:close/>
                  <a:moveTo>
                    <a:pt x="87554" y="25943"/>
                  </a:moveTo>
                  <a:lnTo>
                    <a:pt x="87554" y="32028"/>
                  </a:lnTo>
                  <a:lnTo>
                    <a:pt x="81148" y="32028"/>
                  </a:lnTo>
                  <a:lnTo>
                    <a:pt x="81148" y="25943"/>
                  </a:lnTo>
                  <a:close/>
                  <a:moveTo>
                    <a:pt x="94281" y="25943"/>
                  </a:moveTo>
                  <a:lnTo>
                    <a:pt x="94281" y="32028"/>
                  </a:lnTo>
                  <a:lnTo>
                    <a:pt x="87893" y="32028"/>
                  </a:lnTo>
                  <a:lnTo>
                    <a:pt x="87893" y="25943"/>
                  </a:lnTo>
                  <a:close/>
                  <a:moveTo>
                    <a:pt x="101025" y="25943"/>
                  </a:moveTo>
                  <a:lnTo>
                    <a:pt x="101025" y="32028"/>
                  </a:lnTo>
                  <a:lnTo>
                    <a:pt x="94620" y="32028"/>
                  </a:lnTo>
                  <a:lnTo>
                    <a:pt x="94620" y="25943"/>
                  </a:lnTo>
                  <a:close/>
                  <a:moveTo>
                    <a:pt x="107752" y="25943"/>
                  </a:moveTo>
                  <a:lnTo>
                    <a:pt x="107752" y="32028"/>
                  </a:lnTo>
                  <a:lnTo>
                    <a:pt x="101346" y="32028"/>
                  </a:lnTo>
                  <a:lnTo>
                    <a:pt x="101346" y="25943"/>
                  </a:lnTo>
                  <a:close/>
                  <a:moveTo>
                    <a:pt x="114478" y="25943"/>
                  </a:moveTo>
                  <a:lnTo>
                    <a:pt x="114478" y="32028"/>
                  </a:lnTo>
                  <a:lnTo>
                    <a:pt x="108091" y="32028"/>
                  </a:lnTo>
                  <a:lnTo>
                    <a:pt x="108091" y="25943"/>
                  </a:lnTo>
                  <a:close/>
                  <a:moveTo>
                    <a:pt x="121223" y="25943"/>
                  </a:moveTo>
                  <a:lnTo>
                    <a:pt x="121223" y="32028"/>
                  </a:lnTo>
                  <a:lnTo>
                    <a:pt x="114817" y="32028"/>
                  </a:lnTo>
                  <a:lnTo>
                    <a:pt x="114817" y="25943"/>
                  </a:lnTo>
                  <a:close/>
                  <a:moveTo>
                    <a:pt x="127950" y="25943"/>
                  </a:moveTo>
                  <a:lnTo>
                    <a:pt x="127950" y="32028"/>
                  </a:lnTo>
                  <a:lnTo>
                    <a:pt x="121562" y="32028"/>
                  </a:lnTo>
                  <a:lnTo>
                    <a:pt x="121562" y="25943"/>
                  </a:lnTo>
                  <a:close/>
                  <a:moveTo>
                    <a:pt x="134694" y="25943"/>
                  </a:moveTo>
                  <a:lnTo>
                    <a:pt x="134694" y="32028"/>
                  </a:lnTo>
                  <a:lnTo>
                    <a:pt x="128289" y="32028"/>
                  </a:lnTo>
                  <a:lnTo>
                    <a:pt x="128289" y="25943"/>
                  </a:lnTo>
                  <a:close/>
                  <a:moveTo>
                    <a:pt x="141421" y="25943"/>
                  </a:moveTo>
                  <a:lnTo>
                    <a:pt x="141421" y="32028"/>
                  </a:lnTo>
                  <a:lnTo>
                    <a:pt x="135033" y="32028"/>
                  </a:lnTo>
                  <a:lnTo>
                    <a:pt x="135033" y="25943"/>
                  </a:lnTo>
                  <a:close/>
                  <a:moveTo>
                    <a:pt x="148148" y="25943"/>
                  </a:moveTo>
                  <a:lnTo>
                    <a:pt x="148148" y="32028"/>
                  </a:lnTo>
                  <a:lnTo>
                    <a:pt x="141760" y="32028"/>
                  </a:lnTo>
                  <a:lnTo>
                    <a:pt x="141760" y="25943"/>
                  </a:lnTo>
                  <a:close/>
                  <a:moveTo>
                    <a:pt x="154892" y="25943"/>
                  </a:moveTo>
                  <a:lnTo>
                    <a:pt x="154892" y="32028"/>
                  </a:lnTo>
                  <a:lnTo>
                    <a:pt x="148487" y="32028"/>
                  </a:lnTo>
                  <a:lnTo>
                    <a:pt x="148487" y="25943"/>
                  </a:lnTo>
                  <a:close/>
                  <a:moveTo>
                    <a:pt x="161619" y="25943"/>
                  </a:moveTo>
                  <a:lnTo>
                    <a:pt x="161619" y="32028"/>
                  </a:lnTo>
                  <a:lnTo>
                    <a:pt x="155231" y="32028"/>
                  </a:lnTo>
                  <a:lnTo>
                    <a:pt x="155231" y="25943"/>
                  </a:lnTo>
                  <a:close/>
                  <a:moveTo>
                    <a:pt x="168363" y="25943"/>
                  </a:moveTo>
                  <a:lnTo>
                    <a:pt x="168363" y="32028"/>
                  </a:lnTo>
                  <a:lnTo>
                    <a:pt x="161958" y="32028"/>
                  </a:lnTo>
                  <a:lnTo>
                    <a:pt x="161958" y="25943"/>
                  </a:lnTo>
                  <a:close/>
                  <a:moveTo>
                    <a:pt x="175090" y="25943"/>
                  </a:moveTo>
                  <a:lnTo>
                    <a:pt x="175090" y="32028"/>
                  </a:lnTo>
                  <a:lnTo>
                    <a:pt x="168702" y="32028"/>
                  </a:lnTo>
                  <a:lnTo>
                    <a:pt x="168702" y="25943"/>
                  </a:lnTo>
                  <a:close/>
                  <a:moveTo>
                    <a:pt x="181834" y="25943"/>
                  </a:moveTo>
                  <a:lnTo>
                    <a:pt x="181834" y="32028"/>
                  </a:lnTo>
                  <a:lnTo>
                    <a:pt x="175429" y="32028"/>
                  </a:lnTo>
                  <a:lnTo>
                    <a:pt x="175429" y="25943"/>
                  </a:lnTo>
                  <a:close/>
                  <a:moveTo>
                    <a:pt x="188561" y="25943"/>
                  </a:moveTo>
                  <a:lnTo>
                    <a:pt x="188561" y="32028"/>
                  </a:lnTo>
                  <a:lnTo>
                    <a:pt x="182173" y="32028"/>
                  </a:lnTo>
                  <a:lnTo>
                    <a:pt x="182173" y="25943"/>
                  </a:lnTo>
                  <a:close/>
                  <a:moveTo>
                    <a:pt x="195288" y="25943"/>
                  </a:moveTo>
                  <a:lnTo>
                    <a:pt x="195288" y="32028"/>
                  </a:lnTo>
                  <a:lnTo>
                    <a:pt x="188900" y="32028"/>
                  </a:lnTo>
                  <a:lnTo>
                    <a:pt x="188900" y="25943"/>
                  </a:lnTo>
                  <a:close/>
                  <a:moveTo>
                    <a:pt x="202032" y="25943"/>
                  </a:moveTo>
                  <a:lnTo>
                    <a:pt x="202032" y="32028"/>
                  </a:lnTo>
                  <a:lnTo>
                    <a:pt x="195627" y="32028"/>
                  </a:lnTo>
                  <a:lnTo>
                    <a:pt x="195627" y="25943"/>
                  </a:lnTo>
                  <a:close/>
                  <a:moveTo>
                    <a:pt x="208759" y="25943"/>
                  </a:moveTo>
                  <a:lnTo>
                    <a:pt x="208759" y="32028"/>
                  </a:lnTo>
                  <a:lnTo>
                    <a:pt x="202371" y="32028"/>
                  </a:lnTo>
                  <a:lnTo>
                    <a:pt x="202371" y="25943"/>
                  </a:lnTo>
                  <a:close/>
                  <a:moveTo>
                    <a:pt x="215504" y="25943"/>
                  </a:moveTo>
                  <a:lnTo>
                    <a:pt x="215504" y="32028"/>
                  </a:lnTo>
                  <a:lnTo>
                    <a:pt x="209098" y="32028"/>
                  </a:lnTo>
                  <a:lnTo>
                    <a:pt x="209098" y="25943"/>
                  </a:lnTo>
                  <a:close/>
                  <a:moveTo>
                    <a:pt x="222230" y="25943"/>
                  </a:moveTo>
                  <a:lnTo>
                    <a:pt x="222230" y="32028"/>
                  </a:lnTo>
                  <a:lnTo>
                    <a:pt x="215843" y="32028"/>
                  </a:lnTo>
                  <a:lnTo>
                    <a:pt x="215843" y="25943"/>
                  </a:lnTo>
                  <a:close/>
                  <a:moveTo>
                    <a:pt x="228975" y="25943"/>
                  </a:moveTo>
                  <a:lnTo>
                    <a:pt x="228975" y="32028"/>
                  </a:lnTo>
                  <a:lnTo>
                    <a:pt x="222569" y="32028"/>
                  </a:lnTo>
                  <a:lnTo>
                    <a:pt x="222569" y="25943"/>
                  </a:lnTo>
                  <a:close/>
                  <a:moveTo>
                    <a:pt x="235701" y="25943"/>
                  </a:moveTo>
                  <a:lnTo>
                    <a:pt x="235701" y="32028"/>
                  </a:lnTo>
                  <a:lnTo>
                    <a:pt x="229296" y="32028"/>
                  </a:lnTo>
                  <a:lnTo>
                    <a:pt x="229296" y="25943"/>
                  </a:lnTo>
                  <a:close/>
                  <a:moveTo>
                    <a:pt x="242428" y="25943"/>
                  </a:moveTo>
                  <a:lnTo>
                    <a:pt x="242428" y="32028"/>
                  </a:lnTo>
                  <a:lnTo>
                    <a:pt x="236040" y="32028"/>
                  </a:lnTo>
                  <a:lnTo>
                    <a:pt x="236040" y="25943"/>
                  </a:lnTo>
                  <a:close/>
                  <a:moveTo>
                    <a:pt x="249173" y="25943"/>
                  </a:moveTo>
                  <a:lnTo>
                    <a:pt x="249173" y="32028"/>
                  </a:lnTo>
                  <a:lnTo>
                    <a:pt x="242767" y="32028"/>
                  </a:lnTo>
                  <a:lnTo>
                    <a:pt x="242767" y="25943"/>
                  </a:lnTo>
                  <a:close/>
                  <a:moveTo>
                    <a:pt x="255899" y="25943"/>
                  </a:moveTo>
                  <a:lnTo>
                    <a:pt x="255899" y="32028"/>
                  </a:lnTo>
                  <a:lnTo>
                    <a:pt x="249512" y="32028"/>
                  </a:lnTo>
                  <a:lnTo>
                    <a:pt x="249512" y="25943"/>
                  </a:lnTo>
                  <a:close/>
                  <a:moveTo>
                    <a:pt x="262644" y="25943"/>
                  </a:moveTo>
                  <a:lnTo>
                    <a:pt x="262644" y="32028"/>
                  </a:lnTo>
                  <a:lnTo>
                    <a:pt x="256238" y="32028"/>
                  </a:lnTo>
                  <a:lnTo>
                    <a:pt x="256238" y="25943"/>
                  </a:lnTo>
                  <a:close/>
                  <a:moveTo>
                    <a:pt x="269370" y="25943"/>
                  </a:moveTo>
                  <a:lnTo>
                    <a:pt x="269370" y="32028"/>
                  </a:lnTo>
                  <a:lnTo>
                    <a:pt x="262983" y="32028"/>
                  </a:lnTo>
                  <a:lnTo>
                    <a:pt x="262983" y="25943"/>
                  </a:lnTo>
                  <a:close/>
                  <a:moveTo>
                    <a:pt x="276115" y="25943"/>
                  </a:moveTo>
                  <a:lnTo>
                    <a:pt x="276115" y="32028"/>
                  </a:lnTo>
                  <a:lnTo>
                    <a:pt x="269709" y="32028"/>
                  </a:lnTo>
                  <a:lnTo>
                    <a:pt x="269709" y="25943"/>
                  </a:lnTo>
                  <a:close/>
                  <a:moveTo>
                    <a:pt x="282842" y="25943"/>
                  </a:moveTo>
                  <a:lnTo>
                    <a:pt x="282842" y="32028"/>
                  </a:lnTo>
                  <a:lnTo>
                    <a:pt x="276436" y="32028"/>
                  </a:lnTo>
                  <a:lnTo>
                    <a:pt x="276436" y="25943"/>
                  </a:lnTo>
                  <a:close/>
                  <a:moveTo>
                    <a:pt x="6745" y="32349"/>
                  </a:moveTo>
                  <a:lnTo>
                    <a:pt x="6745" y="38451"/>
                  </a:lnTo>
                  <a:lnTo>
                    <a:pt x="339" y="38451"/>
                  </a:lnTo>
                  <a:lnTo>
                    <a:pt x="339" y="32349"/>
                  </a:lnTo>
                  <a:close/>
                  <a:moveTo>
                    <a:pt x="13471" y="32349"/>
                  </a:moveTo>
                  <a:lnTo>
                    <a:pt x="13471" y="38451"/>
                  </a:lnTo>
                  <a:lnTo>
                    <a:pt x="7066" y="38451"/>
                  </a:lnTo>
                  <a:lnTo>
                    <a:pt x="7066" y="32349"/>
                  </a:lnTo>
                  <a:close/>
                  <a:moveTo>
                    <a:pt x="20198" y="32349"/>
                  </a:moveTo>
                  <a:lnTo>
                    <a:pt x="20198" y="38451"/>
                  </a:lnTo>
                  <a:lnTo>
                    <a:pt x="13810" y="38451"/>
                  </a:lnTo>
                  <a:lnTo>
                    <a:pt x="13810" y="32349"/>
                  </a:lnTo>
                  <a:close/>
                  <a:moveTo>
                    <a:pt x="26942" y="32349"/>
                  </a:moveTo>
                  <a:lnTo>
                    <a:pt x="26942" y="38451"/>
                  </a:lnTo>
                  <a:lnTo>
                    <a:pt x="20537" y="38451"/>
                  </a:lnTo>
                  <a:lnTo>
                    <a:pt x="20537" y="32349"/>
                  </a:lnTo>
                  <a:close/>
                  <a:moveTo>
                    <a:pt x="33669" y="32349"/>
                  </a:moveTo>
                  <a:lnTo>
                    <a:pt x="33669" y="38451"/>
                  </a:lnTo>
                  <a:lnTo>
                    <a:pt x="27281" y="38451"/>
                  </a:lnTo>
                  <a:lnTo>
                    <a:pt x="27281" y="32349"/>
                  </a:lnTo>
                  <a:close/>
                  <a:moveTo>
                    <a:pt x="40414" y="32367"/>
                  </a:moveTo>
                  <a:lnTo>
                    <a:pt x="40414" y="38451"/>
                  </a:lnTo>
                  <a:lnTo>
                    <a:pt x="34008" y="38451"/>
                  </a:lnTo>
                  <a:lnTo>
                    <a:pt x="34008" y="32367"/>
                  </a:lnTo>
                  <a:close/>
                  <a:moveTo>
                    <a:pt x="47140" y="32367"/>
                  </a:moveTo>
                  <a:lnTo>
                    <a:pt x="47140" y="38451"/>
                  </a:lnTo>
                  <a:lnTo>
                    <a:pt x="40753" y="38451"/>
                  </a:lnTo>
                  <a:lnTo>
                    <a:pt x="40753" y="32367"/>
                  </a:lnTo>
                  <a:close/>
                  <a:moveTo>
                    <a:pt x="53885" y="32367"/>
                  </a:moveTo>
                  <a:lnTo>
                    <a:pt x="53885" y="38451"/>
                  </a:lnTo>
                  <a:lnTo>
                    <a:pt x="47479" y="38451"/>
                  </a:lnTo>
                  <a:lnTo>
                    <a:pt x="47479" y="32367"/>
                  </a:lnTo>
                  <a:close/>
                  <a:moveTo>
                    <a:pt x="60611" y="32367"/>
                  </a:moveTo>
                  <a:lnTo>
                    <a:pt x="60611" y="38451"/>
                  </a:lnTo>
                  <a:lnTo>
                    <a:pt x="54206" y="38451"/>
                  </a:lnTo>
                  <a:lnTo>
                    <a:pt x="54206" y="32367"/>
                  </a:lnTo>
                  <a:close/>
                  <a:moveTo>
                    <a:pt x="67338" y="32367"/>
                  </a:moveTo>
                  <a:lnTo>
                    <a:pt x="67338" y="38451"/>
                  </a:lnTo>
                  <a:lnTo>
                    <a:pt x="60950" y="38451"/>
                  </a:lnTo>
                  <a:lnTo>
                    <a:pt x="60950" y="32367"/>
                  </a:lnTo>
                  <a:close/>
                  <a:moveTo>
                    <a:pt x="74083" y="32367"/>
                  </a:moveTo>
                  <a:lnTo>
                    <a:pt x="74083" y="38451"/>
                  </a:lnTo>
                  <a:lnTo>
                    <a:pt x="67677" y="38451"/>
                  </a:lnTo>
                  <a:lnTo>
                    <a:pt x="67677" y="32367"/>
                  </a:lnTo>
                  <a:close/>
                  <a:moveTo>
                    <a:pt x="80809" y="32367"/>
                  </a:moveTo>
                  <a:lnTo>
                    <a:pt x="80809" y="38451"/>
                  </a:lnTo>
                  <a:lnTo>
                    <a:pt x="74422" y="38451"/>
                  </a:lnTo>
                  <a:lnTo>
                    <a:pt x="74422" y="32367"/>
                  </a:lnTo>
                  <a:close/>
                  <a:moveTo>
                    <a:pt x="87554" y="32367"/>
                  </a:moveTo>
                  <a:lnTo>
                    <a:pt x="87554" y="38451"/>
                  </a:lnTo>
                  <a:lnTo>
                    <a:pt x="81148" y="38451"/>
                  </a:lnTo>
                  <a:lnTo>
                    <a:pt x="81148" y="32367"/>
                  </a:lnTo>
                  <a:close/>
                  <a:moveTo>
                    <a:pt x="94281" y="32367"/>
                  </a:moveTo>
                  <a:lnTo>
                    <a:pt x="94281" y="38451"/>
                  </a:lnTo>
                  <a:lnTo>
                    <a:pt x="87893" y="38451"/>
                  </a:lnTo>
                  <a:lnTo>
                    <a:pt x="87893" y="32367"/>
                  </a:lnTo>
                  <a:close/>
                  <a:moveTo>
                    <a:pt x="101025" y="32367"/>
                  </a:moveTo>
                  <a:lnTo>
                    <a:pt x="101025" y="38451"/>
                  </a:lnTo>
                  <a:lnTo>
                    <a:pt x="94620" y="38451"/>
                  </a:lnTo>
                  <a:lnTo>
                    <a:pt x="94620" y="32367"/>
                  </a:lnTo>
                  <a:close/>
                  <a:moveTo>
                    <a:pt x="107752" y="32367"/>
                  </a:moveTo>
                  <a:lnTo>
                    <a:pt x="107752" y="38451"/>
                  </a:lnTo>
                  <a:lnTo>
                    <a:pt x="101346" y="38451"/>
                  </a:lnTo>
                  <a:lnTo>
                    <a:pt x="101346" y="32367"/>
                  </a:lnTo>
                  <a:close/>
                  <a:moveTo>
                    <a:pt x="114478" y="32367"/>
                  </a:moveTo>
                  <a:lnTo>
                    <a:pt x="114478" y="38451"/>
                  </a:lnTo>
                  <a:lnTo>
                    <a:pt x="108091" y="38451"/>
                  </a:lnTo>
                  <a:lnTo>
                    <a:pt x="108091" y="32367"/>
                  </a:lnTo>
                  <a:close/>
                  <a:moveTo>
                    <a:pt x="121223" y="32367"/>
                  </a:moveTo>
                  <a:lnTo>
                    <a:pt x="121223" y="38451"/>
                  </a:lnTo>
                  <a:lnTo>
                    <a:pt x="114817" y="38451"/>
                  </a:lnTo>
                  <a:lnTo>
                    <a:pt x="114817" y="32367"/>
                  </a:lnTo>
                  <a:close/>
                  <a:moveTo>
                    <a:pt x="127950" y="32367"/>
                  </a:moveTo>
                  <a:lnTo>
                    <a:pt x="127950" y="38451"/>
                  </a:lnTo>
                  <a:lnTo>
                    <a:pt x="121562" y="38451"/>
                  </a:lnTo>
                  <a:lnTo>
                    <a:pt x="121562" y="32367"/>
                  </a:lnTo>
                  <a:close/>
                  <a:moveTo>
                    <a:pt x="134694" y="32367"/>
                  </a:moveTo>
                  <a:lnTo>
                    <a:pt x="134694" y="38451"/>
                  </a:lnTo>
                  <a:lnTo>
                    <a:pt x="128289" y="38451"/>
                  </a:lnTo>
                  <a:lnTo>
                    <a:pt x="128289" y="32367"/>
                  </a:lnTo>
                  <a:close/>
                  <a:moveTo>
                    <a:pt x="141421" y="32367"/>
                  </a:moveTo>
                  <a:lnTo>
                    <a:pt x="141421" y="38451"/>
                  </a:lnTo>
                  <a:lnTo>
                    <a:pt x="135033" y="38451"/>
                  </a:lnTo>
                  <a:lnTo>
                    <a:pt x="135033" y="32367"/>
                  </a:lnTo>
                  <a:close/>
                  <a:moveTo>
                    <a:pt x="148148" y="32367"/>
                  </a:moveTo>
                  <a:lnTo>
                    <a:pt x="148148" y="38451"/>
                  </a:lnTo>
                  <a:lnTo>
                    <a:pt x="141760" y="38451"/>
                  </a:lnTo>
                  <a:lnTo>
                    <a:pt x="141760" y="32367"/>
                  </a:lnTo>
                  <a:close/>
                  <a:moveTo>
                    <a:pt x="154892" y="32367"/>
                  </a:moveTo>
                  <a:lnTo>
                    <a:pt x="154892" y="38451"/>
                  </a:lnTo>
                  <a:lnTo>
                    <a:pt x="148487" y="38451"/>
                  </a:lnTo>
                  <a:lnTo>
                    <a:pt x="148487" y="32367"/>
                  </a:lnTo>
                  <a:close/>
                  <a:moveTo>
                    <a:pt x="161619" y="32367"/>
                  </a:moveTo>
                  <a:lnTo>
                    <a:pt x="161619" y="38451"/>
                  </a:lnTo>
                  <a:lnTo>
                    <a:pt x="155231" y="38451"/>
                  </a:lnTo>
                  <a:lnTo>
                    <a:pt x="155231" y="32367"/>
                  </a:lnTo>
                  <a:close/>
                  <a:moveTo>
                    <a:pt x="168363" y="32367"/>
                  </a:moveTo>
                  <a:lnTo>
                    <a:pt x="168363" y="38451"/>
                  </a:lnTo>
                  <a:lnTo>
                    <a:pt x="161958" y="38451"/>
                  </a:lnTo>
                  <a:lnTo>
                    <a:pt x="161958" y="32367"/>
                  </a:lnTo>
                  <a:close/>
                  <a:moveTo>
                    <a:pt x="175090" y="32349"/>
                  </a:moveTo>
                  <a:lnTo>
                    <a:pt x="175090" y="38451"/>
                  </a:lnTo>
                  <a:lnTo>
                    <a:pt x="168702" y="38451"/>
                  </a:lnTo>
                  <a:lnTo>
                    <a:pt x="168702" y="32349"/>
                  </a:lnTo>
                  <a:close/>
                  <a:moveTo>
                    <a:pt x="181834" y="32349"/>
                  </a:moveTo>
                  <a:lnTo>
                    <a:pt x="181834" y="38451"/>
                  </a:lnTo>
                  <a:lnTo>
                    <a:pt x="175429" y="38451"/>
                  </a:lnTo>
                  <a:lnTo>
                    <a:pt x="175429" y="32349"/>
                  </a:lnTo>
                  <a:close/>
                  <a:moveTo>
                    <a:pt x="188561" y="32349"/>
                  </a:moveTo>
                  <a:lnTo>
                    <a:pt x="188561" y="38451"/>
                  </a:lnTo>
                  <a:lnTo>
                    <a:pt x="182173" y="38451"/>
                  </a:lnTo>
                  <a:lnTo>
                    <a:pt x="182173" y="32349"/>
                  </a:lnTo>
                  <a:close/>
                  <a:moveTo>
                    <a:pt x="195288" y="32349"/>
                  </a:moveTo>
                  <a:lnTo>
                    <a:pt x="195288" y="38451"/>
                  </a:lnTo>
                  <a:lnTo>
                    <a:pt x="188900" y="38451"/>
                  </a:lnTo>
                  <a:lnTo>
                    <a:pt x="188900" y="32349"/>
                  </a:lnTo>
                  <a:close/>
                  <a:moveTo>
                    <a:pt x="202032" y="32349"/>
                  </a:moveTo>
                  <a:lnTo>
                    <a:pt x="202032" y="38451"/>
                  </a:lnTo>
                  <a:lnTo>
                    <a:pt x="195627" y="38451"/>
                  </a:lnTo>
                  <a:lnTo>
                    <a:pt x="195627" y="32349"/>
                  </a:lnTo>
                  <a:close/>
                  <a:moveTo>
                    <a:pt x="208759" y="32367"/>
                  </a:moveTo>
                  <a:lnTo>
                    <a:pt x="208759" y="38451"/>
                  </a:lnTo>
                  <a:lnTo>
                    <a:pt x="202371" y="38451"/>
                  </a:lnTo>
                  <a:lnTo>
                    <a:pt x="202371" y="32367"/>
                  </a:lnTo>
                  <a:close/>
                  <a:moveTo>
                    <a:pt x="215504" y="32367"/>
                  </a:moveTo>
                  <a:lnTo>
                    <a:pt x="215504" y="38451"/>
                  </a:lnTo>
                  <a:lnTo>
                    <a:pt x="209098" y="38451"/>
                  </a:lnTo>
                  <a:lnTo>
                    <a:pt x="209098" y="32367"/>
                  </a:lnTo>
                  <a:close/>
                  <a:moveTo>
                    <a:pt x="222230" y="32367"/>
                  </a:moveTo>
                  <a:lnTo>
                    <a:pt x="222230" y="38451"/>
                  </a:lnTo>
                  <a:lnTo>
                    <a:pt x="215843" y="38451"/>
                  </a:lnTo>
                  <a:lnTo>
                    <a:pt x="215843" y="32367"/>
                  </a:lnTo>
                  <a:close/>
                  <a:moveTo>
                    <a:pt x="228975" y="32367"/>
                  </a:moveTo>
                  <a:lnTo>
                    <a:pt x="228975" y="38451"/>
                  </a:lnTo>
                  <a:lnTo>
                    <a:pt x="222569" y="38451"/>
                  </a:lnTo>
                  <a:lnTo>
                    <a:pt x="222569" y="32367"/>
                  </a:lnTo>
                  <a:close/>
                  <a:moveTo>
                    <a:pt x="235701" y="32367"/>
                  </a:moveTo>
                  <a:lnTo>
                    <a:pt x="235701" y="38451"/>
                  </a:lnTo>
                  <a:lnTo>
                    <a:pt x="229296" y="38451"/>
                  </a:lnTo>
                  <a:lnTo>
                    <a:pt x="229296" y="32367"/>
                  </a:lnTo>
                  <a:close/>
                  <a:moveTo>
                    <a:pt x="242428" y="32367"/>
                  </a:moveTo>
                  <a:lnTo>
                    <a:pt x="242428" y="38451"/>
                  </a:lnTo>
                  <a:lnTo>
                    <a:pt x="236040" y="38451"/>
                  </a:lnTo>
                  <a:lnTo>
                    <a:pt x="236040" y="32367"/>
                  </a:lnTo>
                  <a:close/>
                  <a:moveTo>
                    <a:pt x="249173" y="32367"/>
                  </a:moveTo>
                  <a:lnTo>
                    <a:pt x="249173" y="38451"/>
                  </a:lnTo>
                  <a:lnTo>
                    <a:pt x="242767" y="38451"/>
                  </a:lnTo>
                  <a:lnTo>
                    <a:pt x="242767" y="32367"/>
                  </a:lnTo>
                  <a:close/>
                  <a:moveTo>
                    <a:pt x="255899" y="32367"/>
                  </a:moveTo>
                  <a:lnTo>
                    <a:pt x="255899" y="38451"/>
                  </a:lnTo>
                  <a:lnTo>
                    <a:pt x="249512" y="38451"/>
                  </a:lnTo>
                  <a:lnTo>
                    <a:pt x="249512" y="32367"/>
                  </a:lnTo>
                  <a:close/>
                  <a:moveTo>
                    <a:pt x="262644" y="32367"/>
                  </a:moveTo>
                  <a:lnTo>
                    <a:pt x="262644" y="38451"/>
                  </a:lnTo>
                  <a:lnTo>
                    <a:pt x="256238" y="38451"/>
                  </a:lnTo>
                  <a:lnTo>
                    <a:pt x="256238" y="32367"/>
                  </a:lnTo>
                  <a:close/>
                  <a:moveTo>
                    <a:pt x="269370" y="32367"/>
                  </a:moveTo>
                  <a:lnTo>
                    <a:pt x="269370" y="38451"/>
                  </a:lnTo>
                  <a:lnTo>
                    <a:pt x="262983" y="38451"/>
                  </a:lnTo>
                  <a:lnTo>
                    <a:pt x="262983" y="32367"/>
                  </a:lnTo>
                  <a:close/>
                  <a:moveTo>
                    <a:pt x="276115" y="32367"/>
                  </a:moveTo>
                  <a:lnTo>
                    <a:pt x="276115" y="38451"/>
                  </a:lnTo>
                  <a:lnTo>
                    <a:pt x="269709" y="38451"/>
                  </a:lnTo>
                  <a:lnTo>
                    <a:pt x="269709" y="32367"/>
                  </a:lnTo>
                  <a:close/>
                  <a:moveTo>
                    <a:pt x="282842" y="32367"/>
                  </a:moveTo>
                  <a:lnTo>
                    <a:pt x="282842" y="38451"/>
                  </a:lnTo>
                  <a:lnTo>
                    <a:pt x="276436" y="38451"/>
                  </a:lnTo>
                  <a:lnTo>
                    <a:pt x="276436" y="32367"/>
                  </a:lnTo>
                  <a:close/>
                  <a:moveTo>
                    <a:pt x="6745" y="38772"/>
                  </a:moveTo>
                  <a:lnTo>
                    <a:pt x="6745" y="44856"/>
                  </a:lnTo>
                  <a:lnTo>
                    <a:pt x="339" y="44856"/>
                  </a:lnTo>
                  <a:lnTo>
                    <a:pt x="339" y="38772"/>
                  </a:lnTo>
                  <a:close/>
                  <a:moveTo>
                    <a:pt x="13471" y="38772"/>
                  </a:moveTo>
                  <a:lnTo>
                    <a:pt x="13471" y="44856"/>
                  </a:lnTo>
                  <a:lnTo>
                    <a:pt x="7066" y="44856"/>
                  </a:lnTo>
                  <a:lnTo>
                    <a:pt x="7066" y="38772"/>
                  </a:lnTo>
                  <a:close/>
                  <a:moveTo>
                    <a:pt x="20198" y="38772"/>
                  </a:moveTo>
                  <a:lnTo>
                    <a:pt x="20198" y="44856"/>
                  </a:lnTo>
                  <a:lnTo>
                    <a:pt x="13810" y="44856"/>
                  </a:lnTo>
                  <a:lnTo>
                    <a:pt x="13810" y="38772"/>
                  </a:lnTo>
                  <a:close/>
                  <a:moveTo>
                    <a:pt x="26942" y="38772"/>
                  </a:moveTo>
                  <a:lnTo>
                    <a:pt x="26942" y="44856"/>
                  </a:lnTo>
                  <a:lnTo>
                    <a:pt x="20537" y="44856"/>
                  </a:lnTo>
                  <a:lnTo>
                    <a:pt x="20537" y="38772"/>
                  </a:lnTo>
                  <a:close/>
                  <a:moveTo>
                    <a:pt x="33669" y="38772"/>
                  </a:moveTo>
                  <a:lnTo>
                    <a:pt x="33669" y="44856"/>
                  </a:lnTo>
                  <a:lnTo>
                    <a:pt x="27281" y="44856"/>
                  </a:lnTo>
                  <a:lnTo>
                    <a:pt x="27281" y="38772"/>
                  </a:lnTo>
                  <a:close/>
                  <a:moveTo>
                    <a:pt x="40414" y="38772"/>
                  </a:moveTo>
                  <a:lnTo>
                    <a:pt x="40414" y="44856"/>
                  </a:lnTo>
                  <a:lnTo>
                    <a:pt x="34008" y="44856"/>
                  </a:lnTo>
                  <a:lnTo>
                    <a:pt x="34008" y="38772"/>
                  </a:lnTo>
                  <a:close/>
                  <a:moveTo>
                    <a:pt x="47140" y="38772"/>
                  </a:moveTo>
                  <a:lnTo>
                    <a:pt x="47140" y="44856"/>
                  </a:lnTo>
                  <a:lnTo>
                    <a:pt x="40753" y="44856"/>
                  </a:lnTo>
                  <a:lnTo>
                    <a:pt x="40753" y="38772"/>
                  </a:lnTo>
                  <a:close/>
                  <a:moveTo>
                    <a:pt x="53885" y="38772"/>
                  </a:moveTo>
                  <a:lnTo>
                    <a:pt x="53885" y="44856"/>
                  </a:lnTo>
                  <a:lnTo>
                    <a:pt x="47479" y="44856"/>
                  </a:lnTo>
                  <a:lnTo>
                    <a:pt x="47479" y="38772"/>
                  </a:lnTo>
                  <a:close/>
                  <a:moveTo>
                    <a:pt x="60611" y="38772"/>
                  </a:moveTo>
                  <a:lnTo>
                    <a:pt x="60611" y="44856"/>
                  </a:lnTo>
                  <a:lnTo>
                    <a:pt x="54206" y="44856"/>
                  </a:lnTo>
                  <a:lnTo>
                    <a:pt x="54206" y="38772"/>
                  </a:lnTo>
                  <a:close/>
                  <a:moveTo>
                    <a:pt x="67338" y="38772"/>
                  </a:moveTo>
                  <a:lnTo>
                    <a:pt x="67338" y="44856"/>
                  </a:lnTo>
                  <a:lnTo>
                    <a:pt x="60950" y="44856"/>
                  </a:lnTo>
                  <a:lnTo>
                    <a:pt x="60950" y="38772"/>
                  </a:lnTo>
                  <a:close/>
                  <a:moveTo>
                    <a:pt x="74083" y="38772"/>
                  </a:moveTo>
                  <a:lnTo>
                    <a:pt x="74083" y="44856"/>
                  </a:lnTo>
                  <a:lnTo>
                    <a:pt x="67677" y="44856"/>
                  </a:lnTo>
                  <a:lnTo>
                    <a:pt x="67677" y="38772"/>
                  </a:lnTo>
                  <a:close/>
                  <a:moveTo>
                    <a:pt x="80809" y="38772"/>
                  </a:moveTo>
                  <a:lnTo>
                    <a:pt x="80809" y="44856"/>
                  </a:lnTo>
                  <a:lnTo>
                    <a:pt x="74422" y="44856"/>
                  </a:lnTo>
                  <a:lnTo>
                    <a:pt x="74422" y="38772"/>
                  </a:lnTo>
                  <a:close/>
                  <a:moveTo>
                    <a:pt x="87554" y="38772"/>
                  </a:moveTo>
                  <a:lnTo>
                    <a:pt x="87554" y="44856"/>
                  </a:lnTo>
                  <a:lnTo>
                    <a:pt x="81148" y="44856"/>
                  </a:lnTo>
                  <a:lnTo>
                    <a:pt x="81148" y="38772"/>
                  </a:lnTo>
                  <a:close/>
                  <a:moveTo>
                    <a:pt x="94281" y="38772"/>
                  </a:moveTo>
                  <a:lnTo>
                    <a:pt x="94281" y="44856"/>
                  </a:lnTo>
                  <a:lnTo>
                    <a:pt x="87893" y="44856"/>
                  </a:lnTo>
                  <a:lnTo>
                    <a:pt x="87893" y="38772"/>
                  </a:lnTo>
                  <a:close/>
                  <a:moveTo>
                    <a:pt x="101025" y="38772"/>
                  </a:moveTo>
                  <a:lnTo>
                    <a:pt x="101025" y="44856"/>
                  </a:lnTo>
                  <a:lnTo>
                    <a:pt x="94620" y="44856"/>
                  </a:lnTo>
                  <a:lnTo>
                    <a:pt x="94620" y="38772"/>
                  </a:lnTo>
                  <a:close/>
                  <a:moveTo>
                    <a:pt x="107752" y="38772"/>
                  </a:moveTo>
                  <a:lnTo>
                    <a:pt x="107752" y="44856"/>
                  </a:lnTo>
                  <a:lnTo>
                    <a:pt x="101346" y="44856"/>
                  </a:lnTo>
                  <a:lnTo>
                    <a:pt x="101346" y="38772"/>
                  </a:lnTo>
                  <a:close/>
                  <a:moveTo>
                    <a:pt x="114478" y="38772"/>
                  </a:moveTo>
                  <a:lnTo>
                    <a:pt x="114478" y="44856"/>
                  </a:lnTo>
                  <a:lnTo>
                    <a:pt x="108091" y="44856"/>
                  </a:lnTo>
                  <a:lnTo>
                    <a:pt x="108091" y="38772"/>
                  </a:lnTo>
                  <a:close/>
                  <a:moveTo>
                    <a:pt x="121223" y="38772"/>
                  </a:moveTo>
                  <a:lnTo>
                    <a:pt x="121223" y="44856"/>
                  </a:lnTo>
                  <a:lnTo>
                    <a:pt x="114817" y="44856"/>
                  </a:lnTo>
                  <a:lnTo>
                    <a:pt x="114817" y="38772"/>
                  </a:lnTo>
                  <a:close/>
                  <a:moveTo>
                    <a:pt x="127950" y="38772"/>
                  </a:moveTo>
                  <a:lnTo>
                    <a:pt x="127950" y="44856"/>
                  </a:lnTo>
                  <a:lnTo>
                    <a:pt x="121562" y="44856"/>
                  </a:lnTo>
                  <a:lnTo>
                    <a:pt x="121562" y="38772"/>
                  </a:lnTo>
                  <a:close/>
                  <a:moveTo>
                    <a:pt x="134694" y="38772"/>
                  </a:moveTo>
                  <a:lnTo>
                    <a:pt x="134694" y="44856"/>
                  </a:lnTo>
                  <a:lnTo>
                    <a:pt x="128289" y="44856"/>
                  </a:lnTo>
                  <a:lnTo>
                    <a:pt x="128289" y="38772"/>
                  </a:lnTo>
                  <a:close/>
                  <a:moveTo>
                    <a:pt x="141421" y="38772"/>
                  </a:moveTo>
                  <a:lnTo>
                    <a:pt x="141421" y="44856"/>
                  </a:lnTo>
                  <a:lnTo>
                    <a:pt x="135033" y="44856"/>
                  </a:lnTo>
                  <a:lnTo>
                    <a:pt x="135033" y="38772"/>
                  </a:lnTo>
                  <a:close/>
                  <a:moveTo>
                    <a:pt x="148148" y="38772"/>
                  </a:moveTo>
                  <a:lnTo>
                    <a:pt x="148148" y="44856"/>
                  </a:lnTo>
                  <a:lnTo>
                    <a:pt x="141760" y="44856"/>
                  </a:lnTo>
                  <a:lnTo>
                    <a:pt x="141760" y="38772"/>
                  </a:lnTo>
                  <a:close/>
                  <a:moveTo>
                    <a:pt x="154892" y="38772"/>
                  </a:moveTo>
                  <a:lnTo>
                    <a:pt x="154892" y="44856"/>
                  </a:lnTo>
                  <a:lnTo>
                    <a:pt x="148487" y="44856"/>
                  </a:lnTo>
                  <a:lnTo>
                    <a:pt x="148487" y="38772"/>
                  </a:lnTo>
                  <a:close/>
                  <a:moveTo>
                    <a:pt x="161619" y="38772"/>
                  </a:moveTo>
                  <a:lnTo>
                    <a:pt x="161619" y="44856"/>
                  </a:lnTo>
                  <a:lnTo>
                    <a:pt x="155231" y="44856"/>
                  </a:lnTo>
                  <a:lnTo>
                    <a:pt x="155231" y="38772"/>
                  </a:lnTo>
                  <a:close/>
                  <a:moveTo>
                    <a:pt x="168363" y="38772"/>
                  </a:moveTo>
                  <a:lnTo>
                    <a:pt x="168363" y="44856"/>
                  </a:lnTo>
                  <a:lnTo>
                    <a:pt x="161958" y="44856"/>
                  </a:lnTo>
                  <a:lnTo>
                    <a:pt x="161958" y="38772"/>
                  </a:lnTo>
                  <a:close/>
                  <a:moveTo>
                    <a:pt x="175090" y="38772"/>
                  </a:moveTo>
                  <a:lnTo>
                    <a:pt x="175090" y="44856"/>
                  </a:lnTo>
                  <a:lnTo>
                    <a:pt x="168702" y="44856"/>
                  </a:lnTo>
                  <a:lnTo>
                    <a:pt x="168702" y="38772"/>
                  </a:lnTo>
                  <a:close/>
                  <a:moveTo>
                    <a:pt x="181834" y="38772"/>
                  </a:moveTo>
                  <a:lnTo>
                    <a:pt x="181834" y="44856"/>
                  </a:lnTo>
                  <a:lnTo>
                    <a:pt x="175429" y="44856"/>
                  </a:lnTo>
                  <a:lnTo>
                    <a:pt x="175429" y="38772"/>
                  </a:lnTo>
                  <a:close/>
                  <a:moveTo>
                    <a:pt x="188561" y="38772"/>
                  </a:moveTo>
                  <a:lnTo>
                    <a:pt x="188561" y="44856"/>
                  </a:lnTo>
                  <a:lnTo>
                    <a:pt x="182173" y="44856"/>
                  </a:lnTo>
                  <a:lnTo>
                    <a:pt x="182173" y="38772"/>
                  </a:lnTo>
                  <a:close/>
                  <a:moveTo>
                    <a:pt x="195288" y="38772"/>
                  </a:moveTo>
                  <a:lnTo>
                    <a:pt x="195288" y="44856"/>
                  </a:lnTo>
                  <a:lnTo>
                    <a:pt x="188900" y="44856"/>
                  </a:lnTo>
                  <a:lnTo>
                    <a:pt x="188900" y="38772"/>
                  </a:lnTo>
                  <a:close/>
                  <a:moveTo>
                    <a:pt x="202032" y="38772"/>
                  </a:moveTo>
                  <a:lnTo>
                    <a:pt x="202032" y="44856"/>
                  </a:lnTo>
                  <a:lnTo>
                    <a:pt x="195627" y="44856"/>
                  </a:lnTo>
                  <a:lnTo>
                    <a:pt x="195627" y="38772"/>
                  </a:lnTo>
                  <a:close/>
                  <a:moveTo>
                    <a:pt x="208759" y="38772"/>
                  </a:moveTo>
                  <a:lnTo>
                    <a:pt x="208759" y="44856"/>
                  </a:lnTo>
                  <a:lnTo>
                    <a:pt x="202371" y="44856"/>
                  </a:lnTo>
                  <a:lnTo>
                    <a:pt x="202371" y="38772"/>
                  </a:lnTo>
                  <a:close/>
                  <a:moveTo>
                    <a:pt x="215504" y="38772"/>
                  </a:moveTo>
                  <a:lnTo>
                    <a:pt x="215504" y="44856"/>
                  </a:lnTo>
                  <a:lnTo>
                    <a:pt x="209098" y="44856"/>
                  </a:lnTo>
                  <a:lnTo>
                    <a:pt x="209098" y="38772"/>
                  </a:lnTo>
                  <a:close/>
                  <a:moveTo>
                    <a:pt x="222230" y="38772"/>
                  </a:moveTo>
                  <a:lnTo>
                    <a:pt x="222230" y="44856"/>
                  </a:lnTo>
                  <a:lnTo>
                    <a:pt x="215843" y="44856"/>
                  </a:lnTo>
                  <a:lnTo>
                    <a:pt x="215843" y="38772"/>
                  </a:lnTo>
                  <a:close/>
                  <a:moveTo>
                    <a:pt x="228975" y="38772"/>
                  </a:moveTo>
                  <a:lnTo>
                    <a:pt x="228975" y="44856"/>
                  </a:lnTo>
                  <a:lnTo>
                    <a:pt x="222569" y="44856"/>
                  </a:lnTo>
                  <a:lnTo>
                    <a:pt x="222569" y="38772"/>
                  </a:lnTo>
                  <a:close/>
                  <a:moveTo>
                    <a:pt x="235701" y="38772"/>
                  </a:moveTo>
                  <a:lnTo>
                    <a:pt x="235701" y="44856"/>
                  </a:lnTo>
                  <a:lnTo>
                    <a:pt x="229296" y="44856"/>
                  </a:lnTo>
                  <a:lnTo>
                    <a:pt x="229296" y="38772"/>
                  </a:lnTo>
                  <a:close/>
                  <a:moveTo>
                    <a:pt x="242428" y="38772"/>
                  </a:moveTo>
                  <a:lnTo>
                    <a:pt x="242428" y="44856"/>
                  </a:lnTo>
                  <a:lnTo>
                    <a:pt x="236040" y="44856"/>
                  </a:lnTo>
                  <a:lnTo>
                    <a:pt x="236040" y="38772"/>
                  </a:lnTo>
                  <a:close/>
                  <a:moveTo>
                    <a:pt x="249173" y="38772"/>
                  </a:moveTo>
                  <a:lnTo>
                    <a:pt x="249173" y="44856"/>
                  </a:lnTo>
                  <a:lnTo>
                    <a:pt x="242767" y="44856"/>
                  </a:lnTo>
                  <a:lnTo>
                    <a:pt x="242767" y="38772"/>
                  </a:lnTo>
                  <a:close/>
                  <a:moveTo>
                    <a:pt x="255899" y="38772"/>
                  </a:moveTo>
                  <a:lnTo>
                    <a:pt x="255899" y="44856"/>
                  </a:lnTo>
                  <a:lnTo>
                    <a:pt x="249512" y="44856"/>
                  </a:lnTo>
                  <a:lnTo>
                    <a:pt x="249512" y="38772"/>
                  </a:lnTo>
                  <a:close/>
                  <a:moveTo>
                    <a:pt x="262644" y="38772"/>
                  </a:moveTo>
                  <a:lnTo>
                    <a:pt x="262644" y="44856"/>
                  </a:lnTo>
                  <a:lnTo>
                    <a:pt x="256238" y="44856"/>
                  </a:lnTo>
                  <a:lnTo>
                    <a:pt x="256238" y="38772"/>
                  </a:lnTo>
                  <a:close/>
                  <a:moveTo>
                    <a:pt x="269370" y="38772"/>
                  </a:moveTo>
                  <a:lnTo>
                    <a:pt x="269370" y="44856"/>
                  </a:lnTo>
                  <a:lnTo>
                    <a:pt x="262983" y="44856"/>
                  </a:lnTo>
                  <a:lnTo>
                    <a:pt x="262983" y="38772"/>
                  </a:lnTo>
                  <a:close/>
                  <a:moveTo>
                    <a:pt x="276115" y="38772"/>
                  </a:moveTo>
                  <a:lnTo>
                    <a:pt x="276115" y="44856"/>
                  </a:lnTo>
                  <a:lnTo>
                    <a:pt x="269709" y="44856"/>
                  </a:lnTo>
                  <a:lnTo>
                    <a:pt x="269709" y="38772"/>
                  </a:lnTo>
                  <a:close/>
                  <a:moveTo>
                    <a:pt x="282842" y="38772"/>
                  </a:moveTo>
                  <a:lnTo>
                    <a:pt x="282842" y="44856"/>
                  </a:lnTo>
                  <a:lnTo>
                    <a:pt x="276436" y="44856"/>
                  </a:lnTo>
                  <a:lnTo>
                    <a:pt x="276436" y="38772"/>
                  </a:lnTo>
                  <a:close/>
                  <a:moveTo>
                    <a:pt x="6745" y="45178"/>
                  </a:moveTo>
                  <a:lnTo>
                    <a:pt x="6745" y="51262"/>
                  </a:lnTo>
                  <a:lnTo>
                    <a:pt x="339" y="51262"/>
                  </a:lnTo>
                  <a:lnTo>
                    <a:pt x="339" y="45178"/>
                  </a:lnTo>
                  <a:close/>
                  <a:moveTo>
                    <a:pt x="13471" y="45178"/>
                  </a:moveTo>
                  <a:lnTo>
                    <a:pt x="13471" y="51262"/>
                  </a:lnTo>
                  <a:lnTo>
                    <a:pt x="7066" y="51262"/>
                  </a:lnTo>
                  <a:lnTo>
                    <a:pt x="7066" y="45178"/>
                  </a:lnTo>
                  <a:close/>
                  <a:moveTo>
                    <a:pt x="20198" y="45178"/>
                  </a:moveTo>
                  <a:lnTo>
                    <a:pt x="20198" y="51262"/>
                  </a:lnTo>
                  <a:lnTo>
                    <a:pt x="13810" y="51262"/>
                  </a:lnTo>
                  <a:lnTo>
                    <a:pt x="13810" y="45178"/>
                  </a:lnTo>
                  <a:close/>
                  <a:moveTo>
                    <a:pt x="26942" y="45178"/>
                  </a:moveTo>
                  <a:lnTo>
                    <a:pt x="26942" y="51262"/>
                  </a:lnTo>
                  <a:lnTo>
                    <a:pt x="20537" y="51262"/>
                  </a:lnTo>
                  <a:lnTo>
                    <a:pt x="20537" y="45178"/>
                  </a:lnTo>
                  <a:close/>
                  <a:moveTo>
                    <a:pt x="33669" y="45178"/>
                  </a:moveTo>
                  <a:lnTo>
                    <a:pt x="33669" y="51262"/>
                  </a:lnTo>
                  <a:lnTo>
                    <a:pt x="27281" y="51262"/>
                  </a:lnTo>
                  <a:lnTo>
                    <a:pt x="27281" y="45178"/>
                  </a:lnTo>
                  <a:close/>
                  <a:moveTo>
                    <a:pt x="40414" y="45178"/>
                  </a:moveTo>
                  <a:lnTo>
                    <a:pt x="40414" y="51262"/>
                  </a:lnTo>
                  <a:lnTo>
                    <a:pt x="34008" y="51262"/>
                  </a:lnTo>
                  <a:lnTo>
                    <a:pt x="34008" y="45178"/>
                  </a:lnTo>
                  <a:close/>
                  <a:moveTo>
                    <a:pt x="47140" y="45178"/>
                  </a:moveTo>
                  <a:lnTo>
                    <a:pt x="47140" y="51262"/>
                  </a:lnTo>
                  <a:lnTo>
                    <a:pt x="40753" y="51262"/>
                  </a:lnTo>
                  <a:lnTo>
                    <a:pt x="40753" y="45178"/>
                  </a:lnTo>
                  <a:close/>
                  <a:moveTo>
                    <a:pt x="53885" y="45178"/>
                  </a:moveTo>
                  <a:lnTo>
                    <a:pt x="53885" y="51262"/>
                  </a:lnTo>
                  <a:lnTo>
                    <a:pt x="47479" y="51262"/>
                  </a:lnTo>
                  <a:lnTo>
                    <a:pt x="47479" y="45178"/>
                  </a:lnTo>
                  <a:close/>
                  <a:moveTo>
                    <a:pt x="60611" y="45178"/>
                  </a:moveTo>
                  <a:lnTo>
                    <a:pt x="60611" y="51262"/>
                  </a:lnTo>
                  <a:lnTo>
                    <a:pt x="54206" y="51262"/>
                  </a:lnTo>
                  <a:lnTo>
                    <a:pt x="54206" y="45178"/>
                  </a:lnTo>
                  <a:close/>
                  <a:moveTo>
                    <a:pt x="67338" y="45178"/>
                  </a:moveTo>
                  <a:lnTo>
                    <a:pt x="67338" y="51262"/>
                  </a:lnTo>
                  <a:lnTo>
                    <a:pt x="60950" y="51262"/>
                  </a:lnTo>
                  <a:lnTo>
                    <a:pt x="60950" y="45178"/>
                  </a:lnTo>
                  <a:close/>
                  <a:moveTo>
                    <a:pt x="74083" y="45178"/>
                  </a:moveTo>
                  <a:lnTo>
                    <a:pt x="74083" y="51262"/>
                  </a:lnTo>
                  <a:lnTo>
                    <a:pt x="67677" y="51262"/>
                  </a:lnTo>
                  <a:lnTo>
                    <a:pt x="67677" y="45178"/>
                  </a:lnTo>
                  <a:close/>
                  <a:moveTo>
                    <a:pt x="80809" y="45178"/>
                  </a:moveTo>
                  <a:lnTo>
                    <a:pt x="80809" y="51262"/>
                  </a:lnTo>
                  <a:lnTo>
                    <a:pt x="74422" y="51262"/>
                  </a:lnTo>
                  <a:lnTo>
                    <a:pt x="74422" y="45178"/>
                  </a:lnTo>
                  <a:close/>
                  <a:moveTo>
                    <a:pt x="87554" y="45178"/>
                  </a:moveTo>
                  <a:lnTo>
                    <a:pt x="87554" y="51262"/>
                  </a:lnTo>
                  <a:lnTo>
                    <a:pt x="81148" y="51262"/>
                  </a:lnTo>
                  <a:lnTo>
                    <a:pt x="81148" y="45178"/>
                  </a:lnTo>
                  <a:close/>
                  <a:moveTo>
                    <a:pt x="94281" y="45178"/>
                  </a:moveTo>
                  <a:lnTo>
                    <a:pt x="94281" y="51262"/>
                  </a:lnTo>
                  <a:lnTo>
                    <a:pt x="87893" y="51262"/>
                  </a:lnTo>
                  <a:lnTo>
                    <a:pt x="87893" y="45178"/>
                  </a:lnTo>
                  <a:close/>
                  <a:moveTo>
                    <a:pt x="101025" y="45178"/>
                  </a:moveTo>
                  <a:lnTo>
                    <a:pt x="101025" y="51262"/>
                  </a:lnTo>
                  <a:lnTo>
                    <a:pt x="94620" y="51262"/>
                  </a:lnTo>
                  <a:lnTo>
                    <a:pt x="94620" y="45178"/>
                  </a:lnTo>
                  <a:close/>
                  <a:moveTo>
                    <a:pt x="107752" y="45178"/>
                  </a:moveTo>
                  <a:lnTo>
                    <a:pt x="107752" y="51262"/>
                  </a:lnTo>
                  <a:lnTo>
                    <a:pt x="101346" y="51262"/>
                  </a:lnTo>
                  <a:lnTo>
                    <a:pt x="101346" y="45178"/>
                  </a:lnTo>
                  <a:close/>
                  <a:moveTo>
                    <a:pt x="114478" y="45178"/>
                  </a:moveTo>
                  <a:lnTo>
                    <a:pt x="114478" y="51262"/>
                  </a:lnTo>
                  <a:lnTo>
                    <a:pt x="108091" y="51262"/>
                  </a:lnTo>
                  <a:lnTo>
                    <a:pt x="108091" y="45178"/>
                  </a:lnTo>
                  <a:close/>
                  <a:moveTo>
                    <a:pt x="121223" y="45178"/>
                  </a:moveTo>
                  <a:lnTo>
                    <a:pt x="121223" y="51262"/>
                  </a:lnTo>
                  <a:lnTo>
                    <a:pt x="114817" y="51262"/>
                  </a:lnTo>
                  <a:lnTo>
                    <a:pt x="114817" y="45178"/>
                  </a:lnTo>
                  <a:close/>
                  <a:moveTo>
                    <a:pt x="127950" y="45178"/>
                  </a:moveTo>
                  <a:lnTo>
                    <a:pt x="127950" y="51262"/>
                  </a:lnTo>
                  <a:lnTo>
                    <a:pt x="121562" y="51262"/>
                  </a:lnTo>
                  <a:lnTo>
                    <a:pt x="121562" y="45178"/>
                  </a:lnTo>
                  <a:close/>
                  <a:moveTo>
                    <a:pt x="134694" y="45178"/>
                  </a:moveTo>
                  <a:lnTo>
                    <a:pt x="134694" y="51262"/>
                  </a:lnTo>
                  <a:lnTo>
                    <a:pt x="128289" y="51262"/>
                  </a:lnTo>
                  <a:lnTo>
                    <a:pt x="128289" y="45178"/>
                  </a:lnTo>
                  <a:close/>
                  <a:moveTo>
                    <a:pt x="141421" y="45178"/>
                  </a:moveTo>
                  <a:lnTo>
                    <a:pt x="141421" y="51262"/>
                  </a:lnTo>
                  <a:lnTo>
                    <a:pt x="135033" y="51262"/>
                  </a:lnTo>
                  <a:lnTo>
                    <a:pt x="135033" y="45178"/>
                  </a:lnTo>
                  <a:close/>
                  <a:moveTo>
                    <a:pt x="148148" y="45178"/>
                  </a:moveTo>
                  <a:lnTo>
                    <a:pt x="148148" y="51262"/>
                  </a:lnTo>
                  <a:lnTo>
                    <a:pt x="141760" y="51262"/>
                  </a:lnTo>
                  <a:lnTo>
                    <a:pt x="141760" y="45178"/>
                  </a:lnTo>
                  <a:close/>
                  <a:moveTo>
                    <a:pt x="154892" y="45178"/>
                  </a:moveTo>
                  <a:lnTo>
                    <a:pt x="154892" y="51262"/>
                  </a:lnTo>
                  <a:lnTo>
                    <a:pt x="148487" y="51262"/>
                  </a:lnTo>
                  <a:lnTo>
                    <a:pt x="148487" y="45178"/>
                  </a:lnTo>
                  <a:close/>
                  <a:moveTo>
                    <a:pt x="161619" y="45178"/>
                  </a:moveTo>
                  <a:lnTo>
                    <a:pt x="161619" y="51262"/>
                  </a:lnTo>
                  <a:lnTo>
                    <a:pt x="155231" y="51262"/>
                  </a:lnTo>
                  <a:lnTo>
                    <a:pt x="155231" y="45178"/>
                  </a:lnTo>
                  <a:close/>
                  <a:moveTo>
                    <a:pt x="168363" y="45178"/>
                  </a:moveTo>
                  <a:lnTo>
                    <a:pt x="168363" y="51262"/>
                  </a:lnTo>
                  <a:lnTo>
                    <a:pt x="161958" y="51262"/>
                  </a:lnTo>
                  <a:lnTo>
                    <a:pt x="161958" y="45178"/>
                  </a:lnTo>
                  <a:close/>
                  <a:moveTo>
                    <a:pt x="175090" y="45178"/>
                  </a:moveTo>
                  <a:lnTo>
                    <a:pt x="175090" y="51262"/>
                  </a:lnTo>
                  <a:lnTo>
                    <a:pt x="168702" y="51262"/>
                  </a:lnTo>
                  <a:lnTo>
                    <a:pt x="168702" y="45178"/>
                  </a:lnTo>
                  <a:close/>
                  <a:moveTo>
                    <a:pt x="181834" y="45178"/>
                  </a:moveTo>
                  <a:lnTo>
                    <a:pt x="181834" y="51262"/>
                  </a:lnTo>
                  <a:lnTo>
                    <a:pt x="175429" y="51262"/>
                  </a:lnTo>
                  <a:lnTo>
                    <a:pt x="175429" y="45178"/>
                  </a:lnTo>
                  <a:close/>
                  <a:moveTo>
                    <a:pt x="188561" y="45178"/>
                  </a:moveTo>
                  <a:lnTo>
                    <a:pt x="188561" y="51262"/>
                  </a:lnTo>
                  <a:lnTo>
                    <a:pt x="182173" y="51262"/>
                  </a:lnTo>
                  <a:lnTo>
                    <a:pt x="182173" y="45178"/>
                  </a:lnTo>
                  <a:close/>
                  <a:moveTo>
                    <a:pt x="195288" y="45178"/>
                  </a:moveTo>
                  <a:lnTo>
                    <a:pt x="195288" y="51262"/>
                  </a:lnTo>
                  <a:lnTo>
                    <a:pt x="188900" y="51262"/>
                  </a:lnTo>
                  <a:lnTo>
                    <a:pt x="188900" y="45178"/>
                  </a:lnTo>
                  <a:close/>
                  <a:moveTo>
                    <a:pt x="202032" y="45178"/>
                  </a:moveTo>
                  <a:lnTo>
                    <a:pt x="202032" y="51262"/>
                  </a:lnTo>
                  <a:lnTo>
                    <a:pt x="195627" y="51262"/>
                  </a:lnTo>
                  <a:lnTo>
                    <a:pt x="195627" y="45178"/>
                  </a:lnTo>
                  <a:close/>
                  <a:moveTo>
                    <a:pt x="208759" y="45178"/>
                  </a:moveTo>
                  <a:lnTo>
                    <a:pt x="208759" y="51262"/>
                  </a:lnTo>
                  <a:lnTo>
                    <a:pt x="202371" y="51262"/>
                  </a:lnTo>
                  <a:lnTo>
                    <a:pt x="202371" y="45178"/>
                  </a:lnTo>
                  <a:close/>
                  <a:moveTo>
                    <a:pt x="215504" y="45178"/>
                  </a:moveTo>
                  <a:lnTo>
                    <a:pt x="215504" y="51262"/>
                  </a:lnTo>
                  <a:lnTo>
                    <a:pt x="209098" y="51262"/>
                  </a:lnTo>
                  <a:lnTo>
                    <a:pt x="209098" y="45178"/>
                  </a:lnTo>
                  <a:close/>
                  <a:moveTo>
                    <a:pt x="222230" y="45178"/>
                  </a:moveTo>
                  <a:lnTo>
                    <a:pt x="222230" y="51262"/>
                  </a:lnTo>
                  <a:lnTo>
                    <a:pt x="215843" y="51262"/>
                  </a:lnTo>
                  <a:lnTo>
                    <a:pt x="215843" y="45178"/>
                  </a:lnTo>
                  <a:close/>
                  <a:moveTo>
                    <a:pt x="228975" y="45178"/>
                  </a:moveTo>
                  <a:lnTo>
                    <a:pt x="228975" y="51262"/>
                  </a:lnTo>
                  <a:lnTo>
                    <a:pt x="222569" y="51262"/>
                  </a:lnTo>
                  <a:lnTo>
                    <a:pt x="222569" y="45178"/>
                  </a:lnTo>
                  <a:close/>
                  <a:moveTo>
                    <a:pt x="235701" y="45178"/>
                  </a:moveTo>
                  <a:lnTo>
                    <a:pt x="235701" y="51262"/>
                  </a:lnTo>
                  <a:lnTo>
                    <a:pt x="229296" y="51262"/>
                  </a:lnTo>
                  <a:lnTo>
                    <a:pt x="229296" y="45178"/>
                  </a:lnTo>
                  <a:close/>
                  <a:moveTo>
                    <a:pt x="242428" y="45178"/>
                  </a:moveTo>
                  <a:lnTo>
                    <a:pt x="242428" y="51262"/>
                  </a:lnTo>
                  <a:lnTo>
                    <a:pt x="236040" y="51262"/>
                  </a:lnTo>
                  <a:lnTo>
                    <a:pt x="236040" y="45178"/>
                  </a:lnTo>
                  <a:close/>
                  <a:moveTo>
                    <a:pt x="249173" y="45178"/>
                  </a:moveTo>
                  <a:lnTo>
                    <a:pt x="249173" y="51262"/>
                  </a:lnTo>
                  <a:lnTo>
                    <a:pt x="242767" y="51262"/>
                  </a:lnTo>
                  <a:lnTo>
                    <a:pt x="242767" y="45178"/>
                  </a:lnTo>
                  <a:close/>
                  <a:moveTo>
                    <a:pt x="255899" y="45178"/>
                  </a:moveTo>
                  <a:lnTo>
                    <a:pt x="255899" y="51262"/>
                  </a:lnTo>
                  <a:lnTo>
                    <a:pt x="249512" y="51262"/>
                  </a:lnTo>
                  <a:lnTo>
                    <a:pt x="249512" y="45178"/>
                  </a:lnTo>
                  <a:close/>
                  <a:moveTo>
                    <a:pt x="262644" y="45178"/>
                  </a:moveTo>
                  <a:lnTo>
                    <a:pt x="262644" y="51262"/>
                  </a:lnTo>
                  <a:lnTo>
                    <a:pt x="256238" y="51262"/>
                  </a:lnTo>
                  <a:lnTo>
                    <a:pt x="256238" y="45178"/>
                  </a:lnTo>
                  <a:close/>
                  <a:moveTo>
                    <a:pt x="269370" y="45178"/>
                  </a:moveTo>
                  <a:lnTo>
                    <a:pt x="269370" y="51262"/>
                  </a:lnTo>
                  <a:lnTo>
                    <a:pt x="262983" y="51262"/>
                  </a:lnTo>
                  <a:lnTo>
                    <a:pt x="262983" y="45178"/>
                  </a:lnTo>
                  <a:close/>
                  <a:moveTo>
                    <a:pt x="276115" y="45178"/>
                  </a:moveTo>
                  <a:lnTo>
                    <a:pt x="276115" y="51262"/>
                  </a:lnTo>
                  <a:lnTo>
                    <a:pt x="269709" y="51262"/>
                  </a:lnTo>
                  <a:lnTo>
                    <a:pt x="269709" y="45178"/>
                  </a:lnTo>
                  <a:close/>
                  <a:moveTo>
                    <a:pt x="282842" y="45178"/>
                  </a:moveTo>
                  <a:lnTo>
                    <a:pt x="282842" y="51262"/>
                  </a:lnTo>
                  <a:lnTo>
                    <a:pt x="276436" y="51262"/>
                  </a:lnTo>
                  <a:lnTo>
                    <a:pt x="276436" y="45178"/>
                  </a:lnTo>
                  <a:close/>
                  <a:moveTo>
                    <a:pt x="6745" y="51583"/>
                  </a:moveTo>
                  <a:lnTo>
                    <a:pt x="6745" y="57667"/>
                  </a:lnTo>
                  <a:lnTo>
                    <a:pt x="339" y="57667"/>
                  </a:lnTo>
                  <a:lnTo>
                    <a:pt x="339" y="51583"/>
                  </a:lnTo>
                  <a:close/>
                  <a:moveTo>
                    <a:pt x="13471" y="51583"/>
                  </a:moveTo>
                  <a:lnTo>
                    <a:pt x="13471" y="57667"/>
                  </a:lnTo>
                  <a:lnTo>
                    <a:pt x="7066" y="57667"/>
                  </a:lnTo>
                  <a:lnTo>
                    <a:pt x="7066" y="51583"/>
                  </a:lnTo>
                  <a:close/>
                  <a:moveTo>
                    <a:pt x="20198" y="51583"/>
                  </a:moveTo>
                  <a:lnTo>
                    <a:pt x="20198" y="57667"/>
                  </a:lnTo>
                  <a:lnTo>
                    <a:pt x="13810" y="57667"/>
                  </a:lnTo>
                  <a:lnTo>
                    <a:pt x="13810" y="51583"/>
                  </a:lnTo>
                  <a:close/>
                  <a:moveTo>
                    <a:pt x="26942" y="51583"/>
                  </a:moveTo>
                  <a:lnTo>
                    <a:pt x="26942" y="57667"/>
                  </a:lnTo>
                  <a:lnTo>
                    <a:pt x="20537" y="57667"/>
                  </a:lnTo>
                  <a:lnTo>
                    <a:pt x="20537" y="51583"/>
                  </a:lnTo>
                  <a:close/>
                  <a:moveTo>
                    <a:pt x="33669" y="51583"/>
                  </a:moveTo>
                  <a:lnTo>
                    <a:pt x="33669" y="57667"/>
                  </a:lnTo>
                  <a:lnTo>
                    <a:pt x="27281" y="57667"/>
                  </a:lnTo>
                  <a:lnTo>
                    <a:pt x="27281" y="51583"/>
                  </a:lnTo>
                  <a:close/>
                  <a:moveTo>
                    <a:pt x="40414" y="51583"/>
                  </a:moveTo>
                  <a:lnTo>
                    <a:pt x="40414" y="57667"/>
                  </a:lnTo>
                  <a:lnTo>
                    <a:pt x="34008" y="57667"/>
                  </a:lnTo>
                  <a:lnTo>
                    <a:pt x="34008" y="51583"/>
                  </a:lnTo>
                  <a:close/>
                  <a:moveTo>
                    <a:pt x="47140" y="51583"/>
                  </a:moveTo>
                  <a:lnTo>
                    <a:pt x="47140" y="57667"/>
                  </a:lnTo>
                  <a:lnTo>
                    <a:pt x="40753" y="57667"/>
                  </a:lnTo>
                  <a:lnTo>
                    <a:pt x="40753" y="51583"/>
                  </a:lnTo>
                  <a:close/>
                  <a:moveTo>
                    <a:pt x="53885" y="51583"/>
                  </a:moveTo>
                  <a:lnTo>
                    <a:pt x="53885" y="57667"/>
                  </a:lnTo>
                  <a:lnTo>
                    <a:pt x="47479" y="57667"/>
                  </a:lnTo>
                  <a:lnTo>
                    <a:pt x="47479" y="51583"/>
                  </a:lnTo>
                  <a:close/>
                  <a:moveTo>
                    <a:pt x="60611" y="51583"/>
                  </a:moveTo>
                  <a:lnTo>
                    <a:pt x="60611" y="57667"/>
                  </a:lnTo>
                  <a:lnTo>
                    <a:pt x="54206" y="57667"/>
                  </a:lnTo>
                  <a:lnTo>
                    <a:pt x="54206" y="51583"/>
                  </a:lnTo>
                  <a:close/>
                  <a:moveTo>
                    <a:pt x="67338" y="51583"/>
                  </a:moveTo>
                  <a:lnTo>
                    <a:pt x="67338" y="57667"/>
                  </a:lnTo>
                  <a:lnTo>
                    <a:pt x="60950" y="57667"/>
                  </a:lnTo>
                  <a:lnTo>
                    <a:pt x="60950" y="51583"/>
                  </a:lnTo>
                  <a:close/>
                  <a:moveTo>
                    <a:pt x="74083" y="51583"/>
                  </a:moveTo>
                  <a:lnTo>
                    <a:pt x="74083" y="57667"/>
                  </a:lnTo>
                  <a:lnTo>
                    <a:pt x="67677" y="57667"/>
                  </a:lnTo>
                  <a:lnTo>
                    <a:pt x="67677" y="51583"/>
                  </a:lnTo>
                  <a:close/>
                  <a:moveTo>
                    <a:pt x="80809" y="51583"/>
                  </a:moveTo>
                  <a:lnTo>
                    <a:pt x="80809" y="57667"/>
                  </a:lnTo>
                  <a:lnTo>
                    <a:pt x="74422" y="57667"/>
                  </a:lnTo>
                  <a:lnTo>
                    <a:pt x="74422" y="51583"/>
                  </a:lnTo>
                  <a:close/>
                  <a:moveTo>
                    <a:pt x="87554" y="51583"/>
                  </a:moveTo>
                  <a:lnTo>
                    <a:pt x="87554" y="57667"/>
                  </a:lnTo>
                  <a:lnTo>
                    <a:pt x="81148" y="57667"/>
                  </a:lnTo>
                  <a:lnTo>
                    <a:pt x="81148" y="51583"/>
                  </a:lnTo>
                  <a:close/>
                  <a:moveTo>
                    <a:pt x="94281" y="51583"/>
                  </a:moveTo>
                  <a:lnTo>
                    <a:pt x="94281" y="57667"/>
                  </a:lnTo>
                  <a:lnTo>
                    <a:pt x="87893" y="57667"/>
                  </a:lnTo>
                  <a:lnTo>
                    <a:pt x="87893" y="51583"/>
                  </a:lnTo>
                  <a:close/>
                  <a:moveTo>
                    <a:pt x="101025" y="51583"/>
                  </a:moveTo>
                  <a:lnTo>
                    <a:pt x="101025" y="57667"/>
                  </a:lnTo>
                  <a:lnTo>
                    <a:pt x="94620" y="57667"/>
                  </a:lnTo>
                  <a:lnTo>
                    <a:pt x="94620" y="51583"/>
                  </a:lnTo>
                  <a:close/>
                  <a:moveTo>
                    <a:pt x="107752" y="51583"/>
                  </a:moveTo>
                  <a:lnTo>
                    <a:pt x="107752" y="57667"/>
                  </a:lnTo>
                  <a:lnTo>
                    <a:pt x="101346" y="57667"/>
                  </a:lnTo>
                  <a:lnTo>
                    <a:pt x="101346" y="51583"/>
                  </a:lnTo>
                  <a:close/>
                  <a:moveTo>
                    <a:pt x="114478" y="51583"/>
                  </a:moveTo>
                  <a:lnTo>
                    <a:pt x="114478" y="57667"/>
                  </a:lnTo>
                  <a:lnTo>
                    <a:pt x="108091" y="57667"/>
                  </a:lnTo>
                  <a:lnTo>
                    <a:pt x="108091" y="51583"/>
                  </a:lnTo>
                  <a:close/>
                  <a:moveTo>
                    <a:pt x="121223" y="51583"/>
                  </a:moveTo>
                  <a:lnTo>
                    <a:pt x="121223" y="57667"/>
                  </a:lnTo>
                  <a:lnTo>
                    <a:pt x="114817" y="57667"/>
                  </a:lnTo>
                  <a:lnTo>
                    <a:pt x="114817" y="51583"/>
                  </a:lnTo>
                  <a:close/>
                  <a:moveTo>
                    <a:pt x="127950" y="51583"/>
                  </a:moveTo>
                  <a:lnTo>
                    <a:pt x="127950" y="57667"/>
                  </a:lnTo>
                  <a:lnTo>
                    <a:pt x="121562" y="57667"/>
                  </a:lnTo>
                  <a:lnTo>
                    <a:pt x="121562" y="51583"/>
                  </a:lnTo>
                  <a:close/>
                  <a:moveTo>
                    <a:pt x="134694" y="51583"/>
                  </a:moveTo>
                  <a:lnTo>
                    <a:pt x="134694" y="57667"/>
                  </a:lnTo>
                  <a:lnTo>
                    <a:pt x="128289" y="57667"/>
                  </a:lnTo>
                  <a:lnTo>
                    <a:pt x="128289" y="51583"/>
                  </a:lnTo>
                  <a:close/>
                  <a:moveTo>
                    <a:pt x="141421" y="51583"/>
                  </a:moveTo>
                  <a:lnTo>
                    <a:pt x="141421" y="57667"/>
                  </a:lnTo>
                  <a:lnTo>
                    <a:pt x="135033" y="57667"/>
                  </a:lnTo>
                  <a:lnTo>
                    <a:pt x="135033" y="51583"/>
                  </a:lnTo>
                  <a:close/>
                  <a:moveTo>
                    <a:pt x="148148" y="51583"/>
                  </a:moveTo>
                  <a:lnTo>
                    <a:pt x="148148" y="57667"/>
                  </a:lnTo>
                  <a:lnTo>
                    <a:pt x="141760" y="57667"/>
                  </a:lnTo>
                  <a:lnTo>
                    <a:pt x="141760" y="51583"/>
                  </a:lnTo>
                  <a:close/>
                  <a:moveTo>
                    <a:pt x="154892" y="51583"/>
                  </a:moveTo>
                  <a:lnTo>
                    <a:pt x="154892" y="57667"/>
                  </a:lnTo>
                  <a:lnTo>
                    <a:pt x="148487" y="57667"/>
                  </a:lnTo>
                  <a:lnTo>
                    <a:pt x="148487" y="51583"/>
                  </a:lnTo>
                  <a:close/>
                  <a:moveTo>
                    <a:pt x="161619" y="51583"/>
                  </a:moveTo>
                  <a:lnTo>
                    <a:pt x="161619" y="57667"/>
                  </a:lnTo>
                  <a:lnTo>
                    <a:pt x="155231" y="57667"/>
                  </a:lnTo>
                  <a:lnTo>
                    <a:pt x="155231" y="51583"/>
                  </a:lnTo>
                  <a:close/>
                  <a:moveTo>
                    <a:pt x="168363" y="51583"/>
                  </a:moveTo>
                  <a:lnTo>
                    <a:pt x="168363" y="57667"/>
                  </a:lnTo>
                  <a:lnTo>
                    <a:pt x="161958" y="57667"/>
                  </a:lnTo>
                  <a:lnTo>
                    <a:pt x="161958" y="51583"/>
                  </a:lnTo>
                  <a:close/>
                  <a:moveTo>
                    <a:pt x="175090" y="51583"/>
                  </a:moveTo>
                  <a:lnTo>
                    <a:pt x="175090" y="57667"/>
                  </a:lnTo>
                  <a:lnTo>
                    <a:pt x="168702" y="57667"/>
                  </a:lnTo>
                  <a:lnTo>
                    <a:pt x="168702" y="51583"/>
                  </a:lnTo>
                  <a:close/>
                  <a:moveTo>
                    <a:pt x="181834" y="51583"/>
                  </a:moveTo>
                  <a:lnTo>
                    <a:pt x="181834" y="57667"/>
                  </a:lnTo>
                  <a:lnTo>
                    <a:pt x="175429" y="57667"/>
                  </a:lnTo>
                  <a:lnTo>
                    <a:pt x="175429" y="51583"/>
                  </a:lnTo>
                  <a:close/>
                  <a:moveTo>
                    <a:pt x="188561" y="51583"/>
                  </a:moveTo>
                  <a:lnTo>
                    <a:pt x="188561" y="57667"/>
                  </a:lnTo>
                  <a:lnTo>
                    <a:pt x="182173" y="57667"/>
                  </a:lnTo>
                  <a:lnTo>
                    <a:pt x="182173" y="51583"/>
                  </a:lnTo>
                  <a:close/>
                  <a:moveTo>
                    <a:pt x="195288" y="51583"/>
                  </a:moveTo>
                  <a:lnTo>
                    <a:pt x="195288" y="57667"/>
                  </a:lnTo>
                  <a:lnTo>
                    <a:pt x="188900" y="57667"/>
                  </a:lnTo>
                  <a:lnTo>
                    <a:pt x="188900" y="51583"/>
                  </a:lnTo>
                  <a:close/>
                  <a:moveTo>
                    <a:pt x="202032" y="51583"/>
                  </a:moveTo>
                  <a:lnTo>
                    <a:pt x="202032" y="57667"/>
                  </a:lnTo>
                  <a:lnTo>
                    <a:pt x="195627" y="57667"/>
                  </a:lnTo>
                  <a:lnTo>
                    <a:pt x="195627" y="51583"/>
                  </a:lnTo>
                  <a:close/>
                  <a:moveTo>
                    <a:pt x="208759" y="51583"/>
                  </a:moveTo>
                  <a:lnTo>
                    <a:pt x="208759" y="57667"/>
                  </a:lnTo>
                  <a:lnTo>
                    <a:pt x="202371" y="57667"/>
                  </a:lnTo>
                  <a:lnTo>
                    <a:pt x="202371" y="51583"/>
                  </a:lnTo>
                  <a:close/>
                  <a:moveTo>
                    <a:pt x="215504" y="51583"/>
                  </a:moveTo>
                  <a:lnTo>
                    <a:pt x="215504" y="57667"/>
                  </a:lnTo>
                  <a:lnTo>
                    <a:pt x="209098" y="57667"/>
                  </a:lnTo>
                  <a:lnTo>
                    <a:pt x="209098" y="51583"/>
                  </a:lnTo>
                  <a:close/>
                  <a:moveTo>
                    <a:pt x="222230" y="51583"/>
                  </a:moveTo>
                  <a:lnTo>
                    <a:pt x="222230" y="57667"/>
                  </a:lnTo>
                  <a:lnTo>
                    <a:pt x="215843" y="57667"/>
                  </a:lnTo>
                  <a:lnTo>
                    <a:pt x="215843" y="51583"/>
                  </a:lnTo>
                  <a:close/>
                  <a:moveTo>
                    <a:pt x="228975" y="51583"/>
                  </a:moveTo>
                  <a:lnTo>
                    <a:pt x="228975" y="57667"/>
                  </a:lnTo>
                  <a:lnTo>
                    <a:pt x="222569" y="57667"/>
                  </a:lnTo>
                  <a:lnTo>
                    <a:pt x="222569" y="51583"/>
                  </a:lnTo>
                  <a:close/>
                  <a:moveTo>
                    <a:pt x="235701" y="51583"/>
                  </a:moveTo>
                  <a:lnTo>
                    <a:pt x="235701" y="57667"/>
                  </a:lnTo>
                  <a:lnTo>
                    <a:pt x="229296" y="57667"/>
                  </a:lnTo>
                  <a:lnTo>
                    <a:pt x="229296" y="51583"/>
                  </a:lnTo>
                  <a:close/>
                  <a:moveTo>
                    <a:pt x="242428" y="51583"/>
                  </a:moveTo>
                  <a:lnTo>
                    <a:pt x="242428" y="57667"/>
                  </a:lnTo>
                  <a:lnTo>
                    <a:pt x="236040" y="57667"/>
                  </a:lnTo>
                  <a:lnTo>
                    <a:pt x="236040" y="51583"/>
                  </a:lnTo>
                  <a:close/>
                  <a:moveTo>
                    <a:pt x="249173" y="51583"/>
                  </a:moveTo>
                  <a:lnTo>
                    <a:pt x="249173" y="57667"/>
                  </a:lnTo>
                  <a:lnTo>
                    <a:pt x="242767" y="57667"/>
                  </a:lnTo>
                  <a:lnTo>
                    <a:pt x="242767" y="51583"/>
                  </a:lnTo>
                  <a:close/>
                  <a:moveTo>
                    <a:pt x="255899" y="51583"/>
                  </a:moveTo>
                  <a:lnTo>
                    <a:pt x="255899" y="57667"/>
                  </a:lnTo>
                  <a:lnTo>
                    <a:pt x="249512" y="57667"/>
                  </a:lnTo>
                  <a:lnTo>
                    <a:pt x="249512" y="51583"/>
                  </a:lnTo>
                  <a:close/>
                  <a:moveTo>
                    <a:pt x="262644" y="51583"/>
                  </a:moveTo>
                  <a:lnTo>
                    <a:pt x="262644" y="57667"/>
                  </a:lnTo>
                  <a:lnTo>
                    <a:pt x="256238" y="57667"/>
                  </a:lnTo>
                  <a:lnTo>
                    <a:pt x="256238" y="51583"/>
                  </a:lnTo>
                  <a:close/>
                  <a:moveTo>
                    <a:pt x="269370" y="51583"/>
                  </a:moveTo>
                  <a:lnTo>
                    <a:pt x="269370" y="57667"/>
                  </a:lnTo>
                  <a:lnTo>
                    <a:pt x="262983" y="57667"/>
                  </a:lnTo>
                  <a:lnTo>
                    <a:pt x="262983" y="51583"/>
                  </a:lnTo>
                  <a:close/>
                  <a:moveTo>
                    <a:pt x="276115" y="51583"/>
                  </a:moveTo>
                  <a:lnTo>
                    <a:pt x="276115" y="57667"/>
                  </a:lnTo>
                  <a:lnTo>
                    <a:pt x="269709" y="57667"/>
                  </a:lnTo>
                  <a:lnTo>
                    <a:pt x="269709" y="51583"/>
                  </a:lnTo>
                  <a:close/>
                  <a:moveTo>
                    <a:pt x="282842" y="51583"/>
                  </a:moveTo>
                  <a:lnTo>
                    <a:pt x="282842" y="57667"/>
                  </a:lnTo>
                  <a:lnTo>
                    <a:pt x="276436" y="57667"/>
                  </a:lnTo>
                  <a:lnTo>
                    <a:pt x="276436" y="51583"/>
                  </a:lnTo>
                  <a:close/>
                  <a:moveTo>
                    <a:pt x="6745" y="57989"/>
                  </a:moveTo>
                  <a:lnTo>
                    <a:pt x="6745" y="64073"/>
                  </a:lnTo>
                  <a:lnTo>
                    <a:pt x="339" y="64073"/>
                  </a:lnTo>
                  <a:lnTo>
                    <a:pt x="339" y="57989"/>
                  </a:lnTo>
                  <a:close/>
                  <a:moveTo>
                    <a:pt x="13471" y="57989"/>
                  </a:moveTo>
                  <a:lnTo>
                    <a:pt x="13471" y="64073"/>
                  </a:lnTo>
                  <a:lnTo>
                    <a:pt x="7066" y="64073"/>
                  </a:lnTo>
                  <a:lnTo>
                    <a:pt x="7066" y="57989"/>
                  </a:lnTo>
                  <a:close/>
                  <a:moveTo>
                    <a:pt x="20198" y="57989"/>
                  </a:moveTo>
                  <a:lnTo>
                    <a:pt x="20198" y="64073"/>
                  </a:lnTo>
                  <a:lnTo>
                    <a:pt x="13810" y="64073"/>
                  </a:lnTo>
                  <a:lnTo>
                    <a:pt x="13810" y="57989"/>
                  </a:lnTo>
                  <a:close/>
                  <a:moveTo>
                    <a:pt x="26942" y="57989"/>
                  </a:moveTo>
                  <a:lnTo>
                    <a:pt x="26942" y="64073"/>
                  </a:lnTo>
                  <a:lnTo>
                    <a:pt x="20537" y="64073"/>
                  </a:lnTo>
                  <a:lnTo>
                    <a:pt x="20537" y="57989"/>
                  </a:lnTo>
                  <a:close/>
                  <a:moveTo>
                    <a:pt x="33669" y="57989"/>
                  </a:moveTo>
                  <a:lnTo>
                    <a:pt x="33669" y="64073"/>
                  </a:lnTo>
                  <a:lnTo>
                    <a:pt x="27281" y="64073"/>
                  </a:lnTo>
                  <a:lnTo>
                    <a:pt x="27281" y="57989"/>
                  </a:lnTo>
                  <a:close/>
                  <a:moveTo>
                    <a:pt x="40414" y="57989"/>
                  </a:moveTo>
                  <a:lnTo>
                    <a:pt x="40414" y="64073"/>
                  </a:lnTo>
                  <a:lnTo>
                    <a:pt x="34008" y="64073"/>
                  </a:lnTo>
                  <a:lnTo>
                    <a:pt x="34008" y="57989"/>
                  </a:lnTo>
                  <a:close/>
                  <a:moveTo>
                    <a:pt x="47140" y="57989"/>
                  </a:moveTo>
                  <a:lnTo>
                    <a:pt x="47140" y="64073"/>
                  </a:lnTo>
                  <a:lnTo>
                    <a:pt x="40753" y="64073"/>
                  </a:lnTo>
                  <a:lnTo>
                    <a:pt x="40753" y="57989"/>
                  </a:lnTo>
                  <a:close/>
                  <a:moveTo>
                    <a:pt x="53885" y="57989"/>
                  </a:moveTo>
                  <a:lnTo>
                    <a:pt x="53885" y="64073"/>
                  </a:lnTo>
                  <a:lnTo>
                    <a:pt x="47479" y="64073"/>
                  </a:lnTo>
                  <a:lnTo>
                    <a:pt x="47479" y="57989"/>
                  </a:lnTo>
                  <a:close/>
                  <a:moveTo>
                    <a:pt x="60611" y="57989"/>
                  </a:moveTo>
                  <a:lnTo>
                    <a:pt x="60611" y="64073"/>
                  </a:lnTo>
                  <a:lnTo>
                    <a:pt x="54206" y="64073"/>
                  </a:lnTo>
                  <a:lnTo>
                    <a:pt x="54206" y="57989"/>
                  </a:lnTo>
                  <a:close/>
                  <a:moveTo>
                    <a:pt x="67338" y="57989"/>
                  </a:moveTo>
                  <a:lnTo>
                    <a:pt x="67338" y="64073"/>
                  </a:lnTo>
                  <a:lnTo>
                    <a:pt x="60950" y="64073"/>
                  </a:lnTo>
                  <a:lnTo>
                    <a:pt x="60950" y="57989"/>
                  </a:lnTo>
                  <a:close/>
                  <a:moveTo>
                    <a:pt x="74083" y="57989"/>
                  </a:moveTo>
                  <a:lnTo>
                    <a:pt x="74083" y="64073"/>
                  </a:lnTo>
                  <a:lnTo>
                    <a:pt x="67677" y="64073"/>
                  </a:lnTo>
                  <a:lnTo>
                    <a:pt x="67677" y="57989"/>
                  </a:lnTo>
                  <a:close/>
                  <a:moveTo>
                    <a:pt x="80809" y="57989"/>
                  </a:moveTo>
                  <a:lnTo>
                    <a:pt x="80809" y="64073"/>
                  </a:lnTo>
                  <a:lnTo>
                    <a:pt x="74422" y="64073"/>
                  </a:lnTo>
                  <a:lnTo>
                    <a:pt x="74422" y="57989"/>
                  </a:lnTo>
                  <a:close/>
                  <a:moveTo>
                    <a:pt x="87554" y="57989"/>
                  </a:moveTo>
                  <a:lnTo>
                    <a:pt x="87554" y="64073"/>
                  </a:lnTo>
                  <a:lnTo>
                    <a:pt x="81148" y="64073"/>
                  </a:lnTo>
                  <a:lnTo>
                    <a:pt x="81148" y="57989"/>
                  </a:lnTo>
                  <a:close/>
                  <a:moveTo>
                    <a:pt x="94281" y="57989"/>
                  </a:moveTo>
                  <a:lnTo>
                    <a:pt x="94281" y="64073"/>
                  </a:lnTo>
                  <a:lnTo>
                    <a:pt x="87893" y="64073"/>
                  </a:lnTo>
                  <a:lnTo>
                    <a:pt x="87893" y="57989"/>
                  </a:lnTo>
                  <a:close/>
                  <a:moveTo>
                    <a:pt x="101007" y="57989"/>
                  </a:moveTo>
                  <a:lnTo>
                    <a:pt x="101007" y="64073"/>
                  </a:lnTo>
                  <a:lnTo>
                    <a:pt x="94620" y="64073"/>
                  </a:lnTo>
                  <a:lnTo>
                    <a:pt x="94620" y="57989"/>
                  </a:lnTo>
                  <a:close/>
                  <a:moveTo>
                    <a:pt x="107752" y="57989"/>
                  </a:moveTo>
                  <a:lnTo>
                    <a:pt x="107752" y="64073"/>
                  </a:lnTo>
                  <a:lnTo>
                    <a:pt x="101346" y="64073"/>
                  </a:lnTo>
                  <a:lnTo>
                    <a:pt x="101346" y="57989"/>
                  </a:lnTo>
                  <a:close/>
                  <a:moveTo>
                    <a:pt x="114478" y="57989"/>
                  </a:moveTo>
                  <a:lnTo>
                    <a:pt x="114478" y="64073"/>
                  </a:lnTo>
                  <a:lnTo>
                    <a:pt x="108091" y="64073"/>
                  </a:lnTo>
                  <a:lnTo>
                    <a:pt x="108091" y="57989"/>
                  </a:lnTo>
                  <a:close/>
                  <a:moveTo>
                    <a:pt x="121223" y="57989"/>
                  </a:moveTo>
                  <a:lnTo>
                    <a:pt x="121223" y="64073"/>
                  </a:lnTo>
                  <a:lnTo>
                    <a:pt x="114817" y="64073"/>
                  </a:lnTo>
                  <a:lnTo>
                    <a:pt x="114817" y="57989"/>
                  </a:lnTo>
                  <a:close/>
                  <a:moveTo>
                    <a:pt x="127950" y="57989"/>
                  </a:moveTo>
                  <a:lnTo>
                    <a:pt x="127950" y="64073"/>
                  </a:lnTo>
                  <a:lnTo>
                    <a:pt x="121562" y="64073"/>
                  </a:lnTo>
                  <a:lnTo>
                    <a:pt x="121562" y="57989"/>
                  </a:lnTo>
                  <a:close/>
                  <a:moveTo>
                    <a:pt x="134694" y="57989"/>
                  </a:moveTo>
                  <a:lnTo>
                    <a:pt x="134694" y="64073"/>
                  </a:lnTo>
                  <a:lnTo>
                    <a:pt x="128289" y="64073"/>
                  </a:lnTo>
                  <a:lnTo>
                    <a:pt x="128289" y="57989"/>
                  </a:lnTo>
                  <a:close/>
                  <a:moveTo>
                    <a:pt x="141421" y="57989"/>
                  </a:moveTo>
                  <a:lnTo>
                    <a:pt x="141421" y="64073"/>
                  </a:lnTo>
                  <a:lnTo>
                    <a:pt x="135033" y="64073"/>
                  </a:lnTo>
                  <a:lnTo>
                    <a:pt x="135033" y="57989"/>
                  </a:lnTo>
                  <a:close/>
                  <a:moveTo>
                    <a:pt x="148148" y="57989"/>
                  </a:moveTo>
                  <a:lnTo>
                    <a:pt x="148148" y="64073"/>
                  </a:lnTo>
                  <a:lnTo>
                    <a:pt x="141760" y="64073"/>
                  </a:lnTo>
                  <a:lnTo>
                    <a:pt x="141760" y="57989"/>
                  </a:lnTo>
                  <a:close/>
                  <a:moveTo>
                    <a:pt x="154892" y="57989"/>
                  </a:moveTo>
                  <a:lnTo>
                    <a:pt x="154892" y="64073"/>
                  </a:lnTo>
                  <a:lnTo>
                    <a:pt x="148487" y="64073"/>
                  </a:lnTo>
                  <a:lnTo>
                    <a:pt x="148487" y="57989"/>
                  </a:lnTo>
                  <a:close/>
                  <a:moveTo>
                    <a:pt x="161619" y="57989"/>
                  </a:moveTo>
                  <a:lnTo>
                    <a:pt x="161619" y="64073"/>
                  </a:lnTo>
                  <a:lnTo>
                    <a:pt x="155231" y="64073"/>
                  </a:lnTo>
                  <a:lnTo>
                    <a:pt x="155231" y="57989"/>
                  </a:lnTo>
                  <a:close/>
                  <a:moveTo>
                    <a:pt x="168363" y="57989"/>
                  </a:moveTo>
                  <a:lnTo>
                    <a:pt x="168363" y="64073"/>
                  </a:lnTo>
                  <a:lnTo>
                    <a:pt x="161958" y="64073"/>
                  </a:lnTo>
                  <a:lnTo>
                    <a:pt x="161958" y="57989"/>
                  </a:lnTo>
                  <a:close/>
                  <a:moveTo>
                    <a:pt x="175090" y="57989"/>
                  </a:moveTo>
                  <a:lnTo>
                    <a:pt x="175090" y="64073"/>
                  </a:lnTo>
                  <a:lnTo>
                    <a:pt x="168702" y="64073"/>
                  </a:lnTo>
                  <a:lnTo>
                    <a:pt x="168702" y="57989"/>
                  </a:lnTo>
                  <a:close/>
                  <a:moveTo>
                    <a:pt x="181834" y="57989"/>
                  </a:moveTo>
                  <a:lnTo>
                    <a:pt x="181834" y="64073"/>
                  </a:lnTo>
                  <a:lnTo>
                    <a:pt x="175429" y="64073"/>
                  </a:lnTo>
                  <a:lnTo>
                    <a:pt x="175429" y="57989"/>
                  </a:lnTo>
                  <a:close/>
                  <a:moveTo>
                    <a:pt x="188561" y="57989"/>
                  </a:moveTo>
                  <a:lnTo>
                    <a:pt x="188561" y="64073"/>
                  </a:lnTo>
                  <a:lnTo>
                    <a:pt x="182173" y="64073"/>
                  </a:lnTo>
                  <a:lnTo>
                    <a:pt x="182173" y="57989"/>
                  </a:lnTo>
                  <a:close/>
                  <a:moveTo>
                    <a:pt x="195288" y="57989"/>
                  </a:moveTo>
                  <a:lnTo>
                    <a:pt x="195288" y="64073"/>
                  </a:lnTo>
                  <a:lnTo>
                    <a:pt x="188900" y="64073"/>
                  </a:lnTo>
                  <a:lnTo>
                    <a:pt x="188900" y="57989"/>
                  </a:lnTo>
                  <a:close/>
                  <a:moveTo>
                    <a:pt x="202032" y="57989"/>
                  </a:moveTo>
                  <a:lnTo>
                    <a:pt x="202032" y="64073"/>
                  </a:lnTo>
                  <a:lnTo>
                    <a:pt x="195627" y="64073"/>
                  </a:lnTo>
                  <a:lnTo>
                    <a:pt x="195627" y="57989"/>
                  </a:lnTo>
                  <a:close/>
                  <a:moveTo>
                    <a:pt x="208759" y="57989"/>
                  </a:moveTo>
                  <a:lnTo>
                    <a:pt x="208759" y="64073"/>
                  </a:lnTo>
                  <a:lnTo>
                    <a:pt x="202371" y="64073"/>
                  </a:lnTo>
                  <a:lnTo>
                    <a:pt x="202371" y="57989"/>
                  </a:lnTo>
                  <a:close/>
                  <a:moveTo>
                    <a:pt x="215504" y="57989"/>
                  </a:moveTo>
                  <a:lnTo>
                    <a:pt x="215504" y="64073"/>
                  </a:lnTo>
                  <a:lnTo>
                    <a:pt x="209098" y="64073"/>
                  </a:lnTo>
                  <a:lnTo>
                    <a:pt x="209098" y="57989"/>
                  </a:lnTo>
                  <a:close/>
                  <a:moveTo>
                    <a:pt x="222230" y="57989"/>
                  </a:moveTo>
                  <a:lnTo>
                    <a:pt x="222230" y="64073"/>
                  </a:lnTo>
                  <a:lnTo>
                    <a:pt x="215843" y="64073"/>
                  </a:lnTo>
                  <a:lnTo>
                    <a:pt x="215843" y="57989"/>
                  </a:lnTo>
                  <a:close/>
                  <a:moveTo>
                    <a:pt x="228975" y="57989"/>
                  </a:moveTo>
                  <a:lnTo>
                    <a:pt x="228975" y="64073"/>
                  </a:lnTo>
                  <a:lnTo>
                    <a:pt x="222569" y="64073"/>
                  </a:lnTo>
                  <a:lnTo>
                    <a:pt x="222569" y="57989"/>
                  </a:lnTo>
                  <a:close/>
                  <a:moveTo>
                    <a:pt x="235701" y="57989"/>
                  </a:moveTo>
                  <a:lnTo>
                    <a:pt x="235701" y="64073"/>
                  </a:lnTo>
                  <a:lnTo>
                    <a:pt x="229296" y="64073"/>
                  </a:lnTo>
                  <a:lnTo>
                    <a:pt x="229296" y="57989"/>
                  </a:lnTo>
                  <a:close/>
                  <a:moveTo>
                    <a:pt x="242428" y="57989"/>
                  </a:moveTo>
                  <a:lnTo>
                    <a:pt x="242428" y="64073"/>
                  </a:lnTo>
                  <a:lnTo>
                    <a:pt x="236040" y="64073"/>
                  </a:lnTo>
                  <a:lnTo>
                    <a:pt x="236040" y="57989"/>
                  </a:lnTo>
                  <a:close/>
                  <a:moveTo>
                    <a:pt x="249173" y="57989"/>
                  </a:moveTo>
                  <a:lnTo>
                    <a:pt x="249173" y="64073"/>
                  </a:lnTo>
                  <a:lnTo>
                    <a:pt x="242767" y="64073"/>
                  </a:lnTo>
                  <a:lnTo>
                    <a:pt x="242767" y="57989"/>
                  </a:lnTo>
                  <a:close/>
                  <a:moveTo>
                    <a:pt x="255899" y="57989"/>
                  </a:moveTo>
                  <a:lnTo>
                    <a:pt x="255899" y="64073"/>
                  </a:lnTo>
                  <a:lnTo>
                    <a:pt x="249512" y="64073"/>
                  </a:lnTo>
                  <a:lnTo>
                    <a:pt x="249512" y="57989"/>
                  </a:lnTo>
                  <a:close/>
                  <a:moveTo>
                    <a:pt x="262644" y="57989"/>
                  </a:moveTo>
                  <a:lnTo>
                    <a:pt x="262644" y="64073"/>
                  </a:lnTo>
                  <a:lnTo>
                    <a:pt x="256238" y="64073"/>
                  </a:lnTo>
                  <a:lnTo>
                    <a:pt x="256238" y="57989"/>
                  </a:lnTo>
                  <a:close/>
                  <a:moveTo>
                    <a:pt x="269370" y="57989"/>
                  </a:moveTo>
                  <a:lnTo>
                    <a:pt x="269370" y="64073"/>
                  </a:lnTo>
                  <a:lnTo>
                    <a:pt x="262983" y="64073"/>
                  </a:lnTo>
                  <a:lnTo>
                    <a:pt x="262983" y="57989"/>
                  </a:lnTo>
                  <a:close/>
                  <a:moveTo>
                    <a:pt x="276115" y="57989"/>
                  </a:moveTo>
                  <a:lnTo>
                    <a:pt x="276115" y="64073"/>
                  </a:lnTo>
                  <a:lnTo>
                    <a:pt x="269709" y="64073"/>
                  </a:lnTo>
                  <a:lnTo>
                    <a:pt x="269709" y="57989"/>
                  </a:lnTo>
                  <a:close/>
                  <a:moveTo>
                    <a:pt x="282842" y="57989"/>
                  </a:moveTo>
                  <a:lnTo>
                    <a:pt x="282842" y="64073"/>
                  </a:lnTo>
                  <a:lnTo>
                    <a:pt x="276436" y="64073"/>
                  </a:lnTo>
                  <a:lnTo>
                    <a:pt x="276436" y="57989"/>
                  </a:lnTo>
                  <a:close/>
                  <a:moveTo>
                    <a:pt x="6745" y="64394"/>
                  </a:moveTo>
                  <a:lnTo>
                    <a:pt x="6745" y="70478"/>
                  </a:lnTo>
                  <a:lnTo>
                    <a:pt x="339" y="70478"/>
                  </a:lnTo>
                  <a:lnTo>
                    <a:pt x="339" y="64394"/>
                  </a:lnTo>
                  <a:close/>
                  <a:moveTo>
                    <a:pt x="13471" y="64394"/>
                  </a:moveTo>
                  <a:lnTo>
                    <a:pt x="13471" y="70478"/>
                  </a:lnTo>
                  <a:lnTo>
                    <a:pt x="7066" y="70478"/>
                  </a:lnTo>
                  <a:lnTo>
                    <a:pt x="7066" y="64394"/>
                  </a:lnTo>
                  <a:close/>
                  <a:moveTo>
                    <a:pt x="20198" y="64394"/>
                  </a:moveTo>
                  <a:lnTo>
                    <a:pt x="20198" y="70478"/>
                  </a:lnTo>
                  <a:lnTo>
                    <a:pt x="13810" y="70478"/>
                  </a:lnTo>
                  <a:lnTo>
                    <a:pt x="13810" y="64394"/>
                  </a:lnTo>
                  <a:close/>
                  <a:moveTo>
                    <a:pt x="26942" y="64394"/>
                  </a:moveTo>
                  <a:lnTo>
                    <a:pt x="26942" y="70478"/>
                  </a:lnTo>
                  <a:lnTo>
                    <a:pt x="20537" y="70478"/>
                  </a:lnTo>
                  <a:lnTo>
                    <a:pt x="20537" y="64394"/>
                  </a:lnTo>
                  <a:close/>
                  <a:moveTo>
                    <a:pt x="33669" y="64394"/>
                  </a:moveTo>
                  <a:lnTo>
                    <a:pt x="33669" y="70478"/>
                  </a:lnTo>
                  <a:lnTo>
                    <a:pt x="27281" y="70478"/>
                  </a:lnTo>
                  <a:lnTo>
                    <a:pt x="27281" y="64394"/>
                  </a:lnTo>
                  <a:close/>
                  <a:moveTo>
                    <a:pt x="40414" y="64394"/>
                  </a:moveTo>
                  <a:lnTo>
                    <a:pt x="40414" y="70478"/>
                  </a:lnTo>
                  <a:lnTo>
                    <a:pt x="34008" y="70478"/>
                  </a:lnTo>
                  <a:lnTo>
                    <a:pt x="34008" y="64394"/>
                  </a:lnTo>
                  <a:close/>
                  <a:moveTo>
                    <a:pt x="47140" y="64394"/>
                  </a:moveTo>
                  <a:lnTo>
                    <a:pt x="47140" y="70478"/>
                  </a:lnTo>
                  <a:lnTo>
                    <a:pt x="40753" y="70478"/>
                  </a:lnTo>
                  <a:lnTo>
                    <a:pt x="40753" y="64394"/>
                  </a:lnTo>
                  <a:close/>
                  <a:moveTo>
                    <a:pt x="53885" y="64394"/>
                  </a:moveTo>
                  <a:lnTo>
                    <a:pt x="53885" y="70478"/>
                  </a:lnTo>
                  <a:lnTo>
                    <a:pt x="47479" y="70478"/>
                  </a:lnTo>
                  <a:lnTo>
                    <a:pt x="47479" y="64394"/>
                  </a:lnTo>
                  <a:close/>
                  <a:moveTo>
                    <a:pt x="60611" y="64394"/>
                  </a:moveTo>
                  <a:lnTo>
                    <a:pt x="60611" y="70478"/>
                  </a:lnTo>
                  <a:lnTo>
                    <a:pt x="54206" y="70478"/>
                  </a:lnTo>
                  <a:lnTo>
                    <a:pt x="54206" y="64394"/>
                  </a:lnTo>
                  <a:close/>
                  <a:moveTo>
                    <a:pt x="67338" y="64394"/>
                  </a:moveTo>
                  <a:lnTo>
                    <a:pt x="67338" y="70478"/>
                  </a:lnTo>
                  <a:lnTo>
                    <a:pt x="60950" y="70478"/>
                  </a:lnTo>
                  <a:lnTo>
                    <a:pt x="60950" y="64394"/>
                  </a:lnTo>
                  <a:close/>
                  <a:moveTo>
                    <a:pt x="74083" y="64394"/>
                  </a:moveTo>
                  <a:lnTo>
                    <a:pt x="74083" y="70478"/>
                  </a:lnTo>
                  <a:lnTo>
                    <a:pt x="67677" y="70478"/>
                  </a:lnTo>
                  <a:lnTo>
                    <a:pt x="67677" y="64394"/>
                  </a:lnTo>
                  <a:close/>
                  <a:moveTo>
                    <a:pt x="80809" y="64394"/>
                  </a:moveTo>
                  <a:lnTo>
                    <a:pt x="80809" y="70478"/>
                  </a:lnTo>
                  <a:lnTo>
                    <a:pt x="74422" y="70478"/>
                  </a:lnTo>
                  <a:lnTo>
                    <a:pt x="74422" y="64394"/>
                  </a:lnTo>
                  <a:close/>
                  <a:moveTo>
                    <a:pt x="87554" y="64394"/>
                  </a:moveTo>
                  <a:lnTo>
                    <a:pt x="87554" y="70478"/>
                  </a:lnTo>
                  <a:lnTo>
                    <a:pt x="81148" y="70478"/>
                  </a:lnTo>
                  <a:lnTo>
                    <a:pt x="81148" y="64394"/>
                  </a:lnTo>
                  <a:close/>
                  <a:moveTo>
                    <a:pt x="94281" y="64394"/>
                  </a:moveTo>
                  <a:lnTo>
                    <a:pt x="94281" y="70478"/>
                  </a:lnTo>
                  <a:lnTo>
                    <a:pt x="87893" y="70478"/>
                  </a:lnTo>
                  <a:lnTo>
                    <a:pt x="87893" y="64394"/>
                  </a:lnTo>
                  <a:close/>
                  <a:moveTo>
                    <a:pt x="101007" y="64394"/>
                  </a:moveTo>
                  <a:lnTo>
                    <a:pt x="101007" y="70478"/>
                  </a:lnTo>
                  <a:lnTo>
                    <a:pt x="94620" y="70478"/>
                  </a:lnTo>
                  <a:lnTo>
                    <a:pt x="94620" y="64394"/>
                  </a:lnTo>
                  <a:close/>
                  <a:moveTo>
                    <a:pt x="107752" y="64394"/>
                  </a:moveTo>
                  <a:lnTo>
                    <a:pt x="107752" y="70478"/>
                  </a:lnTo>
                  <a:lnTo>
                    <a:pt x="101346" y="70478"/>
                  </a:lnTo>
                  <a:lnTo>
                    <a:pt x="101346" y="64394"/>
                  </a:lnTo>
                  <a:close/>
                  <a:moveTo>
                    <a:pt x="114478" y="64394"/>
                  </a:moveTo>
                  <a:lnTo>
                    <a:pt x="114478" y="70478"/>
                  </a:lnTo>
                  <a:lnTo>
                    <a:pt x="108091" y="70478"/>
                  </a:lnTo>
                  <a:lnTo>
                    <a:pt x="108091" y="64394"/>
                  </a:lnTo>
                  <a:close/>
                  <a:moveTo>
                    <a:pt x="121223" y="64394"/>
                  </a:moveTo>
                  <a:lnTo>
                    <a:pt x="121223" y="70478"/>
                  </a:lnTo>
                  <a:lnTo>
                    <a:pt x="114817" y="70478"/>
                  </a:lnTo>
                  <a:lnTo>
                    <a:pt x="114817" y="64394"/>
                  </a:lnTo>
                  <a:close/>
                  <a:moveTo>
                    <a:pt x="127950" y="64394"/>
                  </a:moveTo>
                  <a:lnTo>
                    <a:pt x="127950" y="70478"/>
                  </a:lnTo>
                  <a:lnTo>
                    <a:pt x="121562" y="70478"/>
                  </a:lnTo>
                  <a:lnTo>
                    <a:pt x="121562" y="64394"/>
                  </a:lnTo>
                  <a:close/>
                  <a:moveTo>
                    <a:pt x="134694" y="64394"/>
                  </a:moveTo>
                  <a:lnTo>
                    <a:pt x="134694" y="70478"/>
                  </a:lnTo>
                  <a:lnTo>
                    <a:pt x="128289" y="70478"/>
                  </a:lnTo>
                  <a:lnTo>
                    <a:pt x="128289" y="64394"/>
                  </a:lnTo>
                  <a:close/>
                  <a:moveTo>
                    <a:pt x="141421" y="64394"/>
                  </a:moveTo>
                  <a:lnTo>
                    <a:pt x="141421" y="70478"/>
                  </a:lnTo>
                  <a:lnTo>
                    <a:pt x="135033" y="70478"/>
                  </a:lnTo>
                  <a:lnTo>
                    <a:pt x="135033" y="64394"/>
                  </a:lnTo>
                  <a:close/>
                  <a:moveTo>
                    <a:pt x="148148" y="64394"/>
                  </a:moveTo>
                  <a:lnTo>
                    <a:pt x="148148" y="70478"/>
                  </a:lnTo>
                  <a:lnTo>
                    <a:pt x="141760" y="70478"/>
                  </a:lnTo>
                  <a:lnTo>
                    <a:pt x="141760" y="64394"/>
                  </a:lnTo>
                  <a:close/>
                  <a:moveTo>
                    <a:pt x="154892" y="64394"/>
                  </a:moveTo>
                  <a:lnTo>
                    <a:pt x="154892" y="70478"/>
                  </a:lnTo>
                  <a:lnTo>
                    <a:pt x="148487" y="70478"/>
                  </a:lnTo>
                  <a:lnTo>
                    <a:pt x="148487" y="64394"/>
                  </a:lnTo>
                  <a:close/>
                  <a:moveTo>
                    <a:pt x="161619" y="64394"/>
                  </a:moveTo>
                  <a:lnTo>
                    <a:pt x="161619" y="70478"/>
                  </a:lnTo>
                  <a:lnTo>
                    <a:pt x="155231" y="70478"/>
                  </a:lnTo>
                  <a:lnTo>
                    <a:pt x="155231" y="64394"/>
                  </a:lnTo>
                  <a:close/>
                  <a:moveTo>
                    <a:pt x="168363" y="64394"/>
                  </a:moveTo>
                  <a:lnTo>
                    <a:pt x="168363" y="70478"/>
                  </a:lnTo>
                  <a:lnTo>
                    <a:pt x="161958" y="70478"/>
                  </a:lnTo>
                  <a:lnTo>
                    <a:pt x="161958" y="64394"/>
                  </a:lnTo>
                  <a:close/>
                  <a:moveTo>
                    <a:pt x="175090" y="64394"/>
                  </a:moveTo>
                  <a:lnTo>
                    <a:pt x="175090" y="70478"/>
                  </a:lnTo>
                  <a:lnTo>
                    <a:pt x="168702" y="70478"/>
                  </a:lnTo>
                  <a:lnTo>
                    <a:pt x="168702" y="64394"/>
                  </a:lnTo>
                  <a:close/>
                  <a:moveTo>
                    <a:pt x="181834" y="64394"/>
                  </a:moveTo>
                  <a:lnTo>
                    <a:pt x="181834" y="70478"/>
                  </a:lnTo>
                  <a:lnTo>
                    <a:pt x="175429" y="70478"/>
                  </a:lnTo>
                  <a:lnTo>
                    <a:pt x="175429" y="64394"/>
                  </a:lnTo>
                  <a:close/>
                  <a:moveTo>
                    <a:pt x="188561" y="64394"/>
                  </a:moveTo>
                  <a:lnTo>
                    <a:pt x="188561" y="70478"/>
                  </a:lnTo>
                  <a:lnTo>
                    <a:pt x="182173" y="70478"/>
                  </a:lnTo>
                  <a:lnTo>
                    <a:pt x="182173" y="64394"/>
                  </a:lnTo>
                  <a:close/>
                  <a:moveTo>
                    <a:pt x="195288" y="64394"/>
                  </a:moveTo>
                  <a:lnTo>
                    <a:pt x="195288" y="70478"/>
                  </a:lnTo>
                  <a:lnTo>
                    <a:pt x="188900" y="70478"/>
                  </a:lnTo>
                  <a:lnTo>
                    <a:pt x="188900" y="64394"/>
                  </a:lnTo>
                  <a:close/>
                  <a:moveTo>
                    <a:pt x="202032" y="64394"/>
                  </a:moveTo>
                  <a:lnTo>
                    <a:pt x="202032" y="70478"/>
                  </a:lnTo>
                  <a:lnTo>
                    <a:pt x="195627" y="70478"/>
                  </a:lnTo>
                  <a:lnTo>
                    <a:pt x="195627" y="64394"/>
                  </a:lnTo>
                  <a:close/>
                  <a:moveTo>
                    <a:pt x="208759" y="64394"/>
                  </a:moveTo>
                  <a:lnTo>
                    <a:pt x="208759" y="70478"/>
                  </a:lnTo>
                  <a:lnTo>
                    <a:pt x="202371" y="70478"/>
                  </a:lnTo>
                  <a:lnTo>
                    <a:pt x="202371" y="64394"/>
                  </a:lnTo>
                  <a:close/>
                  <a:moveTo>
                    <a:pt x="215504" y="64394"/>
                  </a:moveTo>
                  <a:lnTo>
                    <a:pt x="215504" y="70478"/>
                  </a:lnTo>
                  <a:lnTo>
                    <a:pt x="209098" y="70478"/>
                  </a:lnTo>
                  <a:lnTo>
                    <a:pt x="209098" y="64394"/>
                  </a:lnTo>
                  <a:close/>
                  <a:moveTo>
                    <a:pt x="222230" y="64394"/>
                  </a:moveTo>
                  <a:lnTo>
                    <a:pt x="222230" y="70478"/>
                  </a:lnTo>
                  <a:lnTo>
                    <a:pt x="215843" y="70478"/>
                  </a:lnTo>
                  <a:lnTo>
                    <a:pt x="215843" y="64394"/>
                  </a:lnTo>
                  <a:close/>
                  <a:moveTo>
                    <a:pt x="228975" y="64394"/>
                  </a:moveTo>
                  <a:lnTo>
                    <a:pt x="228975" y="70478"/>
                  </a:lnTo>
                  <a:lnTo>
                    <a:pt x="222569" y="70478"/>
                  </a:lnTo>
                  <a:lnTo>
                    <a:pt x="222569" y="64394"/>
                  </a:lnTo>
                  <a:close/>
                  <a:moveTo>
                    <a:pt x="235701" y="64394"/>
                  </a:moveTo>
                  <a:lnTo>
                    <a:pt x="235701" y="70478"/>
                  </a:lnTo>
                  <a:lnTo>
                    <a:pt x="229296" y="70478"/>
                  </a:lnTo>
                  <a:lnTo>
                    <a:pt x="229296" y="64394"/>
                  </a:lnTo>
                  <a:close/>
                  <a:moveTo>
                    <a:pt x="242428" y="64394"/>
                  </a:moveTo>
                  <a:lnTo>
                    <a:pt x="242428" y="70478"/>
                  </a:lnTo>
                  <a:lnTo>
                    <a:pt x="236040" y="70478"/>
                  </a:lnTo>
                  <a:lnTo>
                    <a:pt x="236040" y="64394"/>
                  </a:lnTo>
                  <a:close/>
                  <a:moveTo>
                    <a:pt x="249173" y="64394"/>
                  </a:moveTo>
                  <a:lnTo>
                    <a:pt x="249173" y="70478"/>
                  </a:lnTo>
                  <a:lnTo>
                    <a:pt x="242767" y="70478"/>
                  </a:lnTo>
                  <a:lnTo>
                    <a:pt x="242767" y="64394"/>
                  </a:lnTo>
                  <a:close/>
                  <a:moveTo>
                    <a:pt x="255899" y="64394"/>
                  </a:moveTo>
                  <a:lnTo>
                    <a:pt x="255899" y="70478"/>
                  </a:lnTo>
                  <a:lnTo>
                    <a:pt x="249512" y="70478"/>
                  </a:lnTo>
                  <a:lnTo>
                    <a:pt x="249512" y="64394"/>
                  </a:lnTo>
                  <a:close/>
                  <a:moveTo>
                    <a:pt x="262644" y="64394"/>
                  </a:moveTo>
                  <a:lnTo>
                    <a:pt x="262644" y="70478"/>
                  </a:lnTo>
                  <a:lnTo>
                    <a:pt x="256238" y="70478"/>
                  </a:lnTo>
                  <a:lnTo>
                    <a:pt x="256238" y="64394"/>
                  </a:lnTo>
                  <a:close/>
                  <a:moveTo>
                    <a:pt x="269370" y="64394"/>
                  </a:moveTo>
                  <a:lnTo>
                    <a:pt x="269370" y="70478"/>
                  </a:lnTo>
                  <a:lnTo>
                    <a:pt x="262983" y="70478"/>
                  </a:lnTo>
                  <a:lnTo>
                    <a:pt x="262983" y="64394"/>
                  </a:lnTo>
                  <a:close/>
                  <a:moveTo>
                    <a:pt x="276115" y="64394"/>
                  </a:moveTo>
                  <a:lnTo>
                    <a:pt x="276115" y="70478"/>
                  </a:lnTo>
                  <a:lnTo>
                    <a:pt x="269709" y="70478"/>
                  </a:lnTo>
                  <a:lnTo>
                    <a:pt x="269709" y="64394"/>
                  </a:lnTo>
                  <a:close/>
                  <a:moveTo>
                    <a:pt x="282842" y="64394"/>
                  </a:moveTo>
                  <a:lnTo>
                    <a:pt x="282842" y="70478"/>
                  </a:lnTo>
                  <a:lnTo>
                    <a:pt x="276436" y="70478"/>
                  </a:lnTo>
                  <a:lnTo>
                    <a:pt x="276436" y="64394"/>
                  </a:lnTo>
                  <a:close/>
                  <a:moveTo>
                    <a:pt x="6745" y="70800"/>
                  </a:moveTo>
                  <a:lnTo>
                    <a:pt x="6745" y="76884"/>
                  </a:lnTo>
                  <a:lnTo>
                    <a:pt x="339" y="76884"/>
                  </a:lnTo>
                  <a:lnTo>
                    <a:pt x="339" y="70800"/>
                  </a:lnTo>
                  <a:close/>
                  <a:moveTo>
                    <a:pt x="13471" y="70800"/>
                  </a:moveTo>
                  <a:lnTo>
                    <a:pt x="13471" y="76884"/>
                  </a:lnTo>
                  <a:lnTo>
                    <a:pt x="7066" y="76884"/>
                  </a:lnTo>
                  <a:lnTo>
                    <a:pt x="7066" y="70800"/>
                  </a:lnTo>
                  <a:close/>
                  <a:moveTo>
                    <a:pt x="20198" y="70800"/>
                  </a:moveTo>
                  <a:lnTo>
                    <a:pt x="20198" y="76884"/>
                  </a:lnTo>
                  <a:lnTo>
                    <a:pt x="13810" y="76884"/>
                  </a:lnTo>
                  <a:lnTo>
                    <a:pt x="13810" y="70800"/>
                  </a:lnTo>
                  <a:close/>
                  <a:moveTo>
                    <a:pt x="26942" y="70800"/>
                  </a:moveTo>
                  <a:lnTo>
                    <a:pt x="26942" y="76884"/>
                  </a:lnTo>
                  <a:lnTo>
                    <a:pt x="20537" y="76884"/>
                  </a:lnTo>
                  <a:lnTo>
                    <a:pt x="20537" y="70800"/>
                  </a:lnTo>
                  <a:close/>
                  <a:moveTo>
                    <a:pt x="33669" y="70800"/>
                  </a:moveTo>
                  <a:lnTo>
                    <a:pt x="33669" y="76884"/>
                  </a:lnTo>
                  <a:lnTo>
                    <a:pt x="27281" y="76884"/>
                  </a:lnTo>
                  <a:lnTo>
                    <a:pt x="27281" y="70800"/>
                  </a:lnTo>
                  <a:close/>
                  <a:moveTo>
                    <a:pt x="40414" y="70800"/>
                  </a:moveTo>
                  <a:lnTo>
                    <a:pt x="40414" y="76884"/>
                  </a:lnTo>
                  <a:lnTo>
                    <a:pt x="34008" y="76884"/>
                  </a:lnTo>
                  <a:lnTo>
                    <a:pt x="34008" y="70800"/>
                  </a:lnTo>
                  <a:close/>
                  <a:moveTo>
                    <a:pt x="47140" y="70800"/>
                  </a:moveTo>
                  <a:lnTo>
                    <a:pt x="47140" y="76884"/>
                  </a:lnTo>
                  <a:lnTo>
                    <a:pt x="40753" y="76884"/>
                  </a:lnTo>
                  <a:lnTo>
                    <a:pt x="40753" y="70800"/>
                  </a:lnTo>
                  <a:close/>
                  <a:moveTo>
                    <a:pt x="53885" y="70800"/>
                  </a:moveTo>
                  <a:lnTo>
                    <a:pt x="53885" y="76884"/>
                  </a:lnTo>
                  <a:lnTo>
                    <a:pt x="47479" y="76884"/>
                  </a:lnTo>
                  <a:lnTo>
                    <a:pt x="47479" y="70800"/>
                  </a:lnTo>
                  <a:close/>
                  <a:moveTo>
                    <a:pt x="60611" y="70800"/>
                  </a:moveTo>
                  <a:lnTo>
                    <a:pt x="60611" y="76884"/>
                  </a:lnTo>
                  <a:lnTo>
                    <a:pt x="54206" y="76884"/>
                  </a:lnTo>
                  <a:lnTo>
                    <a:pt x="54206" y="70800"/>
                  </a:lnTo>
                  <a:close/>
                  <a:moveTo>
                    <a:pt x="67338" y="70800"/>
                  </a:moveTo>
                  <a:lnTo>
                    <a:pt x="67338" y="76884"/>
                  </a:lnTo>
                  <a:lnTo>
                    <a:pt x="60950" y="76884"/>
                  </a:lnTo>
                  <a:lnTo>
                    <a:pt x="60950" y="70800"/>
                  </a:lnTo>
                  <a:close/>
                  <a:moveTo>
                    <a:pt x="74083" y="70800"/>
                  </a:moveTo>
                  <a:lnTo>
                    <a:pt x="74083" y="76884"/>
                  </a:lnTo>
                  <a:lnTo>
                    <a:pt x="67677" y="76884"/>
                  </a:lnTo>
                  <a:lnTo>
                    <a:pt x="67677" y="70800"/>
                  </a:lnTo>
                  <a:close/>
                  <a:moveTo>
                    <a:pt x="80809" y="70800"/>
                  </a:moveTo>
                  <a:lnTo>
                    <a:pt x="80809" y="76884"/>
                  </a:lnTo>
                  <a:lnTo>
                    <a:pt x="74422" y="76884"/>
                  </a:lnTo>
                  <a:lnTo>
                    <a:pt x="74422" y="70800"/>
                  </a:lnTo>
                  <a:close/>
                  <a:moveTo>
                    <a:pt x="87554" y="70800"/>
                  </a:moveTo>
                  <a:lnTo>
                    <a:pt x="87554" y="76884"/>
                  </a:lnTo>
                  <a:lnTo>
                    <a:pt x="81148" y="76884"/>
                  </a:lnTo>
                  <a:lnTo>
                    <a:pt x="81148" y="70800"/>
                  </a:lnTo>
                  <a:close/>
                  <a:moveTo>
                    <a:pt x="94281" y="70800"/>
                  </a:moveTo>
                  <a:lnTo>
                    <a:pt x="94281" y="76884"/>
                  </a:lnTo>
                  <a:lnTo>
                    <a:pt x="87893" y="76884"/>
                  </a:lnTo>
                  <a:lnTo>
                    <a:pt x="87893" y="70800"/>
                  </a:lnTo>
                  <a:close/>
                  <a:moveTo>
                    <a:pt x="101007" y="70800"/>
                  </a:moveTo>
                  <a:lnTo>
                    <a:pt x="101007" y="76884"/>
                  </a:lnTo>
                  <a:lnTo>
                    <a:pt x="94620" y="76884"/>
                  </a:lnTo>
                  <a:lnTo>
                    <a:pt x="94620" y="70800"/>
                  </a:lnTo>
                  <a:close/>
                  <a:moveTo>
                    <a:pt x="107752" y="70800"/>
                  </a:moveTo>
                  <a:lnTo>
                    <a:pt x="107752" y="76884"/>
                  </a:lnTo>
                  <a:lnTo>
                    <a:pt x="101346" y="76884"/>
                  </a:lnTo>
                  <a:lnTo>
                    <a:pt x="101346" y="70800"/>
                  </a:lnTo>
                  <a:close/>
                  <a:moveTo>
                    <a:pt x="114478" y="70800"/>
                  </a:moveTo>
                  <a:lnTo>
                    <a:pt x="114478" y="76884"/>
                  </a:lnTo>
                  <a:lnTo>
                    <a:pt x="108091" y="76884"/>
                  </a:lnTo>
                  <a:lnTo>
                    <a:pt x="108091" y="70800"/>
                  </a:lnTo>
                  <a:close/>
                  <a:moveTo>
                    <a:pt x="121223" y="70800"/>
                  </a:moveTo>
                  <a:lnTo>
                    <a:pt x="121223" y="76884"/>
                  </a:lnTo>
                  <a:lnTo>
                    <a:pt x="114817" y="76884"/>
                  </a:lnTo>
                  <a:lnTo>
                    <a:pt x="114817" y="70800"/>
                  </a:lnTo>
                  <a:close/>
                  <a:moveTo>
                    <a:pt x="127950" y="70800"/>
                  </a:moveTo>
                  <a:lnTo>
                    <a:pt x="127950" y="76884"/>
                  </a:lnTo>
                  <a:lnTo>
                    <a:pt x="121562" y="76884"/>
                  </a:lnTo>
                  <a:lnTo>
                    <a:pt x="121562" y="70800"/>
                  </a:lnTo>
                  <a:close/>
                  <a:moveTo>
                    <a:pt x="134694" y="70800"/>
                  </a:moveTo>
                  <a:lnTo>
                    <a:pt x="134694" y="76884"/>
                  </a:lnTo>
                  <a:lnTo>
                    <a:pt x="128289" y="76884"/>
                  </a:lnTo>
                  <a:lnTo>
                    <a:pt x="128289" y="70800"/>
                  </a:lnTo>
                  <a:close/>
                  <a:moveTo>
                    <a:pt x="141421" y="70800"/>
                  </a:moveTo>
                  <a:lnTo>
                    <a:pt x="141421" y="76884"/>
                  </a:lnTo>
                  <a:lnTo>
                    <a:pt x="135033" y="76884"/>
                  </a:lnTo>
                  <a:lnTo>
                    <a:pt x="135033" y="70800"/>
                  </a:lnTo>
                  <a:close/>
                  <a:moveTo>
                    <a:pt x="148148" y="70800"/>
                  </a:moveTo>
                  <a:lnTo>
                    <a:pt x="148148" y="76884"/>
                  </a:lnTo>
                  <a:lnTo>
                    <a:pt x="141760" y="76884"/>
                  </a:lnTo>
                  <a:lnTo>
                    <a:pt x="141760" y="70800"/>
                  </a:lnTo>
                  <a:close/>
                  <a:moveTo>
                    <a:pt x="154892" y="70800"/>
                  </a:moveTo>
                  <a:lnTo>
                    <a:pt x="154892" y="76884"/>
                  </a:lnTo>
                  <a:lnTo>
                    <a:pt x="148487" y="76884"/>
                  </a:lnTo>
                  <a:lnTo>
                    <a:pt x="148487" y="70800"/>
                  </a:lnTo>
                  <a:close/>
                  <a:moveTo>
                    <a:pt x="161619" y="70800"/>
                  </a:moveTo>
                  <a:lnTo>
                    <a:pt x="161619" y="76884"/>
                  </a:lnTo>
                  <a:lnTo>
                    <a:pt x="155231" y="76884"/>
                  </a:lnTo>
                  <a:lnTo>
                    <a:pt x="155231" y="70800"/>
                  </a:lnTo>
                  <a:close/>
                  <a:moveTo>
                    <a:pt x="168363" y="70800"/>
                  </a:moveTo>
                  <a:lnTo>
                    <a:pt x="168363" y="76884"/>
                  </a:lnTo>
                  <a:lnTo>
                    <a:pt x="161958" y="76884"/>
                  </a:lnTo>
                  <a:lnTo>
                    <a:pt x="161958" y="70800"/>
                  </a:lnTo>
                  <a:close/>
                  <a:moveTo>
                    <a:pt x="175090" y="70800"/>
                  </a:moveTo>
                  <a:lnTo>
                    <a:pt x="175090" y="76884"/>
                  </a:lnTo>
                  <a:lnTo>
                    <a:pt x="168702" y="76884"/>
                  </a:lnTo>
                  <a:lnTo>
                    <a:pt x="168702" y="70800"/>
                  </a:lnTo>
                  <a:close/>
                  <a:moveTo>
                    <a:pt x="181834" y="70800"/>
                  </a:moveTo>
                  <a:lnTo>
                    <a:pt x="181834" y="76884"/>
                  </a:lnTo>
                  <a:lnTo>
                    <a:pt x="175429" y="76884"/>
                  </a:lnTo>
                  <a:lnTo>
                    <a:pt x="175429" y="70800"/>
                  </a:lnTo>
                  <a:close/>
                  <a:moveTo>
                    <a:pt x="188561" y="70800"/>
                  </a:moveTo>
                  <a:lnTo>
                    <a:pt x="188561" y="76884"/>
                  </a:lnTo>
                  <a:lnTo>
                    <a:pt x="182173" y="76884"/>
                  </a:lnTo>
                  <a:lnTo>
                    <a:pt x="182173" y="70800"/>
                  </a:lnTo>
                  <a:close/>
                  <a:moveTo>
                    <a:pt x="195288" y="70800"/>
                  </a:moveTo>
                  <a:lnTo>
                    <a:pt x="195288" y="76884"/>
                  </a:lnTo>
                  <a:lnTo>
                    <a:pt x="188900" y="76884"/>
                  </a:lnTo>
                  <a:lnTo>
                    <a:pt x="188900" y="70800"/>
                  </a:lnTo>
                  <a:close/>
                  <a:moveTo>
                    <a:pt x="202032" y="70800"/>
                  </a:moveTo>
                  <a:lnTo>
                    <a:pt x="202032" y="76884"/>
                  </a:lnTo>
                  <a:lnTo>
                    <a:pt x="195627" y="76884"/>
                  </a:lnTo>
                  <a:lnTo>
                    <a:pt x="195627" y="70800"/>
                  </a:lnTo>
                  <a:close/>
                  <a:moveTo>
                    <a:pt x="208759" y="70800"/>
                  </a:moveTo>
                  <a:lnTo>
                    <a:pt x="208759" y="76884"/>
                  </a:lnTo>
                  <a:lnTo>
                    <a:pt x="202371" y="76884"/>
                  </a:lnTo>
                  <a:lnTo>
                    <a:pt x="202371" y="70800"/>
                  </a:lnTo>
                  <a:close/>
                  <a:moveTo>
                    <a:pt x="215504" y="70800"/>
                  </a:moveTo>
                  <a:lnTo>
                    <a:pt x="215504" y="76884"/>
                  </a:lnTo>
                  <a:lnTo>
                    <a:pt x="209098" y="76884"/>
                  </a:lnTo>
                  <a:lnTo>
                    <a:pt x="209098" y="70800"/>
                  </a:lnTo>
                  <a:close/>
                  <a:moveTo>
                    <a:pt x="222230" y="70800"/>
                  </a:moveTo>
                  <a:lnTo>
                    <a:pt x="222230" y="76884"/>
                  </a:lnTo>
                  <a:lnTo>
                    <a:pt x="215843" y="76884"/>
                  </a:lnTo>
                  <a:lnTo>
                    <a:pt x="215843" y="70800"/>
                  </a:lnTo>
                  <a:close/>
                  <a:moveTo>
                    <a:pt x="228975" y="70800"/>
                  </a:moveTo>
                  <a:lnTo>
                    <a:pt x="228975" y="76884"/>
                  </a:lnTo>
                  <a:lnTo>
                    <a:pt x="222569" y="76884"/>
                  </a:lnTo>
                  <a:lnTo>
                    <a:pt x="222569" y="70800"/>
                  </a:lnTo>
                  <a:close/>
                  <a:moveTo>
                    <a:pt x="235701" y="70800"/>
                  </a:moveTo>
                  <a:lnTo>
                    <a:pt x="235701" y="76884"/>
                  </a:lnTo>
                  <a:lnTo>
                    <a:pt x="229296" y="76884"/>
                  </a:lnTo>
                  <a:lnTo>
                    <a:pt x="229296" y="70800"/>
                  </a:lnTo>
                  <a:close/>
                  <a:moveTo>
                    <a:pt x="242428" y="70800"/>
                  </a:moveTo>
                  <a:lnTo>
                    <a:pt x="242428" y="76884"/>
                  </a:lnTo>
                  <a:lnTo>
                    <a:pt x="236040" y="76884"/>
                  </a:lnTo>
                  <a:lnTo>
                    <a:pt x="236040" y="70800"/>
                  </a:lnTo>
                  <a:close/>
                  <a:moveTo>
                    <a:pt x="249173" y="70800"/>
                  </a:moveTo>
                  <a:lnTo>
                    <a:pt x="249173" y="76884"/>
                  </a:lnTo>
                  <a:lnTo>
                    <a:pt x="242767" y="76884"/>
                  </a:lnTo>
                  <a:lnTo>
                    <a:pt x="242767" y="70800"/>
                  </a:lnTo>
                  <a:close/>
                  <a:moveTo>
                    <a:pt x="255899" y="70800"/>
                  </a:moveTo>
                  <a:lnTo>
                    <a:pt x="255899" y="76884"/>
                  </a:lnTo>
                  <a:lnTo>
                    <a:pt x="249512" y="76884"/>
                  </a:lnTo>
                  <a:lnTo>
                    <a:pt x="249512" y="70800"/>
                  </a:lnTo>
                  <a:close/>
                  <a:moveTo>
                    <a:pt x="262644" y="70800"/>
                  </a:moveTo>
                  <a:lnTo>
                    <a:pt x="262644" y="76884"/>
                  </a:lnTo>
                  <a:lnTo>
                    <a:pt x="256238" y="76884"/>
                  </a:lnTo>
                  <a:lnTo>
                    <a:pt x="256238" y="70800"/>
                  </a:lnTo>
                  <a:close/>
                  <a:moveTo>
                    <a:pt x="269370" y="70800"/>
                  </a:moveTo>
                  <a:lnTo>
                    <a:pt x="269370" y="76884"/>
                  </a:lnTo>
                  <a:lnTo>
                    <a:pt x="262983" y="76884"/>
                  </a:lnTo>
                  <a:lnTo>
                    <a:pt x="262983" y="70800"/>
                  </a:lnTo>
                  <a:close/>
                  <a:moveTo>
                    <a:pt x="276115" y="70800"/>
                  </a:moveTo>
                  <a:lnTo>
                    <a:pt x="276115" y="76884"/>
                  </a:lnTo>
                  <a:lnTo>
                    <a:pt x="269709" y="76884"/>
                  </a:lnTo>
                  <a:lnTo>
                    <a:pt x="269709" y="70800"/>
                  </a:lnTo>
                  <a:close/>
                  <a:moveTo>
                    <a:pt x="282842" y="70800"/>
                  </a:moveTo>
                  <a:lnTo>
                    <a:pt x="282842" y="76884"/>
                  </a:lnTo>
                  <a:lnTo>
                    <a:pt x="276436" y="76884"/>
                  </a:lnTo>
                  <a:lnTo>
                    <a:pt x="276436" y="70800"/>
                  </a:lnTo>
                  <a:close/>
                  <a:moveTo>
                    <a:pt x="6745" y="77205"/>
                  </a:moveTo>
                  <a:lnTo>
                    <a:pt x="6745" y="83289"/>
                  </a:lnTo>
                  <a:lnTo>
                    <a:pt x="339" y="83289"/>
                  </a:lnTo>
                  <a:lnTo>
                    <a:pt x="339" y="77205"/>
                  </a:lnTo>
                  <a:close/>
                  <a:moveTo>
                    <a:pt x="13471" y="77205"/>
                  </a:moveTo>
                  <a:lnTo>
                    <a:pt x="13471" y="83289"/>
                  </a:lnTo>
                  <a:lnTo>
                    <a:pt x="7066" y="83289"/>
                  </a:lnTo>
                  <a:lnTo>
                    <a:pt x="7066" y="77205"/>
                  </a:lnTo>
                  <a:close/>
                  <a:moveTo>
                    <a:pt x="20198" y="77205"/>
                  </a:moveTo>
                  <a:lnTo>
                    <a:pt x="20198" y="83289"/>
                  </a:lnTo>
                  <a:lnTo>
                    <a:pt x="13810" y="83289"/>
                  </a:lnTo>
                  <a:lnTo>
                    <a:pt x="13810" y="77205"/>
                  </a:lnTo>
                  <a:close/>
                  <a:moveTo>
                    <a:pt x="26942" y="77205"/>
                  </a:moveTo>
                  <a:lnTo>
                    <a:pt x="26942" y="83289"/>
                  </a:lnTo>
                  <a:lnTo>
                    <a:pt x="20537" y="83289"/>
                  </a:lnTo>
                  <a:lnTo>
                    <a:pt x="20537" y="77205"/>
                  </a:lnTo>
                  <a:close/>
                  <a:moveTo>
                    <a:pt x="33669" y="77205"/>
                  </a:moveTo>
                  <a:lnTo>
                    <a:pt x="33669" y="83289"/>
                  </a:lnTo>
                  <a:lnTo>
                    <a:pt x="27281" y="83289"/>
                  </a:lnTo>
                  <a:lnTo>
                    <a:pt x="27281" y="77205"/>
                  </a:lnTo>
                  <a:close/>
                  <a:moveTo>
                    <a:pt x="40414" y="77205"/>
                  </a:moveTo>
                  <a:lnTo>
                    <a:pt x="40414" y="83289"/>
                  </a:lnTo>
                  <a:lnTo>
                    <a:pt x="34008" y="83289"/>
                  </a:lnTo>
                  <a:lnTo>
                    <a:pt x="34008" y="77205"/>
                  </a:lnTo>
                  <a:close/>
                  <a:moveTo>
                    <a:pt x="47140" y="77205"/>
                  </a:moveTo>
                  <a:lnTo>
                    <a:pt x="47140" y="83289"/>
                  </a:lnTo>
                  <a:lnTo>
                    <a:pt x="40753" y="83289"/>
                  </a:lnTo>
                  <a:lnTo>
                    <a:pt x="40753" y="77205"/>
                  </a:lnTo>
                  <a:close/>
                  <a:moveTo>
                    <a:pt x="53885" y="77205"/>
                  </a:moveTo>
                  <a:lnTo>
                    <a:pt x="53885" y="83289"/>
                  </a:lnTo>
                  <a:lnTo>
                    <a:pt x="47479" y="83289"/>
                  </a:lnTo>
                  <a:lnTo>
                    <a:pt x="47479" y="77205"/>
                  </a:lnTo>
                  <a:close/>
                  <a:moveTo>
                    <a:pt x="60611" y="77205"/>
                  </a:moveTo>
                  <a:lnTo>
                    <a:pt x="60611" y="83289"/>
                  </a:lnTo>
                  <a:lnTo>
                    <a:pt x="54206" y="83289"/>
                  </a:lnTo>
                  <a:lnTo>
                    <a:pt x="54206" y="77205"/>
                  </a:lnTo>
                  <a:close/>
                  <a:moveTo>
                    <a:pt x="67338" y="77205"/>
                  </a:moveTo>
                  <a:lnTo>
                    <a:pt x="67338" y="83289"/>
                  </a:lnTo>
                  <a:lnTo>
                    <a:pt x="60950" y="83289"/>
                  </a:lnTo>
                  <a:lnTo>
                    <a:pt x="60950" y="77205"/>
                  </a:lnTo>
                  <a:close/>
                  <a:moveTo>
                    <a:pt x="74083" y="77205"/>
                  </a:moveTo>
                  <a:lnTo>
                    <a:pt x="74083" y="83289"/>
                  </a:lnTo>
                  <a:lnTo>
                    <a:pt x="67677" y="83289"/>
                  </a:lnTo>
                  <a:lnTo>
                    <a:pt x="67677" y="77205"/>
                  </a:lnTo>
                  <a:close/>
                  <a:moveTo>
                    <a:pt x="80809" y="77205"/>
                  </a:moveTo>
                  <a:lnTo>
                    <a:pt x="80809" y="83289"/>
                  </a:lnTo>
                  <a:lnTo>
                    <a:pt x="74422" y="83289"/>
                  </a:lnTo>
                  <a:lnTo>
                    <a:pt x="74422" y="77205"/>
                  </a:lnTo>
                  <a:close/>
                  <a:moveTo>
                    <a:pt x="87554" y="77205"/>
                  </a:moveTo>
                  <a:lnTo>
                    <a:pt x="87554" y="83289"/>
                  </a:lnTo>
                  <a:lnTo>
                    <a:pt x="81148" y="83289"/>
                  </a:lnTo>
                  <a:lnTo>
                    <a:pt x="81148" y="77205"/>
                  </a:lnTo>
                  <a:close/>
                  <a:moveTo>
                    <a:pt x="94281" y="77205"/>
                  </a:moveTo>
                  <a:lnTo>
                    <a:pt x="94281" y="83289"/>
                  </a:lnTo>
                  <a:lnTo>
                    <a:pt x="87893" y="83289"/>
                  </a:lnTo>
                  <a:lnTo>
                    <a:pt x="87893" y="77205"/>
                  </a:lnTo>
                  <a:close/>
                  <a:moveTo>
                    <a:pt x="101007" y="77205"/>
                  </a:moveTo>
                  <a:lnTo>
                    <a:pt x="101007" y="83289"/>
                  </a:lnTo>
                  <a:lnTo>
                    <a:pt x="94620" y="83289"/>
                  </a:lnTo>
                  <a:lnTo>
                    <a:pt x="94620" y="77205"/>
                  </a:lnTo>
                  <a:close/>
                  <a:moveTo>
                    <a:pt x="107752" y="77205"/>
                  </a:moveTo>
                  <a:lnTo>
                    <a:pt x="107752" y="83289"/>
                  </a:lnTo>
                  <a:lnTo>
                    <a:pt x="101346" y="83289"/>
                  </a:lnTo>
                  <a:lnTo>
                    <a:pt x="101346" y="77205"/>
                  </a:lnTo>
                  <a:close/>
                  <a:moveTo>
                    <a:pt x="114478" y="77205"/>
                  </a:moveTo>
                  <a:lnTo>
                    <a:pt x="114478" y="83289"/>
                  </a:lnTo>
                  <a:lnTo>
                    <a:pt x="108091" y="83289"/>
                  </a:lnTo>
                  <a:lnTo>
                    <a:pt x="108091" y="77205"/>
                  </a:lnTo>
                  <a:close/>
                  <a:moveTo>
                    <a:pt x="121223" y="77205"/>
                  </a:moveTo>
                  <a:lnTo>
                    <a:pt x="121223" y="83289"/>
                  </a:lnTo>
                  <a:lnTo>
                    <a:pt x="114817" y="83289"/>
                  </a:lnTo>
                  <a:lnTo>
                    <a:pt x="114817" y="77205"/>
                  </a:lnTo>
                  <a:close/>
                  <a:moveTo>
                    <a:pt x="127950" y="77205"/>
                  </a:moveTo>
                  <a:lnTo>
                    <a:pt x="127950" y="83289"/>
                  </a:lnTo>
                  <a:lnTo>
                    <a:pt x="121562" y="83289"/>
                  </a:lnTo>
                  <a:lnTo>
                    <a:pt x="121562" y="77205"/>
                  </a:lnTo>
                  <a:close/>
                  <a:moveTo>
                    <a:pt x="134694" y="77205"/>
                  </a:moveTo>
                  <a:lnTo>
                    <a:pt x="134694" y="83289"/>
                  </a:lnTo>
                  <a:lnTo>
                    <a:pt x="128289" y="83289"/>
                  </a:lnTo>
                  <a:lnTo>
                    <a:pt x="128289" y="77205"/>
                  </a:lnTo>
                  <a:close/>
                  <a:moveTo>
                    <a:pt x="141421" y="77205"/>
                  </a:moveTo>
                  <a:lnTo>
                    <a:pt x="141421" y="83289"/>
                  </a:lnTo>
                  <a:lnTo>
                    <a:pt x="135033" y="83289"/>
                  </a:lnTo>
                  <a:lnTo>
                    <a:pt x="135033" y="77205"/>
                  </a:lnTo>
                  <a:close/>
                  <a:moveTo>
                    <a:pt x="148148" y="77205"/>
                  </a:moveTo>
                  <a:lnTo>
                    <a:pt x="148148" y="83289"/>
                  </a:lnTo>
                  <a:lnTo>
                    <a:pt x="141760" y="83289"/>
                  </a:lnTo>
                  <a:lnTo>
                    <a:pt x="141760" y="77205"/>
                  </a:lnTo>
                  <a:close/>
                  <a:moveTo>
                    <a:pt x="154892" y="77205"/>
                  </a:moveTo>
                  <a:lnTo>
                    <a:pt x="154892" y="83289"/>
                  </a:lnTo>
                  <a:lnTo>
                    <a:pt x="148487" y="83289"/>
                  </a:lnTo>
                  <a:lnTo>
                    <a:pt x="148487" y="77205"/>
                  </a:lnTo>
                  <a:close/>
                  <a:moveTo>
                    <a:pt x="161619" y="77205"/>
                  </a:moveTo>
                  <a:lnTo>
                    <a:pt x="161619" y="83289"/>
                  </a:lnTo>
                  <a:lnTo>
                    <a:pt x="155231" y="83289"/>
                  </a:lnTo>
                  <a:lnTo>
                    <a:pt x="155231" y="77205"/>
                  </a:lnTo>
                  <a:close/>
                  <a:moveTo>
                    <a:pt x="168363" y="77205"/>
                  </a:moveTo>
                  <a:lnTo>
                    <a:pt x="168363" y="83289"/>
                  </a:lnTo>
                  <a:lnTo>
                    <a:pt x="161958" y="83289"/>
                  </a:lnTo>
                  <a:lnTo>
                    <a:pt x="161958" y="77205"/>
                  </a:lnTo>
                  <a:close/>
                  <a:moveTo>
                    <a:pt x="175090" y="77205"/>
                  </a:moveTo>
                  <a:lnTo>
                    <a:pt x="175090" y="83289"/>
                  </a:lnTo>
                  <a:lnTo>
                    <a:pt x="168702" y="83289"/>
                  </a:lnTo>
                  <a:lnTo>
                    <a:pt x="168702" y="77205"/>
                  </a:lnTo>
                  <a:close/>
                  <a:moveTo>
                    <a:pt x="181834" y="77205"/>
                  </a:moveTo>
                  <a:lnTo>
                    <a:pt x="181834" y="83289"/>
                  </a:lnTo>
                  <a:lnTo>
                    <a:pt x="175429" y="83289"/>
                  </a:lnTo>
                  <a:lnTo>
                    <a:pt x="175429" y="77205"/>
                  </a:lnTo>
                  <a:close/>
                  <a:moveTo>
                    <a:pt x="188561" y="77205"/>
                  </a:moveTo>
                  <a:lnTo>
                    <a:pt x="188561" y="83289"/>
                  </a:lnTo>
                  <a:lnTo>
                    <a:pt x="182173" y="83289"/>
                  </a:lnTo>
                  <a:lnTo>
                    <a:pt x="182173" y="77205"/>
                  </a:lnTo>
                  <a:close/>
                  <a:moveTo>
                    <a:pt x="195288" y="77205"/>
                  </a:moveTo>
                  <a:lnTo>
                    <a:pt x="195288" y="83289"/>
                  </a:lnTo>
                  <a:lnTo>
                    <a:pt x="188900" y="83289"/>
                  </a:lnTo>
                  <a:lnTo>
                    <a:pt x="188900" y="77205"/>
                  </a:lnTo>
                  <a:close/>
                  <a:moveTo>
                    <a:pt x="202032" y="77205"/>
                  </a:moveTo>
                  <a:lnTo>
                    <a:pt x="202032" y="83289"/>
                  </a:lnTo>
                  <a:lnTo>
                    <a:pt x="195627" y="83289"/>
                  </a:lnTo>
                  <a:lnTo>
                    <a:pt x="195627" y="77205"/>
                  </a:lnTo>
                  <a:close/>
                  <a:moveTo>
                    <a:pt x="208759" y="77205"/>
                  </a:moveTo>
                  <a:lnTo>
                    <a:pt x="208759" y="83289"/>
                  </a:lnTo>
                  <a:lnTo>
                    <a:pt x="202371" y="83289"/>
                  </a:lnTo>
                  <a:lnTo>
                    <a:pt x="202371" y="77205"/>
                  </a:lnTo>
                  <a:close/>
                  <a:moveTo>
                    <a:pt x="215504" y="77205"/>
                  </a:moveTo>
                  <a:lnTo>
                    <a:pt x="215504" y="83289"/>
                  </a:lnTo>
                  <a:lnTo>
                    <a:pt x="209098" y="83289"/>
                  </a:lnTo>
                  <a:lnTo>
                    <a:pt x="209098" y="77205"/>
                  </a:lnTo>
                  <a:close/>
                  <a:moveTo>
                    <a:pt x="222230" y="77205"/>
                  </a:moveTo>
                  <a:lnTo>
                    <a:pt x="222230" y="83289"/>
                  </a:lnTo>
                  <a:lnTo>
                    <a:pt x="215843" y="83289"/>
                  </a:lnTo>
                  <a:lnTo>
                    <a:pt x="215843" y="77205"/>
                  </a:lnTo>
                  <a:close/>
                  <a:moveTo>
                    <a:pt x="228975" y="77205"/>
                  </a:moveTo>
                  <a:lnTo>
                    <a:pt x="228975" y="83289"/>
                  </a:lnTo>
                  <a:lnTo>
                    <a:pt x="222569" y="83289"/>
                  </a:lnTo>
                  <a:lnTo>
                    <a:pt x="222569" y="77205"/>
                  </a:lnTo>
                  <a:close/>
                  <a:moveTo>
                    <a:pt x="235701" y="77205"/>
                  </a:moveTo>
                  <a:lnTo>
                    <a:pt x="235701" y="83289"/>
                  </a:lnTo>
                  <a:lnTo>
                    <a:pt x="229296" y="83289"/>
                  </a:lnTo>
                  <a:lnTo>
                    <a:pt x="229296" y="77205"/>
                  </a:lnTo>
                  <a:close/>
                  <a:moveTo>
                    <a:pt x="242428" y="77205"/>
                  </a:moveTo>
                  <a:lnTo>
                    <a:pt x="242428" y="83289"/>
                  </a:lnTo>
                  <a:lnTo>
                    <a:pt x="236040" y="83289"/>
                  </a:lnTo>
                  <a:lnTo>
                    <a:pt x="236040" y="77205"/>
                  </a:lnTo>
                  <a:close/>
                  <a:moveTo>
                    <a:pt x="249173" y="77205"/>
                  </a:moveTo>
                  <a:lnTo>
                    <a:pt x="249173" y="83289"/>
                  </a:lnTo>
                  <a:lnTo>
                    <a:pt x="242767" y="83289"/>
                  </a:lnTo>
                  <a:lnTo>
                    <a:pt x="242767" y="77205"/>
                  </a:lnTo>
                  <a:close/>
                  <a:moveTo>
                    <a:pt x="255899" y="77205"/>
                  </a:moveTo>
                  <a:lnTo>
                    <a:pt x="255899" y="83289"/>
                  </a:lnTo>
                  <a:lnTo>
                    <a:pt x="249512" y="83289"/>
                  </a:lnTo>
                  <a:lnTo>
                    <a:pt x="249512" y="77205"/>
                  </a:lnTo>
                  <a:close/>
                  <a:moveTo>
                    <a:pt x="262644" y="77205"/>
                  </a:moveTo>
                  <a:lnTo>
                    <a:pt x="262644" y="83289"/>
                  </a:lnTo>
                  <a:lnTo>
                    <a:pt x="256238" y="83289"/>
                  </a:lnTo>
                  <a:lnTo>
                    <a:pt x="256238" y="77205"/>
                  </a:lnTo>
                  <a:close/>
                  <a:moveTo>
                    <a:pt x="269370" y="77205"/>
                  </a:moveTo>
                  <a:lnTo>
                    <a:pt x="269370" y="83289"/>
                  </a:lnTo>
                  <a:lnTo>
                    <a:pt x="262983" y="83289"/>
                  </a:lnTo>
                  <a:lnTo>
                    <a:pt x="262983" y="77205"/>
                  </a:lnTo>
                  <a:close/>
                  <a:moveTo>
                    <a:pt x="276115" y="77205"/>
                  </a:moveTo>
                  <a:lnTo>
                    <a:pt x="276115" y="83289"/>
                  </a:lnTo>
                  <a:lnTo>
                    <a:pt x="269709" y="83289"/>
                  </a:lnTo>
                  <a:lnTo>
                    <a:pt x="269709" y="77205"/>
                  </a:lnTo>
                  <a:close/>
                  <a:moveTo>
                    <a:pt x="282842" y="77205"/>
                  </a:moveTo>
                  <a:lnTo>
                    <a:pt x="282842" y="83289"/>
                  </a:lnTo>
                  <a:lnTo>
                    <a:pt x="276436" y="83289"/>
                  </a:lnTo>
                  <a:lnTo>
                    <a:pt x="276436" y="77205"/>
                  </a:lnTo>
                  <a:close/>
                  <a:moveTo>
                    <a:pt x="6745" y="83611"/>
                  </a:moveTo>
                  <a:lnTo>
                    <a:pt x="6745" y="89695"/>
                  </a:lnTo>
                  <a:lnTo>
                    <a:pt x="339" y="89695"/>
                  </a:lnTo>
                  <a:lnTo>
                    <a:pt x="339" y="83611"/>
                  </a:lnTo>
                  <a:close/>
                  <a:moveTo>
                    <a:pt x="13471" y="83611"/>
                  </a:moveTo>
                  <a:lnTo>
                    <a:pt x="13471" y="89695"/>
                  </a:lnTo>
                  <a:lnTo>
                    <a:pt x="7066" y="89695"/>
                  </a:lnTo>
                  <a:lnTo>
                    <a:pt x="7066" y="83611"/>
                  </a:lnTo>
                  <a:close/>
                  <a:moveTo>
                    <a:pt x="20198" y="83611"/>
                  </a:moveTo>
                  <a:lnTo>
                    <a:pt x="20198" y="89695"/>
                  </a:lnTo>
                  <a:lnTo>
                    <a:pt x="13810" y="89695"/>
                  </a:lnTo>
                  <a:lnTo>
                    <a:pt x="13810" y="83611"/>
                  </a:lnTo>
                  <a:close/>
                  <a:moveTo>
                    <a:pt x="26942" y="83611"/>
                  </a:moveTo>
                  <a:lnTo>
                    <a:pt x="26942" y="89695"/>
                  </a:lnTo>
                  <a:lnTo>
                    <a:pt x="20537" y="89695"/>
                  </a:lnTo>
                  <a:lnTo>
                    <a:pt x="20537" y="83611"/>
                  </a:lnTo>
                  <a:close/>
                  <a:moveTo>
                    <a:pt x="33669" y="83611"/>
                  </a:moveTo>
                  <a:lnTo>
                    <a:pt x="33669" y="89695"/>
                  </a:lnTo>
                  <a:lnTo>
                    <a:pt x="27281" y="89695"/>
                  </a:lnTo>
                  <a:lnTo>
                    <a:pt x="27281" y="83611"/>
                  </a:lnTo>
                  <a:close/>
                  <a:moveTo>
                    <a:pt x="40414" y="83611"/>
                  </a:moveTo>
                  <a:lnTo>
                    <a:pt x="40414" y="89695"/>
                  </a:lnTo>
                  <a:lnTo>
                    <a:pt x="34008" y="89695"/>
                  </a:lnTo>
                  <a:lnTo>
                    <a:pt x="34008" y="83611"/>
                  </a:lnTo>
                  <a:close/>
                  <a:moveTo>
                    <a:pt x="47140" y="83611"/>
                  </a:moveTo>
                  <a:lnTo>
                    <a:pt x="47140" y="89695"/>
                  </a:lnTo>
                  <a:lnTo>
                    <a:pt x="40753" y="89695"/>
                  </a:lnTo>
                  <a:lnTo>
                    <a:pt x="40753" y="83611"/>
                  </a:lnTo>
                  <a:close/>
                  <a:moveTo>
                    <a:pt x="53885" y="83611"/>
                  </a:moveTo>
                  <a:lnTo>
                    <a:pt x="53885" y="89695"/>
                  </a:lnTo>
                  <a:lnTo>
                    <a:pt x="47479" y="89695"/>
                  </a:lnTo>
                  <a:lnTo>
                    <a:pt x="47479" y="83611"/>
                  </a:lnTo>
                  <a:close/>
                  <a:moveTo>
                    <a:pt x="60611" y="83611"/>
                  </a:moveTo>
                  <a:lnTo>
                    <a:pt x="60611" y="89695"/>
                  </a:lnTo>
                  <a:lnTo>
                    <a:pt x="54206" y="89695"/>
                  </a:lnTo>
                  <a:lnTo>
                    <a:pt x="54206" y="83611"/>
                  </a:lnTo>
                  <a:close/>
                  <a:moveTo>
                    <a:pt x="67338" y="83611"/>
                  </a:moveTo>
                  <a:lnTo>
                    <a:pt x="67338" y="89695"/>
                  </a:lnTo>
                  <a:lnTo>
                    <a:pt x="60950" y="89695"/>
                  </a:lnTo>
                  <a:lnTo>
                    <a:pt x="60950" y="83611"/>
                  </a:lnTo>
                  <a:close/>
                  <a:moveTo>
                    <a:pt x="74083" y="83611"/>
                  </a:moveTo>
                  <a:lnTo>
                    <a:pt x="74083" y="89695"/>
                  </a:lnTo>
                  <a:lnTo>
                    <a:pt x="67677" y="89695"/>
                  </a:lnTo>
                  <a:lnTo>
                    <a:pt x="67677" y="83611"/>
                  </a:lnTo>
                  <a:close/>
                  <a:moveTo>
                    <a:pt x="80809" y="83611"/>
                  </a:moveTo>
                  <a:lnTo>
                    <a:pt x="80809" y="89695"/>
                  </a:lnTo>
                  <a:lnTo>
                    <a:pt x="74422" y="89695"/>
                  </a:lnTo>
                  <a:lnTo>
                    <a:pt x="74422" y="83611"/>
                  </a:lnTo>
                  <a:close/>
                  <a:moveTo>
                    <a:pt x="87554" y="83611"/>
                  </a:moveTo>
                  <a:lnTo>
                    <a:pt x="87554" y="89695"/>
                  </a:lnTo>
                  <a:lnTo>
                    <a:pt x="81148" y="89695"/>
                  </a:lnTo>
                  <a:lnTo>
                    <a:pt x="81148" y="83611"/>
                  </a:lnTo>
                  <a:close/>
                  <a:moveTo>
                    <a:pt x="94281" y="83611"/>
                  </a:moveTo>
                  <a:lnTo>
                    <a:pt x="94281" y="89695"/>
                  </a:lnTo>
                  <a:lnTo>
                    <a:pt x="87893" y="89695"/>
                  </a:lnTo>
                  <a:lnTo>
                    <a:pt x="87893" y="83611"/>
                  </a:lnTo>
                  <a:close/>
                  <a:moveTo>
                    <a:pt x="101007" y="83611"/>
                  </a:moveTo>
                  <a:lnTo>
                    <a:pt x="101007" y="89695"/>
                  </a:lnTo>
                  <a:lnTo>
                    <a:pt x="94620" y="89695"/>
                  </a:lnTo>
                  <a:lnTo>
                    <a:pt x="94620" y="83611"/>
                  </a:lnTo>
                  <a:close/>
                  <a:moveTo>
                    <a:pt x="107752" y="83611"/>
                  </a:moveTo>
                  <a:lnTo>
                    <a:pt x="107752" y="89695"/>
                  </a:lnTo>
                  <a:lnTo>
                    <a:pt x="101346" y="89695"/>
                  </a:lnTo>
                  <a:lnTo>
                    <a:pt x="101346" y="83611"/>
                  </a:lnTo>
                  <a:close/>
                  <a:moveTo>
                    <a:pt x="114478" y="83611"/>
                  </a:moveTo>
                  <a:lnTo>
                    <a:pt x="114478" y="89695"/>
                  </a:lnTo>
                  <a:lnTo>
                    <a:pt x="108091" y="89695"/>
                  </a:lnTo>
                  <a:lnTo>
                    <a:pt x="108091" y="83611"/>
                  </a:lnTo>
                  <a:close/>
                  <a:moveTo>
                    <a:pt x="121223" y="83611"/>
                  </a:moveTo>
                  <a:lnTo>
                    <a:pt x="121223" y="89695"/>
                  </a:lnTo>
                  <a:lnTo>
                    <a:pt x="114817" y="89695"/>
                  </a:lnTo>
                  <a:lnTo>
                    <a:pt x="114817" y="83611"/>
                  </a:lnTo>
                  <a:close/>
                  <a:moveTo>
                    <a:pt x="127950" y="83611"/>
                  </a:moveTo>
                  <a:lnTo>
                    <a:pt x="127950" y="89695"/>
                  </a:lnTo>
                  <a:lnTo>
                    <a:pt x="121562" y="89695"/>
                  </a:lnTo>
                  <a:lnTo>
                    <a:pt x="121562" y="83611"/>
                  </a:lnTo>
                  <a:close/>
                  <a:moveTo>
                    <a:pt x="134694" y="83611"/>
                  </a:moveTo>
                  <a:lnTo>
                    <a:pt x="134694" y="89695"/>
                  </a:lnTo>
                  <a:lnTo>
                    <a:pt x="128289" y="89695"/>
                  </a:lnTo>
                  <a:lnTo>
                    <a:pt x="128289" y="83611"/>
                  </a:lnTo>
                  <a:close/>
                  <a:moveTo>
                    <a:pt x="141421" y="83611"/>
                  </a:moveTo>
                  <a:lnTo>
                    <a:pt x="141421" y="89695"/>
                  </a:lnTo>
                  <a:lnTo>
                    <a:pt x="135033" y="89695"/>
                  </a:lnTo>
                  <a:lnTo>
                    <a:pt x="135033" y="83611"/>
                  </a:lnTo>
                  <a:close/>
                  <a:moveTo>
                    <a:pt x="148148" y="83611"/>
                  </a:moveTo>
                  <a:lnTo>
                    <a:pt x="148148" y="89695"/>
                  </a:lnTo>
                  <a:lnTo>
                    <a:pt x="141760" y="89695"/>
                  </a:lnTo>
                  <a:lnTo>
                    <a:pt x="141760" y="83611"/>
                  </a:lnTo>
                  <a:close/>
                  <a:moveTo>
                    <a:pt x="154892" y="83611"/>
                  </a:moveTo>
                  <a:lnTo>
                    <a:pt x="154892" y="89695"/>
                  </a:lnTo>
                  <a:lnTo>
                    <a:pt x="148487" y="89695"/>
                  </a:lnTo>
                  <a:lnTo>
                    <a:pt x="148487" y="83611"/>
                  </a:lnTo>
                  <a:close/>
                  <a:moveTo>
                    <a:pt x="161619" y="83611"/>
                  </a:moveTo>
                  <a:lnTo>
                    <a:pt x="161619" y="89695"/>
                  </a:lnTo>
                  <a:lnTo>
                    <a:pt x="155231" y="89695"/>
                  </a:lnTo>
                  <a:lnTo>
                    <a:pt x="155231" y="83611"/>
                  </a:lnTo>
                  <a:close/>
                  <a:moveTo>
                    <a:pt x="168363" y="83611"/>
                  </a:moveTo>
                  <a:lnTo>
                    <a:pt x="168363" y="89695"/>
                  </a:lnTo>
                  <a:lnTo>
                    <a:pt x="161958" y="89695"/>
                  </a:lnTo>
                  <a:lnTo>
                    <a:pt x="161958" y="83611"/>
                  </a:lnTo>
                  <a:close/>
                  <a:moveTo>
                    <a:pt x="175090" y="83611"/>
                  </a:moveTo>
                  <a:lnTo>
                    <a:pt x="175090" y="89695"/>
                  </a:lnTo>
                  <a:lnTo>
                    <a:pt x="168702" y="89695"/>
                  </a:lnTo>
                  <a:lnTo>
                    <a:pt x="168702" y="83611"/>
                  </a:lnTo>
                  <a:close/>
                  <a:moveTo>
                    <a:pt x="181834" y="83611"/>
                  </a:moveTo>
                  <a:lnTo>
                    <a:pt x="181834" y="89695"/>
                  </a:lnTo>
                  <a:lnTo>
                    <a:pt x="175429" y="89695"/>
                  </a:lnTo>
                  <a:lnTo>
                    <a:pt x="175429" y="83611"/>
                  </a:lnTo>
                  <a:close/>
                  <a:moveTo>
                    <a:pt x="188561" y="83611"/>
                  </a:moveTo>
                  <a:lnTo>
                    <a:pt x="188561" y="89695"/>
                  </a:lnTo>
                  <a:lnTo>
                    <a:pt x="182173" y="89695"/>
                  </a:lnTo>
                  <a:lnTo>
                    <a:pt x="182173" y="83611"/>
                  </a:lnTo>
                  <a:close/>
                  <a:moveTo>
                    <a:pt x="195288" y="83611"/>
                  </a:moveTo>
                  <a:lnTo>
                    <a:pt x="195288" y="89695"/>
                  </a:lnTo>
                  <a:lnTo>
                    <a:pt x="188900" y="89695"/>
                  </a:lnTo>
                  <a:lnTo>
                    <a:pt x="188900" y="83611"/>
                  </a:lnTo>
                  <a:close/>
                  <a:moveTo>
                    <a:pt x="202032" y="83611"/>
                  </a:moveTo>
                  <a:lnTo>
                    <a:pt x="202032" y="89695"/>
                  </a:lnTo>
                  <a:lnTo>
                    <a:pt x="195627" y="89695"/>
                  </a:lnTo>
                  <a:lnTo>
                    <a:pt x="195627" y="83611"/>
                  </a:lnTo>
                  <a:close/>
                  <a:moveTo>
                    <a:pt x="208759" y="83611"/>
                  </a:moveTo>
                  <a:lnTo>
                    <a:pt x="208759" y="89695"/>
                  </a:lnTo>
                  <a:lnTo>
                    <a:pt x="202371" y="89695"/>
                  </a:lnTo>
                  <a:lnTo>
                    <a:pt x="202371" y="83611"/>
                  </a:lnTo>
                  <a:close/>
                  <a:moveTo>
                    <a:pt x="215504" y="83611"/>
                  </a:moveTo>
                  <a:lnTo>
                    <a:pt x="215504" y="89695"/>
                  </a:lnTo>
                  <a:lnTo>
                    <a:pt x="209098" y="89695"/>
                  </a:lnTo>
                  <a:lnTo>
                    <a:pt x="209098" y="83611"/>
                  </a:lnTo>
                  <a:close/>
                  <a:moveTo>
                    <a:pt x="222230" y="83611"/>
                  </a:moveTo>
                  <a:lnTo>
                    <a:pt x="222230" y="89695"/>
                  </a:lnTo>
                  <a:lnTo>
                    <a:pt x="215843" y="89695"/>
                  </a:lnTo>
                  <a:lnTo>
                    <a:pt x="215843" y="83611"/>
                  </a:lnTo>
                  <a:close/>
                  <a:moveTo>
                    <a:pt x="228975" y="83611"/>
                  </a:moveTo>
                  <a:lnTo>
                    <a:pt x="228975" y="89695"/>
                  </a:lnTo>
                  <a:lnTo>
                    <a:pt x="222569" y="89695"/>
                  </a:lnTo>
                  <a:lnTo>
                    <a:pt x="222569" y="83611"/>
                  </a:lnTo>
                  <a:close/>
                  <a:moveTo>
                    <a:pt x="235701" y="83611"/>
                  </a:moveTo>
                  <a:lnTo>
                    <a:pt x="235701" y="89695"/>
                  </a:lnTo>
                  <a:lnTo>
                    <a:pt x="229296" y="89695"/>
                  </a:lnTo>
                  <a:lnTo>
                    <a:pt x="229296" y="83611"/>
                  </a:lnTo>
                  <a:close/>
                  <a:moveTo>
                    <a:pt x="242428" y="83611"/>
                  </a:moveTo>
                  <a:lnTo>
                    <a:pt x="242428" y="89695"/>
                  </a:lnTo>
                  <a:lnTo>
                    <a:pt x="236040" y="89695"/>
                  </a:lnTo>
                  <a:lnTo>
                    <a:pt x="236040" y="83611"/>
                  </a:lnTo>
                  <a:close/>
                  <a:moveTo>
                    <a:pt x="249173" y="83611"/>
                  </a:moveTo>
                  <a:lnTo>
                    <a:pt x="249173" y="89695"/>
                  </a:lnTo>
                  <a:lnTo>
                    <a:pt x="242767" y="89695"/>
                  </a:lnTo>
                  <a:lnTo>
                    <a:pt x="242767" y="83611"/>
                  </a:lnTo>
                  <a:close/>
                  <a:moveTo>
                    <a:pt x="255899" y="83611"/>
                  </a:moveTo>
                  <a:lnTo>
                    <a:pt x="255899" y="89695"/>
                  </a:lnTo>
                  <a:lnTo>
                    <a:pt x="249512" y="89695"/>
                  </a:lnTo>
                  <a:lnTo>
                    <a:pt x="249512" y="83611"/>
                  </a:lnTo>
                  <a:close/>
                  <a:moveTo>
                    <a:pt x="262644" y="83611"/>
                  </a:moveTo>
                  <a:lnTo>
                    <a:pt x="262644" y="89695"/>
                  </a:lnTo>
                  <a:lnTo>
                    <a:pt x="256238" y="89695"/>
                  </a:lnTo>
                  <a:lnTo>
                    <a:pt x="256238" y="83611"/>
                  </a:lnTo>
                  <a:close/>
                  <a:moveTo>
                    <a:pt x="269370" y="83611"/>
                  </a:moveTo>
                  <a:lnTo>
                    <a:pt x="269370" y="89695"/>
                  </a:lnTo>
                  <a:lnTo>
                    <a:pt x="262983" y="89695"/>
                  </a:lnTo>
                  <a:lnTo>
                    <a:pt x="262983" y="83611"/>
                  </a:lnTo>
                  <a:close/>
                  <a:moveTo>
                    <a:pt x="276115" y="83611"/>
                  </a:moveTo>
                  <a:lnTo>
                    <a:pt x="276115" y="89695"/>
                  </a:lnTo>
                  <a:lnTo>
                    <a:pt x="269709" y="89695"/>
                  </a:lnTo>
                  <a:lnTo>
                    <a:pt x="269709" y="83611"/>
                  </a:lnTo>
                  <a:close/>
                  <a:moveTo>
                    <a:pt x="282842" y="83611"/>
                  </a:moveTo>
                  <a:lnTo>
                    <a:pt x="282842" y="89695"/>
                  </a:lnTo>
                  <a:lnTo>
                    <a:pt x="276436" y="89695"/>
                  </a:lnTo>
                  <a:lnTo>
                    <a:pt x="276436" y="83611"/>
                  </a:lnTo>
                  <a:close/>
                  <a:moveTo>
                    <a:pt x="6745" y="90016"/>
                  </a:moveTo>
                  <a:lnTo>
                    <a:pt x="6745" y="96100"/>
                  </a:lnTo>
                  <a:lnTo>
                    <a:pt x="339" y="96100"/>
                  </a:lnTo>
                  <a:lnTo>
                    <a:pt x="339" y="90016"/>
                  </a:lnTo>
                  <a:close/>
                  <a:moveTo>
                    <a:pt x="13471" y="90016"/>
                  </a:moveTo>
                  <a:lnTo>
                    <a:pt x="13471" y="96100"/>
                  </a:lnTo>
                  <a:lnTo>
                    <a:pt x="7066" y="96100"/>
                  </a:lnTo>
                  <a:lnTo>
                    <a:pt x="7066" y="90016"/>
                  </a:lnTo>
                  <a:close/>
                  <a:moveTo>
                    <a:pt x="20198" y="90016"/>
                  </a:moveTo>
                  <a:lnTo>
                    <a:pt x="20198" y="96100"/>
                  </a:lnTo>
                  <a:lnTo>
                    <a:pt x="13810" y="96100"/>
                  </a:lnTo>
                  <a:lnTo>
                    <a:pt x="13810" y="90016"/>
                  </a:lnTo>
                  <a:close/>
                  <a:moveTo>
                    <a:pt x="26942" y="90016"/>
                  </a:moveTo>
                  <a:lnTo>
                    <a:pt x="26942" y="96100"/>
                  </a:lnTo>
                  <a:lnTo>
                    <a:pt x="20537" y="96100"/>
                  </a:lnTo>
                  <a:lnTo>
                    <a:pt x="20537" y="90016"/>
                  </a:lnTo>
                  <a:close/>
                  <a:moveTo>
                    <a:pt x="33669" y="90016"/>
                  </a:moveTo>
                  <a:lnTo>
                    <a:pt x="33669" y="96100"/>
                  </a:lnTo>
                  <a:lnTo>
                    <a:pt x="27281" y="96100"/>
                  </a:lnTo>
                  <a:lnTo>
                    <a:pt x="27281" y="90016"/>
                  </a:lnTo>
                  <a:close/>
                  <a:moveTo>
                    <a:pt x="40414" y="90016"/>
                  </a:moveTo>
                  <a:lnTo>
                    <a:pt x="40414" y="96100"/>
                  </a:lnTo>
                  <a:lnTo>
                    <a:pt x="34008" y="96100"/>
                  </a:lnTo>
                  <a:lnTo>
                    <a:pt x="34008" y="90016"/>
                  </a:lnTo>
                  <a:close/>
                  <a:moveTo>
                    <a:pt x="47140" y="90016"/>
                  </a:moveTo>
                  <a:lnTo>
                    <a:pt x="47140" y="96100"/>
                  </a:lnTo>
                  <a:lnTo>
                    <a:pt x="40753" y="96100"/>
                  </a:lnTo>
                  <a:lnTo>
                    <a:pt x="40753" y="90016"/>
                  </a:lnTo>
                  <a:close/>
                  <a:moveTo>
                    <a:pt x="53885" y="90016"/>
                  </a:moveTo>
                  <a:lnTo>
                    <a:pt x="53885" y="96100"/>
                  </a:lnTo>
                  <a:lnTo>
                    <a:pt x="47479" y="96100"/>
                  </a:lnTo>
                  <a:lnTo>
                    <a:pt x="47479" y="90016"/>
                  </a:lnTo>
                  <a:close/>
                  <a:moveTo>
                    <a:pt x="60611" y="90016"/>
                  </a:moveTo>
                  <a:lnTo>
                    <a:pt x="60611" y="96100"/>
                  </a:lnTo>
                  <a:lnTo>
                    <a:pt x="54206" y="96100"/>
                  </a:lnTo>
                  <a:lnTo>
                    <a:pt x="54206" y="90016"/>
                  </a:lnTo>
                  <a:close/>
                  <a:moveTo>
                    <a:pt x="67338" y="90016"/>
                  </a:moveTo>
                  <a:lnTo>
                    <a:pt x="67338" y="96100"/>
                  </a:lnTo>
                  <a:lnTo>
                    <a:pt x="60950" y="96100"/>
                  </a:lnTo>
                  <a:lnTo>
                    <a:pt x="60950" y="90016"/>
                  </a:lnTo>
                  <a:close/>
                  <a:moveTo>
                    <a:pt x="74083" y="90016"/>
                  </a:moveTo>
                  <a:lnTo>
                    <a:pt x="74083" y="96100"/>
                  </a:lnTo>
                  <a:lnTo>
                    <a:pt x="67677" y="96100"/>
                  </a:lnTo>
                  <a:lnTo>
                    <a:pt x="67677" y="90016"/>
                  </a:lnTo>
                  <a:close/>
                  <a:moveTo>
                    <a:pt x="80809" y="90016"/>
                  </a:moveTo>
                  <a:lnTo>
                    <a:pt x="80809" y="96100"/>
                  </a:lnTo>
                  <a:lnTo>
                    <a:pt x="74422" y="96100"/>
                  </a:lnTo>
                  <a:lnTo>
                    <a:pt x="74422" y="90016"/>
                  </a:lnTo>
                  <a:close/>
                  <a:moveTo>
                    <a:pt x="87554" y="90016"/>
                  </a:moveTo>
                  <a:lnTo>
                    <a:pt x="87554" y="96100"/>
                  </a:lnTo>
                  <a:lnTo>
                    <a:pt x="81148" y="96100"/>
                  </a:lnTo>
                  <a:lnTo>
                    <a:pt x="81148" y="90016"/>
                  </a:lnTo>
                  <a:close/>
                  <a:moveTo>
                    <a:pt x="94281" y="90016"/>
                  </a:moveTo>
                  <a:lnTo>
                    <a:pt x="94281" y="96100"/>
                  </a:lnTo>
                  <a:lnTo>
                    <a:pt x="87893" y="96100"/>
                  </a:lnTo>
                  <a:lnTo>
                    <a:pt x="87893" y="90016"/>
                  </a:lnTo>
                  <a:close/>
                  <a:moveTo>
                    <a:pt x="101007" y="90016"/>
                  </a:moveTo>
                  <a:lnTo>
                    <a:pt x="101007" y="96100"/>
                  </a:lnTo>
                  <a:lnTo>
                    <a:pt x="94620" y="96100"/>
                  </a:lnTo>
                  <a:lnTo>
                    <a:pt x="94620" y="90016"/>
                  </a:lnTo>
                  <a:close/>
                  <a:moveTo>
                    <a:pt x="107752" y="90016"/>
                  </a:moveTo>
                  <a:lnTo>
                    <a:pt x="107752" y="96100"/>
                  </a:lnTo>
                  <a:lnTo>
                    <a:pt x="101346" y="96100"/>
                  </a:lnTo>
                  <a:lnTo>
                    <a:pt x="101346" y="90016"/>
                  </a:lnTo>
                  <a:close/>
                  <a:moveTo>
                    <a:pt x="114478" y="90016"/>
                  </a:moveTo>
                  <a:lnTo>
                    <a:pt x="114478" y="96100"/>
                  </a:lnTo>
                  <a:lnTo>
                    <a:pt x="108091" y="96100"/>
                  </a:lnTo>
                  <a:lnTo>
                    <a:pt x="108091" y="90016"/>
                  </a:lnTo>
                  <a:close/>
                  <a:moveTo>
                    <a:pt x="121223" y="90016"/>
                  </a:moveTo>
                  <a:lnTo>
                    <a:pt x="121223" y="96100"/>
                  </a:lnTo>
                  <a:lnTo>
                    <a:pt x="114817" y="96100"/>
                  </a:lnTo>
                  <a:lnTo>
                    <a:pt x="114817" y="90016"/>
                  </a:lnTo>
                  <a:close/>
                  <a:moveTo>
                    <a:pt x="127950" y="90016"/>
                  </a:moveTo>
                  <a:lnTo>
                    <a:pt x="127950" y="96100"/>
                  </a:lnTo>
                  <a:lnTo>
                    <a:pt x="121562" y="96100"/>
                  </a:lnTo>
                  <a:lnTo>
                    <a:pt x="121562" y="90016"/>
                  </a:lnTo>
                  <a:close/>
                  <a:moveTo>
                    <a:pt x="134694" y="90016"/>
                  </a:moveTo>
                  <a:lnTo>
                    <a:pt x="134694" y="96100"/>
                  </a:lnTo>
                  <a:lnTo>
                    <a:pt x="128289" y="96100"/>
                  </a:lnTo>
                  <a:lnTo>
                    <a:pt x="128289" y="90016"/>
                  </a:lnTo>
                  <a:close/>
                  <a:moveTo>
                    <a:pt x="141421" y="90016"/>
                  </a:moveTo>
                  <a:lnTo>
                    <a:pt x="141421" y="96100"/>
                  </a:lnTo>
                  <a:lnTo>
                    <a:pt x="135033" y="96100"/>
                  </a:lnTo>
                  <a:lnTo>
                    <a:pt x="135033" y="90016"/>
                  </a:lnTo>
                  <a:close/>
                  <a:moveTo>
                    <a:pt x="148148" y="90016"/>
                  </a:moveTo>
                  <a:lnTo>
                    <a:pt x="148148" y="96100"/>
                  </a:lnTo>
                  <a:lnTo>
                    <a:pt x="141760" y="96100"/>
                  </a:lnTo>
                  <a:lnTo>
                    <a:pt x="141760" y="90016"/>
                  </a:lnTo>
                  <a:close/>
                  <a:moveTo>
                    <a:pt x="154892" y="90016"/>
                  </a:moveTo>
                  <a:lnTo>
                    <a:pt x="154892" y="96100"/>
                  </a:lnTo>
                  <a:lnTo>
                    <a:pt x="148487" y="96100"/>
                  </a:lnTo>
                  <a:lnTo>
                    <a:pt x="148487" y="90016"/>
                  </a:lnTo>
                  <a:close/>
                  <a:moveTo>
                    <a:pt x="161619" y="90016"/>
                  </a:moveTo>
                  <a:lnTo>
                    <a:pt x="161619" y="96100"/>
                  </a:lnTo>
                  <a:lnTo>
                    <a:pt x="155231" y="96100"/>
                  </a:lnTo>
                  <a:lnTo>
                    <a:pt x="155231" y="90016"/>
                  </a:lnTo>
                  <a:close/>
                  <a:moveTo>
                    <a:pt x="168363" y="90016"/>
                  </a:moveTo>
                  <a:lnTo>
                    <a:pt x="168363" y="96100"/>
                  </a:lnTo>
                  <a:lnTo>
                    <a:pt x="161958" y="96100"/>
                  </a:lnTo>
                  <a:lnTo>
                    <a:pt x="161958" y="90016"/>
                  </a:lnTo>
                  <a:close/>
                  <a:moveTo>
                    <a:pt x="175090" y="90016"/>
                  </a:moveTo>
                  <a:lnTo>
                    <a:pt x="175090" y="96100"/>
                  </a:lnTo>
                  <a:lnTo>
                    <a:pt x="168702" y="96100"/>
                  </a:lnTo>
                  <a:lnTo>
                    <a:pt x="168702" y="90016"/>
                  </a:lnTo>
                  <a:close/>
                  <a:moveTo>
                    <a:pt x="181834" y="90016"/>
                  </a:moveTo>
                  <a:lnTo>
                    <a:pt x="181834" y="96100"/>
                  </a:lnTo>
                  <a:lnTo>
                    <a:pt x="175429" y="96100"/>
                  </a:lnTo>
                  <a:lnTo>
                    <a:pt x="175429" y="90016"/>
                  </a:lnTo>
                  <a:close/>
                  <a:moveTo>
                    <a:pt x="188561" y="90016"/>
                  </a:moveTo>
                  <a:lnTo>
                    <a:pt x="188561" y="96100"/>
                  </a:lnTo>
                  <a:lnTo>
                    <a:pt x="182173" y="96100"/>
                  </a:lnTo>
                  <a:lnTo>
                    <a:pt x="182173" y="90016"/>
                  </a:lnTo>
                  <a:close/>
                  <a:moveTo>
                    <a:pt x="195288" y="90016"/>
                  </a:moveTo>
                  <a:lnTo>
                    <a:pt x="195288" y="96100"/>
                  </a:lnTo>
                  <a:lnTo>
                    <a:pt x="188900" y="96100"/>
                  </a:lnTo>
                  <a:lnTo>
                    <a:pt x="188900" y="90016"/>
                  </a:lnTo>
                  <a:close/>
                  <a:moveTo>
                    <a:pt x="202032" y="90016"/>
                  </a:moveTo>
                  <a:lnTo>
                    <a:pt x="202032" y="96100"/>
                  </a:lnTo>
                  <a:lnTo>
                    <a:pt x="195627" y="96100"/>
                  </a:lnTo>
                  <a:lnTo>
                    <a:pt x="195627" y="90016"/>
                  </a:lnTo>
                  <a:close/>
                  <a:moveTo>
                    <a:pt x="208759" y="90016"/>
                  </a:moveTo>
                  <a:lnTo>
                    <a:pt x="208759" y="96100"/>
                  </a:lnTo>
                  <a:lnTo>
                    <a:pt x="202371" y="96100"/>
                  </a:lnTo>
                  <a:lnTo>
                    <a:pt x="202371" y="90016"/>
                  </a:lnTo>
                  <a:close/>
                  <a:moveTo>
                    <a:pt x="215504" y="90016"/>
                  </a:moveTo>
                  <a:lnTo>
                    <a:pt x="215504" y="96100"/>
                  </a:lnTo>
                  <a:lnTo>
                    <a:pt x="209098" y="96100"/>
                  </a:lnTo>
                  <a:lnTo>
                    <a:pt x="209098" y="90016"/>
                  </a:lnTo>
                  <a:close/>
                  <a:moveTo>
                    <a:pt x="222230" y="90016"/>
                  </a:moveTo>
                  <a:lnTo>
                    <a:pt x="222230" y="96100"/>
                  </a:lnTo>
                  <a:lnTo>
                    <a:pt x="215843" y="96100"/>
                  </a:lnTo>
                  <a:lnTo>
                    <a:pt x="215843" y="90016"/>
                  </a:lnTo>
                  <a:close/>
                  <a:moveTo>
                    <a:pt x="228975" y="90016"/>
                  </a:moveTo>
                  <a:lnTo>
                    <a:pt x="228975" y="96100"/>
                  </a:lnTo>
                  <a:lnTo>
                    <a:pt x="222569" y="96100"/>
                  </a:lnTo>
                  <a:lnTo>
                    <a:pt x="222569" y="90016"/>
                  </a:lnTo>
                  <a:close/>
                  <a:moveTo>
                    <a:pt x="235701" y="90016"/>
                  </a:moveTo>
                  <a:lnTo>
                    <a:pt x="235701" y="96100"/>
                  </a:lnTo>
                  <a:lnTo>
                    <a:pt x="229296" y="96100"/>
                  </a:lnTo>
                  <a:lnTo>
                    <a:pt x="229296" y="90016"/>
                  </a:lnTo>
                  <a:close/>
                  <a:moveTo>
                    <a:pt x="242428" y="90016"/>
                  </a:moveTo>
                  <a:lnTo>
                    <a:pt x="242428" y="96100"/>
                  </a:lnTo>
                  <a:lnTo>
                    <a:pt x="236040" y="96100"/>
                  </a:lnTo>
                  <a:lnTo>
                    <a:pt x="236040" y="90016"/>
                  </a:lnTo>
                  <a:close/>
                  <a:moveTo>
                    <a:pt x="249173" y="90016"/>
                  </a:moveTo>
                  <a:lnTo>
                    <a:pt x="249173" y="96100"/>
                  </a:lnTo>
                  <a:lnTo>
                    <a:pt x="242767" y="96100"/>
                  </a:lnTo>
                  <a:lnTo>
                    <a:pt x="242767" y="90016"/>
                  </a:lnTo>
                  <a:close/>
                  <a:moveTo>
                    <a:pt x="255899" y="90016"/>
                  </a:moveTo>
                  <a:lnTo>
                    <a:pt x="255899" y="96100"/>
                  </a:lnTo>
                  <a:lnTo>
                    <a:pt x="249512" y="96100"/>
                  </a:lnTo>
                  <a:lnTo>
                    <a:pt x="249512" y="90016"/>
                  </a:lnTo>
                  <a:close/>
                  <a:moveTo>
                    <a:pt x="262644" y="90016"/>
                  </a:moveTo>
                  <a:lnTo>
                    <a:pt x="262644" y="96100"/>
                  </a:lnTo>
                  <a:lnTo>
                    <a:pt x="256238" y="96100"/>
                  </a:lnTo>
                  <a:lnTo>
                    <a:pt x="256238" y="90016"/>
                  </a:lnTo>
                  <a:close/>
                  <a:moveTo>
                    <a:pt x="269370" y="90016"/>
                  </a:moveTo>
                  <a:lnTo>
                    <a:pt x="269370" y="96100"/>
                  </a:lnTo>
                  <a:lnTo>
                    <a:pt x="262983" y="96100"/>
                  </a:lnTo>
                  <a:lnTo>
                    <a:pt x="262983" y="90016"/>
                  </a:lnTo>
                  <a:close/>
                  <a:moveTo>
                    <a:pt x="276115" y="90016"/>
                  </a:moveTo>
                  <a:lnTo>
                    <a:pt x="276115" y="96100"/>
                  </a:lnTo>
                  <a:lnTo>
                    <a:pt x="269709" y="96100"/>
                  </a:lnTo>
                  <a:lnTo>
                    <a:pt x="269709" y="90016"/>
                  </a:lnTo>
                  <a:close/>
                  <a:moveTo>
                    <a:pt x="282842" y="90016"/>
                  </a:moveTo>
                  <a:lnTo>
                    <a:pt x="282842" y="96100"/>
                  </a:lnTo>
                  <a:lnTo>
                    <a:pt x="276436" y="96100"/>
                  </a:lnTo>
                  <a:lnTo>
                    <a:pt x="276436" y="90016"/>
                  </a:lnTo>
                  <a:close/>
                  <a:moveTo>
                    <a:pt x="6745" y="96422"/>
                  </a:moveTo>
                  <a:lnTo>
                    <a:pt x="6745" y="102524"/>
                  </a:lnTo>
                  <a:lnTo>
                    <a:pt x="339" y="102524"/>
                  </a:lnTo>
                  <a:lnTo>
                    <a:pt x="339" y="96422"/>
                  </a:lnTo>
                  <a:close/>
                  <a:moveTo>
                    <a:pt x="13471" y="96422"/>
                  </a:moveTo>
                  <a:lnTo>
                    <a:pt x="13471" y="102524"/>
                  </a:lnTo>
                  <a:lnTo>
                    <a:pt x="7066" y="102524"/>
                  </a:lnTo>
                  <a:lnTo>
                    <a:pt x="7066" y="96422"/>
                  </a:lnTo>
                  <a:close/>
                  <a:moveTo>
                    <a:pt x="20198" y="96422"/>
                  </a:moveTo>
                  <a:lnTo>
                    <a:pt x="20198" y="102524"/>
                  </a:lnTo>
                  <a:lnTo>
                    <a:pt x="13810" y="102524"/>
                  </a:lnTo>
                  <a:lnTo>
                    <a:pt x="13810" y="96422"/>
                  </a:lnTo>
                  <a:close/>
                  <a:moveTo>
                    <a:pt x="26942" y="96422"/>
                  </a:moveTo>
                  <a:lnTo>
                    <a:pt x="26942" y="102524"/>
                  </a:lnTo>
                  <a:lnTo>
                    <a:pt x="20537" y="102524"/>
                  </a:lnTo>
                  <a:lnTo>
                    <a:pt x="20537" y="96422"/>
                  </a:lnTo>
                  <a:close/>
                  <a:moveTo>
                    <a:pt x="33669" y="96422"/>
                  </a:moveTo>
                  <a:lnTo>
                    <a:pt x="33669" y="102524"/>
                  </a:lnTo>
                  <a:lnTo>
                    <a:pt x="27281" y="102524"/>
                  </a:lnTo>
                  <a:lnTo>
                    <a:pt x="27281" y="96422"/>
                  </a:lnTo>
                  <a:close/>
                  <a:moveTo>
                    <a:pt x="40414" y="96422"/>
                  </a:moveTo>
                  <a:lnTo>
                    <a:pt x="40414" y="102524"/>
                  </a:lnTo>
                  <a:lnTo>
                    <a:pt x="34008" y="102524"/>
                  </a:lnTo>
                  <a:lnTo>
                    <a:pt x="34008" y="96422"/>
                  </a:lnTo>
                  <a:close/>
                  <a:moveTo>
                    <a:pt x="47140" y="96422"/>
                  </a:moveTo>
                  <a:lnTo>
                    <a:pt x="47140" y="102524"/>
                  </a:lnTo>
                  <a:lnTo>
                    <a:pt x="40753" y="102524"/>
                  </a:lnTo>
                  <a:lnTo>
                    <a:pt x="40753" y="96422"/>
                  </a:lnTo>
                  <a:close/>
                  <a:moveTo>
                    <a:pt x="53885" y="96422"/>
                  </a:moveTo>
                  <a:lnTo>
                    <a:pt x="53885" y="102524"/>
                  </a:lnTo>
                  <a:lnTo>
                    <a:pt x="47479" y="102524"/>
                  </a:lnTo>
                  <a:lnTo>
                    <a:pt x="47479" y="96422"/>
                  </a:lnTo>
                  <a:close/>
                  <a:moveTo>
                    <a:pt x="60611" y="96422"/>
                  </a:moveTo>
                  <a:lnTo>
                    <a:pt x="60611" y="102524"/>
                  </a:lnTo>
                  <a:lnTo>
                    <a:pt x="54206" y="102524"/>
                  </a:lnTo>
                  <a:lnTo>
                    <a:pt x="54206" y="96422"/>
                  </a:lnTo>
                  <a:close/>
                  <a:moveTo>
                    <a:pt x="67338" y="96422"/>
                  </a:moveTo>
                  <a:lnTo>
                    <a:pt x="67338" y="102524"/>
                  </a:lnTo>
                  <a:lnTo>
                    <a:pt x="60950" y="102524"/>
                  </a:lnTo>
                  <a:lnTo>
                    <a:pt x="60950" y="96422"/>
                  </a:lnTo>
                  <a:close/>
                  <a:moveTo>
                    <a:pt x="74083" y="96422"/>
                  </a:moveTo>
                  <a:lnTo>
                    <a:pt x="74083" y="102524"/>
                  </a:lnTo>
                  <a:lnTo>
                    <a:pt x="67677" y="102524"/>
                  </a:lnTo>
                  <a:lnTo>
                    <a:pt x="67677" y="96422"/>
                  </a:lnTo>
                  <a:close/>
                  <a:moveTo>
                    <a:pt x="80809" y="96422"/>
                  </a:moveTo>
                  <a:lnTo>
                    <a:pt x="80809" y="102524"/>
                  </a:lnTo>
                  <a:lnTo>
                    <a:pt x="74422" y="102524"/>
                  </a:lnTo>
                  <a:lnTo>
                    <a:pt x="74422" y="96422"/>
                  </a:lnTo>
                  <a:close/>
                  <a:moveTo>
                    <a:pt x="87554" y="96422"/>
                  </a:moveTo>
                  <a:lnTo>
                    <a:pt x="87554" y="102524"/>
                  </a:lnTo>
                  <a:lnTo>
                    <a:pt x="81148" y="102524"/>
                  </a:lnTo>
                  <a:lnTo>
                    <a:pt x="81148" y="96422"/>
                  </a:lnTo>
                  <a:close/>
                  <a:moveTo>
                    <a:pt x="94281" y="96422"/>
                  </a:moveTo>
                  <a:lnTo>
                    <a:pt x="94281" y="102524"/>
                  </a:lnTo>
                  <a:lnTo>
                    <a:pt x="87893" y="102524"/>
                  </a:lnTo>
                  <a:lnTo>
                    <a:pt x="87893" y="96422"/>
                  </a:lnTo>
                  <a:close/>
                  <a:moveTo>
                    <a:pt x="101007" y="96422"/>
                  </a:moveTo>
                  <a:lnTo>
                    <a:pt x="101007" y="102524"/>
                  </a:lnTo>
                  <a:lnTo>
                    <a:pt x="94620" y="102524"/>
                  </a:lnTo>
                  <a:lnTo>
                    <a:pt x="94620" y="96422"/>
                  </a:lnTo>
                  <a:close/>
                  <a:moveTo>
                    <a:pt x="107752" y="96422"/>
                  </a:moveTo>
                  <a:lnTo>
                    <a:pt x="107752" y="102524"/>
                  </a:lnTo>
                  <a:lnTo>
                    <a:pt x="101346" y="102524"/>
                  </a:lnTo>
                  <a:lnTo>
                    <a:pt x="101346" y="96422"/>
                  </a:lnTo>
                  <a:close/>
                  <a:moveTo>
                    <a:pt x="114478" y="96422"/>
                  </a:moveTo>
                  <a:lnTo>
                    <a:pt x="114478" y="102524"/>
                  </a:lnTo>
                  <a:lnTo>
                    <a:pt x="108091" y="102524"/>
                  </a:lnTo>
                  <a:lnTo>
                    <a:pt x="108091" y="96422"/>
                  </a:lnTo>
                  <a:close/>
                  <a:moveTo>
                    <a:pt x="121223" y="96422"/>
                  </a:moveTo>
                  <a:lnTo>
                    <a:pt x="121223" y="102524"/>
                  </a:lnTo>
                  <a:lnTo>
                    <a:pt x="114817" y="102524"/>
                  </a:lnTo>
                  <a:lnTo>
                    <a:pt x="114817" y="96422"/>
                  </a:lnTo>
                  <a:close/>
                  <a:moveTo>
                    <a:pt x="127950" y="96422"/>
                  </a:moveTo>
                  <a:lnTo>
                    <a:pt x="127950" y="102524"/>
                  </a:lnTo>
                  <a:lnTo>
                    <a:pt x="121562" y="102524"/>
                  </a:lnTo>
                  <a:lnTo>
                    <a:pt x="121562" y="96422"/>
                  </a:lnTo>
                  <a:close/>
                  <a:moveTo>
                    <a:pt x="134694" y="96422"/>
                  </a:moveTo>
                  <a:lnTo>
                    <a:pt x="134694" y="102524"/>
                  </a:lnTo>
                  <a:lnTo>
                    <a:pt x="128289" y="102524"/>
                  </a:lnTo>
                  <a:lnTo>
                    <a:pt x="128289" y="96422"/>
                  </a:lnTo>
                  <a:close/>
                  <a:moveTo>
                    <a:pt x="141421" y="96422"/>
                  </a:moveTo>
                  <a:lnTo>
                    <a:pt x="141421" y="102524"/>
                  </a:lnTo>
                  <a:lnTo>
                    <a:pt x="135033" y="102524"/>
                  </a:lnTo>
                  <a:lnTo>
                    <a:pt x="135033" y="96422"/>
                  </a:lnTo>
                  <a:close/>
                  <a:moveTo>
                    <a:pt x="148148" y="96422"/>
                  </a:moveTo>
                  <a:lnTo>
                    <a:pt x="148148" y="102524"/>
                  </a:lnTo>
                  <a:lnTo>
                    <a:pt x="141760" y="102524"/>
                  </a:lnTo>
                  <a:lnTo>
                    <a:pt x="141760" y="96422"/>
                  </a:lnTo>
                  <a:close/>
                  <a:moveTo>
                    <a:pt x="154892" y="96422"/>
                  </a:moveTo>
                  <a:lnTo>
                    <a:pt x="154892" y="102524"/>
                  </a:lnTo>
                  <a:lnTo>
                    <a:pt x="148487" y="102524"/>
                  </a:lnTo>
                  <a:lnTo>
                    <a:pt x="148487" y="96422"/>
                  </a:lnTo>
                  <a:close/>
                  <a:moveTo>
                    <a:pt x="161619" y="96422"/>
                  </a:moveTo>
                  <a:lnTo>
                    <a:pt x="161619" y="102524"/>
                  </a:lnTo>
                  <a:lnTo>
                    <a:pt x="155231" y="102524"/>
                  </a:lnTo>
                  <a:lnTo>
                    <a:pt x="155231" y="96422"/>
                  </a:lnTo>
                  <a:close/>
                  <a:moveTo>
                    <a:pt x="168363" y="96422"/>
                  </a:moveTo>
                  <a:lnTo>
                    <a:pt x="168363" y="102524"/>
                  </a:lnTo>
                  <a:lnTo>
                    <a:pt x="161958" y="102524"/>
                  </a:lnTo>
                  <a:lnTo>
                    <a:pt x="161958" y="96422"/>
                  </a:lnTo>
                  <a:close/>
                  <a:moveTo>
                    <a:pt x="175090" y="96422"/>
                  </a:moveTo>
                  <a:lnTo>
                    <a:pt x="175090" y="102524"/>
                  </a:lnTo>
                  <a:lnTo>
                    <a:pt x="168702" y="102524"/>
                  </a:lnTo>
                  <a:lnTo>
                    <a:pt x="168702" y="96422"/>
                  </a:lnTo>
                  <a:close/>
                  <a:moveTo>
                    <a:pt x="181834" y="96422"/>
                  </a:moveTo>
                  <a:lnTo>
                    <a:pt x="181834" y="102524"/>
                  </a:lnTo>
                  <a:lnTo>
                    <a:pt x="175429" y="102524"/>
                  </a:lnTo>
                  <a:lnTo>
                    <a:pt x="175429" y="96422"/>
                  </a:lnTo>
                  <a:close/>
                  <a:moveTo>
                    <a:pt x="188561" y="96422"/>
                  </a:moveTo>
                  <a:lnTo>
                    <a:pt x="188561" y="102524"/>
                  </a:lnTo>
                  <a:lnTo>
                    <a:pt x="182173" y="102524"/>
                  </a:lnTo>
                  <a:lnTo>
                    <a:pt x="182173" y="96422"/>
                  </a:lnTo>
                  <a:close/>
                  <a:moveTo>
                    <a:pt x="195288" y="96422"/>
                  </a:moveTo>
                  <a:lnTo>
                    <a:pt x="195288" y="102524"/>
                  </a:lnTo>
                  <a:lnTo>
                    <a:pt x="188900" y="102524"/>
                  </a:lnTo>
                  <a:lnTo>
                    <a:pt x="188900" y="96422"/>
                  </a:lnTo>
                  <a:close/>
                  <a:moveTo>
                    <a:pt x="202032" y="96422"/>
                  </a:moveTo>
                  <a:lnTo>
                    <a:pt x="202032" y="102524"/>
                  </a:lnTo>
                  <a:lnTo>
                    <a:pt x="195627" y="102524"/>
                  </a:lnTo>
                  <a:lnTo>
                    <a:pt x="195627" y="96422"/>
                  </a:lnTo>
                  <a:close/>
                  <a:moveTo>
                    <a:pt x="208759" y="96422"/>
                  </a:moveTo>
                  <a:lnTo>
                    <a:pt x="208759" y="102524"/>
                  </a:lnTo>
                  <a:lnTo>
                    <a:pt x="202371" y="102524"/>
                  </a:lnTo>
                  <a:lnTo>
                    <a:pt x="202371" y="96422"/>
                  </a:lnTo>
                  <a:close/>
                  <a:moveTo>
                    <a:pt x="215504" y="96422"/>
                  </a:moveTo>
                  <a:lnTo>
                    <a:pt x="215504" y="102524"/>
                  </a:lnTo>
                  <a:lnTo>
                    <a:pt x="209098" y="102524"/>
                  </a:lnTo>
                  <a:lnTo>
                    <a:pt x="209098" y="96422"/>
                  </a:lnTo>
                  <a:close/>
                  <a:moveTo>
                    <a:pt x="222230" y="96422"/>
                  </a:moveTo>
                  <a:lnTo>
                    <a:pt x="222230" y="102524"/>
                  </a:lnTo>
                  <a:lnTo>
                    <a:pt x="215843" y="102524"/>
                  </a:lnTo>
                  <a:lnTo>
                    <a:pt x="215843" y="96422"/>
                  </a:lnTo>
                  <a:close/>
                  <a:moveTo>
                    <a:pt x="228975" y="96422"/>
                  </a:moveTo>
                  <a:lnTo>
                    <a:pt x="228975" y="102524"/>
                  </a:lnTo>
                  <a:lnTo>
                    <a:pt x="222569" y="102524"/>
                  </a:lnTo>
                  <a:lnTo>
                    <a:pt x="222569" y="96422"/>
                  </a:lnTo>
                  <a:close/>
                  <a:moveTo>
                    <a:pt x="235701" y="96422"/>
                  </a:moveTo>
                  <a:lnTo>
                    <a:pt x="235701" y="102524"/>
                  </a:lnTo>
                  <a:lnTo>
                    <a:pt x="229296" y="102524"/>
                  </a:lnTo>
                  <a:lnTo>
                    <a:pt x="229296" y="96422"/>
                  </a:lnTo>
                  <a:close/>
                  <a:moveTo>
                    <a:pt x="242428" y="96422"/>
                  </a:moveTo>
                  <a:lnTo>
                    <a:pt x="242428" y="102524"/>
                  </a:lnTo>
                  <a:lnTo>
                    <a:pt x="236040" y="102524"/>
                  </a:lnTo>
                  <a:lnTo>
                    <a:pt x="236040" y="96422"/>
                  </a:lnTo>
                  <a:close/>
                  <a:moveTo>
                    <a:pt x="249173" y="96422"/>
                  </a:moveTo>
                  <a:lnTo>
                    <a:pt x="249173" y="102524"/>
                  </a:lnTo>
                  <a:lnTo>
                    <a:pt x="242767" y="102524"/>
                  </a:lnTo>
                  <a:lnTo>
                    <a:pt x="242767" y="96422"/>
                  </a:lnTo>
                  <a:close/>
                  <a:moveTo>
                    <a:pt x="255899" y="96422"/>
                  </a:moveTo>
                  <a:lnTo>
                    <a:pt x="255899" y="102524"/>
                  </a:lnTo>
                  <a:lnTo>
                    <a:pt x="249512" y="102524"/>
                  </a:lnTo>
                  <a:lnTo>
                    <a:pt x="249512" y="96422"/>
                  </a:lnTo>
                  <a:close/>
                  <a:moveTo>
                    <a:pt x="262644" y="96422"/>
                  </a:moveTo>
                  <a:lnTo>
                    <a:pt x="262644" y="102524"/>
                  </a:lnTo>
                  <a:lnTo>
                    <a:pt x="256238" y="102524"/>
                  </a:lnTo>
                  <a:lnTo>
                    <a:pt x="256238" y="96422"/>
                  </a:lnTo>
                  <a:close/>
                  <a:moveTo>
                    <a:pt x="269370" y="96422"/>
                  </a:moveTo>
                  <a:lnTo>
                    <a:pt x="269370" y="102524"/>
                  </a:lnTo>
                  <a:lnTo>
                    <a:pt x="262983" y="102524"/>
                  </a:lnTo>
                  <a:lnTo>
                    <a:pt x="262983" y="96422"/>
                  </a:lnTo>
                  <a:close/>
                  <a:moveTo>
                    <a:pt x="276115" y="96422"/>
                  </a:moveTo>
                  <a:lnTo>
                    <a:pt x="276115" y="102524"/>
                  </a:lnTo>
                  <a:lnTo>
                    <a:pt x="269709" y="102524"/>
                  </a:lnTo>
                  <a:lnTo>
                    <a:pt x="269709" y="96422"/>
                  </a:lnTo>
                  <a:close/>
                  <a:moveTo>
                    <a:pt x="282842" y="96422"/>
                  </a:moveTo>
                  <a:lnTo>
                    <a:pt x="282842" y="102524"/>
                  </a:lnTo>
                  <a:lnTo>
                    <a:pt x="276436" y="102524"/>
                  </a:lnTo>
                  <a:lnTo>
                    <a:pt x="276436" y="96422"/>
                  </a:lnTo>
                  <a:close/>
                  <a:moveTo>
                    <a:pt x="6745" y="102827"/>
                  </a:moveTo>
                  <a:lnTo>
                    <a:pt x="6745" y="108929"/>
                  </a:lnTo>
                  <a:lnTo>
                    <a:pt x="339" y="108929"/>
                  </a:lnTo>
                  <a:lnTo>
                    <a:pt x="339" y="102827"/>
                  </a:lnTo>
                  <a:close/>
                  <a:moveTo>
                    <a:pt x="13471" y="102827"/>
                  </a:moveTo>
                  <a:lnTo>
                    <a:pt x="13471" y="108929"/>
                  </a:lnTo>
                  <a:lnTo>
                    <a:pt x="7066" y="108929"/>
                  </a:lnTo>
                  <a:lnTo>
                    <a:pt x="7066" y="102827"/>
                  </a:lnTo>
                  <a:close/>
                  <a:moveTo>
                    <a:pt x="20198" y="102827"/>
                  </a:moveTo>
                  <a:lnTo>
                    <a:pt x="20198" y="108929"/>
                  </a:lnTo>
                  <a:lnTo>
                    <a:pt x="13810" y="108929"/>
                  </a:lnTo>
                  <a:lnTo>
                    <a:pt x="13810" y="102827"/>
                  </a:lnTo>
                  <a:close/>
                  <a:moveTo>
                    <a:pt x="26942" y="102827"/>
                  </a:moveTo>
                  <a:lnTo>
                    <a:pt x="26942" y="108929"/>
                  </a:lnTo>
                  <a:lnTo>
                    <a:pt x="20537" y="108929"/>
                  </a:lnTo>
                  <a:lnTo>
                    <a:pt x="20537" y="102827"/>
                  </a:lnTo>
                  <a:close/>
                  <a:moveTo>
                    <a:pt x="33669" y="102827"/>
                  </a:moveTo>
                  <a:lnTo>
                    <a:pt x="33669" y="108929"/>
                  </a:lnTo>
                  <a:lnTo>
                    <a:pt x="27281" y="108929"/>
                  </a:lnTo>
                  <a:lnTo>
                    <a:pt x="27281" y="102827"/>
                  </a:lnTo>
                  <a:close/>
                  <a:moveTo>
                    <a:pt x="40414" y="102827"/>
                  </a:moveTo>
                  <a:lnTo>
                    <a:pt x="40414" y="108929"/>
                  </a:lnTo>
                  <a:lnTo>
                    <a:pt x="34008" y="108929"/>
                  </a:lnTo>
                  <a:lnTo>
                    <a:pt x="34008" y="102827"/>
                  </a:lnTo>
                  <a:close/>
                  <a:moveTo>
                    <a:pt x="47140" y="102827"/>
                  </a:moveTo>
                  <a:lnTo>
                    <a:pt x="47140" y="108929"/>
                  </a:lnTo>
                  <a:lnTo>
                    <a:pt x="40753" y="108929"/>
                  </a:lnTo>
                  <a:lnTo>
                    <a:pt x="40753" y="102827"/>
                  </a:lnTo>
                  <a:close/>
                  <a:moveTo>
                    <a:pt x="53885" y="102827"/>
                  </a:moveTo>
                  <a:lnTo>
                    <a:pt x="53885" y="108929"/>
                  </a:lnTo>
                  <a:lnTo>
                    <a:pt x="47479" y="108929"/>
                  </a:lnTo>
                  <a:lnTo>
                    <a:pt x="47479" y="102827"/>
                  </a:lnTo>
                  <a:close/>
                  <a:moveTo>
                    <a:pt x="60611" y="102827"/>
                  </a:moveTo>
                  <a:lnTo>
                    <a:pt x="60611" y="108929"/>
                  </a:lnTo>
                  <a:lnTo>
                    <a:pt x="54206" y="108929"/>
                  </a:lnTo>
                  <a:lnTo>
                    <a:pt x="54206" y="102827"/>
                  </a:lnTo>
                  <a:close/>
                  <a:moveTo>
                    <a:pt x="67338" y="102827"/>
                  </a:moveTo>
                  <a:lnTo>
                    <a:pt x="67338" y="108929"/>
                  </a:lnTo>
                  <a:lnTo>
                    <a:pt x="60950" y="108929"/>
                  </a:lnTo>
                  <a:lnTo>
                    <a:pt x="60950" y="102827"/>
                  </a:lnTo>
                  <a:close/>
                  <a:moveTo>
                    <a:pt x="74083" y="102827"/>
                  </a:moveTo>
                  <a:lnTo>
                    <a:pt x="74083" y="108929"/>
                  </a:lnTo>
                  <a:lnTo>
                    <a:pt x="67677" y="108929"/>
                  </a:lnTo>
                  <a:lnTo>
                    <a:pt x="67677" y="102827"/>
                  </a:lnTo>
                  <a:close/>
                  <a:moveTo>
                    <a:pt x="80809" y="102827"/>
                  </a:moveTo>
                  <a:lnTo>
                    <a:pt x="80809" y="108929"/>
                  </a:lnTo>
                  <a:lnTo>
                    <a:pt x="74422" y="108929"/>
                  </a:lnTo>
                  <a:lnTo>
                    <a:pt x="74422" y="102827"/>
                  </a:lnTo>
                  <a:close/>
                  <a:moveTo>
                    <a:pt x="87554" y="102827"/>
                  </a:moveTo>
                  <a:lnTo>
                    <a:pt x="87554" y="108929"/>
                  </a:lnTo>
                  <a:lnTo>
                    <a:pt x="81148" y="108929"/>
                  </a:lnTo>
                  <a:lnTo>
                    <a:pt x="81148" y="102827"/>
                  </a:lnTo>
                  <a:close/>
                  <a:moveTo>
                    <a:pt x="94281" y="102827"/>
                  </a:moveTo>
                  <a:lnTo>
                    <a:pt x="94281" y="108929"/>
                  </a:lnTo>
                  <a:lnTo>
                    <a:pt x="87893" y="108929"/>
                  </a:lnTo>
                  <a:lnTo>
                    <a:pt x="87893" y="102827"/>
                  </a:lnTo>
                  <a:close/>
                  <a:moveTo>
                    <a:pt x="101007" y="102827"/>
                  </a:moveTo>
                  <a:lnTo>
                    <a:pt x="101007" y="108929"/>
                  </a:lnTo>
                  <a:lnTo>
                    <a:pt x="94620" y="108929"/>
                  </a:lnTo>
                  <a:lnTo>
                    <a:pt x="94620" y="102827"/>
                  </a:lnTo>
                  <a:close/>
                  <a:moveTo>
                    <a:pt x="107752" y="102827"/>
                  </a:moveTo>
                  <a:lnTo>
                    <a:pt x="107752" y="108929"/>
                  </a:lnTo>
                  <a:lnTo>
                    <a:pt x="101346" y="108929"/>
                  </a:lnTo>
                  <a:lnTo>
                    <a:pt x="101346" y="102827"/>
                  </a:lnTo>
                  <a:close/>
                  <a:moveTo>
                    <a:pt x="114478" y="102827"/>
                  </a:moveTo>
                  <a:lnTo>
                    <a:pt x="114478" y="108929"/>
                  </a:lnTo>
                  <a:lnTo>
                    <a:pt x="108091" y="108929"/>
                  </a:lnTo>
                  <a:lnTo>
                    <a:pt x="108091" y="102827"/>
                  </a:lnTo>
                  <a:close/>
                  <a:moveTo>
                    <a:pt x="121223" y="102827"/>
                  </a:moveTo>
                  <a:lnTo>
                    <a:pt x="121223" y="108929"/>
                  </a:lnTo>
                  <a:lnTo>
                    <a:pt x="114817" y="108929"/>
                  </a:lnTo>
                  <a:lnTo>
                    <a:pt x="114817" y="102827"/>
                  </a:lnTo>
                  <a:close/>
                  <a:moveTo>
                    <a:pt x="127950" y="102827"/>
                  </a:moveTo>
                  <a:lnTo>
                    <a:pt x="127950" y="108929"/>
                  </a:lnTo>
                  <a:lnTo>
                    <a:pt x="121562" y="108929"/>
                  </a:lnTo>
                  <a:lnTo>
                    <a:pt x="121562" y="102827"/>
                  </a:lnTo>
                  <a:close/>
                  <a:moveTo>
                    <a:pt x="134694" y="102827"/>
                  </a:moveTo>
                  <a:lnTo>
                    <a:pt x="134694" y="108929"/>
                  </a:lnTo>
                  <a:lnTo>
                    <a:pt x="128289" y="108929"/>
                  </a:lnTo>
                  <a:lnTo>
                    <a:pt x="128289" y="102827"/>
                  </a:lnTo>
                  <a:close/>
                  <a:moveTo>
                    <a:pt x="141421" y="102827"/>
                  </a:moveTo>
                  <a:lnTo>
                    <a:pt x="141421" y="108929"/>
                  </a:lnTo>
                  <a:lnTo>
                    <a:pt x="135033" y="108929"/>
                  </a:lnTo>
                  <a:lnTo>
                    <a:pt x="135033" y="102827"/>
                  </a:lnTo>
                  <a:close/>
                  <a:moveTo>
                    <a:pt x="148148" y="102827"/>
                  </a:moveTo>
                  <a:lnTo>
                    <a:pt x="148148" y="108929"/>
                  </a:lnTo>
                  <a:lnTo>
                    <a:pt x="141760" y="108929"/>
                  </a:lnTo>
                  <a:lnTo>
                    <a:pt x="141760" y="102827"/>
                  </a:lnTo>
                  <a:close/>
                  <a:moveTo>
                    <a:pt x="154892" y="102827"/>
                  </a:moveTo>
                  <a:lnTo>
                    <a:pt x="154892" y="108929"/>
                  </a:lnTo>
                  <a:lnTo>
                    <a:pt x="148487" y="108929"/>
                  </a:lnTo>
                  <a:lnTo>
                    <a:pt x="148487" y="102827"/>
                  </a:lnTo>
                  <a:close/>
                  <a:moveTo>
                    <a:pt x="161619" y="102827"/>
                  </a:moveTo>
                  <a:lnTo>
                    <a:pt x="161619" y="108929"/>
                  </a:lnTo>
                  <a:lnTo>
                    <a:pt x="155231" y="108929"/>
                  </a:lnTo>
                  <a:lnTo>
                    <a:pt x="155231" y="102827"/>
                  </a:lnTo>
                  <a:close/>
                  <a:moveTo>
                    <a:pt x="168363" y="102827"/>
                  </a:moveTo>
                  <a:lnTo>
                    <a:pt x="168363" y="108929"/>
                  </a:lnTo>
                  <a:lnTo>
                    <a:pt x="161958" y="108929"/>
                  </a:lnTo>
                  <a:lnTo>
                    <a:pt x="161958" y="102827"/>
                  </a:lnTo>
                  <a:close/>
                  <a:moveTo>
                    <a:pt x="175090" y="102827"/>
                  </a:moveTo>
                  <a:lnTo>
                    <a:pt x="175090" y="108929"/>
                  </a:lnTo>
                  <a:lnTo>
                    <a:pt x="168702" y="108929"/>
                  </a:lnTo>
                  <a:lnTo>
                    <a:pt x="168702" y="102827"/>
                  </a:lnTo>
                  <a:close/>
                  <a:moveTo>
                    <a:pt x="181834" y="102827"/>
                  </a:moveTo>
                  <a:lnTo>
                    <a:pt x="181834" y="108929"/>
                  </a:lnTo>
                  <a:lnTo>
                    <a:pt x="175429" y="108929"/>
                  </a:lnTo>
                  <a:lnTo>
                    <a:pt x="175429" y="102827"/>
                  </a:lnTo>
                  <a:close/>
                  <a:moveTo>
                    <a:pt x="188561" y="102827"/>
                  </a:moveTo>
                  <a:lnTo>
                    <a:pt x="188561" y="108929"/>
                  </a:lnTo>
                  <a:lnTo>
                    <a:pt x="182173" y="108929"/>
                  </a:lnTo>
                  <a:lnTo>
                    <a:pt x="182173" y="102827"/>
                  </a:lnTo>
                  <a:close/>
                  <a:moveTo>
                    <a:pt x="195288" y="102827"/>
                  </a:moveTo>
                  <a:lnTo>
                    <a:pt x="195288" y="108929"/>
                  </a:lnTo>
                  <a:lnTo>
                    <a:pt x="188900" y="108929"/>
                  </a:lnTo>
                  <a:lnTo>
                    <a:pt x="188900" y="102827"/>
                  </a:lnTo>
                  <a:close/>
                  <a:moveTo>
                    <a:pt x="202032" y="102827"/>
                  </a:moveTo>
                  <a:lnTo>
                    <a:pt x="202032" y="108929"/>
                  </a:lnTo>
                  <a:lnTo>
                    <a:pt x="195627" y="108929"/>
                  </a:lnTo>
                  <a:lnTo>
                    <a:pt x="195627" y="102827"/>
                  </a:lnTo>
                  <a:close/>
                  <a:moveTo>
                    <a:pt x="208759" y="102827"/>
                  </a:moveTo>
                  <a:lnTo>
                    <a:pt x="208759" y="108929"/>
                  </a:lnTo>
                  <a:lnTo>
                    <a:pt x="202371" y="108929"/>
                  </a:lnTo>
                  <a:lnTo>
                    <a:pt x="202371" y="102827"/>
                  </a:lnTo>
                  <a:close/>
                  <a:moveTo>
                    <a:pt x="215504" y="102827"/>
                  </a:moveTo>
                  <a:lnTo>
                    <a:pt x="215504" y="108929"/>
                  </a:lnTo>
                  <a:lnTo>
                    <a:pt x="209098" y="108929"/>
                  </a:lnTo>
                  <a:lnTo>
                    <a:pt x="209098" y="102827"/>
                  </a:lnTo>
                  <a:close/>
                  <a:moveTo>
                    <a:pt x="222230" y="102827"/>
                  </a:moveTo>
                  <a:lnTo>
                    <a:pt x="222230" y="108929"/>
                  </a:lnTo>
                  <a:lnTo>
                    <a:pt x="215843" y="108929"/>
                  </a:lnTo>
                  <a:lnTo>
                    <a:pt x="215843" y="102827"/>
                  </a:lnTo>
                  <a:close/>
                  <a:moveTo>
                    <a:pt x="228975" y="102827"/>
                  </a:moveTo>
                  <a:lnTo>
                    <a:pt x="228975" y="108929"/>
                  </a:lnTo>
                  <a:lnTo>
                    <a:pt x="222569" y="108929"/>
                  </a:lnTo>
                  <a:lnTo>
                    <a:pt x="222569" y="102827"/>
                  </a:lnTo>
                  <a:close/>
                  <a:moveTo>
                    <a:pt x="235701" y="102827"/>
                  </a:moveTo>
                  <a:lnTo>
                    <a:pt x="235701" y="108929"/>
                  </a:lnTo>
                  <a:lnTo>
                    <a:pt x="229296" y="108929"/>
                  </a:lnTo>
                  <a:lnTo>
                    <a:pt x="229296" y="102827"/>
                  </a:lnTo>
                  <a:close/>
                  <a:moveTo>
                    <a:pt x="242428" y="102827"/>
                  </a:moveTo>
                  <a:lnTo>
                    <a:pt x="242428" y="108929"/>
                  </a:lnTo>
                  <a:lnTo>
                    <a:pt x="236040" y="108929"/>
                  </a:lnTo>
                  <a:lnTo>
                    <a:pt x="236040" y="102827"/>
                  </a:lnTo>
                  <a:close/>
                  <a:moveTo>
                    <a:pt x="249173" y="102827"/>
                  </a:moveTo>
                  <a:lnTo>
                    <a:pt x="249173" y="108929"/>
                  </a:lnTo>
                  <a:lnTo>
                    <a:pt x="242767" y="108929"/>
                  </a:lnTo>
                  <a:lnTo>
                    <a:pt x="242767" y="102827"/>
                  </a:lnTo>
                  <a:close/>
                  <a:moveTo>
                    <a:pt x="255899" y="102827"/>
                  </a:moveTo>
                  <a:lnTo>
                    <a:pt x="255899" y="108929"/>
                  </a:lnTo>
                  <a:lnTo>
                    <a:pt x="249512" y="108929"/>
                  </a:lnTo>
                  <a:lnTo>
                    <a:pt x="249512" y="102827"/>
                  </a:lnTo>
                  <a:close/>
                  <a:moveTo>
                    <a:pt x="262644" y="102827"/>
                  </a:moveTo>
                  <a:lnTo>
                    <a:pt x="262644" y="108929"/>
                  </a:lnTo>
                  <a:lnTo>
                    <a:pt x="256238" y="108929"/>
                  </a:lnTo>
                  <a:lnTo>
                    <a:pt x="256238" y="102827"/>
                  </a:lnTo>
                  <a:close/>
                  <a:moveTo>
                    <a:pt x="269370" y="102827"/>
                  </a:moveTo>
                  <a:lnTo>
                    <a:pt x="269370" y="108929"/>
                  </a:lnTo>
                  <a:lnTo>
                    <a:pt x="262983" y="108929"/>
                  </a:lnTo>
                  <a:lnTo>
                    <a:pt x="262983" y="102827"/>
                  </a:lnTo>
                  <a:close/>
                  <a:moveTo>
                    <a:pt x="276115" y="102827"/>
                  </a:moveTo>
                  <a:lnTo>
                    <a:pt x="276115" y="108929"/>
                  </a:lnTo>
                  <a:lnTo>
                    <a:pt x="269709" y="108929"/>
                  </a:lnTo>
                  <a:lnTo>
                    <a:pt x="269709" y="102827"/>
                  </a:lnTo>
                  <a:close/>
                  <a:moveTo>
                    <a:pt x="282842" y="102827"/>
                  </a:moveTo>
                  <a:lnTo>
                    <a:pt x="282842" y="108929"/>
                  </a:lnTo>
                  <a:lnTo>
                    <a:pt x="276436" y="108929"/>
                  </a:lnTo>
                  <a:lnTo>
                    <a:pt x="276436" y="102827"/>
                  </a:lnTo>
                  <a:close/>
                  <a:moveTo>
                    <a:pt x="6745" y="109250"/>
                  </a:moveTo>
                  <a:lnTo>
                    <a:pt x="6745" y="115335"/>
                  </a:lnTo>
                  <a:lnTo>
                    <a:pt x="339" y="115335"/>
                  </a:lnTo>
                  <a:lnTo>
                    <a:pt x="339" y="109250"/>
                  </a:lnTo>
                  <a:close/>
                  <a:moveTo>
                    <a:pt x="13471" y="109250"/>
                  </a:moveTo>
                  <a:lnTo>
                    <a:pt x="13471" y="115335"/>
                  </a:lnTo>
                  <a:lnTo>
                    <a:pt x="7066" y="115335"/>
                  </a:lnTo>
                  <a:lnTo>
                    <a:pt x="7066" y="109250"/>
                  </a:lnTo>
                  <a:close/>
                  <a:moveTo>
                    <a:pt x="20198" y="109250"/>
                  </a:moveTo>
                  <a:lnTo>
                    <a:pt x="20198" y="115335"/>
                  </a:lnTo>
                  <a:lnTo>
                    <a:pt x="13810" y="115335"/>
                  </a:lnTo>
                  <a:lnTo>
                    <a:pt x="13810" y="109250"/>
                  </a:lnTo>
                  <a:close/>
                  <a:moveTo>
                    <a:pt x="26942" y="109250"/>
                  </a:moveTo>
                  <a:lnTo>
                    <a:pt x="26942" y="115335"/>
                  </a:lnTo>
                  <a:lnTo>
                    <a:pt x="20537" y="115335"/>
                  </a:lnTo>
                  <a:lnTo>
                    <a:pt x="20537" y="109250"/>
                  </a:lnTo>
                  <a:close/>
                  <a:moveTo>
                    <a:pt x="33669" y="109250"/>
                  </a:moveTo>
                  <a:lnTo>
                    <a:pt x="33669" y="115335"/>
                  </a:lnTo>
                  <a:lnTo>
                    <a:pt x="27281" y="115335"/>
                  </a:lnTo>
                  <a:lnTo>
                    <a:pt x="27281" y="109250"/>
                  </a:lnTo>
                  <a:close/>
                  <a:moveTo>
                    <a:pt x="40414" y="109250"/>
                  </a:moveTo>
                  <a:lnTo>
                    <a:pt x="40414" y="115335"/>
                  </a:lnTo>
                  <a:lnTo>
                    <a:pt x="34008" y="115335"/>
                  </a:lnTo>
                  <a:lnTo>
                    <a:pt x="34008" y="109250"/>
                  </a:lnTo>
                  <a:close/>
                  <a:moveTo>
                    <a:pt x="47140" y="109250"/>
                  </a:moveTo>
                  <a:lnTo>
                    <a:pt x="47140" y="115335"/>
                  </a:lnTo>
                  <a:lnTo>
                    <a:pt x="40753" y="115335"/>
                  </a:lnTo>
                  <a:lnTo>
                    <a:pt x="40753" y="109250"/>
                  </a:lnTo>
                  <a:close/>
                  <a:moveTo>
                    <a:pt x="53885" y="109250"/>
                  </a:moveTo>
                  <a:lnTo>
                    <a:pt x="53885" y="115335"/>
                  </a:lnTo>
                  <a:lnTo>
                    <a:pt x="47479" y="115335"/>
                  </a:lnTo>
                  <a:lnTo>
                    <a:pt x="47479" y="109250"/>
                  </a:lnTo>
                  <a:close/>
                  <a:moveTo>
                    <a:pt x="60611" y="109250"/>
                  </a:moveTo>
                  <a:lnTo>
                    <a:pt x="60611" y="115335"/>
                  </a:lnTo>
                  <a:lnTo>
                    <a:pt x="54206" y="115335"/>
                  </a:lnTo>
                  <a:lnTo>
                    <a:pt x="54206" y="109250"/>
                  </a:lnTo>
                  <a:close/>
                  <a:moveTo>
                    <a:pt x="67338" y="109250"/>
                  </a:moveTo>
                  <a:lnTo>
                    <a:pt x="67338" y="115335"/>
                  </a:lnTo>
                  <a:lnTo>
                    <a:pt x="60950" y="115335"/>
                  </a:lnTo>
                  <a:lnTo>
                    <a:pt x="60950" y="109250"/>
                  </a:lnTo>
                  <a:close/>
                  <a:moveTo>
                    <a:pt x="74083" y="109250"/>
                  </a:moveTo>
                  <a:lnTo>
                    <a:pt x="74083" y="115335"/>
                  </a:lnTo>
                  <a:lnTo>
                    <a:pt x="67677" y="115335"/>
                  </a:lnTo>
                  <a:lnTo>
                    <a:pt x="67677" y="109250"/>
                  </a:lnTo>
                  <a:close/>
                  <a:moveTo>
                    <a:pt x="80809" y="109250"/>
                  </a:moveTo>
                  <a:lnTo>
                    <a:pt x="80809" y="115335"/>
                  </a:lnTo>
                  <a:lnTo>
                    <a:pt x="74422" y="115335"/>
                  </a:lnTo>
                  <a:lnTo>
                    <a:pt x="74422" y="109250"/>
                  </a:lnTo>
                  <a:close/>
                  <a:moveTo>
                    <a:pt x="87554" y="109250"/>
                  </a:moveTo>
                  <a:lnTo>
                    <a:pt x="87554" y="115335"/>
                  </a:lnTo>
                  <a:lnTo>
                    <a:pt x="81148" y="115335"/>
                  </a:lnTo>
                  <a:lnTo>
                    <a:pt x="81148" y="109250"/>
                  </a:lnTo>
                  <a:close/>
                  <a:moveTo>
                    <a:pt x="94281" y="109250"/>
                  </a:moveTo>
                  <a:lnTo>
                    <a:pt x="94281" y="115335"/>
                  </a:lnTo>
                  <a:lnTo>
                    <a:pt x="87893" y="115335"/>
                  </a:lnTo>
                  <a:lnTo>
                    <a:pt x="87893" y="109250"/>
                  </a:lnTo>
                  <a:close/>
                  <a:moveTo>
                    <a:pt x="101007" y="109250"/>
                  </a:moveTo>
                  <a:lnTo>
                    <a:pt x="101007" y="115335"/>
                  </a:lnTo>
                  <a:lnTo>
                    <a:pt x="94620" y="115335"/>
                  </a:lnTo>
                  <a:lnTo>
                    <a:pt x="94620" y="109250"/>
                  </a:lnTo>
                  <a:close/>
                  <a:moveTo>
                    <a:pt x="107752" y="109250"/>
                  </a:moveTo>
                  <a:lnTo>
                    <a:pt x="107752" y="115335"/>
                  </a:lnTo>
                  <a:lnTo>
                    <a:pt x="101346" y="115335"/>
                  </a:lnTo>
                  <a:lnTo>
                    <a:pt x="101346" y="109250"/>
                  </a:lnTo>
                  <a:close/>
                  <a:moveTo>
                    <a:pt x="114478" y="109250"/>
                  </a:moveTo>
                  <a:lnTo>
                    <a:pt x="114478" y="115335"/>
                  </a:lnTo>
                  <a:lnTo>
                    <a:pt x="108091" y="115335"/>
                  </a:lnTo>
                  <a:lnTo>
                    <a:pt x="108091" y="109250"/>
                  </a:lnTo>
                  <a:close/>
                  <a:moveTo>
                    <a:pt x="121223" y="109250"/>
                  </a:moveTo>
                  <a:lnTo>
                    <a:pt x="121223" y="115335"/>
                  </a:lnTo>
                  <a:lnTo>
                    <a:pt x="114817" y="115335"/>
                  </a:lnTo>
                  <a:lnTo>
                    <a:pt x="114817" y="109250"/>
                  </a:lnTo>
                  <a:close/>
                  <a:moveTo>
                    <a:pt x="127950" y="109250"/>
                  </a:moveTo>
                  <a:lnTo>
                    <a:pt x="127950" y="115335"/>
                  </a:lnTo>
                  <a:lnTo>
                    <a:pt x="121562" y="115335"/>
                  </a:lnTo>
                  <a:lnTo>
                    <a:pt x="121562" y="109250"/>
                  </a:lnTo>
                  <a:close/>
                  <a:moveTo>
                    <a:pt x="134694" y="109250"/>
                  </a:moveTo>
                  <a:lnTo>
                    <a:pt x="134694" y="115335"/>
                  </a:lnTo>
                  <a:lnTo>
                    <a:pt x="128289" y="115335"/>
                  </a:lnTo>
                  <a:lnTo>
                    <a:pt x="128289" y="109250"/>
                  </a:lnTo>
                  <a:close/>
                  <a:moveTo>
                    <a:pt x="141421" y="109250"/>
                  </a:moveTo>
                  <a:lnTo>
                    <a:pt x="141421" y="115335"/>
                  </a:lnTo>
                  <a:lnTo>
                    <a:pt x="135033" y="115335"/>
                  </a:lnTo>
                  <a:lnTo>
                    <a:pt x="135033" y="109250"/>
                  </a:lnTo>
                  <a:close/>
                  <a:moveTo>
                    <a:pt x="148148" y="109250"/>
                  </a:moveTo>
                  <a:lnTo>
                    <a:pt x="148148" y="115335"/>
                  </a:lnTo>
                  <a:lnTo>
                    <a:pt x="141760" y="115335"/>
                  </a:lnTo>
                  <a:lnTo>
                    <a:pt x="141760" y="109250"/>
                  </a:lnTo>
                  <a:close/>
                  <a:moveTo>
                    <a:pt x="154892" y="109250"/>
                  </a:moveTo>
                  <a:lnTo>
                    <a:pt x="154892" y="115335"/>
                  </a:lnTo>
                  <a:lnTo>
                    <a:pt x="148487" y="115335"/>
                  </a:lnTo>
                  <a:lnTo>
                    <a:pt x="148487" y="109250"/>
                  </a:lnTo>
                  <a:close/>
                  <a:moveTo>
                    <a:pt x="161619" y="109250"/>
                  </a:moveTo>
                  <a:lnTo>
                    <a:pt x="161619" y="115335"/>
                  </a:lnTo>
                  <a:lnTo>
                    <a:pt x="155231" y="115335"/>
                  </a:lnTo>
                  <a:lnTo>
                    <a:pt x="155231" y="109250"/>
                  </a:lnTo>
                  <a:close/>
                  <a:moveTo>
                    <a:pt x="168363" y="109250"/>
                  </a:moveTo>
                  <a:lnTo>
                    <a:pt x="168363" y="115335"/>
                  </a:lnTo>
                  <a:lnTo>
                    <a:pt x="161958" y="115335"/>
                  </a:lnTo>
                  <a:lnTo>
                    <a:pt x="161958" y="109250"/>
                  </a:lnTo>
                  <a:close/>
                  <a:moveTo>
                    <a:pt x="175090" y="109250"/>
                  </a:moveTo>
                  <a:lnTo>
                    <a:pt x="175090" y="115335"/>
                  </a:lnTo>
                  <a:lnTo>
                    <a:pt x="168702" y="115335"/>
                  </a:lnTo>
                  <a:lnTo>
                    <a:pt x="168702" y="109250"/>
                  </a:lnTo>
                  <a:close/>
                  <a:moveTo>
                    <a:pt x="181834" y="109250"/>
                  </a:moveTo>
                  <a:lnTo>
                    <a:pt x="181834" y="115335"/>
                  </a:lnTo>
                  <a:lnTo>
                    <a:pt x="175429" y="115335"/>
                  </a:lnTo>
                  <a:lnTo>
                    <a:pt x="175429" y="109250"/>
                  </a:lnTo>
                  <a:close/>
                  <a:moveTo>
                    <a:pt x="188561" y="109250"/>
                  </a:moveTo>
                  <a:lnTo>
                    <a:pt x="188561" y="115335"/>
                  </a:lnTo>
                  <a:lnTo>
                    <a:pt x="182173" y="115335"/>
                  </a:lnTo>
                  <a:lnTo>
                    <a:pt x="182173" y="109250"/>
                  </a:lnTo>
                  <a:close/>
                  <a:moveTo>
                    <a:pt x="195288" y="109250"/>
                  </a:moveTo>
                  <a:lnTo>
                    <a:pt x="195288" y="115335"/>
                  </a:lnTo>
                  <a:lnTo>
                    <a:pt x="188900" y="115335"/>
                  </a:lnTo>
                  <a:lnTo>
                    <a:pt x="188900" y="109250"/>
                  </a:lnTo>
                  <a:close/>
                  <a:moveTo>
                    <a:pt x="202032" y="109250"/>
                  </a:moveTo>
                  <a:lnTo>
                    <a:pt x="202032" y="115335"/>
                  </a:lnTo>
                  <a:lnTo>
                    <a:pt x="195627" y="115335"/>
                  </a:lnTo>
                  <a:lnTo>
                    <a:pt x="195627" y="109250"/>
                  </a:lnTo>
                  <a:close/>
                  <a:moveTo>
                    <a:pt x="208759" y="109250"/>
                  </a:moveTo>
                  <a:lnTo>
                    <a:pt x="208759" y="115335"/>
                  </a:lnTo>
                  <a:lnTo>
                    <a:pt x="202371" y="115335"/>
                  </a:lnTo>
                  <a:lnTo>
                    <a:pt x="202371" y="109250"/>
                  </a:lnTo>
                  <a:close/>
                  <a:moveTo>
                    <a:pt x="215504" y="109250"/>
                  </a:moveTo>
                  <a:lnTo>
                    <a:pt x="215504" y="115335"/>
                  </a:lnTo>
                  <a:lnTo>
                    <a:pt x="209098" y="115335"/>
                  </a:lnTo>
                  <a:lnTo>
                    <a:pt x="209098" y="109250"/>
                  </a:lnTo>
                  <a:close/>
                  <a:moveTo>
                    <a:pt x="222230" y="109250"/>
                  </a:moveTo>
                  <a:lnTo>
                    <a:pt x="222230" y="115335"/>
                  </a:lnTo>
                  <a:lnTo>
                    <a:pt x="215843" y="115335"/>
                  </a:lnTo>
                  <a:lnTo>
                    <a:pt x="215843" y="109250"/>
                  </a:lnTo>
                  <a:close/>
                  <a:moveTo>
                    <a:pt x="228975" y="109250"/>
                  </a:moveTo>
                  <a:lnTo>
                    <a:pt x="228975" y="115335"/>
                  </a:lnTo>
                  <a:lnTo>
                    <a:pt x="222569" y="115335"/>
                  </a:lnTo>
                  <a:lnTo>
                    <a:pt x="222569" y="109250"/>
                  </a:lnTo>
                  <a:close/>
                  <a:moveTo>
                    <a:pt x="235701" y="109250"/>
                  </a:moveTo>
                  <a:lnTo>
                    <a:pt x="235701" y="115335"/>
                  </a:lnTo>
                  <a:lnTo>
                    <a:pt x="229296" y="115335"/>
                  </a:lnTo>
                  <a:lnTo>
                    <a:pt x="229296" y="109250"/>
                  </a:lnTo>
                  <a:close/>
                  <a:moveTo>
                    <a:pt x="242428" y="109250"/>
                  </a:moveTo>
                  <a:lnTo>
                    <a:pt x="242428" y="115335"/>
                  </a:lnTo>
                  <a:lnTo>
                    <a:pt x="236040" y="115335"/>
                  </a:lnTo>
                  <a:lnTo>
                    <a:pt x="236040" y="109250"/>
                  </a:lnTo>
                  <a:close/>
                  <a:moveTo>
                    <a:pt x="249173" y="109250"/>
                  </a:moveTo>
                  <a:lnTo>
                    <a:pt x="249173" y="115335"/>
                  </a:lnTo>
                  <a:lnTo>
                    <a:pt x="242767" y="115335"/>
                  </a:lnTo>
                  <a:lnTo>
                    <a:pt x="242767" y="109250"/>
                  </a:lnTo>
                  <a:close/>
                  <a:moveTo>
                    <a:pt x="255899" y="109250"/>
                  </a:moveTo>
                  <a:lnTo>
                    <a:pt x="255899" y="115335"/>
                  </a:lnTo>
                  <a:lnTo>
                    <a:pt x="249512" y="115335"/>
                  </a:lnTo>
                  <a:lnTo>
                    <a:pt x="249512" y="109250"/>
                  </a:lnTo>
                  <a:close/>
                  <a:moveTo>
                    <a:pt x="262644" y="109250"/>
                  </a:moveTo>
                  <a:lnTo>
                    <a:pt x="262644" y="115335"/>
                  </a:lnTo>
                  <a:lnTo>
                    <a:pt x="256238" y="115335"/>
                  </a:lnTo>
                  <a:lnTo>
                    <a:pt x="256238" y="109250"/>
                  </a:lnTo>
                  <a:close/>
                  <a:moveTo>
                    <a:pt x="269370" y="109250"/>
                  </a:moveTo>
                  <a:lnTo>
                    <a:pt x="269370" y="115335"/>
                  </a:lnTo>
                  <a:lnTo>
                    <a:pt x="262983" y="115335"/>
                  </a:lnTo>
                  <a:lnTo>
                    <a:pt x="262983" y="109250"/>
                  </a:lnTo>
                  <a:close/>
                  <a:moveTo>
                    <a:pt x="276115" y="109250"/>
                  </a:moveTo>
                  <a:lnTo>
                    <a:pt x="276115" y="115335"/>
                  </a:lnTo>
                  <a:lnTo>
                    <a:pt x="269709" y="115335"/>
                  </a:lnTo>
                  <a:lnTo>
                    <a:pt x="269709" y="109250"/>
                  </a:lnTo>
                  <a:close/>
                  <a:moveTo>
                    <a:pt x="282842" y="109250"/>
                  </a:moveTo>
                  <a:lnTo>
                    <a:pt x="282842" y="115335"/>
                  </a:lnTo>
                  <a:lnTo>
                    <a:pt x="276436" y="115335"/>
                  </a:lnTo>
                  <a:lnTo>
                    <a:pt x="276436" y="109250"/>
                  </a:lnTo>
                  <a:close/>
                  <a:moveTo>
                    <a:pt x="6745" y="115656"/>
                  </a:moveTo>
                  <a:lnTo>
                    <a:pt x="6745" y="121740"/>
                  </a:lnTo>
                  <a:lnTo>
                    <a:pt x="339" y="121740"/>
                  </a:lnTo>
                  <a:lnTo>
                    <a:pt x="339" y="115656"/>
                  </a:lnTo>
                  <a:close/>
                  <a:moveTo>
                    <a:pt x="13471" y="115656"/>
                  </a:moveTo>
                  <a:lnTo>
                    <a:pt x="13471" y="121740"/>
                  </a:lnTo>
                  <a:lnTo>
                    <a:pt x="7066" y="121740"/>
                  </a:lnTo>
                  <a:lnTo>
                    <a:pt x="7066" y="115656"/>
                  </a:lnTo>
                  <a:close/>
                  <a:moveTo>
                    <a:pt x="20198" y="115656"/>
                  </a:moveTo>
                  <a:lnTo>
                    <a:pt x="20198" y="121740"/>
                  </a:lnTo>
                  <a:lnTo>
                    <a:pt x="13810" y="121740"/>
                  </a:lnTo>
                  <a:lnTo>
                    <a:pt x="13810" y="115656"/>
                  </a:lnTo>
                  <a:close/>
                  <a:moveTo>
                    <a:pt x="26942" y="115656"/>
                  </a:moveTo>
                  <a:lnTo>
                    <a:pt x="26942" y="121740"/>
                  </a:lnTo>
                  <a:lnTo>
                    <a:pt x="20537" y="121740"/>
                  </a:lnTo>
                  <a:lnTo>
                    <a:pt x="20537" y="115656"/>
                  </a:lnTo>
                  <a:close/>
                  <a:moveTo>
                    <a:pt x="33669" y="115656"/>
                  </a:moveTo>
                  <a:lnTo>
                    <a:pt x="33669" y="121740"/>
                  </a:lnTo>
                  <a:lnTo>
                    <a:pt x="27281" y="121740"/>
                  </a:lnTo>
                  <a:lnTo>
                    <a:pt x="27281" y="115656"/>
                  </a:lnTo>
                  <a:close/>
                  <a:moveTo>
                    <a:pt x="40414" y="115656"/>
                  </a:moveTo>
                  <a:lnTo>
                    <a:pt x="40414" y="121740"/>
                  </a:lnTo>
                  <a:lnTo>
                    <a:pt x="34008" y="121740"/>
                  </a:lnTo>
                  <a:lnTo>
                    <a:pt x="34008" y="115656"/>
                  </a:lnTo>
                  <a:close/>
                  <a:moveTo>
                    <a:pt x="47140" y="115656"/>
                  </a:moveTo>
                  <a:lnTo>
                    <a:pt x="47140" y="121740"/>
                  </a:lnTo>
                  <a:lnTo>
                    <a:pt x="40753" y="121740"/>
                  </a:lnTo>
                  <a:lnTo>
                    <a:pt x="40753" y="115656"/>
                  </a:lnTo>
                  <a:close/>
                  <a:moveTo>
                    <a:pt x="53885" y="115656"/>
                  </a:moveTo>
                  <a:lnTo>
                    <a:pt x="53885" y="121740"/>
                  </a:lnTo>
                  <a:lnTo>
                    <a:pt x="47479" y="121740"/>
                  </a:lnTo>
                  <a:lnTo>
                    <a:pt x="47479" y="115656"/>
                  </a:lnTo>
                  <a:close/>
                  <a:moveTo>
                    <a:pt x="60611" y="115656"/>
                  </a:moveTo>
                  <a:lnTo>
                    <a:pt x="60611" y="121740"/>
                  </a:lnTo>
                  <a:lnTo>
                    <a:pt x="54206" y="121740"/>
                  </a:lnTo>
                  <a:lnTo>
                    <a:pt x="54206" y="115656"/>
                  </a:lnTo>
                  <a:close/>
                  <a:moveTo>
                    <a:pt x="67338" y="115656"/>
                  </a:moveTo>
                  <a:lnTo>
                    <a:pt x="67338" y="121740"/>
                  </a:lnTo>
                  <a:lnTo>
                    <a:pt x="60950" y="121740"/>
                  </a:lnTo>
                  <a:lnTo>
                    <a:pt x="60950" y="115656"/>
                  </a:lnTo>
                  <a:close/>
                  <a:moveTo>
                    <a:pt x="74083" y="115656"/>
                  </a:moveTo>
                  <a:lnTo>
                    <a:pt x="74083" y="121740"/>
                  </a:lnTo>
                  <a:lnTo>
                    <a:pt x="67677" y="121740"/>
                  </a:lnTo>
                  <a:lnTo>
                    <a:pt x="67677" y="115656"/>
                  </a:lnTo>
                  <a:close/>
                  <a:moveTo>
                    <a:pt x="80809" y="115656"/>
                  </a:moveTo>
                  <a:lnTo>
                    <a:pt x="80809" y="121740"/>
                  </a:lnTo>
                  <a:lnTo>
                    <a:pt x="74422" y="121740"/>
                  </a:lnTo>
                  <a:lnTo>
                    <a:pt x="74422" y="115656"/>
                  </a:lnTo>
                  <a:close/>
                  <a:moveTo>
                    <a:pt x="87554" y="115656"/>
                  </a:moveTo>
                  <a:lnTo>
                    <a:pt x="87554" y="121740"/>
                  </a:lnTo>
                  <a:lnTo>
                    <a:pt x="81148" y="121740"/>
                  </a:lnTo>
                  <a:lnTo>
                    <a:pt x="81148" y="115656"/>
                  </a:lnTo>
                  <a:close/>
                  <a:moveTo>
                    <a:pt x="94281" y="115656"/>
                  </a:moveTo>
                  <a:lnTo>
                    <a:pt x="94281" y="121740"/>
                  </a:lnTo>
                  <a:lnTo>
                    <a:pt x="87893" y="121740"/>
                  </a:lnTo>
                  <a:lnTo>
                    <a:pt x="87893" y="115656"/>
                  </a:lnTo>
                  <a:close/>
                  <a:moveTo>
                    <a:pt x="101007" y="115656"/>
                  </a:moveTo>
                  <a:lnTo>
                    <a:pt x="101007" y="121740"/>
                  </a:lnTo>
                  <a:lnTo>
                    <a:pt x="94620" y="121740"/>
                  </a:lnTo>
                  <a:lnTo>
                    <a:pt x="94620" y="115656"/>
                  </a:lnTo>
                  <a:close/>
                  <a:moveTo>
                    <a:pt x="107752" y="115656"/>
                  </a:moveTo>
                  <a:lnTo>
                    <a:pt x="107752" y="121740"/>
                  </a:lnTo>
                  <a:lnTo>
                    <a:pt x="101346" y="121740"/>
                  </a:lnTo>
                  <a:lnTo>
                    <a:pt x="101346" y="115656"/>
                  </a:lnTo>
                  <a:close/>
                  <a:moveTo>
                    <a:pt x="114478" y="115656"/>
                  </a:moveTo>
                  <a:lnTo>
                    <a:pt x="114478" y="121740"/>
                  </a:lnTo>
                  <a:lnTo>
                    <a:pt x="108091" y="121740"/>
                  </a:lnTo>
                  <a:lnTo>
                    <a:pt x="108091" y="115656"/>
                  </a:lnTo>
                  <a:close/>
                  <a:moveTo>
                    <a:pt x="121223" y="115656"/>
                  </a:moveTo>
                  <a:lnTo>
                    <a:pt x="121223" y="121740"/>
                  </a:lnTo>
                  <a:lnTo>
                    <a:pt x="114817" y="121740"/>
                  </a:lnTo>
                  <a:lnTo>
                    <a:pt x="114817" y="115656"/>
                  </a:lnTo>
                  <a:close/>
                  <a:moveTo>
                    <a:pt x="127950" y="115656"/>
                  </a:moveTo>
                  <a:lnTo>
                    <a:pt x="127950" y="121740"/>
                  </a:lnTo>
                  <a:lnTo>
                    <a:pt x="121562" y="121740"/>
                  </a:lnTo>
                  <a:lnTo>
                    <a:pt x="121562" y="115656"/>
                  </a:lnTo>
                  <a:close/>
                  <a:moveTo>
                    <a:pt x="134694" y="115656"/>
                  </a:moveTo>
                  <a:lnTo>
                    <a:pt x="134694" y="121740"/>
                  </a:lnTo>
                  <a:lnTo>
                    <a:pt x="128289" y="121740"/>
                  </a:lnTo>
                  <a:lnTo>
                    <a:pt x="128289" y="115656"/>
                  </a:lnTo>
                  <a:close/>
                  <a:moveTo>
                    <a:pt x="141421" y="115656"/>
                  </a:moveTo>
                  <a:lnTo>
                    <a:pt x="141421" y="121740"/>
                  </a:lnTo>
                  <a:lnTo>
                    <a:pt x="135033" y="121740"/>
                  </a:lnTo>
                  <a:lnTo>
                    <a:pt x="135033" y="115656"/>
                  </a:lnTo>
                  <a:close/>
                  <a:moveTo>
                    <a:pt x="148148" y="115656"/>
                  </a:moveTo>
                  <a:lnTo>
                    <a:pt x="148148" y="121740"/>
                  </a:lnTo>
                  <a:lnTo>
                    <a:pt x="141760" y="121740"/>
                  </a:lnTo>
                  <a:lnTo>
                    <a:pt x="141760" y="115656"/>
                  </a:lnTo>
                  <a:close/>
                  <a:moveTo>
                    <a:pt x="154892" y="115656"/>
                  </a:moveTo>
                  <a:lnTo>
                    <a:pt x="154892" y="121740"/>
                  </a:lnTo>
                  <a:lnTo>
                    <a:pt x="148487" y="121740"/>
                  </a:lnTo>
                  <a:lnTo>
                    <a:pt x="148487" y="115656"/>
                  </a:lnTo>
                  <a:close/>
                  <a:moveTo>
                    <a:pt x="161619" y="115656"/>
                  </a:moveTo>
                  <a:lnTo>
                    <a:pt x="161619" y="121740"/>
                  </a:lnTo>
                  <a:lnTo>
                    <a:pt x="155231" y="121740"/>
                  </a:lnTo>
                  <a:lnTo>
                    <a:pt x="155231" y="115656"/>
                  </a:lnTo>
                  <a:close/>
                  <a:moveTo>
                    <a:pt x="168363" y="115656"/>
                  </a:moveTo>
                  <a:lnTo>
                    <a:pt x="168363" y="121740"/>
                  </a:lnTo>
                  <a:lnTo>
                    <a:pt x="161958" y="121740"/>
                  </a:lnTo>
                  <a:lnTo>
                    <a:pt x="161958" y="115656"/>
                  </a:lnTo>
                  <a:close/>
                  <a:moveTo>
                    <a:pt x="175090" y="115656"/>
                  </a:moveTo>
                  <a:lnTo>
                    <a:pt x="175090" y="121740"/>
                  </a:lnTo>
                  <a:lnTo>
                    <a:pt x="168702" y="121740"/>
                  </a:lnTo>
                  <a:lnTo>
                    <a:pt x="168702" y="115656"/>
                  </a:lnTo>
                  <a:close/>
                  <a:moveTo>
                    <a:pt x="181834" y="115656"/>
                  </a:moveTo>
                  <a:lnTo>
                    <a:pt x="181834" y="121740"/>
                  </a:lnTo>
                  <a:lnTo>
                    <a:pt x="175429" y="121740"/>
                  </a:lnTo>
                  <a:lnTo>
                    <a:pt x="175429" y="115656"/>
                  </a:lnTo>
                  <a:close/>
                  <a:moveTo>
                    <a:pt x="188561" y="115656"/>
                  </a:moveTo>
                  <a:lnTo>
                    <a:pt x="188561" y="121740"/>
                  </a:lnTo>
                  <a:lnTo>
                    <a:pt x="182173" y="121740"/>
                  </a:lnTo>
                  <a:lnTo>
                    <a:pt x="182173" y="115656"/>
                  </a:lnTo>
                  <a:close/>
                  <a:moveTo>
                    <a:pt x="195288" y="115656"/>
                  </a:moveTo>
                  <a:lnTo>
                    <a:pt x="195288" y="121740"/>
                  </a:lnTo>
                  <a:lnTo>
                    <a:pt x="188900" y="121740"/>
                  </a:lnTo>
                  <a:lnTo>
                    <a:pt x="188900" y="115656"/>
                  </a:lnTo>
                  <a:close/>
                  <a:moveTo>
                    <a:pt x="202032" y="115656"/>
                  </a:moveTo>
                  <a:lnTo>
                    <a:pt x="202032" y="121740"/>
                  </a:lnTo>
                  <a:lnTo>
                    <a:pt x="195627" y="121740"/>
                  </a:lnTo>
                  <a:lnTo>
                    <a:pt x="195627" y="115656"/>
                  </a:lnTo>
                  <a:close/>
                  <a:moveTo>
                    <a:pt x="208759" y="115656"/>
                  </a:moveTo>
                  <a:lnTo>
                    <a:pt x="208759" y="121740"/>
                  </a:lnTo>
                  <a:lnTo>
                    <a:pt x="202371" y="121740"/>
                  </a:lnTo>
                  <a:lnTo>
                    <a:pt x="202371" y="115656"/>
                  </a:lnTo>
                  <a:close/>
                  <a:moveTo>
                    <a:pt x="215504" y="115656"/>
                  </a:moveTo>
                  <a:lnTo>
                    <a:pt x="215504" y="121740"/>
                  </a:lnTo>
                  <a:lnTo>
                    <a:pt x="209098" y="121740"/>
                  </a:lnTo>
                  <a:lnTo>
                    <a:pt x="209098" y="115656"/>
                  </a:lnTo>
                  <a:close/>
                  <a:moveTo>
                    <a:pt x="222230" y="115656"/>
                  </a:moveTo>
                  <a:lnTo>
                    <a:pt x="222230" y="121740"/>
                  </a:lnTo>
                  <a:lnTo>
                    <a:pt x="215843" y="121740"/>
                  </a:lnTo>
                  <a:lnTo>
                    <a:pt x="215843" y="115656"/>
                  </a:lnTo>
                  <a:close/>
                  <a:moveTo>
                    <a:pt x="228975" y="115656"/>
                  </a:moveTo>
                  <a:lnTo>
                    <a:pt x="228975" y="121740"/>
                  </a:lnTo>
                  <a:lnTo>
                    <a:pt x="222569" y="121740"/>
                  </a:lnTo>
                  <a:lnTo>
                    <a:pt x="222569" y="115656"/>
                  </a:lnTo>
                  <a:close/>
                  <a:moveTo>
                    <a:pt x="235701" y="115656"/>
                  </a:moveTo>
                  <a:lnTo>
                    <a:pt x="235701" y="121740"/>
                  </a:lnTo>
                  <a:lnTo>
                    <a:pt x="229296" y="121740"/>
                  </a:lnTo>
                  <a:lnTo>
                    <a:pt x="229296" y="115656"/>
                  </a:lnTo>
                  <a:close/>
                  <a:moveTo>
                    <a:pt x="242428" y="115656"/>
                  </a:moveTo>
                  <a:lnTo>
                    <a:pt x="242428" y="121740"/>
                  </a:lnTo>
                  <a:lnTo>
                    <a:pt x="236040" y="121740"/>
                  </a:lnTo>
                  <a:lnTo>
                    <a:pt x="236040" y="115656"/>
                  </a:lnTo>
                  <a:close/>
                  <a:moveTo>
                    <a:pt x="249173" y="115656"/>
                  </a:moveTo>
                  <a:lnTo>
                    <a:pt x="249173" y="121740"/>
                  </a:lnTo>
                  <a:lnTo>
                    <a:pt x="242767" y="121740"/>
                  </a:lnTo>
                  <a:lnTo>
                    <a:pt x="242767" y="115656"/>
                  </a:lnTo>
                  <a:close/>
                  <a:moveTo>
                    <a:pt x="255899" y="115656"/>
                  </a:moveTo>
                  <a:lnTo>
                    <a:pt x="255899" y="121740"/>
                  </a:lnTo>
                  <a:lnTo>
                    <a:pt x="249512" y="121740"/>
                  </a:lnTo>
                  <a:lnTo>
                    <a:pt x="249512" y="115656"/>
                  </a:lnTo>
                  <a:close/>
                  <a:moveTo>
                    <a:pt x="262644" y="115656"/>
                  </a:moveTo>
                  <a:lnTo>
                    <a:pt x="262644" y="121740"/>
                  </a:lnTo>
                  <a:lnTo>
                    <a:pt x="256238" y="121740"/>
                  </a:lnTo>
                  <a:lnTo>
                    <a:pt x="256238" y="115656"/>
                  </a:lnTo>
                  <a:close/>
                  <a:moveTo>
                    <a:pt x="269370" y="115656"/>
                  </a:moveTo>
                  <a:lnTo>
                    <a:pt x="269370" y="121740"/>
                  </a:lnTo>
                  <a:lnTo>
                    <a:pt x="262983" y="121740"/>
                  </a:lnTo>
                  <a:lnTo>
                    <a:pt x="262983" y="115656"/>
                  </a:lnTo>
                  <a:close/>
                  <a:moveTo>
                    <a:pt x="276115" y="115656"/>
                  </a:moveTo>
                  <a:lnTo>
                    <a:pt x="276115" y="121740"/>
                  </a:lnTo>
                  <a:lnTo>
                    <a:pt x="269709" y="121740"/>
                  </a:lnTo>
                  <a:lnTo>
                    <a:pt x="269709" y="115656"/>
                  </a:lnTo>
                  <a:close/>
                  <a:moveTo>
                    <a:pt x="282842" y="115656"/>
                  </a:moveTo>
                  <a:lnTo>
                    <a:pt x="282842" y="121740"/>
                  </a:lnTo>
                  <a:lnTo>
                    <a:pt x="276436" y="121740"/>
                  </a:lnTo>
                  <a:lnTo>
                    <a:pt x="276436" y="115656"/>
                  </a:lnTo>
                  <a:close/>
                  <a:moveTo>
                    <a:pt x="6745" y="122061"/>
                  </a:moveTo>
                  <a:lnTo>
                    <a:pt x="6745" y="128146"/>
                  </a:lnTo>
                  <a:lnTo>
                    <a:pt x="339" y="128146"/>
                  </a:lnTo>
                  <a:lnTo>
                    <a:pt x="339" y="122061"/>
                  </a:lnTo>
                  <a:close/>
                  <a:moveTo>
                    <a:pt x="13471" y="122061"/>
                  </a:moveTo>
                  <a:lnTo>
                    <a:pt x="13471" y="128146"/>
                  </a:lnTo>
                  <a:lnTo>
                    <a:pt x="7066" y="128146"/>
                  </a:lnTo>
                  <a:lnTo>
                    <a:pt x="7066" y="122061"/>
                  </a:lnTo>
                  <a:close/>
                  <a:moveTo>
                    <a:pt x="20198" y="122061"/>
                  </a:moveTo>
                  <a:lnTo>
                    <a:pt x="20198" y="128146"/>
                  </a:lnTo>
                  <a:lnTo>
                    <a:pt x="13810" y="128146"/>
                  </a:lnTo>
                  <a:lnTo>
                    <a:pt x="13810" y="122061"/>
                  </a:lnTo>
                  <a:close/>
                  <a:moveTo>
                    <a:pt x="26942" y="122061"/>
                  </a:moveTo>
                  <a:lnTo>
                    <a:pt x="26942" y="128146"/>
                  </a:lnTo>
                  <a:lnTo>
                    <a:pt x="20537" y="128146"/>
                  </a:lnTo>
                  <a:lnTo>
                    <a:pt x="20537" y="122061"/>
                  </a:lnTo>
                  <a:close/>
                  <a:moveTo>
                    <a:pt x="33669" y="122061"/>
                  </a:moveTo>
                  <a:lnTo>
                    <a:pt x="33669" y="128146"/>
                  </a:lnTo>
                  <a:lnTo>
                    <a:pt x="27281" y="128146"/>
                  </a:lnTo>
                  <a:lnTo>
                    <a:pt x="27281" y="122061"/>
                  </a:lnTo>
                  <a:close/>
                  <a:moveTo>
                    <a:pt x="40414" y="122061"/>
                  </a:moveTo>
                  <a:lnTo>
                    <a:pt x="40414" y="128146"/>
                  </a:lnTo>
                  <a:lnTo>
                    <a:pt x="34008" y="128146"/>
                  </a:lnTo>
                  <a:lnTo>
                    <a:pt x="34008" y="122061"/>
                  </a:lnTo>
                  <a:close/>
                  <a:moveTo>
                    <a:pt x="47140" y="122061"/>
                  </a:moveTo>
                  <a:lnTo>
                    <a:pt x="47140" y="128146"/>
                  </a:lnTo>
                  <a:lnTo>
                    <a:pt x="40753" y="128146"/>
                  </a:lnTo>
                  <a:lnTo>
                    <a:pt x="40753" y="122061"/>
                  </a:lnTo>
                  <a:close/>
                  <a:moveTo>
                    <a:pt x="53885" y="122061"/>
                  </a:moveTo>
                  <a:lnTo>
                    <a:pt x="53885" y="128146"/>
                  </a:lnTo>
                  <a:lnTo>
                    <a:pt x="47479" y="128146"/>
                  </a:lnTo>
                  <a:lnTo>
                    <a:pt x="47479" y="122061"/>
                  </a:lnTo>
                  <a:close/>
                  <a:moveTo>
                    <a:pt x="60611" y="122061"/>
                  </a:moveTo>
                  <a:lnTo>
                    <a:pt x="60611" y="128146"/>
                  </a:lnTo>
                  <a:lnTo>
                    <a:pt x="54206" y="128146"/>
                  </a:lnTo>
                  <a:lnTo>
                    <a:pt x="54206" y="122061"/>
                  </a:lnTo>
                  <a:close/>
                  <a:moveTo>
                    <a:pt x="67338" y="122061"/>
                  </a:moveTo>
                  <a:lnTo>
                    <a:pt x="67338" y="128146"/>
                  </a:lnTo>
                  <a:lnTo>
                    <a:pt x="60950" y="128146"/>
                  </a:lnTo>
                  <a:lnTo>
                    <a:pt x="60950" y="122061"/>
                  </a:lnTo>
                  <a:close/>
                  <a:moveTo>
                    <a:pt x="74083" y="122061"/>
                  </a:moveTo>
                  <a:lnTo>
                    <a:pt x="74083" y="128146"/>
                  </a:lnTo>
                  <a:lnTo>
                    <a:pt x="67677" y="128146"/>
                  </a:lnTo>
                  <a:lnTo>
                    <a:pt x="67677" y="122061"/>
                  </a:lnTo>
                  <a:close/>
                  <a:moveTo>
                    <a:pt x="80809" y="122061"/>
                  </a:moveTo>
                  <a:lnTo>
                    <a:pt x="80809" y="128146"/>
                  </a:lnTo>
                  <a:lnTo>
                    <a:pt x="74422" y="128146"/>
                  </a:lnTo>
                  <a:lnTo>
                    <a:pt x="74422" y="122061"/>
                  </a:lnTo>
                  <a:close/>
                  <a:moveTo>
                    <a:pt x="87554" y="122061"/>
                  </a:moveTo>
                  <a:lnTo>
                    <a:pt x="87554" y="128146"/>
                  </a:lnTo>
                  <a:lnTo>
                    <a:pt x="81148" y="128146"/>
                  </a:lnTo>
                  <a:lnTo>
                    <a:pt x="81148" y="122061"/>
                  </a:lnTo>
                  <a:close/>
                  <a:moveTo>
                    <a:pt x="94281" y="122061"/>
                  </a:moveTo>
                  <a:lnTo>
                    <a:pt x="94281" y="128146"/>
                  </a:lnTo>
                  <a:lnTo>
                    <a:pt x="87893" y="128146"/>
                  </a:lnTo>
                  <a:lnTo>
                    <a:pt x="87893" y="122061"/>
                  </a:lnTo>
                  <a:close/>
                  <a:moveTo>
                    <a:pt x="101007" y="122061"/>
                  </a:moveTo>
                  <a:lnTo>
                    <a:pt x="101007" y="128146"/>
                  </a:lnTo>
                  <a:lnTo>
                    <a:pt x="94620" y="128146"/>
                  </a:lnTo>
                  <a:lnTo>
                    <a:pt x="94620" y="122061"/>
                  </a:lnTo>
                  <a:close/>
                  <a:moveTo>
                    <a:pt x="107752" y="122061"/>
                  </a:moveTo>
                  <a:lnTo>
                    <a:pt x="107752" y="128146"/>
                  </a:lnTo>
                  <a:lnTo>
                    <a:pt x="101346" y="128146"/>
                  </a:lnTo>
                  <a:lnTo>
                    <a:pt x="101346" y="122061"/>
                  </a:lnTo>
                  <a:close/>
                  <a:moveTo>
                    <a:pt x="114478" y="122061"/>
                  </a:moveTo>
                  <a:lnTo>
                    <a:pt x="114478" y="128146"/>
                  </a:lnTo>
                  <a:lnTo>
                    <a:pt x="108091" y="128146"/>
                  </a:lnTo>
                  <a:lnTo>
                    <a:pt x="108091" y="122061"/>
                  </a:lnTo>
                  <a:close/>
                  <a:moveTo>
                    <a:pt x="121223" y="122061"/>
                  </a:moveTo>
                  <a:lnTo>
                    <a:pt x="121223" y="128146"/>
                  </a:lnTo>
                  <a:lnTo>
                    <a:pt x="114817" y="128146"/>
                  </a:lnTo>
                  <a:lnTo>
                    <a:pt x="114817" y="122061"/>
                  </a:lnTo>
                  <a:close/>
                  <a:moveTo>
                    <a:pt x="127950" y="122061"/>
                  </a:moveTo>
                  <a:lnTo>
                    <a:pt x="127950" y="128146"/>
                  </a:lnTo>
                  <a:lnTo>
                    <a:pt x="121562" y="128146"/>
                  </a:lnTo>
                  <a:lnTo>
                    <a:pt x="121562" y="122061"/>
                  </a:lnTo>
                  <a:close/>
                  <a:moveTo>
                    <a:pt x="134694" y="122061"/>
                  </a:moveTo>
                  <a:lnTo>
                    <a:pt x="134694" y="128146"/>
                  </a:lnTo>
                  <a:lnTo>
                    <a:pt x="128289" y="128146"/>
                  </a:lnTo>
                  <a:lnTo>
                    <a:pt x="128289" y="122061"/>
                  </a:lnTo>
                  <a:close/>
                  <a:moveTo>
                    <a:pt x="141421" y="122061"/>
                  </a:moveTo>
                  <a:lnTo>
                    <a:pt x="141421" y="128146"/>
                  </a:lnTo>
                  <a:lnTo>
                    <a:pt x="135033" y="128146"/>
                  </a:lnTo>
                  <a:lnTo>
                    <a:pt x="135033" y="122061"/>
                  </a:lnTo>
                  <a:close/>
                  <a:moveTo>
                    <a:pt x="148148" y="122061"/>
                  </a:moveTo>
                  <a:lnTo>
                    <a:pt x="148148" y="128146"/>
                  </a:lnTo>
                  <a:lnTo>
                    <a:pt x="141760" y="128146"/>
                  </a:lnTo>
                  <a:lnTo>
                    <a:pt x="141760" y="122061"/>
                  </a:lnTo>
                  <a:close/>
                  <a:moveTo>
                    <a:pt x="154892" y="122061"/>
                  </a:moveTo>
                  <a:lnTo>
                    <a:pt x="154892" y="128146"/>
                  </a:lnTo>
                  <a:lnTo>
                    <a:pt x="148487" y="128146"/>
                  </a:lnTo>
                  <a:lnTo>
                    <a:pt x="148487" y="122061"/>
                  </a:lnTo>
                  <a:close/>
                  <a:moveTo>
                    <a:pt x="161619" y="122061"/>
                  </a:moveTo>
                  <a:lnTo>
                    <a:pt x="161619" y="128146"/>
                  </a:lnTo>
                  <a:lnTo>
                    <a:pt x="155231" y="128146"/>
                  </a:lnTo>
                  <a:lnTo>
                    <a:pt x="155231" y="122061"/>
                  </a:lnTo>
                  <a:close/>
                  <a:moveTo>
                    <a:pt x="168363" y="122061"/>
                  </a:moveTo>
                  <a:lnTo>
                    <a:pt x="168363" y="128146"/>
                  </a:lnTo>
                  <a:lnTo>
                    <a:pt x="161958" y="128146"/>
                  </a:lnTo>
                  <a:lnTo>
                    <a:pt x="161958" y="122061"/>
                  </a:lnTo>
                  <a:close/>
                  <a:moveTo>
                    <a:pt x="175090" y="122061"/>
                  </a:moveTo>
                  <a:lnTo>
                    <a:pt x="175090" y="128146"/>
                  </a:lnTo>
                  <a:lnTo>
                    <a:pt x="168702" y="128146"/>
                  </a:lnTo>
                  <a:lnTo>
                    <a:pt x="168702" y="122061"/>
                  </a:lnTo>
                  <a:close/>
                  <a:moveTo>
                    <a:pt x="181834" y="122061"/>
                  </a:moveTo>
                  <a:lnTo>
                    <a:pt x="181834" y="128146"/>
                  </a:lnTo>
                  <a:lnTo>
                    <a:pt x="175429" y="128146"/>
                  </a:lnTo>
                  <a:lnTo>
                    <a:pt x="175429" y="122061"/>
                  </a:lnTo>
                  <a:close/>
                  <a:moveTo>
                    <a:pt x="188561" y="122061"/>
                  </a:moveTo>
                  <a:lnTo>
                    <a:pt x="188561" y="128146"/>
                  </a:lnTo>
                  <a:lnTo>
                    <a:pt x="182173" y="128146"/>
                  </a:lnTo>
                  <a:lnTo>
                    <a:pt x="182173" y="122061"/>
                  </a:lnTo>
                  <a:close/>
                  <a:moveTo>
                    <a:pt x="195288" y="122061"/>
                  </a:moveTo>
                  <a:lnTo>
                    <a:pt x="195288" y="128146"/>
                  </a:lnTo>
                  <a:lnTo>
                    <a:pt x="188900" y="128146"/>
                  </a:lnTo>
                  <a:lnTo>
                    <a:pt x="188900" y="122061"/>
                  </a:lnTo>
                  <a:close/>
                  <a:moveTo>
                    <a:pt x="202032" y="122061"/>
                  </a:moveTo>
                  <a:lnTo>
                    <a:pt x="202032" y="128146"/>
                  </a:lnTo>
                  <a:lnTo>
                    <a:pt x="195627" y="128146"/>
                  </a:lnTo>
                  <a:lnTo>
                    <a:pt x="195627" y="122061"/>
                  </a:lnTo>
                  <a:close/>
                  <a:moveTo>
                    <a:pt x="208759" y="122061"/>
                  </a:moveTo>
                  <a:lnTo>
                    <a:pt x="208759" y="128146"/>
                  </a:lnTo>
                  <a:lnTo>
                    <a:pt x="202371" y="128146"/>
                  </a:lnTo>
                  <a:lnTo>
                    <a:pt x="202371" y="122061"/>
                  </a:lnTo>
                  <a:close/>
                  <a:moveTo>
                    <a:pt x="215504" y="122061"/>
                  </a:moveTo>
                  <a:lnTo>
                    <a:pt x="215504" y="128146"/>
                  </a:lnTo>
                  <a:lnTo>
                    <a:pt x="209098" y="128146"/>
                  </a:lnTo>
                  <a:lnTo>
                    <a:pt x="209098" y="122061"/>
                  </a:lnTo>
                  <a:close/>
                  <a:moveTo>
                    <a:pt x="222230" y="122061"/>
                  </a:moveTo>
                  <a:lnTo>
                    <a:pt x="222230" y="128146"/>
                  </a:lnTo>
                  <a:lnTo>
                    <a:pt x="215843" y="128146"/>
                  </a:lnTo>
                  <a:lnTo>
                    <a:pt x="215843" y="122061"/>
                  </a:lnTo>
                  <a:close/>
                  <a:moveTo>
                    <a:pt x="228975" y="122061"/>
                  </a:moveTo>
                  <a:lnTo>
                    <a:pt x="228975" y="128146"/>
                  </a:lnTo>
                  <a:lnTo>
                    <a:pt x="222569" y="128146"/>
                  </a:lnTo>
                  <a:lnTo>
                    <a:pt x="222569" y="122061"/>
                  </a:lnTo>
                  <a:close/>
                  <a:moveTo>
                    <a:pt x="235701" y="122061"/>
                  </a:moveTo>
                  <a:lnTo>
                    <a:pt x="235701" y="128146"/>
                  </a:lnTo>
                  <a:lnTo>
                    <a:pt x="229296" y="128146"/>
                  </a:lnTo>
                  <a:lnTo>
                    <a:pt x="229296" y="122061"/>
                  </a:lnTo>
                  <a:close/>
                  <a:moveTo>
                    <a:pt x="242428" y="122061"/>
                  </a:moveTo>
                  <a:lnTo>
                    <a:pt x="242428" y="128146"/>
                  </a:lnTo>
                  <a:lnTo>
                    <a:pt x="236040" y="128146"/>
                  </a:lnTo>
                  <a:lnTo>
                    <a:pt x="236040" y="122061"/>
                  </a:lnTo>
                  <a:close/>
                  <a:moveTo>
                    <a:pt x="249173" y="122061"/>
                  </a:moveTo>
                  <a:lnTo>
                    <a:pt x="249173" y="128146"/>
                  </a:lnTo>
                  <a:lnTo>
                    <a:pt x="242767" y="128146"/>
                  </a:lnTo>
                  <a:lnTo>
                    <a:pt x="242767" y="122061"/>
                  </a:lnTo>
                  <a:close/>
                  <a:moveTo>
                    <a:pt x="255899" y="122061"/>
                  </a:moveTo>
                  <a:lnTo>
                    <a:pt x="255899" y="128146"/>
                  </a:lnTo>
                  <a:lnTo>
                    <a:pt x="249512" y="128146"/>
                  </a:lnTo>
                  <a:lnTo>
                    <a:pt x="249512" y="122061"/>
                  </a:lnTo>
                  <a:close/>
                  <a:moveTo>
                    <a:pt x="262644" y="122061"/>
                  </a:moveTo>
                  <a:lnTo>
                    <a:pt x="262644" y="128146"/>
                  </a:lnTo>
                  <a:lnTo>
                    <a:pt x="256238" y="128146"/>
                  </a:lnTo>
                  <a:lnTo>
                    <a:pt x="256238" y="122061"/>
                  </a:lnTo>
                  <a:close/>
                  <a:moveTo>
                    <a:pt x="269370" y="122061"/>
                  </a:moveTo>
                  <a:lnTo>
                    <a:pt x="269370" y="128146"/>
                  </a:lnTo>
                  <a:lnTo>
                    <a:pt x="262983" y="128146"/>
                  </a:lnTo>
                  <a:lnTo>
                    <a:pt x="262983" y="122061"/>
                  </a:lnTo>
                  <a:close/>
                  <a:moveTo>
                    <a:pt x="276115" y="122061"/>
                  </a:moveTo>
                  <a:lnTo>
                    <a:pt x="276115" y="128146"/>
                  </a:lnTo>
                  <a:lnTo>
                    <a:pt x="269709" y="128146"/>
                  </a:lnTo>
                  <a:lnTo>
                    <a:pt x="269709" y="122061"/>
                  </a:lnTo>
                  <a:close/>
                  <a:moveTo>
                    <a:pt x="282842" y="122061"/>
                  </a:moveTo>
                  <a:lnTo>
                    <a:pt x="282842" y="128146"/>
                  </a:lnTo>
                  <a:lnTo>
                    <a:pt x="276436" y="128146"/>
                  </a:lnTo>
                  <a:lnTo>
                    <a:pt x="276436" y="122061"/>
                  </a:lnTo>
                  <a:close/>
                  <a:moveTo>
                    <a:pt x="6745" y="128467"/>
                  </a:moveTo>
                  <a:lnTo>
                    <a:pt x="6745" y="134551"/>
                  </a:lnTo>
                  <a:lnTo>
                    <a:pt x="339" y="134551"/>
                  </a:lnTo>
                  <a:lnTo>
                    <a:pt x="339" y="128467"/>
                  </a:lnTo>
                  <a:close/>
                  <a:moveTo>
                    <a:pt x="13471" y="128467"/>
                  </a:moveTo>
                  <a:lnTo>
                    <a:pt x="13471" y="134551"/>
                  </a:lnTo>
                  <a:lnTo>
                    <a:pt x="7066" y="134551"/>
                  </a:lnTo>
                  <a:lnTo>
                    <a:pt x="7066" y="128467"/>
                  </a:lnTo>
                  <a:close/>
                  <a:moveTo>
                    <a:pt x="20198" y="128467"/>
                  </a:moveTo>
                  <a:lnTo>
                    <a:pt x="20198" y="134551"/>
                  </a:lnTo>
                  <a:lnTo>
                    <a:pt x="13810" y="134551"/>
                  </a:lnTo>
                  <a:lnTo>
                    <a:pt x="13810" y="128467"/>
                  </a:lnTo>
                  <a:close/>
                  <a:moveTo>
                    <a:pt x="26942" y="128467"/>
                  </a:moveTo>
                  <a:lnTo>
                    <a:pt x="26942" y="134551"/>
                  </a:lnTo>
                  <a:lnTo>
                    <a:pt x="20537" y="134551"/>
                  </a:lnTo>
                  <a:lnTo>
                    <a:pt x="20537" y="128467"/>
                  </a:lnTo>
                  <a:close/>
                  <a:moveTo>
                    <a:pt x="33669" y="128467"/>
                  </a:moveTo>
                  <a:lnTo>
                    <a:pt x="33669" y="134551"/>
                  </a:lnTo>
                  <a:lnTo>
                    <a:pt x="27281" y="134551"/>
                  </a:lnTo>
                  <a:lnTo>
                    <a:pt x="27281" y="128467"/>
                  </a:lnTo>
                  <a:close/>
                  <a:moveTo>
                    <a:pt x="40414" y="128467"/>
                  </a:moveTo>
                  <a:lnTo>
                    <a:pt x="40414" y="134551"/>
                  </a:lnTo>
                  <a:lnTo>
                    <a:pt x="34008" y="134551"/>
                  </a:lnTo>
                  <a:lnTo>
                    <a:pt x="34008" y="128467"/>
                  </a:lnTo>
                  <a:close/>
                  <a:moveTo>
                    <a:pt x="47140" y="128467"/>
                  </a:moveTo>
                  <a:lnTo>
                    <a:pt x="47140" y="134551"/>
                  </a:lnTo>
                  <a:lnTo>
                    <a:pt x="40753" y="134551"/>
                  </a:lnTo>
                  <a:lnTo>
                    <a:pt x="40753" y="128467"/>
                  </a:lnTo>
                  <a:close/>
                  <a:moveTo>
                    <a:pt x="53885" y="128467"/>
                  </a:moveTo>
                  <a:lnTo>
                    <a:pt x="53885" y="134551"/>
                  </a:lnTo>
                  <a:lnTo>
                    <a:pt x="47479" y="134551"/>
                  </a:lnTo>
                  <a:lnTo>
                    <a:pt x="47479" y="128467"/>
                  </a:lnTo>
                  <a:close/>
                  <a:moveTo>
                    <a:pt x="60611" y="128467"/>
                  </a:moveTo>
                  <a:lnTo>
                    <a:pt x="60611" y="134551"/>
                  </a:lnTo>
                  <a:lnTo>
                    <a:pt x="54206" y="134551"/>
                  </a:lnTo>
                  <a:lnTo>
                    <a:pt x="54206" y="128467"/>
                  </a:lnTo>
                  <a:close/>
                  <a:moveTo>
                    <a:pt x="67338" y="128467"/>
                  </a:moveTo>
                  <a:lnTo>
                    <a:pt x="67338" y="134551"/>
                  </a:lnTo>
                  <a:lnTo>
                    <a:pt x="60950" y="134551"/>
                  </a:lnTo>
                  <a:lnTo>
                    <a:pt x="60950" y="128467"/>
                  </a:lnTo>
                  <a:close/>
                  <a:moveTo>
                    <a:pt x="74083" y="128467"/>
                  </a:moveTo>
                  <a:lnTo>
                    <a:pt x="74083" y="134551"/>
                  </a:lnTo>
                  <a:lnTo>
                    <a:pt x="67677" y="134551"/>
                  </a:lnTo>
                  <a:lnTo>
                    <a:pt x="67677" y="128467"/>
                  </a:lnTo>
                  <a:close/>
                  <a:moveTo>
                    <a:pt x="80809" y="128467"/>
                  </a:moveTo>
                  <a:lnTo>
                    <a:pt x="80809" y="134551"/>
                  </a:lnTo>
                  <a:lnTo>
                    <a:pt x="74422" y="134551"/>
                  </a:lnTo>
                  <a:lnTo>
                    <a:pt x="74422" y="128467"/>
                  </a:lnTo>
                  <a:close/>
                  <a:moveTo>
                    <a:pt x="87554" y="128467"/>
                  </a:moveTo>
                  <a:lnTo>
                    <a:pt x="87554" y="134551"/>
                  </a:lnTo>
                  <a:lnTo>
                    <a:pt x="81148" y="134551"/>
                  </a:lnTo>
                  <a:lnTo>
                    <a:pt x="81148" y="128467"/>
                  </a:lnTo>
                  <a:close/>
                  <a:moveTo>
                    <a:pt x="94281" y="128467"/>
                  </a:moveTo>
                  <a:lnTo>
                    <a:pt x="94281" y="134551"/>
                  </a:lnTo>
                  <a:lnTo>
                    <a:pt x="87893" y="134551"/>
                  </a:lnTo>
                  <a:lnTo>
                    <a:pt x="87893" y="128467"/>
                  </a:lnTo>
                  <a:close/>
                  <a:moveTo>
                    <a:pt x="101007" y="128467"/>
                  </a:moveTo>
                  <a:lnTo>
                    <a:pt x="101007" y="134551"/>
                  </a:lnTo>
                  <a:lnTo>
                    <a:pt x="94620" y="134551"/>
                  </a:lnTo>
                  <a:lnTo>
                    <a:pt x="94620" y="128467"/>
                  </a:lnTo>
                  <a:close/>
                  <a:moveTo>
                    <a:pt x="107752" y="128467"/>
                  </a:moveTo>
                  <a:lnTo>
                    <a:pt x="107752" y="134551"/>
                  </a:lnTo>
                  <a:lnTo>
                    <a:pt x="101346" y="134551"/>
                  </a:lnTo>
                  <a:lnTo>
                    <a:pt x="101346" y="128467"/>
                  </a:lnTo>
                  <a:close/>
                  <a:moveTo>
                    <a:pt x="114478" y="128467"/>
                  </a:moveTo>
                  <a:lnTo>
                    <a:pt x="114478" y="134551"/>
                  </a:lnTo>
                  <a:lnTo>
                    <a:pt x="108091" y="134551"/>
                  </a:lnTo>
                  <a:lnTo>
                    <a:pt x="108091" y="128467"/>
                  </a:lnTo>
                  <a:close/>
                  <a:moveTo>
                    <a:pt x="121223" y="128467"/>
                  </a:moveTo>
                  <a:lnTo>
                    <a:pt x="121223" y="134551"/>
                  </a:lnTo>
                  <a:lnTo>
                    <a:pt x="114817" y="134551"/>
                  </a:lnTo>
                  <a:lnTo>
                    <a:pt x="114817" y="128467"/>
                  </a:lnTo>
                  <a:close/>
                  <a:moveTo>
                    <a:pt x="127950" y="128467"/>
                  </a:moveTo>
                  <a:lnTo>
                    <a:pt x="127950" y="134551"/>
                  </a:lnTo>
                  <a:lnTo>
                    <a:pt x="121562" y="134551"/>
                  </a:lnTo>
                  <a:lnTo>
                    <a:pt x="121562" y="128467"/>
                  </a:lnTo>
                  <a:close/>
                  <a:moveTo>
                    <a:pt x="134694" y="128467"/>
                  </a:moveTo>
                  <a:lnTo>
                    <a:pt x="134694" y="134551"/>
                  </a:lnTo>
                  <a:lnTo>
                    <a:pt x="128289" y="134551"/>
                  </a:lnTo>
                  <a:lnTo>
                    <a:pt x="128289" y="128467"/>
                  </a:lnTo>
                  <a:close/>
                  <a:moveTo>
                    <a:pt x="141421" y="128467"/>
                  </a:moveTo>
                  <a:lnTo>
                    <a:pt x="141421" y="134551"/>
                  </a:lnTo>
                  <a:lnTo>
                    <a:pt x="135033" y="134551"/>
                  </a:lnTo>
                  <a:lnTo>
                    <a:pt x="135033" y="128467"/>
                  </a:lnTo>
                  <a:close/>
                  <a:moveTo>
                    <a:pt x="148148" y="128467"/>
                  </a:moveTo>
                  <a:lnTo>
                    <a:pt x="148148" y="134551"/>
                  </a:lnTo>
                  <a:lnTo>
                    <a:pt x="141760" y="134551"/>
                  </a:lnTo>
                  <a:lnTo>
                    <a:pt x="141760" y="128467"/>
                  </a:lnTo>
                  <a:close/>
                  <a:moveTo>
                    <a:pt x="154892" y="128467"/>
                  </a:moveTo>
                  <a:lnTo>
                    <a:pt x="154892" y="134551"/>
                  </a:lnTo>
                  <a:lnTo>
                    <a:pt x="148487" y="134551"/>
                  </a:lnTo>
                  <a:lnTo>
                    <a:pt x="148487" y="128467"/>
                  </a:lnTo>
                  <a:close/>
                  <a:moveTo>
                    <a:pt x="161619" y="128467"/>
                  </a:moveTo>
                  <a:lnTo>
                    <a:pt x="161619" y="134551"/>
                  </a:lnTo>
                  <a:lnTo>
                    <a:pt x="155231" y="134551"/>
                  </a:lnTo>
                  <a:lnTo>
                    <a:pt x="155231" y="128467"/>
                  </a:lnTo>
                  <a:close/>
                  <a:moveTo>
                    <a:pt x="168363" y="128467"/>
                  </a:moveTo>
                  <a:lnTo>
                    <a:pt x="168363" y="134551"/>
                  </a:lnTo>
                  <a:lnTo>
                    <a:pt x="161958" y="134551"/>
                  </a:lnTo>
                  <a:lnTo>
                    <a:pt x="161958" y="128467"/>
                  </a:lnTo>
                  <a:close/>
                  <a:moveTo>
                    <a:pt x="175090" y="128467"/>
                  </a:moveTo>
                  <a:lnTo>
                    <a:pt x="175090" y="134551"/>
                  </a:lnTo>
                  <a:lnTo>
                    <a:pt x="168702" y="134551"/>
                  </a:lnTo>
                  <a:lnTo>
                    <a:pt x="168702" y="128467"/>
                  </a:lnTo>
                  <a:close/>
                  <a:moveTo>
                    <a:pt x="181834" y="128467"/>
                  </a:moveTo>
                  <a:lnTo>
                    <a:pt x="181834" y="134551"/>
                  </a:lnTo>
                  <a:lnTo>
                    <a:pt x="175429" y="134551"/>
                  </a:lnTo>
                  <a:lnTo>
                    <a:pt x="175429" y="128467"/>
                  </a:lnTo>
                  <a:close/>
                  <a:moveTo>
                    <a:pt x="188561" y="128467"/>
                  </a:moveTo>
                  <a:lnTo>
                    <a:pt x="188561" y="134551"/>
                  </a:lnTo>
                  <a:lnTo>
                    <a:pt x="182173" y="134551"/>
                  </a:lnTo>
                  <a:lnTo>
                    <a:pt x="182173" y="128467"/>
                  </a:lnTo>
                  <a:close/>
                  <a:moveTo>
                    <a:pt x="195288" y="128467"/>
                  </a:moveTo>
                  <a:lnTo>
                    <a:pt x="195288" y="134551"/>
                  </a:lnTo>
                  <a:lnTo>
                    <a:pt x="188900" y="134551"/>
                  </a:lnTo>
                  <a:lnTo>
                    <a:pt x="188900" y="128467"/>
                  </a:lnTo>
                  <a:close/>
                  <a:moveTo>
                    <a:pt x="202032" y="128467"/>
                  </a:moveTo>
                  <a:lnTo>
                    <a:pt x="202032" y="134551"/>
                  </a:lnTo>
                  <a:lnTo>
                    <a:pt x="195627" y="134551"/>
                  </a:lnTo>
                  <a:lnTo>
                    <a:pt x="195627" y="128467"/>
                  </a:lnTo>
                  <a:close/>
                  <a:moveTo>
                    <a:pt x="208759" y="128467"/>
                  </a:moveTo>
                  <a:lnTo>
                    <a:pt x="208759" y="134551"/>
                  </a:lnTo>
                  <a:lnTo>
                    <a:pt x="202371" y="134551"/>
                  </a:lnTo>
                  <a:lnTo>
                    <a:pt x="202371" y="128467"/>
                  </a:lnTo>
                  <a:close/>
                  <a:moveTo>
                    <a:pt x="215504" y="128467"/>
                  </a:moveTo>
                  <a:lnTo>
                    <a:pt x="215504" y="134551"/>
                  </a:lnTo>
                  <a:lnTo>
                    <a:pt x="209098" y="134551"/>
                  </a:lnTo>
                  <a:lnTo>
                    <a:pt x="209098" y="128467"/>
                  </a:lnTo>
                  <a:close/>
                  <a:moveTo>
                    <a:pt x="222230" y="128467"/>
                  </a:moveTo>
                  <a:lnTo>
                    <a:pt x="222230" y="134551"/>
                  </a:lnTo>
                  <a:lnTo>
                    <a:pt x="215843" y="134551"/>
                  </a:lnTo>
                  <a:lnTo>
                    <a:pt x="215843" y="128467"/>
                  </a:lnTo>
                  <a:close/>
                  <a:moveTo>
                    <a:pt x="228975" y="128467"/>
                  </a:moveTo>
                  <a:lnTo>
                    <a:pt x="228975" y="134551"/>
                  </a:lnTo>
                  <a:lnTo>
                    <a:pt x="222569" y="134551"/>
                  </a:lnTo>
                  <a:lnTo>
                    <a:pt x="222569" y="128467"/>
                  </a:lnTo>
                  <a:close/>
                  <a:moveTo>
                    <a:pt x="235701" y="128467"/>
                  </a:moveTo>
                  <a:lnTo>
                    <a:pt x="235701" y="134551"/>
                  </a:lnTo>
                  <a:lnTo>
                    <a:pt x="229296" y="134551"/>
                  </a:lnTo>
                  <a:lnTo>
                    <a:pt x="229296" y="128467"/>
                  </a:lnTo>
                  <a:close/>
                  <a:moveTo>
                    <a:pt x="242428" y="128467"/>
                  </a:moveTo>
                  <a:lnTo>
                    <a:pt x="242428" y="134551"/>
                  </a:lnTo>
                  <a:lnTo>
                    <a:pt x="236040" y="134551"/>
                  </a:lnTo>
                  <a:lnTo>
                    <a:pt x="236040" y="128467"/>
                  </a:lnTo>
                  <a:close/>
                  <a:moveTo>
                    <a:pt x="249173" y="128467"/>
                  </a:moveTo>
                  <a:lnTo>
                    <a:pt x="249173" y="134551"/>
                  </a:lnTo>
                  <a:lnTo>
                    <a:pt x="242767" y="134551"/>
                  </a:lnTo>
                  <a:lnTo>
                    <a:pt x="242767" y="128467"/>
                  </a:lnTo>
                  <a:close/>
                  <a:moveTo>
                    <a:pt x="255899" y="128467"/>
                  </a:moveTo>
                  <a:lnTo>
                    <a:pt x="255899" y="134551"/>
                  </a:lnTo>
                  <a:lnTo>
                    <a:pt x="249512" y="134551"/>
                  </a:lnTo>
                  <a:lnTo>
                    <a:pt x="249512" y="128467"/>
                  </a:lnTo>
                  <a:close/>
                  <a:moveTo>
                    <a:pt x="262644" y="128467"/>
                  </a:moveTo>
                  <a:lnTo>
                    <a:pt x="262644" y="134551"/>
                  </a:lnTo>
                  <a:lnTo>
                    <a:pt x="256238" y="134551"/>
                  </a:lnTo>
                  <a:lnTo>
                    <a:pt x="256238" y="128467"/>
                  </a:lnTo>
                  <a:close/>
                  <a:moveTo>
                    <a:pt x="269370" y="128467"/>
                  </a:moveTo>
                  <a:lnTo>
                    <a:pt x="269370" y="134551"/>
                  </a:lnTo>
                  <a:lnTo>
                    <a:pt x="262983" y="134551"/>
                  </a:lnTo>
                  <a:lnTo>
                    <a:pt x="262983" y="128467"/>
                  </a:lnTo>
                  <a:close/>
                  <a:moveTo>
                    <a:pt x="276115" y="128467"/>
                  </a:moveTo>
                  <a:lnTo>
                    <a:pt x="276115" y="134551"/>
                  </a:lnTo>
                  <a:lnTo>
                    <a:pt x="269709" y="134551"/>
                  </a:lnTo>
                  <a:lnTo>
                    <a:pt x="269709" y="128467"/>
                  </a:lnTo>
                  <a:close/>
                  <a:moveTo>
                    <a:pt x="282842" y="128467"/>
                  </a:moveTo>
                  <a:lnTo>
                    <a:pt x="282842" y="134551"/>
                  </a:lnTo>
                  <a:lnTo>
                    <a:pt x="276436" y="134551"/>
                  </a:lnTo>
                  <a:lnTo>
                    <a:pt x="276436" y="128467"/>
                  </a:lnTo>
                  <a:close/>
                  <a:moveTo>
                    <a:pt x="6745" y="134872"/>
                  </a:moveTo>
                  <a:lnTo>
                    <a:pt x="6745" y="140957"/>
                  </a:lnTo>
                  <a:lnTo>
                    <a:pt x="339" y="140957"/>
                  </a:lnTo>
                  <a:lnTo>
                    <a:pt x="339" y="134872"/>
                  </a:lnTo>
                  <a:close/>
                  <a:moveTo>
                    <a:pt x="13471" y="134872"/>
                  </a:moveTo>
                  <a:lnTo>
                    <a:pt x="13471" y="140957"/>
                  </a:lnTo>
                  <a:lnTo>
                    <a:pt x="7066" y="140957"/>
                  </a:lnTo>
                  <a:lnTo>
                    <a:pt x="7066" y="134872"/>
                  </a:lnTo>
                  <a:close/>
                  <a:moveTo>
                    <a:pt x="20198" y="134872"/>
                  </a:moveTo>
                  <a:lnTo>
                    <a:pt x="20198" y="140957"/>
                  </a:lnTo>
                  <a:lnTo>
                    <a:pt x="13810" y="140957"/>
                  </a:lnTo>
                  <a:lnTo>
                    <a:pt x="13810" y="134872"/>
                  </a:lnTo>
                  <a:close/>
                  <a:moveTo>
                    <a:pt x="26942" y="134872"/>
                  </a:moveTo>
                  <a:lnTo>
                    <a:pt x="26942" y="140957"/>
                  </a:lnTo>
                  <a:lnTo>
                    <a:pt x="20537" y="140957"/>
                  </a:lnTo>
                  <a:lnTo>
                    <a:pt x="20537" y="134872"/>
                  </a:lnTo>
                  <a:close/>
                  <a:moveTo>
                    <a:pt x="33669" y="134872"/>
                  </a:moveTo>
                  <a:lnTo>
                    <a:pt x="33669" y="140957"/>
                  </a:lnTo>
                  <a:lnTo>
                    <a:pt x="27281" y="140957"/>
                  </a:lnTo>
                  <a:lnTo>
                    <a:pt x="27281" y="134872"/>
                  </a:lnTo>
                  <a:close/>
                  <a:moveTo>
                    <a:pt x="40414" y="134872"/>
                  </a:moveTo>
                  <a:lnTo>
                    <a:pt x="40414" y="140957"/>
                  </a:lnTo>
                  <a:lnTo>
                    <a:pt x="34008" y="140957"/>
                  </a:lnTo>
                  <a:lnTo>
                    <a:pt x="34008" y="134872"/>
                  </a:lnTo>
                  <a:close/>
                  <a:moveTo>
                    <a:pt x="47140" y="134872"/>
                  </a:moveTo>
                  <a:lnTo>
                    <a:pt x="47140" y="140957"/>
                  </a:lnTo>
                  <a:lnTo>
                    <a:pt x="40753" y="140957"/>
                  </a:lnTo>
                  <a:lnTo>
                    <a:pt x="40753" y="134872"/>
                  </a:lnTo>
                  <a:close/>
                  <a:moveTo>
                    <a:pt x="53885" y="134872"/>
                  </a:moveTo>
                  <a:lnTo>
                    <a:pt x="53885" y="140957"/>
                  </a:lnTo>
                  <a:lnTo>
                    <a:pt x="47479" y="140957"/>
                  </a:lnTo>
                  <a:lnTo>
                    <a:pt x="47479" y="134872"/>
                  </a:lnTo>
                  <a:close/>
                  <a:moveTo>
                    <a:pt x="60611" y="134872"/>
                  </a:moveTo>
                  <a:lnTo>
                    <a:pt x="60611" y="140957"/>
                  </a:lnTo>
                  <a:lnTo>
                    <a:pt x="54206" y="140957"/>
                  </a:lnTo>
                  <a:lnTo>
                    <a:pt x="54206" y="134872"/>
                  </a:lnTo>
                  <a:close/>
                  <a:moveTo>
                    <a:pt x="67338" y="134872"/>
                  </a:moveTo>
                  <a:lnTo>
                    <a:pt x="67338" y="140957"/>
                  </a:lnTo>
                  <a:lnTo>
                    <a:pt x="60950" y="140957"/>
                  </a:lnTo>
                  <a:lnTo>
                    <a:pt x="60950" y="134872"/>
                  </a:lnTo>
                  <a:close/>
                  <a:moveTo>
                    <a:pt x="74083" y="134872"/>
                  </a:moveTo>
                  <a:lnTo>
                    <a:pt x="74083" y="140957"/>
                  </a:lnTo>
                  <a:lnTo>
                    <a:pt x="67677" y="140957"/>
                  </a:lnTo>
                  <a:lnTo>
                    <a:pt x="67677" y="134872"/>
                  </a:lnTo>
                  <a:close/>
                  <a:moveTo>
                    <a:pt x="80809" y="134872"/>
                  </a:moveTo>
                  <a:lnTo>
                    <a:pt x="80809" y="140957"/>
                  </a:lnTo>
                  <a:lnTo>
                    <a:pt x="74422" y="140957"/>
                  </a:lnTo>
                  <a:lnTo>
                    <a:pt x="74422" y="134872"/>
                  </a:lnTo>
                  <a:close/>
                  <a:moveTo>
                    <a:pt x="87554" y="134872"/>
                  </a:moveTo>
                  <a:lnTo>
                    <a:pt x="87554" y="140957"/>
                  </a:lnTo>
                  <a:lnTo>
                    <a:pt x="81148" y="140957"/>
                  </a:lnTo>
                  <a:lnTo>
                    <a:pt x="81148" y="134872"/>
                  </a:lnTo>
                  <a:close/>
                  <a:moveTo>
                    <a:pt x="94281" y="134872"/>
                  </a:moveTo>
                  <a:lnTo>
                    <a:pt x="94281" y="140957"/>
                  </a:lnTo>
                  <a:lnTo>
                    <a:pt x="87893" y="140957"/>
                  </a:lnTo>
                  <a:lnTo>
                    <a:pt x="87893" y="134872"/>
                  </a:lnTo>
                  <a:close/>
                  <a:moveTo>
                    <a:pt x="101007" y="134872"/>
                  </a:moveTo>
                  <a:lnTo>
                    <a:pt x="101007" y="140957"/>
                  </a:lnTo>
                  <a:lnTo>
                    <a:pt x="94620" y="140957"/>
                  </a:lnTo>
                  <a:lnTo>
                    <a:pt x="94620" y="134872"/>
                  </a:lnTo>
                  <a:close/>
                  <a:moveTo>
                    <a:pt x="107752" y="134872"/>
                  </a:moveTo>
                  <a:lnTo>
                    <a:pt x="107752" y="140957"/>
                  </a:lnTo>
                  <a:lnTo>
                    <a:pt x="101346" y="140957"/>
                  </a:lnTo>
                  <a:lnTo>
                    <a:pt x="101346" y="134872"/>
                  </a:lnTo>
                  <a:close/>
                  <a:moveTo>
                    <a:pt x="114478" y="134872"/>
                  </a:moveTo>
                  <a:lnTo>
                    <a:pt x="114478" y="140957"/>
                  </a:lnTo>
                  <a:lnTo>
                    <a:pt x="108091" y="140957"/>
                  </a:lnTo>
                  <a:lnTo>
                    <a:pt x="108091" y="134872"/>
                  </a:lnTo>
                  <a:close/>
                  <a:moveTo>
                    <a:pt x="121223" y="134872"/>
                  </a:moveTo>
                  <a:lnTo>
                    <a:pt x="121223" y="140957"/>
                  </a:lnTo>
                  <a:lnTo>
                    <a:pt x="114817" y="140957"/>
                  </a:lnTo>
                  <a:lnTo>
                    <a:pt x="114817" y="134872"/>
                  </a:lnTo>
                  <a:close/>
                  <a:moveTo>
                    <a:pt x="127950" y="134872"/>
                  </a:moveTo>
                  <a:lnTo>
                    <a:pt x="127950" y="140957"/>
                  </a:lnTo>
                  <a:lnTo>
                    <a:pt x="121562" y="140957"/>
                  </a:lnTo>
                  <a:lnTo>
                    <a:pt x="121562" y="134872"/>
                  </a:lnTo>
                  <a:close/>
                  <a:moveTo>
                    <a:pt x="134694" y="134872"/>
                  </a:moveTo>
                  <a:lnTo>
                    <a:pt x="134694" y="140957"/>
                  </a:lnTo>
                  <a:lnTo>
                    <a:pt x="128289" y="140957"/>
                  </a:lnTo>
                  <a:lnTo>
                    <a:pt x="128289" y="134872"/>
                  </a:lnTo>
                  <a:close/>
                  <a:moveTo>
                    <a:pt x="141421" y="134872"/>
                  </a:moveTo>
                  <a:lnTo>
                    <a:pt x="141421" y="140957"/>
                  </a:lnTo>
                  <a:lnTo>
                    <a:pt x="135033" y="140957"/>
                  </a:lnTo>
                  <a:lnTo>
                    <a:pt x="135033" y="134872"/>
                  </a:lnTo>
                  <a:close/>
                  <a:moveTo>
                    <a:pt x="148148" y="134872"/>
                  </a:moveTo>
                  <a:lnTo>
                    <a:pt x="148148" y="140957"/>
                  </a:lnTo>
                  <a:lnTo>
                    <a:pt x="141760" y="140957"/>
                  </a:lnTo>
                  <a:lnTo>
                    <a:pt x="141760" y="134872"/>
                  </a:lnTo>
                  <a:close/>
                  <a:moveTo>
                    <a:pt x="154892" y="134872"/>
                  </a:moveTo>
                  <a:lnTo>
                    <a:pt x="154892" y="140957"/>
                  </a:lnTo>
                  <a:lnTo>
                    <a:pt x="148487" y="140957"/>
                  </a:lnTo>
                  <a:lnTo>
                    <a:pt x="148487" y="134872"/>
                  </a:lnTo>
                  <a:close/>
                  <a:moveTo>
                    <a:pt x="161619" y="134872"/>
                  </a:moveTo>
                  <a:lnTo>
                    <a:pt x="161619" y="140957"/>
                  </a:lnTo>
                  <a:lnTo>
                    <a:pt x="155231" y="140957"/>
                  </a:lnTo>
                  <a:lnTo>
                    <a:pt x="155231" y="134872"/>
                  </a:lnTo>
                  <a:close/>
                  <a:moveTo>
                    <a:pt x="168363" y="134872"/>
                  </a:moveTo>
                  <a:lnTo>
                    <a:pt x="168363" y="140957"/>
                  </a:lnTo>
                  <a:lnTo>
                    <a:pt x="161958" y="140957"/>
                  </a:lnTo>
                  <a:lnTo>
                    <a:pt x="161958" y="134872"/>
                  </a:lnTo>
                  <a:close/>
                  <a:moveTo>
                    <a:pt x="175090" y="134872"/>
                  </a:moveTo>
                  <a:lnTo>
                    <a:pt x="175090" y="140957"/>
                  </a:lnTo>
                  <a:lnTo>
                    <a:pt x="168702" y="140957"/>
                  </a:lnTo>
                  <a:lnTo>
                    <a:pt x="168702" y="134872"/>
                  </a:lnTo>
                  <a:close/>
                  <a:moveTo>
                    <a:pt x="181834" y="134872"/>
                  </a:moveTo>
                  <a:lnTo>
                    <a:pt x="181834" y="140957"/>
                  </a:lnTo>
                  <a:lnTo>
                    <a:pt x="175429" y="140957"/>
                  </a:lnTo>
                  <a:lnTo>
                    <a:pt x="175429" y="134872"/>
                  </a:lnTo>
                  <a:close/>
                  <a:moveTo>
                    <a:pt x="188561" y="134872"/>
                  </a:moveTo>
                  <a:lnTo>
                    <a:pt x="188561" y="140957"/>
                  </a:lnTo>
                  <a:lnTo>
                    <a:pt x="182173" y="140957"/>
                  </a:lnTo>
                  <a:lnTo>
                    <a:pt x="182173" y="134872"/>
                  </a:lnTo>
                  <a:close/>
                  <a:moveTo>
                    <a:pt x="195288" y="134872"/>
                  </a:moveTo>
                  <a:lnTo>
                    <a:pt x="195288" y="140957"/>
                  </a:lnTo>
                  <a:lnTo>
                    <a:pt x="188900" y="140957"/>
                  </a:lnTo>
                  <a:lnTo>
                    <a:pt x="188900" y="134872"/>
                  </a:lnTo>
                  <a:close/>
                  <a:moveTo>
                    <a:pt x="202032" y="134872"/>
                  </a:moveTo>
                  <a:lnTo>
                    <a:pt x="202032" y="140957"/>
                  </a:lnTo>
                  <a:lnTo>
                    <a:pt x="195627" y="140957"/>
                  </a:lnTo>
                  <a:lnTo>
                    <a:pt x="195627" y="134872"/>
                  </a:lnTo>
                  <a:close/>
                  <a:moveTo>
                    <a:pt x="208759" y="134872"/>
                  </a:moveTo>
                  <a:lnTo>
                    <a:pt x="208759" y="140957"/>
                  </a:lnTo>
                  <a:lnTo>
                    <a:pt x="202371" y="140957"/>
                  </a:lnTo>
                  <a:lnTo>
                    <a:pt x="202371" y="134872"/>
                  </a:lnTo>
                  <a:close/>
                  <a:moveTo>
                    <a:pt x="215504" y="134872"/>
                  </a:moveTo>
                  <a:lnTo>
                    <a:pt x="215504" y="140957"/>
                  </a:lnTo>
                  <a:lnTo>
                    <a:pt x="209098" y="140957"/>
                  </a:lnTo>
                  <a:lnTo>
                    <a:pt x="209098" y="134872"/>
                  </a:lnTo>
                  <a:close/>
                  <a:moveTo>
                    <a:pt x="222230" y="134872"/>
                  </a:moveTo>
                  <a:lnTo>
                    <a:pt x="222230" y="140957"/>
                  </a:lnTo>
                  <a:lnTo>
                    <a:pt x="215843" y="140957"/>
                  </a:lnTo>
                  <a:lnTo>
                    <a:pt x="215843" y="134872"/>
                  </a:lnTo>
                  <a:close/>
                  <a:moveTo>
                    <a:pt x="228975" y="134872"/>
                  </a:moveTo>
                  <a:lnTo>
                    <a:pt x="228975" y="140957"/>
                  </a:lnTo>
                  <a:lnTo>
                    <a:pt x="222569" y="140957"/>
                  </a:lnTo>
                  <a:lnTo>
                    <a:pt x="222569" y="134872"/>
                  </a:lnTo>
                  <a:close/>
                  <a:moveTo>
                    <a:pt x="235701" y="134872"/>
                  </a:moveTo>
                  <a:lnTo>
                    <a:pt x="235701" y="140957"/>
                  </a:lnTo>
                  <a:lnTo>
                    <a:pt x="229296" y="140957"/>
                  </a:lnTo>
                  <a:lnTo>
                    <a:pt x="229296" y="134872"/>
                  </a:lnTo>
                  <a:close/>
                  <a:moveTo>
                    <a:pt x="242428" y="134872"/>
                  </a:moveTo>
                  <a:lnTo>
                    <a:pt x="242428" y="140957"/>
                  </a:lnTo>
                  <a:lnTo>
                    <a:pt x="236040" y="140957"/>
                  </a:lnTo>
                  <a:lnTo>
                    <a:pt x="236040" y="134872"/>
                  </a:lnTo>
                  <a:close/>
                  <a:moveTo>
                    <a:pt x="249173" y="134872"/>
                  </a:moveTo>
                  <a:lnTo>
                    <a:pt x="249173" y="140957"/>
                  </a:lnTo>
                  <a:lnTo>
                    <a:pt x="242767" y="140957"/>
                  </a:lnTo>
                  <a:lnTo>
                    <a:pt x="242767" y="134872"/>
                  </a:lnTo>
                  <a:close/>
                  <a:moveTo>
                    <a:pt x="255899" y="134872"/>
                  </a:moveTo>
                  <a:lnTo>
                    <a:pt x="255899" y="140957"/>
                  </a:lnTo>
                  <a:lnTo>
                    <a:pt x="249512" y="140957"/>
                  </a:lnTo>
                  <a:lnTo>
                    <a:pt x="249512" y="134872"/>
                  </a:lnTo>
                  <a:close/>
                  <a:moveTo>
                    <a:pt x="262644" y="134872"/>
                  </a:moveTo>
                  <a:lnTo>
                    <a:pt x="262644" y="140957"/>
                  </a:lnTo>
                  <a:lnTo>
                    <a:pt x="256238" y="140957"/>
                  </a:lnTo>
                  <a:lnTo>
                    <a:pt x="256238" y="134872"/>
                  </a:lnTo>
                  <a:close/>
                  <a:moveTo>
                    <a:pt x="269370" y="134872"/>
                  </a:moveTo>
                  <a:lnTo>
                    <a:pt x="269370" y="140957"/>
                  </a:lnTo>
                  <a:lnTo>
                    <a:pt x="262983" y="140957"/>
                  </a:lnTo>
                  <a:lnTo>
                    <a:pt x="262983" y="134872"/>
                  </a:lnTo>
                  <a:close/>
                  <a:moveTo>
                    <a:pt x="276115" y="134872"/>
                  </a:moveTo>
                  <a:lnTo>
                    <a:pt x="276115" y="140957"/>
                  </a:lnTo>
                  <a:lnTo>
                    <a:pt x="269709" y="140957"/>
                  </a:lnTo>
                  <a:lnTo>
                    <a:pt x="269709" y="134872"/>
                  </a:lnTo>
                  <a:close/>
                  <a:moveTo>
                    <a:pt x="282842" y="134872"/>
                  </a:moveTo>
                  <a:lnTo>
                    <a:pt x="282842" y="140957"/>
                  </a:lnTo>
                  <a:lnTo>
                    <a:pt x="276436" y="140957"/>
                  </a:lnTo>
                  <a:lnTo>
                    <a:pt x="276436" y="134872"/>
                  </a:lnTo>
                  <a:close/>
                  <a:moveTo>
                    <a:pt x="6745" y="141278"/>
                  </a:moveTo>
                  <a:lnTo>
                    <a:pt x="6745" y="147362"/>
                  </a:lnTo>
                  <a:lnTo>
                    <a:pt x="339" y="147362"/>
                  </a:lnTo>
                  <a:lnTo>
                    <a:pt x="339" y="141278"/>
                  </a:lnTo>
                  <a:close/>
                  <a:moveTo>
                    <a:pt x="13471" y="141278"/>
                  </a:moveTo>
                  <a:lnTo>
                    <a:pt x="13471" y="147362"/>
                  </a:lnTo>
                  <a:lnTo>
                    <a:pt x="7066" y="147362"/>
                  </a:lnTo>
                  <a:lnTo>
                    <a:pt x="7066" y="141278"/>
                  </a:lnTo>
                  <a:close/>
                  <a:moveTo>
                    <a:pt x="20198" y="141278"/>
                  </a:moveTo>
                  <a:lnTo>
                    <a:pt x="20198" y="147362"/>
                  </a:lnTo>
                  <a:lnTo>
                    <a:pt x="13810" y="147362"/>
                  </a:lnTo>
                  <a:lnTo>
                    <a:pt x="13810" y="141278"/>
                  </a:lnTo>
                  <a:close/>
                  <a:moveTo>
                    <a:pt x="26942" y="141278"/>
                  </a:moveTo>
                  <a:lnTo>
                    <a:pt x="26942" y="147362"/>
                  </a:lnTo>
                  <a:lnTo>
                    <a:pt x="20537" y="147362"/>
                  </a:lnTo>
                  <a:lnTo>
                    <a:pt x="20537" y="141278"/>
                  </a:lnTo>
                  <a:close/>
                  <a:moveTo>
                    <a:pt x="33669" y="141278"/>
                  </a:moveTo>
                  <a:lnTo>
                    <a:pt x="33669" y="147362"/>
                  </a:lnTo>
                  <a:lnTo>
                    <a:pt x="27281" y="147362"/>
                  </a:lnTo>
                  <a:lnTo>
                    <a:pt x="27281" y="141278"/>
                  </a:lnTo>
                  <a:close/>
                  <a:moveTo>
                    <a:pt x="40414" y="141278"/>
                  </a:moveTo>
                  <a:lnTo>
                    <a:pt x="40414" y="147362"/>
                  </a:lnTo>
                  <a:lnTo>
                    <a:pt x="34008" y="147362"/>
                  </a:lnTo>
                  <a:lnTo>
                    <a:pt x="34008" y="141278"/>
                  </a:lnTo>
                  <a:close/>
                  <a:moveTo>
                    <a:pt x="47140" y="141278"/>
                  </a:moveTo>
                  <a:lnTo>
                    <a:pt x="47140" y="147362"/>
                  </a:lnTo>
                  <a:lnTo>
                    <a:pt x="40753" y="147362"/>
                  </a:lnTo>
                  <a:lnTo>
                    <a:pt x="40753" y="141278"/>
                  </a:lnTo>
                  <a:close/>
                  <a:moveTo>
                    <a:pt x="53885" y="141278"/>
                  </a:moveTo>
                  <a:lnTo>
                    <a:pt x="53885" y="147362"/>
                  </a:lnTo>
                  <a:lnTo>
                    <a:pt x="47479" y="147362"/>
                  </a:lnTo>
                  <a:lnTo>
                    <a:pt x="47479" y="141278"/>
                  </a:lnTo>
                  <a:close/>
                  <a:moveTo>
                    <a:pt x="60611" y="141278"/>
                  </a:moveTo>
                  <a:lnTo>
                    <a:pt x="60611" y="147362"/>
                  </a:lnTo>
                  <a:lnTo>
                    <a:pt x="54206" y="147362"/>
                  </a:lnTo>
                  <a:lnTo>
                    <a:pt x="54206" y="141278"/>
                  </a:lnTo>
                  <a:close/>
                  <a:moveTo>
                    <a:pt x="67338" y="141278"/>
                  </a:moveTo>
                  <a:lnTo>
                    <a:pt x="67338" y="147362"/>
                  </a:lnTo>
                  <a:lnTo>
                    <a:pt x="60950" y="147362"/>
                  </a:lnTo>
                  <a:lnTo>
                    <a:pt x="60950" y="141278"/>
                  </a:lnTo>
                  <a:close/>
                  <a:moveTo>
                    <a:pt x="74083" y="141278"/>
                  </a:moveTo>
                  <a:lnTo>
                    <a:pt x="74083" y="147362"/>
                  </a:lnTo>
                  <a:lnTo>
                    <a:pt x="67677" y="147362"/>
                  </a:lnTo>
                  <a:lnTo>
                    <a:pt x="67677" y="141278"/>
                  </a:lnTo>
                  <a:close/>
                  <a:moveTo>
                    <a:pt x="80809" y="141278"/>
                  </a:moveTo>
                  <a:lnTo>
                    <a:pt x="80809" y="147362"/>
                  </a:lnTo>
                  <a:lnTo>
                    <a:pt x="74422" y="147362"/>
                  </a:lnTo>
                  <a:lnTo>
                    <a:pt x="74422" y="141278"/>
                  </a:lnTo>
                  <a:close/>
                  <a:moveTo>
                    <a:pt x="87554" y="141278"/>
                  </a:moveTo>
                  <a:lnTo>
                    <a:pt x="87554" y="147362"/>
                  </a:lnTo>
                  <a:lnTo>
                    <a:pt x="81148" y="147362"/>
                  </a:lnTo>
                  <a:lnTo>
                    <a:pt x="81148" y="141278"/>
                  </a:lnTo>
                  <a:close/>
                  <a:moveTo>
                    <a:pt x="94281" y="141278"/>
                  </a:moveTo>
                  <a:lnTo>
                    <a:pt x="94281" y="147362"/>
                  </a:lnTo>
                  <a:lnTo>
                    <a:pt x="87893" y="147362"/>
                  </a:lnTo>
                  <a:lnTo>
                    <a:pt x="87893" y="141278"/>
                  </a:lnTo>
                  <a:close/>
                  <a:moveTo>
                    <a:pt x="101007" y="141278"/>
                  </a:moveTo>
                  <a:lnTo>
                    <a:pt x="101007" y="147362"/>
                  </a:lnTo>
                  <a:lnTo>
                    <a:pt x="94620" y="147362"/>
                  </a:lnTo>
                  <a:lnTo>
                    <a:pt x="94620" y="141278"/>
                  </a:lnTo>
                  <a:close/>
                  <a:moveTo>
                    <a:pt x="107752" y="141278"/>
                  </a:moveTo>
                  <a:lnTo>
                    <a:pt x="107752" y="147362"/>
                  </a:lnTo>
                  <a:lnTo>
                    <a:pt x="101346" y="147362"/>
                  </a:lnTo>
                  <a:lnTo>
                    <a:pt x="101346" y="141278"/>
                  </a:lnTo>
                  <a:close/>
                  <a:moveTo>
                    <a:pt x="114478" y="141278"/>
                  </a:moveTo>
                  <a:lnTo>
                    <a:pt x="114478" y="147362"/>
                  </a:lnTo>
                  <a:lnTo>
                    <a:pt x="108091" y="147362"/>
                  </a:lnTo>
                  <a:lnTo>
                    <a:pt x="108091" y="141278"/>
                  </a:lnTo>
                  <a:close/>
                  <a:moveTo>
                    <a:pt x="121223" y="141278"/>
                  </a:moveTo>
                  <a:lnTo>
                    <a:pt x="121223" y="147362"/>
                  </a:lnTo>
                  <a:lnTo>
                    <a:pt x="114817" y="147362"/>
                  </a:lnTo>
                  <a:lnTo>
                    <a:pt x="114817" y="141278"/>
                  </a:lnTo>
                  <a:close/>
                  <a:moveTo>
                    <a:pt x="127950" y="141278"/>
                  </a:moveTo>
                  <a:lnTo>
                    <a:pt x="127950" y="147362"/>
                  </a:lnTo>
                  <a:lnTo>
                    <a:pt x="121562" y="147362"/>
                  </a:lnTo>
                  <a:lnTo>
                    <a:pt x="121562" y="141278"/>
                  </a:lnTo>
                  <a:close/>
                  <a:moveTo>
                    <a:pt x="134694" y="141278"/>
                  </a:moveTo>
                  <a:lnTo>
                    <a:pt x="134694" y="147362"/>
                  </a:lnTo>
                  <a:lnTo>
                    <a:pt x="128289" y="147362"/>
                  </a:lnTo>
                  <a:lnTo>
                    <a:pt x="128289" y="141278"/>
                  </a:lnTo>
                  <a:close/>
                  <a:moveTo>
                    <a:pt x="141421" y="141278"/>
                  </a:moveTo>
                  <a:lnTo>
                    <a:pt x="141421" y="147362"/>
                  </a:lnTo>
                  <a:lnTo>
                    <a:pt x="135033" y="147362"/>
                  </a:lnTo>
                  <a:lnTo>
                    <a:pt x="135033" y="141278"/>
                  </a:lnTo>
                  <a:close/>
                  <a:moveTo>
                    <a:pt x="148148" y="141278"/>
                  </a:moveTo>
                  <a:lnTo>
                    <a:pt x="148148" y="147362"/>
                  </a:lnTo>
                  <a:lnTo>
                    <a:pt x="141760" y="147362"/>
                  </a:lnTo>
                  <a:lnTo>
                    <a:pt x="141760" y="141278"/>
                  </a:lnTo>
                  <a:close/>
                  <a:moveTo>
                    <a:pt x="154892" y="141278"/>
                  </a:moveTo>
                  <a:lnTo>
                    <a:pt x="154892" y="147362"/>
                  </a:lnTo>
                  <a:lnTo>
                    <a:pt x="148487" y="147362"/>
                  </a:lnTo>
                  <a:lnTo>
                    <a:pt x="148487" y="141278"/>
                  </a:lnTo>
                  <a:close/>
                  <a:moveTo>
                    <a:pt x="161619" y="141278"/>
                  </a:moveTo>
                  <a:lnTo>
                    <a:pt x="161619" y="147362"/>
                  </a:lnTo>
                  <a:lnTo>
                    <a:pt x="155231" y="147362"/>
                  </a:lnTo>
                  <a:lnTo>
                    <a:pt x="155231" y="141278"/>
                  </a:lnTo>
                  <a:close/>
                  <a:moveTo>
                    <a:pt x="168363" y="141278"/>
                  </a:moveTo>
                  <a:lnTo>
                    <a:pt x="168363" y="147362"/>
                  </a:lnTo>
                  <a:lnTo>
                    <a:pt x="161958" y="147362"/>
                  </a:lnTo>
                  <a:lnTo>
                    <a:pt x="161958" y="141278"/>
                  </a:lnTo>
                  <a:close/>
                  <a:moveTo>
                    <a:pt x="175090" y="141278"/>
                  </a:moveTo>
                  <a:lnTo>
                    <a:pt x="175090" y="147362"/>
                  </a:lnTo>
                  <a:lnTo>
                    <a:pt x="168702" y="147362"/>
                  </a:lnTo>
                  <a:lnTo>
                    <a:pt x="168702" y="141278"/>
                  </a:lnTo>
                  <a:close/>
                  <a:moveTo>
                    <a:pt x="181834" y="141278"/>
                  </a:moveTo>
                  <a:lnTo>
                    <a:pt x="181834" y="147362"/>
                  </a:lnTo>
                  <a:lnTo>
                    <a:pt x="175429" y="147362"/>
                  </a:lnTo>
                  <a:lnTo>
                    <a:pt x="175429" y="141278"/>
                  </a:lnTo>
                  <a:close/>
                  <a:moveTo>
                    <a:pt x="188561" y="141278"/>
                  </a:moveTo>
                  <a:lnTo>
                    <a:pt x="188561" y="147362"/>
                  </a:lnTo>
                  <a:lnTo>
                    <a:pt x="182173" y="147362"/>
                  </a:lnTo>
                  <a:lnTo>
                    <a:pt x="182173" y="141278"/>
                  </a:lnTo>
                  <a:close/>
                  <a:moveTo>
                    <a:pt x="195288" y="141278"/>
                  </a:moveTo>
                  <a:lnTo>
                    <a:pt x="195288" y="147362"/>
                  </a:lnTo>
                  <a:lnTo>
                    <a:pt x="188900" y="147362"/>
                  </a:lnTo>
                  <a:lnTo>
                    <a:pt x="188900" y="141278"/>
                  </a:lnTo>
                  <a:close/>
                  <a:moveTo>
                    <a:pt x="202032" y="141278"/>
                  </a:moveTo>
                  <a:lnTo>
                    <a:pt x="202032" y="147362"/>
                  </a:lnTo>
                  <a:lnTo>
                    <a:pt x="195627" y="147362"/>
                  </a:lnTo>
                  <a:lnTo>
                    <a:pt x="195627" y="141278"/>
                  </a:lnTo>
                  <a:close/>
                  <a:moveTo>
                    <a:pt x="208759" y="141278"/>
                  </a:moveTo>
                  <a:lnTo>
                    <a:pt x="208759" y="147362"/>
                  </a:lnTo>
                  <a:lnTo>
                    <a:pt x="202371" y="147362"/>
                  </a:lnTo>
                  <a:lnTo>
                    <a:pt x="202371" y="141278"/>
                  </a:lnTo>
                  <a:close/>
                  <a:moveTo>
                    <a:pt x="215504" y="141278"/>
                  </a:moveTo>
                  <a:lnTo>
                    <a:pt x="215504" y="147362"/>
                  </a:lnTo>
                  <a:lnTo>
                    <a:pt x="209098" y="147362"/>
                  </a:lnTo>
                  <a:lnTo>
                    <a:pt x="209098" y="141278"/>
                  </a:lnTo>
                  <a:close/>
                  <a:moveTo>
                    <a:pt x="222230" y="141278"/>
                  </a:moveTo>
                  <a:lnTo>
                    <a:pt x="222230" y="147362"/>
                  </a:lnTo>
                  <a:lnTo>
                    <a:pt x="215843" y="147362"/>
                  </a:lnTo>
                  <a:lnTo>
                    <a:pt x="215843" y="141278"/>
                  </a:lnTo>
                  <a:close/>
                  <a:moveTo>
                    <a:pt x="228975" y="141278"/>
                  </a:moveTo>
                  <a:lnTo>
                    <a:pt x="228975" y="147362"/>
                  </a:lnTo>
                  <a:lnTo>
                    <a:pt x="222569" y="147362"/>
                  </a:lnTo>
                  <a:lnTo>
                    <a:pt x="222569" y="141278"/>
                  </a:lnTo>
                  <a:close/>
                  <a:moveTo>
                    <a:pt x="235701" y="141278"/>
                  </a:moveTo>
                  <a:lnTo>
                    <a:pt x="235701" y="147362"/>
                  </a:lnTo>
                  <a:lnTo>
                    <a:pt x="229296" y="147362"/>
                  </a:lnTo>
                  <a:lnTo>
                    <a:pt x="229296" y="141278"/>
                  </a:lnTo>
                  <a:close/>
                  <a:moveTo>
                    <a:pt x="242428" y="141278"/>
                  </a:moveTo>
                  <a:lnTo>
                    <a:pt x="242428" y="147362"/>
                  </a:lnTo>
                  <a:lnTo>
                    <a:pt x="236040" y="147362"/>
                  </a:lnTo>
                  <a:lnTo>
                    <a:pt x="236040" y="141278"/>
                  </a:lnTo>
                  <a:close/>
                  <a:moveTo>
                    <a:pt x="249173" y="141278"/>
                  </a:moveTo>
                  <a:lnTo>
                    <a:pt x="249173" y="147362"/>
                  </a:lnTo>
                  <a:lnTo>
                    <a:pt x="242767" y="147362"/>
                  </a:lnTo>
                  <a:lnTo>
                    <a:pt x="242767" y="141278"/>
                  </a:lnTo>
                  <a:close/>
                  <a:moveTo>
                    <a:pt x="255899" y="141278"/>
                  </a:moveTo>
                  <a:lnTo>
                    <a:pt x="255899" y="147362"/>
                  </a:lnTo>
                  <a:lnTo>
                    <a:pt x="249512" y="147362"/>
                  </a:lnTo>
                  <a:lnTo>
                    <a:pt x="249512" y="141278"/>
                  </a:lnTo>
                  <a:close/>
                  <a:moveTo>
                    <a:pt x="262644" y="141278"/>
                  </a:moveTo>
                  <a:lnTo>
                    <a:pt x="262644" y="147362"/>
                  </a:lnTo>
                  <a:lnTo>
                    <a:pt x="256238" y="147362"/>
                  </a:lnTo>
                  <a:lnTo>
                    <a:pt x="256238" y="141278"/>
                  </a:lnTo>
                  <a:close/>
                  <a:moveTo>
                    <a:pt x="269370" y="141278"/>
                  </a:moveTo>
                  <a:lnTo>
                    <a:pt x="269370" y="147362"/>
                  </a:lnTo>
                  <a:lnTo>
                    <a:pt x="262983" y="147362"/>
                  </a:lnTo>
                  <a:lnTo>
                    <a:pt x="262983" y="141278"/>
                  </a:lnTo>
                  <a:close/>
                  <a:moveTo>
                    <a:pt x="276115" y="141278"/>
                  </a:moveTo>
                  <a:lnTo>
                    <a:pt x="276115" y="147362"/>
                  </a:lnTo>
                  <a:lnTo>
                    <a:pt x="269709" y="147362"/>
                  </a:lnTo>
                  <a:lnTo>
                    <a:pt x="269709" y="141278"/>
                  </a:lnTo>
                  <a:close/>
                  <a:moveTo>
                    <a:pt x="282842" y="141278"/>
                  </a:moveTo>
                  <a:lnTo>
                    <a:pt x="282842" y="147362"/>
                  </a:lnTo>
                  <a:lnTo>
                    <a:pt x="276436" y="147362"/>
                  </a:lnTo>
                  <a:lnTo>
                    <a:pt x="276436" y="141278"/>
                  </a:lnTo>
                  <a:close/>
                  <a:moveTo>
                    <a:pt x="6745" y="147683"/>
                  </a:moveTo>
                  <a:lnTo>
                    <a:pt x="6745" y="153768"/>
                  </a:lnTo>
                  <a:lnTo>
                    <a:pt x="339" y="153768"/>
                  </a:lnTo>
                  <a:lnTo>
                    <a:pt x="339" y="147683"/>
                  </a:lnTo>
                  <a:close/>
                  <a:moveTo>
                    <a:pt x="13471" y="147683"/>
                  </a:moveTo>
                  <a:lnTo>
                    <a:pt x="13471" y="153768"/>
                  </a:lnTo>
                  <a:lnTo>
                    <a:pt x="7066" y="153768"/>
                  </a:lnTo>
                  <a:lnTo>
                    <a:pt x="7066" y="147683"/>
                  </a:lnTo>
                  <a:close/>
                  <a:moveTo>
                    <a:pt x="20198" y="147683"/>
                  </a:moveTo>
                  <a:lnTo>
                    <a:pt x="20198" y="153768"/>
                  </a:lnTo>
                  <a:lnTo>
                    <a:pt x="13810" y="153768"/>
                  </a:lnTo>
                  <a:lnTo>
                    <a:pt x="13810" y="147683"/>
                  </a:lnTo>
                  <a:close/>
                  <a:moveTo>
                    <a:pt x="26942" y="147683"/>
                  </a:moveTo>
                  <a:lnTo>
                    <a:pt x="26942" y="153768"/>
                  </a:lnTo>
                  <a:lnTo>
                    <a:pt x="20537" y="153768"/>
                  </a:lnTo>
                  <a:lnTo>
                    <a:pt x="20537" y="147683"/>
                  </a:lnTo>
                  <a:close/>
                  <a:moveTo>
                    <a:pt x="33669" y="147683"/>
                  </a:moveTo>
                  <a:lnTo>
                    <a:pt x="33669" y="153768"/>
                  </a:lnTo>
                  <a:lnTo>
                    <a:pt x="27281" y="153768"/>
                  </a:lnTo>
                  <a:lnTo>
                    <a:pt x="27281" y="147683"/>
                  </a:lnTo>
                  <a:close/>
                  <a:moveTo>
                    <a:pt x="40414" y="147683"/>
                  </a:moveTo>
                  <a:lnTo>
                    <a:pt x="40414" y="153768"/>
                  </a:lnTo>
                  <a:lnTo>
                    <a:pt x="34008" y="153768"/>
                  </a:lnTo>
                  <a:lnTo>
                    <a:pt x="34008" y="147683"/>
                  </a:lnTo>
                  <a:close/>
                  <a:moveTo>
                    <a:pt x="47140" y="147683"/>
                  </a:moveTo>
                  <a:lnTo>
                    <a:pt x="47140" y="153768"/>
                  </a:lnTo>
                  <a:lnTo>
                    <a:pt x="40753" y="153768"/>
                  </a:lnTo>
                  <a:lnTo>
                    <a:pt x="40753" y="147683"/>
                  </a:lnTo>
                  <a:close/>
                  <a:moveTo>
                    <a:pt x="53885" y="147683"/>
                  </a:moveTo>
                  <a:lnTo>
                    <a:pt x="53885" y="153768"/>
                  </a:lnTo>
                  <a:lnTo>
                    <a:pt x="47479" y="153768"/>
                  </a:lnTo>
                  <a:lnTo>
                    <a:pt x="47479" y="147683"/>
                  </a:lnTo>
                  <a:close/>
                  <a:moveTo>
                    <a:pt x="60611" y="147683"/>
                  </a:moveTo>
                  <a:lnTo>
                    <a:pt x="60611" y="153768"/>
                  </a:lnTo>
                  <a:lnTo>
                    <a:pt x="54206" y="153768"/>
                  </a:lnTo>
                  <a:lnTo>
                    <a:pt x="54206" y="147683"/>
                  </a:lnTo>
                  <a:close/>
                  <a:moveTo>
                    <a:pt x="67338" y="147683"/>
                  </a:moveTo>
                  <a:lnTo>
                    <a:pt x="67338" y="153768"/>
                  </a:lnTo>
                  <a:lnTo>
                    <a:pt x="60950" y="153768"/>
                  </a:lnTo>
                  <a:lnTo>
                    <a:pt x="60950" y="147683"/>
                  </a:lnTo>
                  <a:close/>
                  <a:moveTo>
                    <a:pt x="74083" y="147683"/>
                  </a:moveTo>
                  <a:lnTo>
                    <a:pt x="74083" y="153768"/>
                  </a:lnTo>
                  <a:lnTo>
                    <a:pt x="67677" y="153768"/>
                  </a:lnTo>
                  <a:lnTo>
                    <a:pt x="67677" y="147683"/>
                  </a:lnTo>
                  <a:close/>
                  <a:moveTo>
                    <a:pt x="80809" y="147683"/>
                  </a:moveTo>
                  <a:lnTo>
                    <a:pt x="80809" y="153768"/>
                  </a:lnTo>
                  <a:lnTo>
                    <a:pt x="74422" y="153768"/>
                  </a:lnTo>
                  <a:lnTo>
                    <a:pt x="74422" y="147683"/>
                  </a:lnTo>
                  <a:close/>
                  <a:moveTo>
                    <a:pt x="87554" y="147683"/>
                  </a:moveTo>
                  <a:lnTo>
                    <a:pt x="87554" y="153768"/>
                  </a:lnTo>
                  <a:lnTo>
                    <a:pt x="81148" y="153768"/>
                  </a:lnTo>
                  <a:lnTo>
                    <a:pt x="81148" y="147683"/>
                  </a:lnTo>
                  <a:close/>
                  <a:moveTo>
                    <a:pt x="94281" y="147683"/>
                  </a:moveTo>
                  <a:lnTo>
                    <a:pt x="94281" y="153768"/>
                  </a:lnTo>
                  <a:lnTo>
                    <a:pt x="87893" y="153768"/>
                  </a:lnTo>
                  <a:lnTo>
                    <a:pt x="87893" y="147683"/>
                  </a:lnTo>
                  <a:close/>
                  <a:moveTo>
                    <a:pt x="101007" y="147683"/>
                  </a:moveTo>
                  <a:lnTo>
                    <a:pt x="101007" y="153768"/>
                  </a:lnTo>
                  <a:lnTo>
                    <a:pt x="94620" y="153768"/>
                  </a:lnTo>
                  <a:lnTo>
                    <a:pt x="94620" y="147683"/>
                  </a:lnTo>
                  <a:close/>
                  <a:moveTo>
                    <a:pt x="107752" y="147683"/>
                  </a:moveTo>
                  <a:lnTo>
                    <a:pt x="107752" y="153768"/>
                  </a:lnTo>
                  <a:lnTo>
                    <a:pt x="101346" y="153768"/>
                  </a:lnTo>
                  <a:lnTo>
                    <a:pt x="101346" y="147683"/>
                  </a:lnTo>
                  <a:close/>
                  <a:moveTo>
                    <a:pt x="114478" y="147683"/>
                  </a:moveTo>
                  <a:lnTo>
                    <a:pt x="114478" y="153768"/>
                  </a:lnTo>
                  <a:lnTo>
                    <a:pt x="108091" y="153768"/>
                  </a:lnTo>
                  <a:lnTo>
                    <a:pt x="108091" y="147683"/>
                  </a:lnTo>
                  <a:close/>
                  <a:moveTo>
                    <a:pt x="121223" y="147683"/>
                  </a:moveTo>
                  <a:lnTo>
                    <a:pt x="121223" y="153768"/>
                  </a:lnTo>
                  <a:lnTo>
                    <a:pt x="114817" y="153768"/>
                  </a:lnTo>
                  <a:lnTo>
                    <a:pt x="114817" y="147683"/>
                  </a:lnTo>
                  <a:close/>
                  <a:moveTo>
                    <a:pt x="127950" y="147683"/>
                  </a:moveTo>
                  <a:lnTo>
                    <a:pt x="127950" y="153768"/>
                  </a:lnTo>
                  <a:lnTo>
                    <a:pt x="121562" y="153768"/>
                  </a:lnTo>
                  <a:lnTo>
                    <a:pt x="121562" y="147683"/>
                  </a:lnTo>
                  <a:close/>
                  <a:moveTo>
                    <a:pt x="134694" y="147683"/>
                  </a:moveTo>
                  <a:lnTo>
                    <a:pt x="134694" y="153768"/>
                  </a:lnTo>
                  <a:lnTo>
                    <a:pt x="128289" y="153768"/>
                  </a:lnTo>
                  <a:lnTo>
                    <a:pt x="128289" y="147683"/>
                  </a:lnTo>
                  <a:close/>
                  <a:moveTo>
                    <a:pt x="141421" y="147683"/>
                  </a:moveTo>
                  <a:lnTo>
                    <a:pt x="141421" y="153768"/>
                  </a:lnTo>
                  <a:lnTo>
                    <a:pt x="135033" y="153768"/>
                  </a:lnTo>
                  <a:lnTo>
                    <a:pt x="135033" y="147683"/>
                  </a:lnTo>
                  <a:close/>
                  <a:moveTo>
                    <a:pt x="148148" y="147683"/>
                  </a:moveTo>
                  <a:lnTo>
                    <a:pt x="148148" y="153768"/>
                  </a:lnTo>
                  <a:lnTo>
                    <a:pt x="141760" y="153768"/>
                  </a:lnTo>
                  <a:lnTo>
                    <a:pt x="141760" y="147683"/>
                  </a:lnTo>
                  <a:close/>
                  <a:moveTo>
                    <a:pt x="154892" y="147683"/>
                  </a:moveTo>
                  <a:lnTo>
                    <a:pt x="154892" y="153768"/>
                  </a:lnTo>
                  <a:lnTo>
                    <a:pt x="148487" y="153768"/>
                  </a:lnTo>
                  <a:lnTo>
                    <a:pt x="148487" y="147683"/>
                  </a:lnTo>
                  <a:close/>
                  <a:moveTo>
                    <a:pt x="161619" y="147683"/>
                  </a:moveTo>
                  <a:lnTo>
                    <a:pt x="161619" y="153768"/>
                  </a:lnTo>
                  <a:lnTo>
                    <a:pt x="155231" y="153768"/>
                  </a:lnTo>
                  <a:lnTo>
                    <a:pt x="155231" y="147683"/>
                  </a:lnTo>
                  <a:close/>
                  <a:moveTo>
                    <a:pt x="168363" y="147683"/>
                  </a:moveTo>
                  <a:lnTo>
                    <a:pt x="168363" y="153768"/>
                  </a:lnTo>
                  <a:lnTo>
                    <a:pt x="161958" y="153768"/>
                  </a:lnTo>
                  <a:lnTo>
                    <a:pt x="161958" y="147683"/>
                  </a:lnTo>
                  <a:close/>
                  <a:moveTo>
                    <a:pt x="175090" y="147683"/>
                  </a:moveTo>
                  <a:lnTo>
                    <a:pt x="175090" y="153768"/>
                  </a:lnTo>
                  <a:lnTo>
                    <a:pt x="168702" y="153768"/>
                  </a:lnTo>
                  <a:lnTo>
                    <a:pt x="168702" y="147683"/>
                  </a:lnTo>
                  <a:close/>
                  <a:moveTo>
                    <a:pt x="181834" y="147683"/>
                  </a:moveTo>
                  <a:lnTo>
                    <a:pt x="181834" y="153768"/>
                  </a:lnTo>
                  <a:lnTo>
                    <a:pt x="175429" y="153768"/>
                  </a:lnTo>
                  <a:lnTo>
                    <a:pt x="175429" y="147683"/>
                  </a:lnTo>
                  <a:close/>
                  <a:moveTo>
                    <a:pt x="188561" y="147683"/>
                  </a:moveTo>
                  <a:lnTo>
                    <a:pt x="188561" y="153768"/>
                  </a:lnTo>
                  <a:lnTo>
                    <a:pt x="182173" y="153768"/>
                  </a:lnTo>
                  <a:lnTo>
                    <a:pt x="182173" y="147683"/>
                  </a:lnTo>
                  <a:close/>
                  <a:moveTo>
                    <a:pt x="195288" y="147683"/>
                  </a:moveTo>
                  <a:lnTo>
                    <a:pt x="195288" y="153768"/>
                  </a:lnTo>
                  <a:lnTo>
                    <a:pt x="188900" y="153768"/>
                  </a:lnTo>
                  <a:lnTo>
                    <a:pt x="188900" y="147683"/>
                  </a:lnTo>
                  <a:close/>
                  <a:moveTo>
                    <a:pt x="202032" y="147683"/>
                  </a:moveTo>
                  <a:lnTo>
                    <a:pt x="202032" y="153768"/>
                  </a:lnTo>
                  <a:lnTo>
                    <a:pt x="195627" y="153768"/>
                  </a:lnTo>
                  <a:lnTo>
                    <a:pt x="195627" y="147683"/>
                  </a:lnTo>
                  <a:close/>
                  <a:moveTo>
                    <a:pt x="208759" y="147683"/>
                  </a:moveTo>
                  <a:lnTo>
                    <a:pt x="208759" y="153768"/>
                  </a:lnTo>
                  <a:lnTo>
                    <a:pt x="202371" y="153768"/>
                  </a:lnTo>
                  <a:lnTo>
                    <a:pt x="202371" y="147683"/>
                  </a:lnTo>
                  <a:close/>
                  <a:moveTo>
                    <a:pt x="215504" y="147683"/>
                  </a:moveTo>
                  <a:lnTo>
                    <a:pt x="215504" y="153768"/>
                  </a:lnTo>
                  <a:lnTo>
                    <a:pt x="209098" y="153768"/>
                  </a:lnTo>
                  <a:lnTo>
                    <a:pt x="209098" y="147683"/>
                  </a:lnTo>
                  <a:close/>
                  <a:moveTo>
                    <a:pt x="222230" y="147683"/>
                  </a:moveTo>
                  <a:lnTo>
                    <a:pt x="222230" y="153768"/>
                  </a:lnTo>
                  <a:lnTo>
                    <a:pt x="215843" y="153768"/>
                  </a:lnTo>
                  <a:lnTo>
                    <a:pt x="215843" y="147683"/>
                  </a:lnTo>
                  <a:close/>
                  <a:moveTo>
                    <a:pt x="228975" y="147683"/>
                  </a:moveTo>
                  <a:lnTo>
                    <a:pt x="228975" y="153768"/>
                  </a:lnTo>
                  <a:lnTo>
                    <a:pt x="222569" y="153768"/>
                  </a:lnTo>
                  <a:lnTo>
                    <a:pt x="222569" y="147683"/>
                  </a:lnTo>
                  <a:close/>
                  <a:moveTo>
                    <a:pt x="235701" y="147683"/>
                  </a:moveTo>
                  <a:lnTo>
                    <a:pt x="235701" y="153768"/>
                  </a:lnTo>
                  <a:lnTo>
                    <a:pt x="229296" y="153768"/>
                  </a:lnTo>
                  <a:lnTo>
                    <a:pt x="229296" y="147683"/>
                  </a:lnTo>
                  <a:close/>
                  <a:moveTo>
                    <a:pt x="242428" y="147683"/>
                  </a:moveTo>
                  <a:lnTo>
                    <a:pt x="242428" y="153768"/>
                  </a:lnTo>
                  <a:lnTo>
                    <a:pt x="236040" y="153768"/>
                  </a:lnTo>
                  <a:lnTo>
                    <a:pt x="236040" y="147683"/>
                  </a:lnTo>
                  <a:close/>
                  <a:moveTo>
                    <a:pt x="249173" y="147683"/>
                  </a:moveTo>
                  <a:lnTo>
                    <a:pt x="249173" y="153768"/>
                  </a:lnTo>
                  <a:lnTo>
                    <a:pt x="242767" y="153768"/>
                  </a:lnTo>
                  <a:lnTo>
                    <a:pt x="242767" y="147683"/>
                  </a:lnTo>
                  <a:close/>
                  <a:moveTo>
                    <a:pt x="255899" y="147683"/>
                  </a:moveTo>
                  <a:lnTo>
                    <a:pt x="255899" y="153768"/>
                  </a:lnTo>
                  <a:lnTo>
                    <a:pt x="249512" y="153768"/>
                  </a:lnTo>
                  <a:lnTo>
                    <a:pt x="249512" y="147683"/>
                  </a:lnTo>
                  <a:close/>
                  <a:moveTo>
                    <a:pt x="262644" y="147683"/>
                  </a:moveTo>
                  <a:lnTo>
                    <a:pt x="262644" y="153768"/>
                  </a:lnTo>
                  <a:lnTo>
                    <a:pt x="256238" y="153768"/>
                  </a:lnTo>
                  <a:lnTo>
                    <a:pt x="256238" y="147683"/>
                  </a:lnTo>
                  <a:close/>
                  <a:moveTo>
                    <a:pt x="269370" y="147683"/>
                  </a:moveTo>
                  <a:lnTo>
                    <a:pt x="269370" y="153768"/>
                  </a:lnTo>
                  <a:lnTo>
                    <a:pt x="262983" y="153768"/>
                  </a:lnTo>
                  <a:lnTo>
                    <a:pt x="262983" y="147683"/>
                  </a:lnTo>
                  <a:close/>
                  <a:moveTo>
                    <a:pt x="276115" y="147683"/>
                  </a:moveTo>
                  <a:lnTo>
                    <a:pt x="276115" y="153768"/>
                  </a:lnTo>
                  <a:lnTo>
                    <a:pt x="269709" y="153768"/>
                  </a:lnTo>
                  <a:lnTo>
                    <a:pt x="269709" y="147683"/>
                  </a:lnTo>
                  <a:close/>
                  <a:moveTo>
                    <a:pt x="282842" y="147683"/>
                  </a:moveTo>
                  <a:lnTo>
                    <a:pt x="282842" y="153768"/>
                  </a:lnTo>
                  <a:lnTo>
                    <a:pt x="276436" y="153768"/>
                  </a:lnTo>
                  <a:lnTo>
                    <a:pt x="276436" y="147683"/>
                  </a:lnTo>
                  <a:close/>
                  <a:moveTo>
                    <a:pt x="6745" y="154089"/>
                  </a:moveTo>
                  <a:lnTo>
                    <a:pt x="6745" y="160173"/>
                  </a:lnTo>
                  <a:lnTo>
                    <a:pt x="339" y="160173"/>
                  </a:lnTo>
                  <a:lnTo>
                    <a:pt x="339" y="154089"/>
                  </a:lnTo>
                  <a:close/>
                  <a:moveTo>
                    <a:pt x="13471" y="154089"/>
                  </a:moveTo>
                  <a:lnTo>
                    <a:pt x="13471" y="160173"/>
                  </a:lnTo>
                  <a:lnTo>
                    <a:pt x="7066" y="160173"/>
                  </a:lnTo>
                  <a:lnTo>
                    <a:pt x="7066" y="154089"/>
                  </a:lnTo>
                  <a:close/>
                  <a:moveTo>
                    <a:pt x="20198" y="154089"/>
                  </a:moveTo>
                  <a:lnTo>
                    <a:pt x="20198" y="160173"/>
                  </a:lnTo>
                  <a:lnTo>
                    <a:pt x="13810" y="160173"/>
                  </a:lnTo>
                  <a:lnTo>
                    <a:pt x="13810" y="154089"/>
                  </a:lnTo>
                  <a:close/>
                  <a:moveTo>
                    <a:pt x="26942" y="154089"/>
                  </a:moveTo>
                  <a:lnTo>
                    <a:pt x="26942" y="160173"/>
                  </a:lnTo>
                  <a:lnTo>
                    <a:pt x="20537" y="160173"/>
                  </a:lnTo>
                  <a:lnTo>
                    <a:pt x="20537" y="154089"/>
                  </a:lnTo>
                  <a:close/>
                  <a:moveTo>
                    <a:pt x="33669" y="154089"/>
                  </a:moveTo>
                  <a:lnTo>
                    <a:pt x="33669" y="160173"/>
                  </a:lnTo>
                  <a:lnTo>
                    <a:pt x="27281" y="160173"/>
                  </a:lnTo>
                  <a:lnTo>
                    <a:pt x="27281" y="154089"/>
                  </a:lnTo>
                  <a:close/>
                  <a:moveTo>
                    <a:pt x="40414" y="154089"/>
                  </a:moveTo>
                  <a:lnTo>
                    <a:pt x="40414" y="160173"/>
                  </a:lnTo>
                  <a:lnTo>
                    <a:pt x="34008" y="160173"/>
                  </a:lnTo>
                  <a:lnTo>
                    <a:pt x="34008" y="154089"/>
                  </a:lnTo>
                  <a:close/>
                  <a:moveTo>
                    <a:pt x="47140" y="154089"/>
                  </a:moveTo>
                  <a:lnTo>
                    <a:pt x="47140" y="160173"/>
                  </a:lnTo>
                  <a:lnTo>
                    <a:pt x="40753" y="160173"/>
                  </a:lnTo>
                  <a:lnTo>
                    <a:pt x="40753" y="154089"/>
                  </a:lnTo>
                  <a:close/>
                  <a:moveTo>
                    <a:pt x="53885" y="154089"/>
                  </a:moveTo>
                  <a:lnTo>
                    <a:pt x="53885" y="160173"/>
                  </a:lnTo>
                  <a:lnTo>
                    <a:pt x="47479" y="160173"/>
                  </a:lnTo>
                  <a:lnTo>
                    <a:pt x="47479" y="154089"/>
                  </a:lnTo>
                  <a:close/>
                  <a:moveTo>
                    <a:pt x="60611" y="154089"/>
                  </a:moveTo>
                  <a:lnTo>
                    <a:pt x="60611" y="160173"/>
                  </a:lnTo>
                  <a:lnTo>
                    <a:pt x="54206" y="160173"/>
                  </a:lnTo>
                  <a:lnTo>
                    <a:pt x="54206" y="154089"/>
                  </a:lnTo>
                  <a:close/>
                  <a:moveTo>
                    <a:pt x="67338" y="154089"/>
                  </a:moveTo>
                  <a:lnTo>
                    <a:pt x="67338" y="160173"/>
                  </a:lnTo>
                  <a:lnTo>
                    <a:pt x="60950" y="160173"/>
                  </a:lnTo>
                  <a:lnTo>
                    <a:pt x="60950" y="154089"/>
                  </a:lnTo>
                  <a:close/>
                  <a:moveTo>
                    <a:pt x="74083" y="154089"/>
                  </a:moveTo>
                  <a:lnTo>
                    <a:pt x="74083" y="160173"/>
                  </a:lnTo>
                  <a:lnTo>
                    <a:pt x="67677" y="160173"/>
                  </a:lnTo>
                  <a:lnTo>
                    <a:pt x="67677" y="154089"/>
                  </a:lnTo>
                  <a:close/>
                  <a:moveTo>
                    <a:pt x="80809" y="154089"/>
                  </a:moveTo>
                  <a:lnTo>
                    <a:pt x="80809" y="160173"/>
                  </a:lnTo>
                  <a:lnTo>
                    <a:pt x="74422" y="160173"/>
                  </a:lnTo>
                  <a:lnTo>
                    <a:pt x="74422" y="154089"/>
                  </a:lnTo>
                  <a:close/>
                  <a:moveTo>
                    <a:pt x="87554" y="154089"/>
                  </a:moveTo>
                  <a:lnTo>
                    <a:pt x="87554" y="160173"/>
                  </a:lnTo>
                  <a:lnTo>
                    <a:pt x="81148" y="160173"/>
                  </a:lnTo>
                  <a:lnTo>
                    <a:pt x="81148" y="154089"/>
                  </a:lnTo>
                  <a:close/>
                  <a:moveTo>
                    <a:pt x="94281" y="154089"/>
                  </a:moveTo>
                  <a:lnTo>
                    <a:pt x="94281" y="160173"/>
                  </a:lnTo>
                  <a:lnTo>
                    <a:pt x="87893" y="160173"/>
                  </a:lnTo>
                  <a:lnTo>
                    <a:pt x="87893" y="154089"/>
                  </a:lnTo>
                  <a:close/>
                  <a:moveTo>
                    <a:pt x="101007" y="154089"/>
                  </a:moveTo>
                  <a:lnTo>
                    <a:pt x="101007" y="160173"/>
                  </a:lnTo>
                  <a:lnTo>
                    <a:pt x="94620" y="160173"/>
                  </a:lnTo>
                  <a:lnTo>
                    <a:pt x="94620" y="154089"/>
                  </a:lnTo>
                  <a:close/>
                  <a:moveTo>
                    <a:pt x="107752" y="154089"/>
                  </a:moveTo>
                  <a:lnTo>
                    <a:pt x="107752" y="160173"/>
                  </a:lnTo>
                  <a:lnTo>
                    <a:pt x="101346" y="160173"/>
                  </a:lnTo>
                  <a:lnTo>
                    <a:pt x="101346" y="154089"/>
                  </a:lnTo>
                  <a:close/>
                  <a:moveTo>
                    <a:pt x="114478" y="154089"/>
                  </a:moveTo>
                  <a:lnTo>
                    <a:pt x="114478" y="160173"/>
                  </a:lnTo>
                  <a:lnTo>
                    <a:pt x="108091" y="160173"/>
                  </a:lnTo>
                  <a:lnTo>
                    <a:pt x="108091" y="154089"/>
                  </a:lnTo>
                  <a:close/>
                  <a:moveTo>
                    <a:pt x="121223" y="154089"/>
                  </a:moveTo>
                  <a:lnTo>
                    <a:pt x="121223" y="160173"/>
                  </a:lnTo>
                  <a:lnTo>
                    <a:pt x="114817" y="160173"/>
                  </a:lnTo>
                  <a:lnTo>
                    <a:pt x="114817" y="154089"/>
                  </a:lnTo>
                  <a:close/>
                  <a:moveTo>
                    <a:pt x="127950" y="154089"/>
                  </a:moveTo>
                  <a:lnTo>
                    <a:pt x="127950" y="160173"/>
                  </a:lnTo>
                  <a:lnTo>
                    <a:pt x="121562" y="160173"/>
                  </a:lnTo>
                  <a:lnTo>
                    <a:pt x="121562" y="154089"/>
                  </a:lnTo>
                  <a:close/>
                  <a:moveTo>
                    <a:pt x="134694" y="154089"/>
                  </a:moveTo>
                  <a:lnTo>
                    <a:pt x="134694" y="160173"/>
                  </a:lnTo>
                  <a:lnTo>
                    <a:pt x="128289" y="160173"/>
                  </a:lnTo>
                  <a:lnTo>
                    <a:pt x="128289" y="154089"/>
                  </a:lnTo>
                  <a:close/>
                  <a:moveTo>
                    <a:pt x="141421" y="154089"/>
                  </a:moveTo>
                  <a:lnTo>
                    <a:pt x="141421" y="160173"/>
                  </a:lnTo>
                  <a:lnTo>
                    <a:pt x="135033" y="160173"/>
                  </a:lnTo>
                  <a:lnTo>
                    <a:pt x="135033" y="154089"/>
                  </a:lnTo>
                  <a:close/>
                  <a:moveTo>
                    <a:pt x="148148" y="154089"/>
                  </a:moveTo>
                  <a:lnTo>
                    <a:pt x="148148" y="160173"/>
                  </a:lnTo>
                  <a:lnTo>
                    <a:pt x="141760" y="160173"/>
                  </a:lnTo>
                  <a:lnTo>
                    <a:pt x="141760" y="154089"/>
                  </a:lnTo>
                  <a:close/>
                  <a:moveTo>
                    <a:pt x="154892" y="154089"/>
                  </a:moveTo>
                  <a:lnTo>
                    <a:pt x="154892" y="160173"/>
                  </a:lnTo>
                  <a:lnTo>
                    <a:pt x="148487" y="160173"/>
                  </a:lnTo>
                  <a:lnTo>
                    <a:pt x="148487" y="154089"/>
                  </a:lnTo>
                  <a:close/>
                  <a:moveTo>
                    <a:pt x="161619" y="154089"/>
                  </a:moveTo>
                  <a:lnTo>
                    <a:pt x="161619" y="160173"/>
                  </a:lnTo>
                  <a:lnTo>
                    <a:pt x="155231" y="160173"/>
                  </a:lnTo>
                  <a:lnTo>
                    <a:pt x="155231" y="154089"/>
                  </a:lnTo>
                  <a:close/>
                  <a:moveTo>
                    <a:pt x="168363" y="154089"/>
                  </a:moveTo>
                  <a:lnTo>
                    <a:pt x="168363" y="160173"/>
                  </a:lnTo>
                  <a:lnTo>
                    <a:pt x="161958" y="160173"/>
                  </a:lnTo>
                  <a:lnTo>
                    <a:pt x="161958" y="154089"/>
                  </a:lnTo>
                  <a:close/>
                  <a:moveTo>
                    <a:pt x="175090" y="154089"/>
                  </a:moveTo>
                  <a:lnTo>
                    <a:pt x="175090" y="160173"/>
                  </a:lnTo>
                  <a:lnTo>
                    <a:pt x="168702" y="160173"/>
                  </a:lnTo>
                  <a:lnTo>
                    <a:pt x="168702" y="154089"/>
                  </a:lnTo>
                  <a:close/>
                  <a:moveTo>
                    <a:pt x="181834" y="154089"/>
                  </a:moveTo>
                  <a:lnTo>
                    <a:pt x="181834" y="160173"/>
                  </a:lnTo>
                  <a:lnTo>
                    <a:pt x="175429" y="160173"/>
                  </a:lnTo>
                  <a:lnTo>
                    <a:pt x="175429" y="154089"/>
                  </a:lnTo>
                  <a:close/>
                  <a:moveTo>
                    <a:pt x="188561" y="154089"/>
                  </a:moveTo>
                  <a:lnTo>
                    <a:pt x="188561" y="160173"/>
                  </a:lnTo>
                  <a:lnTo>
                    <a:pt x="182173" y="160173"/>
                  </a:lnTo>
                  <a:lnTo>
                    <a:pt x="182173" y="154089"/>
                  </a:lnTo>
                  <a:close/>
                  <a:moveTo>
                    <a:pt x="195288" y="154089"/>
                  </a:moveTo>
                  <a:lnTo>
                    <a:pt x="195288" y="160173"/>
                  </a:lnTo>
                  <a:lnTo>
                    <a:pt x="188900" y="160173"/>
                  </a:lnTo>
                  <a:lnTo>
                    <a:pt x="188900" y="154089"/>
                  </a:lnTo>
                  <a:close/>
                  <a:moveTo>
                    <a:pt x="202032" y="154089"/>
                  </a:moveTo>
                  <a:lnTo>
                    <a:pt x="202032" y="160173"/>
                  </a:lnTo>
                  <a:lnTo>
                    <a:pt x="195627" y="160173"/>
                  </a:lnTo>
                  <a:lnTo>
                    <a:pt x="195627" y="154089"/>
                  </a:lnTo>
                  <a:close/>
                  <a:moveTo>
                    <a:pt x="208759" y="154089"/>
                  </a:moveTo>
                  <a:lnTo>
                    <a:pt x="208759" y="160173"/>
                  </a:lnTo>
                  <a:lnTo>
                    <a:pt x="202371" y="160173"/>
                  </a:lnTo>
                  <a:lnTo>
                    <a:pt x="202371" y="154089"/>
                  </a:lnTo>
                  <a:close/>
                  <a:moveTo>
                    <a:pt x="215504" y="154089"/>
                  </a:moveTo>
                  <a:lnTo>
                    <a:pt x="215504" y="160173"/>
                  </a:lnTo>
                  <a:lnTo>
                    <a:pt x="209098" y="160173"/>
                  </a:lnTo>
                  <a:lnTo>
                    <a:pt x="209098" y="154089"/>
                  </a:lnTo>
                  <a:close/>
                  <a:moveTo>
                    <a:pt x="222230" y="154089"/>
                  </a:moveTo>
                  <a:lnTo>
                    <a:pt x="222230" y="160173"/>
                  </a:lnTo>
                  <a:lnTo>
                    <a:pt x="215843" y="160173"/>
                  </a:lnTo>
                  <a:lnTo>
                    <a:pt x="215843" y="154089"/>
                  </a:lnTo>
                  <a:close/>
                  <a:moveTo>
                    <a:pt x="228975" y="154089"/>
                  </a:moveTo>
                  <a:lnTo>
                    <a:pt x="228975" y="160173"/>
                  </a:lnTo>
                  <a:lnTo>
                    <a:pt x="222569" y="160173"/>
                  </a:lnTo>
                  <a:lnTo>
                    <a:pt x="222569" y="154089"/>
                  </a:lnTo>
                  <a:close/>
                  <a:moveTo>
                    <a:pt x="235701" y="154089"/>
                  </a:moveTo>
                  <a:lnTo>
                    <a:pt x="235701" y="160173"/>
                  </a:lnTo>
                  <a:lnTo>
                    <a:pt x="229296" y="160173"/>
                  </a:lnTo>
                  <a:lnTo>
                    <a:pt x="229296" y="154089"/>
                  </a:lnTo>
                  <a:close/>
                  <a:moveTo>
                    <a:pt x="242428" y="154089"/>
                  </a:moveTo>
                  <a:lnTo>
                    <a:pt x="242428" y="160173"/>
                  </a:lnTo>
                  <a:lnTo>
                    <a:pt x="236040" y="160173"/>
                  </a:lnTo>
                  <a:lnTo>
                    <a:pt x="236040" y="154089"/>
                  </a:lnTo>
                  <a:close/>
                  <a:moveTo>
                    <a:pt x="249173" y="154089"/>
                  </a:moveTo>
                  <a:lnTo>
                    <a:pt x="249173" y="160173"/>
                  </a:lnTo>
                  <a:lnTo>
                    <a:pt x="242767" y="160173"/>
                  </a:lnTo>
                  <a:lnTo>
                    <a:pt x="242767" y="154089"/>
                  </a:lnTo>
                  <a:close/>
                  <a:moveTo>
                    <a:pt x="255899" y="154089"/>
                  </a:moveTo>
                  <a:lnTo>
                    <a:pt x="255899" y="160173"/>
                  </a:lnTo>
                  <a:lnTo>
                    <a:pt x="249512" y="160173"/>
                  </a:lnTo>
                  <a:lnTo>
                    <a:pt x="249512" y="154089"/>
                  </a:lnTo>
                  <a:close/>
                  <a:moveTo>
                    <a:pt x="262644" y="154089"/>
                  </a:moveTo>
                  <a:lnTo>
                    <a:pt x="262644" y="160173"/>
                  </a:lnTo>
                  <a:lnTo>
                    <a:pt x="256238" y="160173"/>
                  </a:lnTo>
                  <a:lnTo>
                    <a:pt x="256238" y="154089"/>
                  </a:lnTo>
                  <a:close/>
                  <a:moveTo>
                    <a:pt x="269370" y="154089"/>
                  </a:moveTo>
                  <a:lnTo>
                    <a:pt x="269370" y="160173"/>
                  </a:lnTo>
                  <a:lnTo>
                    <a:pt x="262983" y="160173"/>
                  </a:lnTo>
                  <a:lnTo>
                    <a:pt x="262983" y="154089"/>
                  </a:lnTo>
                  <a:close/>
                  <a:moveTo>
                    <a:pt x="276115" y="154089"/>
                  </a:moveTo>
                  <a:lnTo>
                    <a:pt x="276115" y="160173"/>
                  </a:lnTo>
                  <a:lnTo>
                    <a:pt x="269709" y="160173"/>
                  </a:lnTo>
                  <a:lnTo>
                    <a:pt x="269709" y="154089"/>
                  </a:lnTo>
                  <a:close/>
                  <a:moveTo>
                    <a:pt x="282842" y="154089"/>
                  </a:moveTo>
                  <a:lnTo>
                    <a:pt x="282842" y="160173"/>
                  </a:lnTo>
                  <a:lnTo>
                    <a:pt x="276436" y="160173"/>
                  </a:lnTo>
                  <a:lnTo>
                    <a:pt x="276436" y="154089"/>
                  </a:lnTo>
                  <a:close/>
                  <a:moveTo>
                    <a:pt x="178" y="0"/>
                  </a:moveTo>
                  <a:lnTo>
                    <a:pt x="178" y="161"/>
                  </a:lnTo>
                  <a:lnTo>
                    <a:pt x="0" y="161"/>
                  </a:lnTo>
                  <a:lnTo>
                    <a:pt x="0" y="160334"/>
                  </a:lnTo>
                  <a:lnTo>
                    <a:pt x="178" y="160334"/>
                  </a:lnTo>
                  <a:lnTo>
                    <a:pt x="178" y="160494"/>
                  </a:lnTo>
                  <a:lnTo>
                    <a:pt x="285482" y="160494"/>
                  </a:lnTo>
                  <a:lnTo>
                    <a:pt x="285482" y="160173"/>
                  </a:lnTo>
                  <a:lnTo>
                    <a:pt x="283181" y="160173"/>
                  </a:lnTo>
                  <a:lnTo>
                    <a:pt x="283181" y="154089"/>
                  </a:lnTo>
                  <a:lnTo>
                    <a:pt x="285482" y="154089"/>
                  </a:lnTo>
                  <a:lnTo>
                    <a:pt x="285482" y="153768"/>
                  </a:lnTo>
                  <a:lnTo>
                    <a:pt x="283181" y="153768"/>
                  </a:lnTo>
                  <a:lnTo>
                    <a:pt x="283181" y="147683"/>
                  </a:lnTo>
                  <a:lnTo>
                    <a:pt x="285482" y="147683"/>
                  </a:lnTo>
                  <a:lnTo>
                    <a:pt x="285482" y="147362"/>
                  </a:lnTo>
                  <a:lnTo>
                    <a:pt x="283181" y="147362"/>
                  </a:lnTo>
                  <a:lnTo>
                    <a:pt x="283181" y="141278"/>
                  </a:lnTo>
                  <a:lnTo>
                    <a:pt x="285482" y="141278"/>
                  </a:lnTo>
                  <a:lnTo>
                    <a:pt x="285482" y="140957"/>
                  </a:lnTo>
                  <a:lnTo>
                    <a:pt x="283181" y="140957"/>
                  </a:lnTo>
                  <a:lnTo>
                    <a:pt x="283181" y="134872"/>
                  </a:lnTo>
                  <a:lnTo>
                    <a:pt x="285482" y="134872"/>
                  </a:lnTo>
                  <a:lnTo>
                    <a:pt x="285482" y="134551"/>
                  </a:lnTo>
                  <a:lnTo>
                    <a:pt x="283181" y="134551"/>
                  </a:lnTo>
                  <a:lnTo>
                    <a:pt x="283181" y="128467"/>
                  </a:lnTo>
                  <a:lnTo>
                    <a:pt x="285482" y="128467"/>
                  </a:lnTo>
                  <a:lnTo>
                    <a:pt x="285482" y="128146"/>
                  </a:lnTo>
                  <a:lnTo>
                    <a:pt x="283181" y="128146"/>
                  </a:lnTo>
                  <a:lnTo>
                    <a:pt x="283181" y="122061"/>
                  </a:lnTo>
                  <a:lnTo>
                    <a:pt x="285482" y="122061"/>
                  </a:lnTo>
                  <a:lnTo>
                    <a:pt x="285482" y="121740"/>
                  </a:lnTo>
                  <a:lnTo>
                    <a:pt x="283181" y="121740"/>
                  </a:lnTo>
                  <a:lnTo>
                    <a:pt x="283181" y="115656"/>
                  </a:lnTo>
                  <a:lnTo>
                    <a:pt x="285482" y="115656"/>
                  </a:lnTo>
                  <a:lnTo>
                    <a:pt x="285482" y="115335"/>
                  </a:lnTo>
                  <a:lnTo>
                    <a:pt x="283181" y="115335"/>
                  </a:lnTo>
                  <a:lnTo>
                    <a:pt x="283181" y="109250"/>
                  </a:lnTo>
                  <a:lnTo>
                    <a:pt x="285482" y="109250"/>
                  </a:lnTo>
                  <a:lnTo>
                    <a:pt x="285482" y="108929"/>
                  </a:lnTo>
                  <a:lnTo>
                    <a:pt x="283181" y="108929"/>
                  </a:lnTo>
                  <a:lnTo>
                    <a:pt x="283181" y="102827"/>
                  </a:lnTo>
                  <a:lnTo>
                    <a:pt x="285482" y="102827"/>
                  </a:lnTo>
                  <a:lnTo>
                    <a:pt x="285482" y="102524"/>
                  </a:lnTo>
                  <a:lnTo>
                    <a:pt x="283181" y="102524"/>
                  </a:lnTo>
                  <a:lnTo>
                    <a:pt x="283181" y="96422"/>
                  </a:lnTo>
                  <a:lnTo>
                    <a:pt x="285482" y="96422"/>
                  </a:lnTo>
                  <a:lnTo>
                    <a:pt x="285482" y="96100"/>
                  </a:lnTo>
                  <a:lnTo>
                    <a:pt x="283181" y="96100"/>
                  </a:lnTo>
                  <a:lnTo>
                    <a:pt x="283181" y="90016"/>
                  </a:lnTo>
                  <a:lnTo>
                    <a:pt x="285482" y="90016"/>
                  </a:lnTo>
                  <a:lnTo>
                    <a:pt x="285482" y="89695"/>
                  </a:lnTo>
                  <a:lnTo>
                    <a:pt x="283181" y="89695"/>
                  </a:lnTo>
                  <a:lnTo>
                    <a:pt x="283181" y="83611"/>
                  </a:lnTo>
                  <a:lnTo>
                    <a:pt x="285482" y="83611"/>
                  </a:lnTo>
                  <a:lnTo>
                    <a:pt x="285482" y="83289"/>
                  </a:lnTo>
                  <a:lnTo>
                    <a:pt x="283181" y="83289"/>
                  </a:lnTo>
                  <a:lnTo>
                    <a:pt x="283181" y="77205"/>
                  </a:lnTo>
                  <a:lnTo>
                    <a:pt x="285482" y="77205"/>
                  </a:lnTo>
                  <a:lnTo>
                    <a:pt x="285482" y="76884"/>
                  </a:lnTo>
                  <a:lnTo>
                    <a:pt x="283181" y="76884"/>
                  </a:lnTo>
                  <a:lnTo>
                    <a:pt x="283181" y="70800"/>
                  </a:lnTo>
                  <a:lnTo>
                    <a:pt x="285482" y="70800"/>
                  </a:lnTo>
                  <a:lnTo>
                    <a:pt x="285482" y="70478"/>
                  </a:lnTo>
                  <a:lnTo>
                    <a:pt x="283181" y="70478"/>
                  </a:lnTo>
                  <a:lnTo>
                    <a:pt x="283181" y="64394"/>
                  </a:lnTo>
                  <a:lnTo>
                    <a:pt x="285482" y="64394"/>
                  </a:lnTo>
                  <a:lnTo>
                    <a:pt x="285482" y="64073"/>
                  </a:lnTo>
                  <a:lnTo>
                    <a:pt x="283181" y="64073"/>
                  </a:lnTo>
                  <a:lnTo>
                    <a:pt x="283181" y="57989"/>
                  </a:lnTo>
                  <a:lnTo>
                    <a:pt x="285482" y="57989"/>
                  </a:lnTo>
                  <a:lnTo>
                    <a:pt x="285482" y="57667"/>
                  </a:lnTo>
                  <a:lnTo>
                    <a:pt x="283181" y="57667"/>
                  </a:lnTo>
                  <a:lnTo>
                    <a:pt x="283181" y="51583"/>
                  </a:lnTo>
                  <a:lnTo>
                    <a:pt x="285482" y="51583"/>
                  </a:lnTo>
                  <a:lnTo>
                    <a:pt x="285482" y="51262"/>
                  </a:lnTo>
                  <a:lnTo>
                    <a:pt x="283181" y="51262"/>
                  </a:lnTo>
                  <a:lnTo>
                    <a:pt x="283181" y="45178"/>
                  </a:lnTo>
                  <a:lnTo>
                    <a:pt x="285482" y="45178"/>
                  </a:lnTo>
                  <a:lnTo>
                    <a:pt x="285482" y="44856"/>
                  </a:lnTo>
                  <a:lnTo>
                    <a:pt x="283181" y="44856"/>
                  </a:lnTo>
                  <a:lnTo>
                    <a:pt x="283181" y="38772"/>
                  </a:lnTo>
                  <a:lnTo>
                    <a:pt x="285482" y="38772"/>
                  </a:lnTo>
                  <a:lnTo>
                    <a:pt x="285482" y="38451"/>
                  </a:lnTo>
                  <a:lnTo>
                    <a:pt x="283181" y="38451"/>
                  </a:lnTo>
                  <a:lnTo>
                    <a:pt x="283181" y="32367"/>
                  </a:lnTo>
                  <a:lnTo>
                    <a:pt x="285482" y="32367"/>
                  </a:lnTo>
                  <a:lnTo>
                    <a:pt x="285482" y="32028"/>
                  </a:lnTo>
                  <a:lnTo>
                    <a:pt x="283181" y="32028"/>
                  </a:lnTo>
                  <a:lnTo>
                    <a:pt x="283181" y="25943"/>
                  </a:lnTo>
                  <a:lnTo>
                    <a:pt x="285482" y="25943"/>
                  </a:lnTo>
                  <a:lnTo>
                    <a:pt x="285482" y="25622"/>
                  </a:lnTo>
                  <a:lnTo>
                    <a:pt x="283181" y="25622"/>
                  </a:lnTo>
                  <a:lnTo>
                    <a:pt x="283181" y="19538"/>
                  </a:lnTo>
                  <a:lnTo>
                    <a:pt x="285482" y="19538"/>
                  </a:lnTo>
                  <a:lnTo>
                    <a:pt x="285482" y="19217"/>
                  </a:lnTo>
                  <a:lnTo>
                    <a:pt x="283181" y="19217"/>
                  </a:lnTo>
                  <a:lnTo>
                    <a:pt x="283181" y="13132"/>
                  </a:lnTo>
                  <a:lnTo>
                    <a:pt x="285482" y="13132"/>
                  </a:lnTo>
                  <a:lnTo>
                    <a:pt x="285482" y="12811"/>
                  </a:lnTo>
                  <a:lnTo>
                    <a:pt x="283181" y="12811"/>
                  </a:lnTo>
                  <a:lnTo>
                    <a:pt x="283181" y="6727"/>
                  </a:lnTo>
                  <a:lnTo>
                    <a:pt x="285482" y="6727"/>
                  </a:lnTo>
                  <a:lnTo>
                    <a:pt x="285482" y="6406"/>
                  </a:lnTo>
                  <a:lnTo>
                    <a:pt x="283181" y="6406"/>
                  </a:lnTo>
                  <a:lnTo>
                    <a:pt x="283181" y="321"/>
                  </a:lnTo>
                  <a:lnTo>
                    <a:pt x="285482" y="321"/>
                  </a:lnTo>
                  <a:lnTo>
                    <a:pt x="28548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4"/>
            <p:cNvSpPr/>
            <p:nvPr/>
          </p:nvSpPr>
          <p:spPr>
            <a:xfrm>
              <a:off x="576225" y="847300"/>
              <a:ext cx="25" cy="4012375"/>
            </a:xfrm>
            <a:custGeom>
              <a:avLst/>
              <a:gdLst/>
              <a:ahLst/>
              <a:cxnLst/>
              <a:rect l="l" t="t" r="r" b="b"/>
              <a:pathLst>
                <a:path w="1" h="160495" extrusionOk="0">
                  <a:moveTo>
                    <a:pt x="1" y="0"/>
                  </a:moveTo>
                  <a:lnTo>
                    <a:pt x="1" y="160495"/>
                  </a:lnTo>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4"/>
            <p:cNvSpPr/>
            <p:nvPr/>
          </p:nvSpPr>
          <p:spPr>
            <a:xfrm>
              <a:off x="576225" y="847300"/>
              <a:ext cx="25" cy="4012375"/>
            </a:xfrm>
            <a:custGeom>
              <a:avLst/>
              <a:gdLst/>
              <a:ahLst/>
              <a:cxnLst/>
              <a:rect l="l" t="t" r="r" b="b"/>
              <a:pathLst>
                <a:path w="1" h="160495" fill="none" extrusionOk="0">
                  <a:moveTo>
                    <a:pt x="1" y="0"/>
                  </a:moveTo>
                  <a:lnTo>
                    <a:pt x="1" y="160495"/>
                  </a:lnTo>
                </a:path>
              </a:pathLst>
            </a:custGeom>
            <a:noFill/>
            <a:ln w="147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4"/>
            <p:cNvSpPr/>
            <p:nvPr/>
          </p:nvSpPr>
          <p:spPr>
            <a:xfrm>
              <a:off x="529850" y="847300"/>
              <a:ext cx="25" cy="4012375"/>
            </a:xfrm>
            <a:custGeom>
              <a:avLst/>
              <a:gdLst/>
              <a:ahLst/>
              <a:cxnLst/>
              <a:rect l="l" t="t" r="r" b="b"/>
              <a:pathLst>
                <a:path w="1" h="160495" extrusionOk="0">
                  <a:moveTo>
                    <a:pt x="0" y="0"/>
                  </a:moveTo>
                  <a:lnTo>
                    <a:pt x="0" y="160495"/>
                  </a:lnTo>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4"/>
            <p:cNvSpPr/>
            <p:nvPr/>
          </p:nvSpPr>
          <p:spPr>
            <a:xfrm>
              <a:off x="529850" y="847300"/>
              <a:ext cx="25" cy="4012375"/>
            </a:xfrm>
            <a:custGeom>
              <a:avLst/>
              <a:gdLst/>
              <a:ahLst/>
              <a:cxnLst/>
              <a:rect l="l" t="t" r="r" b="b"/>
              <a:pathLst>
                <a:path w="1" h="160495" fill="none" extrusionOk="0">
                  <a:moveTo>
                    <a:pt x="0" y="0"/>
                  </a:moveTo>
                  <a:lnTo>
                    <a:pt x="0" y="160495"/>
                  </a:lnTo>
                </a:path>
              </a:pathLst>
            </a:custGeom>
            <a:noFill/>
            <a:ln w="147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4"/>
            <p:cNvSpPr/>
            <p:nvPr/>
          </p:nvSpPr>
          <p:spPr>
            <a:xfrm>
              <a:off x="323300" y="1768875"/>
              <a:ext cx="92375" cy="92350"/>
            </a:xfrm>
            <a:custGeom>
              <a:avLst/>
              <a:gdLst/>
              <a:ahLst/>
              <a:cxnLst/>
              <a:rect l="l" t="t" r="r" b="b"/>
              <a:pathLst>
                <a:path w="3695" h="3694" extrusionOk="0">
                  <a:moveTo>
                    <a:pt x="1857" y="0"/>
                  </a:moveTo>
                  <a:cubicBezTo>
                    <a:pt x="822" y="0"/>
                    <a:pt x="1" y="839"/>
                    <a:pt x="1" y="1856"/>
                  </a:cubicBezTo>
                  <a:cubicBezTo>
                    <a:pt x="1" y="2873"/>
                    <a:pt x="822" y="3694"/>
                    <a:pt x="1857" y="3694"/>
                  </a:cubicBezTo>
                  <a:cubicBezTo>
                    <a:pt x="2874" y="3694"/>
                    <a:pt x="3694" y="2873"/>
                    <a:pt x="3694" y="1856"/>
                  </a:cubicBezTo>
                  <a:cubicBezTo>
                    <a:pt x="3694" y="1374"/>
                    <a:pt x="3498" y="892"/>
                    <a:pt x="3159" y="553"/>
                  </a:cubicBezTo>
                  <a:cubicBezTo>
                    <a:pt x="2802" y="196"/>
                    <a:pt x="2338" y="0"/>
                    <a:pt x="18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4"/>
            <p:cNvSpPr/>
            <p:nvPr/>
          </p:nvSpPr>
          <p:spPr>
            <a:xfrm>
              <a:off x="323300" y="1078350"/>
              <a:ext cx="92375" cy="92375"/>
            </a:xfrm>
            <a:custGeom>
              <a:avLst/>
              <a:gdLst/>
              <a:ahLst/>
              <a:cxnLst/>
              <a:rect l="l" t="t" r="r" b="b"/>
              <a:pathLst>
                <a:path w="3695" h="3695" extrusionOk="0">
                  <a:moveTo>
                    <a:pt x="1857" y="1"/>
                  </a:moveTo>
                  <a:cubicBezTo>
                    <a:pt x="822" y="1"/>
                    <a:pt x="1" y="821"/>
                    <a:pt x="1" y="1838"/>
                  </a:cubicBezTo>
                  <a:cubicBezTo>
                    <a:pt x="1" y="2856"/>
                    <a:pt x="822" y="3694"/>
                    <a:pt x="1857" y="3694"/>
                  </a:cubicBezTo>
                  <a:cubicBezTo>
                    <a:pt x="2874" y="3694"/>
                    <a:pt x="3694" y="2856"/>
                    <a:pt x="3694" y="1838"/>
                  </a:cubicBezTo>
                  <a:cubicBezTo>
                    <a:pt x="3694" y="1357"/>
                    <a:pt x="3498" y="893"/>
                    <a:pt x="3159" y="536"/>
                  </a:cubicBezTo>
                  <a:cubicBezTo>
                    <a:pt x="2802" y="197"/>
                    <a:pt x="2338" y="1"/>
                    <a:pt x="18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4"/>
            <p:cNvSpPr/>
            <p:nvPr/>
          </p:nvSpPr>
          <p:spPr>
            <a:xfrm>
              <a:off x="323300" y="4532250"/>
              <a:ext cx="92375" cy="92350"/>
            </a:xfrm>
            <a:custGeom>
              <a:avLst/>
              <a:gdLst/>
              <a:ahLst/>
              <a:cxnLst/>
              <a:rect l="l" t="t" r="r" b="b"/>
              <a:pathLst>
                <a:path w="3695" h="3694" extrusionOk="0">
                  <a:moveTo>
                    <a:pt x="1857" y="0"/>
                  </a:moveTo>
                  <a:cubicBezTo>
                    <a:pt x="822" y="0"/>
                    <a:pt x="1" y="821"/>
                    <a:pt x="1" y="1838"/>
                  </a:cubicBezTo>
                  <a:cubicBezTo>
                    <a:pt x="1" y="2873"/>
                    <a:pt x="822" y="3694"/>
                    <a:pt x="1857" y="3694"/>
                  </a:cubicBezTo>
                  <a:cubicBezTo>
                    <a:pt x="2874" y="3694"/>
                    <a:pt x="3694" y="2873"/>
                    <a:pt x="3694" y="1838"/>
                  </a:cubicBezTo>
                  <a:cubicBezTo>
                    <a:pt x="3694" y="1356"/>
                    <a:pt x="3498" y="892"/>
                    <a:pt x="3159" y="535"/>
                  </a:cubicBezTo>
                  <a:cubicBezTo>
                    <a:pt x="2802" y="196"/>
                    <a:pt x="2338" y="0"/>
                    <a:pt x="18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4"/>
            <p:cNvSpPr/>
            <p:nvPr/>
          </p:nvSpPr>
          <p:spPr>
            <a:xfrm>
              <a:off x="323300" y="3841275"/>
              <a:ext cx="92375" cy="92375"/>
            </a:xfrm>
            <a:custGeom>
              <a:avLst/>
              <a:gdLst/>
              <a:ahLst/>
              <a:cxnLst/>
              <a:rect l="l" t="t" r="r" b="b"/>
              <a:pathLst>
                <a:path w="3695" h="3695" extrusionOk="0">
                  <a:moveTo>
                    <a:pt x="1857" y="1"/>
                  </a:moveTo>
                  <a:cubicBezTo>
                    <a:pt x="822" y="1"/>
                    <a:pt x="1" y="840"/>
                    <a:pt x="1" y="1857"/>
                  </a:cubicBezTo>
                  <a:cubicBezTo>
                    <a:pt x="1" y="2874"/>
                    <a:pt x="822" y="3694"/>
                    <a:pt x="1857" y="3694"/>
                  </a:cubicBezTo>
                  <a:cubicBezTo>
                    <a:pt x="2874" y="3694"/>
                    <a:pt x="3694" y="2874"/>
                    <a:pt x="3694" y="1857"/>
                  </a:cubicBezTo>
                  <a:cubicBezTo>
                    <a:pt x="3694" y="1357"/>
                    <a:pt x="3498" y="893"/>
                    <a:pt x="3159" y="554"/>
                  </a:cubicBezTo>
                  <a:cubicBezTo>
                    <a:pt x="2802" y="197"/>
                    <a:pt x="2338" y="1"/>
                    <a:pt x="18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4"/>
            <p:cNvSpPr/>
            <p:nvPr/>
          </p:nvSpPr>
          <p:spPr>
            <a:xfrm>
              <a:off x="323300" y="3150775"/>
              <a:ext cx="92375" cy="92350"/>
            </a:xfrm>
            <a:custGeom>
              <a:avLst/>
              <a:gdLst/>
              <a:ahLst/>
              <a:cxnLst/>
              <a:rect l="l" t="t" r="r" b="b"/>
              <a:pathLst>
                <a:path w="3695" h="3694" extrusionOk="0">
                  <a:moveTo>
                    <a:pt x="1857" y="1"/>
                  </a:moveTo>
                  <a:cubicBezTo>
                    <a:pt x="822" y="1"/>
                    <a:pt x="1" y="821"/>
                    <a:pt x="1" y="1838"/>
                  </a:cubicBezTo>
                  <a:cubicBezTo>
                    <a:pt x="1" y="2855"/>
                    <a:pt x="822" y="3694"/>
                    <a:pt x="1857" y="3694"/>
                  </a:cubicBezTo>
                  <a:cubicBezTo>
                    <a:pt x="2874" y="3694"/>
                    <a:pt x="3694" y="2855"/>
                    <a:pt x="3694" y="1838"/>
                  </a:cubicBezTo>
                  <a:cubicBezTo>
                    <a:pt x="3694" y="1357"/>
                    <a:pt x="3498" y="875"/>
                    <a:pt x="3159" y="536"/>
                  </a:cubicBezTo>
                  <a:cubicBezTo>
                    <a:pt x="2802" y="197"/>
                    <a:pt x="2338" y="1"/>
                    <a:pt x="18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4"/>
            <p:cNvSpPr/>
            <p:nvPr/>
          </p:nvSpPr>
          <p:spPr>
            <a:xfrm>
              <a:off x="323300" y="2459825"/>
              <a:ext cx="92375" cy="92350"/>
            </a:xfrm>
            <a:custGeom>
              <a:avLst/>
              <a:gdLst/>
              <a:ahLst/>
              <a:cxnLst/>
              <a:rect l="l" t="t" r="r" b="b"/>
              <a:pathLst>
                <a:path w="3695" h="3694" extrusionOk="0">
                  <a:moveTo>
                    <a:pt x="1857" y="0"/>
                  </a:moveTo>
                  <a:cubicBezTo>
                    <a:pt x="822" y="0"/>
                    <a:pt x="1" y="821"/>
                    <a:pt x="1" y="1856"/>
                  </a:cubicBezTo>
                  <a:cubicBezTo>
                    <a:pt x="1" y="2873"/>
                    <a:pt x="822" y="3694"/>
                    <a:pt x="1857" y="3694"/>
                  </a:cubicBezTo>
                  <a:cubicBezTo>
                    <a:pt x="2874" y="3694"/>
                    <a:pt x="3694" y="2873"/>
                    <a:pt x="3694" y="1856"/>
                  </a:cubicBezTo>
                  <a:cubicBezTo>
                    <a:pt x="3694" y="1356"/>
                    <a:pt x="3498" y="892"/>
                    <a:pt x="3159" y="536"/>
                  </a:cubicBezTo>
                  <a:cubicBezTo>
                    <a:pt x="2802" y="197"/>
                    <a:pt x="2338" y="0"/>
                    <a:pt x="18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4"/>
            <p:cNvSpPr/>
            <p:nvPr/>
          </p:nvSpPr>
          <p:spPr>
            <a:xfrm>
              <a:off x="7375175" y="452912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4"/>
            <p:cNvSpPr/>
            <p:nvPr/>
          </p:nvSpPr>
          <p:spPr>
            <a:xfrm>
              <a:off x="7375175" y="2767150"/>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4"/>
            <p:cNvSpPr/>
            <p:nvPr/>
          </p:nvSpPr>
          <p:spPr>
            <a:xfrm>
              <a:off x="7375175" y="4368975"/>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4"/>
            <p:cNvSpPr/>
            <p:nvPr/>
          </p:nvSpPr>
          <p:spPr>
            <a:xfrm>
              <a:off x="7375175" y="420885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4"/>
            <p:cNvSpPr/>
            <p:nvPr/>
          </p:nvSpPr>
          <p:spPr>
            <a:xfrm>
              <a:off x="7375175" y="3248025"/>
              <a:ext cx="3150" cy="7600"/>
            </a:xfrm>
            <a:custGeom>
              <a:avLst/>
              <a:gdLst/>
              <a:ahLst/>
              <a:cxnLst/>
              <a:rect l="l" t="t" r="r" b="b"/>
              <a:pathLst>
                <a:path w="126" h="304" extrusionOk="0">
                  <a:moveTo>
                    <a:pt x="0" y="0"/>
                  </a:moveTo>
                  <a:lnTo>
                    <a:pt x="0" y="304"/>
                  </a:lnTo>
                  <a:lnTo>
                    <a:pt x="125" y="304"/>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4"/>
            <p:cNvSpPr/>
            <p:nvPr/>
          </p:nvSpPr>
          <p:spPr>
            <a:xfrm>
              <a:off x="7375175" y="3728425"/>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4"/>
            <p:cNvSpPr/>
            <p:nvPr/>
          </p:nvSpPr>
          <p:spPr>
            <a:xfrm>
              <a:off x="7375175" y="356830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4"/>
            <p:cNvSpPr/>
            <p:nvPr/>
          </p:nvSpPr>
          <p:spPr>
            <a:xfrm>
              <a:off x="7375175" y="388857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4"/>
            <p:cNvSpPr/>
            <p:nvPr/>
          </p:nvSpPr>
          <p:spPr>
            <a:xfrm>
              <a:off x="7375175" y="3087425"/>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4"/>
            <p:cNvSpPr/>
            <p:nvPr/>
          </p:nvSpPr>
          <p:spPr>
            <a:xfrm>
              <a:off x="7375175" y="484940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4"/>
            <p:cNvSpPr/>
            <p:nvPr/>
          </p:nvSpPr>
          <p:spPr>
            <a:xfrm>
              <a:off x="7375175" y="2927300"/>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4"/>
            <p:cNvSpPr/>
            <p:nvPr/>
          </p:nvSpPr>
          <p:spPr>
            <a:xfrm>
              <a:off x="7375175" y="4048700"/>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4"/>
            <p:cNvSpPr/>
            <p:nvPr/>
          </p:nvSpPr>
          <p:spPr>
            <a:xfrm>
              <a:off x="7375175" y="2446875"/>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4"/>
            <p:cNvSpPr/>
            <p:nvPr/>
          </p:nvSpPr>
          <p:spPr>
            <a:xfrm>
              <a:off x="7375175" y="1005200"/>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4"/>
            <p:cNvSpPr/>
            <p:nvPr/>
          </p:nvSpPr>
          <p:spPr>
            <a:xfrm>
              <a:off x="7375175" y="1645750"/>
              <a:ext cx="3150" cy="8500"/>
            </a:xfrm>
            <a:custGeom>
              <a:avLst/>
              <a:gdLst/>
              <a:ahLst/>
              <a:cxnLst/>
              <a:rect l="l" t="t" r="r" b="b"/>
              <a:pathLst>
                <a:path w="126" h="340" extrusionOk="0">
                  <a:moveTo>
                    <a:pt x="0" y="1"/>
                  </a:moveTo>
                  <a:lnTo>
                    <a:pt x="0" y="340"/>
                  </a:lnTo>
                  <a:lnTo>
                    <a:pt x="125" y="340"/>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4"/>
            <p:cNvSpPr/>
            <p:nvPr/>
          </p:nvSpPr>
          <p:spPr>
            <a:xfrm>
              <a:off x="7375175" y="84507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4"/>
            <p:cNvSpPr/>
            <p:nvPr/>
          </p:nvSpPr>
          <p:spPr>
            <a:xfrm>
              <a:off x="7375175" y="1806325"/>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4"/>
            <p:cNvSpPr/>
            <p:nvPr/>
          </p:nvSpPr>
          <p:spPr>
            <a:xfrm>
              <a:off x="7375175" y="2607025"/>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4"/>
            <p:cNvSpPr/>
            <p:nvPr/>
          </p:nvSpPr>
          <p:spPr>
            <a:xfrm>
              <a:off x="7375175" y="1325475"/>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4"/>
            <p:cNvSpPr/>
            <p:nvPr/>
          </p:nvSpPr>
          <p:spPr>
            <a:xfrm>
              <a:off x="7375175" y="148562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4"/>
            <p:cNvSpPr/>
            <p:nvPr/>
          </p:nvSpPr>
          <p:spPr>
            <a:xfrm>
              <a:off x="7375175" y="2286750"/>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4"/>
            <p:cNvSpPr/>
            <p:nvPr/>
          </p:nvSpPr>
          <p:spPr>
            <a:xfrm>
              <a:off x="7375175" y="116535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4"/>
            <p:cNvSpPr/>
            <p:nvPr/>
          </p:nvSpPr>
          <p:spPr>
            <a:xfrm>
              <a:off x="7375175" y="4689250"/>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4"/>
            <p:cNvSpPr/>
            <p:nvPr/>
          </p:nvSpPr>
          <p:spPr>
            <a:xfrm>
              <a:off x="7375175" y="3408150"/>
              <a:ext cx="3150" cy="7625"/>
            </a:xfrm>
            <a:custGeom>
              <a:avLst/>
              <a:gdLst/>
              <a:ahLst/>
              <a:cxnLst/>
              <a:rect l="l" t="t" r="r" b="b"/>
              <a:pathLst>
                <a:path w="126" h="305" extrusionOk="0">
                  <a:moveTo>
                    <a:pt x="0" y="1"/>
                  </a:moveTo>
                  <a:lnTo>
                    <a:pt x="0" y="304"/>
                  </a:lnTo>
                  <a:lnTo>
                    <a:pt x="125" y="304"/>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4"/>
            <p:cNvSpPr/>
            <p:nvPr/>
          </p:nvSpPr>
          <p:spPr>
            <a:xfrm>
              <a:off x="7375175" y="1966475"/>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4"/>
            <p:cNvSpPr/>
            <p:nvPr/>
          </p:nvSpPr>
          <p:spPr>
            <a:xfrm>
              <a:off x="7375175" y="2126600"/>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1" name="Google Shape;181;p4"/>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82" name="Google Shape;182;p4"/>
          <p:cNvSpPr txBox="1">
            <a:spLocks noGrp="1"/>
          </p:cNvSpPr>
          <p:nvPr>
            <p:ph type="body" idx="1"/>
          </p:nvPr>
        </p:nvSpPr>
        <p:spPr>
          <a:xfrm>
            <a:off x="720000" y="1215752"/>
            <a:ext cx="7704000" cy="3416400"/>
          </a:xfrm>
          <a:prstGeom prst="rect">
            <a:avLst/>
          </a:prstGeom>
        </p:spPr>
        <p:txBody>
          <a:bodyPr spcFirstLastPara="1" wrap="square" lIns="91425" tIns="91425" rIns="91425" bIns="91425" anchor="ctr" anchorCtr="0">
            <a:noAutofit/>
          </a:bodyPr>
          <a:lstStyle>
            <a:lvl1pPr marL="457200" lvl="0" indent="-304800" rtl="0">
              <a:lnSpc>
                <a:spcPct val="100000"/>
              </a:lnSpc>
              <a:spcBef>
                <a:spcPts val="0"/>
              </a:spcBef>
              <a:spcAft>
                <a:spcPts val="0"/>
              </a:spcAft>
              <a:buSzPts val="1200"/>
              <a:buAutoNum type="arabicPeriod"/>
              <a:defRPr sz="1250"/>
            </a:lvl1pPr>
            <a:lvl2pPr marL="914400" lvl="1" indent="-304800" rtl="0">
              <a:lnSpc>
                <a:spcPct val="115000"/>
              </a:lnSpc>
              <a:spcBef>
                <a:spcPts val="1600"/>
              </a:spcBef>
              <a:spcAft>
                <a:spcPts val="0"/>
              </a:spcAft>
              <a:buSzPts val="1200"/>
              <a:buFont typeface="Roboto Condensed Light"/>
              <a:buAutoNum type="alphaLcPeriod"/>
              <a:defRPr/>
            </a:lvl2pPr>
            <a:lvl3pPr marL="1371600" lvl="2" indent="-304800" rtl="0">
              <a:lnSpc>
                <a:spcPct val="115000"/>
              </a:lnSpc>
              <a:spcBef>
                <a:spcPts val="1600"/>
              </a:spcBef>
              <a:spcAft>
                <a:spcPts val="0"/>
              </a:spcAft>
              <a:buSzPts val="1200"/>
              <a:buFont typeface="Roboto Condensed Light"/>
              <a:buAutoNum type="romanLcPeriod"/>
              <a:defRPr/>
            </a:lvl3pPr>
            <a:lvl4pPr marL="1828800" lvl="3" indent="-304800" rtl="0">
              <a:lnSpc>
                <a:spcPct val="115000"/>
              </a:lnSpc>
              <a:spcBef>
                <a:spcPts val="1600"/>
              </a:spcBef>
              <a:spcAft>
                <a:spcPts val="0"/>
              </a:spcAft>
              <a:buSzPts val="1200"/>
              <a:buFont typeface="Roboto Condensed Light"/>
              <a:buAutoNum type="arabicPeriod"/>
              <a:defRPr/>
            </a:lvl4pPr>
            <a:lvl5pPr marL="2286000" lvl="4" indent="-304800" rtl="0">
              <a:lnSpc>
                <a:spcPct val="115000"/>
              </a:lnSpc>
              <a:spcBef>
                <a:spcPts val="1600"/>
              </a:spcBef>
              <a:spcAft>
                <a:spcPts val="0"/>
              </a:spcAft>
              <a:buSzPts val="1200"/>
              <a:buFont typeface="Roboto Condensed Light"/>
              <a:buAutoNum type="alphaLcPeriod"/>
              <a:defRPr/>
            </a:lvl5pPr>
            <a:lvl6pPr marL="2743200" lvl="5" indent="-304800" rtl="0">
              <a:lnSpc>
                <a:spcPct val="115000"/>
              </a:lnSpc>
              <a:spcBef>
                <a:spcPts val="1600"/>
              </a:spcBef>
              <a:spcAft>
                <a:spcPts val="0"/>
              </a:spcAft>
              <a:buSzPts val="1200"/>
              <a:buFont typeface="Roboto Condensed Light"/>
              <a:buAutoNum type="romanLcPeriod"/>
              <a:defRPr/>
            </a:lvl6pPr>
            <a:lvl7pPr marL="3200400" lvl="6" indent="-304800" rtl="0">
              <a:lnSpc>
                <a:spcPct val="115000"/>
              </a:lnSpc>
              <a:spcBef>
                <a:spcPts val="1600"/>
              </a:spcBef>
              <a:spcAft>
                <a:spcPts val="0"/>
              </a:spcAft>
              <a:buSzPts val="1200"/>
              <a:buFont typeface="Roboto Condensed Light"/>
              <a:buAutoNum type="arabicPeriod"/>
              <a:defRPr/>
            </a:lvl7pPr>
            <a:lvl8pPr marL="3657600" lvl="7" indent="-304800" rtl="0">
              <a:lnSpc>
                <a:spcPct val="115000"/>
              </a:lnSpc>
              <a:spcBef>
                <a:spcPts val="1600"/>
              </a:spcBef>
              <a:spcAft>
                <a:spcPts val="0"/>
              </a:spcAft>
              <a:buSzPts val="1200"/>
              <a:buFont typeface="Roboto Condensed Light"/>
              <a:buAutoNum type="alphaLcPeriod"/>
              <a:defRPr/>
            </a:lvl8pPr>
            <a:lvl9pPr marL="4114800" lvl="8" indent="-304800" rtl="0">
              <a:lnSpc>
                <a:spcPct val="115000"/>
              </a:lnSpc>
              <a:spcBef>
                <a:spcPts val="1600"/>
              </a:spcBef>
              <a:spcAft>
                <a:spcPts val="1600"/>
              </a:spcAft>
              <a:buSzPts val="1200"/>
              <a:buFont typeface="Roboto Condensed Light"/>
              <a:buAutoNum type="romanLcPeriod"/>
              <a:defRPr/>
            </a:lvl9pPr>
          </a:lstStyle>
          <a:p>
            <a:endParaRPr/>
          </a:p>
        </p:txBody>
      </p:sp>
      <p:grpSp>
        <p:nvGrpSpPr>
          <p:cNvPr id="183" name="Google Shape;183;p4"/>
          <p:cNvGrpSpPr/>
          <p:nvPr/>
        </p:nvGrpSpPr>
        <p:grpSpPr>
          <a:xfrm>
            <a:off x="615560" y="324252"/>
            <a:ext cx="8363190" cy="4443748"/>
            <a:chOff x="615560" y="324252"/>
            <a:chExt cx="8363190" cy="4443748"/>
          </a:xfrm>
        </p:grpSpPr>
        <p:grpSp>
          <p:nvGrpSpPr>
            <p:cNvPr id="184" name="Google Shape;184;p4"/>
            <p:cNvGrpSpPr/>
            <p:nvPr/>
          </p:nvGrpSpPr>
          <p:grpSpPr>
            <a:xfrm>
              <a:off x="8874850" y="3912550"/>
              <a:ext cx="103900" cy="115875"/>
              <a:chOff x="1385075" y="3682325"/>
              <a:chExt cx="103900" cy="115875"/>
            </a:xfrm>
          </p:grpSpPr>
          <p:sp>
            <p:nvSpPr>
              <p:cNvPr id="185" name="Google Shape;185;p4"/>
              <p:cNvSpPr/>
              <p:nvPr/>
            </p:nvSpPr>
            <p:spPr>
              <a:xfrm>
                <a:off x="1399350" y="3682325"/>
                <a:ext cx="86200" cy="115875"/>
              </a:xfrm>
              <a:custGeom>
                <a:avLst/>
                <a:gdLst/>
                <a:ahLst/>
                <a:cxnLst/>
                <a:rect l="l" t="t" r="r" b="b"/>
                <a:pathLst>
                  <a:path w="3448" h="4635" fill="none" extrusionOk="0">
                    <a:moveTo>
                      <a:pt x="0" y="1"/>
                    </a:moveTo>
                    <a:cubicBezTo>
                      <a:pt x="1073" y="1599"/>
                      <a:pt x="2215" y="3128"/>
                      <a:pt x="3447" y="4634"/>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4"/>
              <p:cNvSpPr/>
              <p:nvPr/>
            </p:nvSpPr>
            <p:spPr>
              <a:xfrm>
                <a:off x="1385075" y="3685200"/>
                <a:ext cx="103900" cy="110725"/>
              </a:xfrm>
              <a:custGeom>
                <a:avLst/>
                <a:gdLst/>
                <a:ahLst/>
                <a:cxnLst/>
                <a:rect l="l" t="t" r="r" b="b"/>
                <a:pathLst>
                  <a:path w="4156" h="4429" fill="none" extrusionOk="0">
                    <a:moveTo>
                      <a:pt x="1" y="4428"/>
                    </a:moveTo>
                    <a:cubicBezTo>
                      <a:pt x="1644" y="2785"/>
                      <a:pt x="2534" y="1666"/>
                      <a:pt x="4155"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7" name="Google Shape;187;p4"/>
            <p:cNvSpPr/>
            <p:nvPr/>
          </p:nvSpPr>
          <p:spPr>
            <a:xfrm>
              <a:off x="8533013" y="4632150"/>
              <a:ext cx="122125" cy="135850"/>
            </a:xfrm>
            <a:custGeom>
              <a:avLst/>
              <a:gdLst/>
              <a:ahLst/>
              <a:cxnLst/>
              <a:rect l="l" t="t" r="r" b="b"/>
              <a:pathLst>
                <a:path w="4885" h="5434" fill="none" extrusionOk="0">
                  <a:moveTo>
                    <a:pt x="274" y="3493"/>
                  </a:moveTo>
                  <a:cubicBezTo>
                    <a:pt x="411" y="4452"/>
                    <a:pt x="1370" y="5273"/>
                    <a:pt x="2351" y="5319"/>
                  </a:cubicBezTo>
                  <a:cubicBezTo>
                    <a:pt x="3903" y="5433"/>
                    <a:pt x="4702" y="4315"/>
                    <a:pt x="4816" y="3151"/>
                  </a:cubicBezTo>
                  <a:cubicBezTo>
                    <a:pt x="4885" y="2420"/>
                    <a:pt x="4519" y="1507"/>
                    <a:pt x="3903" y="1119"/>
                  </a:cubicBezTo>
                  <a:cubicBezTo>
                    <a:pt x="2191" y="1"/>
                    <a:pt x="0" y="1530"/>
                    <a:pt x="274" y="3493"/>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4"/>
            <p:cNvSpPr/>
            <p:nvPr/>
          </p:nvSpPr>
          <p:spPr>
            <a:xfrm>
              <a:off x="8783663" y="433650"/>
              <a:ext cx="195075" cy="211500"/>
            </a:xfrm>
            <a:custGeom>
              <a:avLst/>
              <a:gdLst/>
              <a:ahLst/>
              <a:cxnLst/>
              <a:rect l="l" t="t" r="r" b="b"/>
              <a:pathLst>
                <a:path w="7803" h="8460" extrusionOk="0">
                  <a:moveTo>
                    <a:pt x="5958" y="1015"/>
                  </a:moveTo>
                  <a:lnTo>
                    <a:pt x="5270" y="3433"/>
                  </a:lnTo>
                  <a:lnTo>
                    <a:pt x="3993" y="2794"/>
                  </a:lnTo>
                  <a:lnTo>
                    <a:pt x="5958" y="1015"/>
                  </a:lnTo>
                  <a:close/>
                  <a:moveTo>
                    <a:pt x="1414" y="2059"/>
                  </a:moveTo>
                  <a:lnTo>
                    <a:pt x="3117" y="2912"/>
                  </a:lnTo>
                  <a:lnTo>
                    <a:pt x="2229" y="3716"/>
                  </a:lnTo>
                  <a:lnTo>
                    <a:pt x="1414" y="2059"/>
                  </a:lnTo>
                  <a:close/>
                  <a:moveTo>
                    <a:pt x="5584" y="4146"/>
                  </a:moveTo>
                  <a:lnTo>
                    <a:pt x="6706" y="4710"/>
                  </a:lnTo>
                  <a:lnTo>
                    <a:pt x="5373" y="4888"/>
                  </a:lnTo>
                  <a:lnTo>
                    <a:pt x="5584" y="4146"/>
                  </a:lnTo>
                  <a:close/>
                  <a:moveTo>
                    <a:pt x="3595" y="3151"/>
                  </a:moveTo>
                  <a:lnTo>
                    <a:pt x="5130" y="3919"/>
                  </a:lnTo>
                  <a:lnTo>
                    <a:pt x="4834" y="4958"/>
                  </a:lnTo>
                  <a:lnTo>
                    <a:pt x="2964" y="5208"/>
                  </a:lnTo>
                  <a:lnTo>
                    <a:pt x="2457" y="4179"/>
                  </a:lnTo>
                  <a:lnTo>
                    <a:pt x="3595" y="3151"/>
                  </a:lnTo>
                  <a:close/>
                  <a:moveTo>
                    <a:pt x="2074" y="4528"/>
                  </a:moveTo>
                  <a:lnTo>
                    <a:pt x="2445" y="5280"/>
                  </a:lnTo>
                  <a:lnTo>
                    <a:pt x="1034" y="5469"/>
                  </a:lnTo>
                  <a:lnTo>
                    <a:pt x="2074" y="4528"/>
                  </a:lnTo>
                  <a:close/>
                  <a:moveTo>
                    <a:pt x="4686" y="5480"/>
                  </a:moveTo>
                  <a:lnTo>
                    <a:pt x="4104" y="7522"/>
                  </a:lnTo>
                  <a:lnTo>
                    <a:pt x="3197" y="5680"/>
                  </a:lnTo>
                  <a:lnTo>
                    <a:pt x="4686" y="5480"/>
                  </a:lnTo>
                  <a:close/>
                  <a:moveTo>
                    <a:pt x="6436" y="1"/>
                  </a:moveTo>
                  <a:cubicBezTo>
                    <a:pt x="6376" y="1"/>
                    <a:pt x="6316" y="23"/>
                    <a:pt x="6269" y="65"/>
                  </a:cubicBezTo>
                  <a:lnTo>
                    <a:pt x="3515" y="2555"/>
                  </a:lnTo>
                  <a:lnTo>
                    <a:pt x="975" y="1283"/>
                  </a:lnTo>
                  <a:cubicBezTo>
                    <a:pt x="940" y="1266"/>
                    <a:pt x="901" y="1257"/>
                    <a:pt x="863" y="1257"/>
                  </a:cubicBezTo>
                  <a:cubicBezTo>
                    <a:pt x="799" y="1257"/>
                    <a:pt x="736" y="1282"/>
                    <a:pt x="688" y="1329"/>
                  </a:cubicBezTo>
                  <a:cubicBezTo>
                    <a:pt x="613" y="1405"/>
                    <a:pt x="593" y="1520"/>
                    <a:pt x="640" y="1616"/>
                  </a:cubicBezTo>
                  <a:lnTo>
                    <a:pt x="1845" y="4063"/>
                  </a:lnTo>
                  <a:lnTo>
                    <a:pt x="105" y="5636"/>
                  </a:lnTo>
                  <a:cubicBezTo>
                    <a:pt x="23" y="5709"/>
                    <a:pt x="0" y="5827"/>
                    <a:pt x="46" y="5925"/>
                  </a:cubicBezTo>
                  <a:cubicBezTo>
                    <a:pt x="86" y="6011"/>
                    <a:pt x="170" y="6070"/>
                    <a:pt x="263" y="6070"/>
                  </a:cubicBezTo>
                  <a:cubicBezTo>
                    <a:pt x="277" y="6070"/>
                    <a:pt x="291" y="6069"/>
                    <a:pt x="305" y="6066"/>
                  </a:cubicBezTo>
                  <a:lnTo>
                    <a:pt x="2676" y="5749"/>
                  </a:lnTo>
                  <a:lnTo>
                    <a:pt x="3943" y="8321"/>
                  </a:lnTo>
                  <a:cubicBezTo>
                    <a:pt x="3986" y="8406"/>
                    <a:pt x="4073" y="8460"/>
                    <a:pt x="4167" y="8460"/>
                  </a:cubicBezTo>
                  <a:lnTo>
                    <a:pt x="4189" y="8460"/>
                  </a:lnTo>
                  <a:cubicBezTo>
                    <a:pt x="4292" y="8450"/>
                    <a:pt x="4377" y="8380"/>
                    <a:pt x="4405" y="8281"/>
                  </a:cubicBezTo>
                  <a:lnTo>
                    <a:pt x="5224" y="5409"/>
                  </a:lnTo>
                  <a:lnTo>
                    <a:pt x="7574" y="5095"/>
                  </a:lnTo>
                  <a:cubicBezTo>
                    <a:pt x="7681" y="5081"/>
                    <a:pt x="7768" y="4998"/>
                    <a:pt x="7786" y="4890"/>
                  </a:cubicBezTo>
                  <a:cubicBezTo>
                    <a:pt x="7802" y="4783"/>
                    <a:pt x="7749" y="4676"/>
                    <a:pt x="7651" y="4627"/>
                  </a:cubicBezTo>
                  <a:lnTo>
                    <a:pt x="5722" y="3661"/>
                  </a:lnTo>
                  <a:lnTo>
                    <a:pt x="6675" y="319"/>
                  </a:lnTo>
                  <a:cubicBezTo>
                    <a:pt x="6706" y="211"/>
                    <a:pt x="6661" y="98"/>
                    <a:pt x="6567" y="39"/>
                  </a:cubicBezTo>
                  <a:cubicBezTo>
                    <a:pt x="6527" y="13"/>
                    <a:pt x="6482" y="1"/>
                    <a:pt x="64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9" name="Google Shape;189;p4"/>
            <p:cNvGrpSpPr/>
            <p:nvPr/>
          </p:nvGrpSpPr>
          <p:grpSpPr>
            <a:xfrm>
              <a:off x="615560" y="324252"/>
              <a:ext cx="195076" cy="215146"/>
              <a:chOff x="3080000" y="3727500"/>
              <a:chExt cx="99625" cy="109875"/>
            </a:xfrm>
          </p:grpSpPr>
          <p:sp>
            <p:nvSpPr>
              <p:cNvPr id="190" name="Google Shape;190;p4"/>
              <p:cNvSpPr/>
              <p:nvPr/>
            </p:nvSpPr>
            <p:spPr>
              <a:xfrm>
                <a:off x="3096775" y="3751800"/>
                <a:ext cx="60225" cy="59975"/>
              </a:xfrm>
              <a:custGeom>
                <a:avLst/>
                <a:gdLst/>
                <a:ahLst/>
                <a:cxnLst/>
                <a:rect l="l" t="t" r="r" b="b"/>
                <a:pathLst>
                  <a:path w="2409" h="2399" extrusionOk="0">
                    <a:moveTo>
                      <a:pt x="187" y="0"/>
                    </a:moveTo>
                    <a:cubicBezTo>
                      <a:pt x="137" y="0"/>
                      <a:pt x="88" y="23"/>
                      <a:pt x="56" y="66"/>
                    </a:cubicBezTo>
                    <a:cubicBezTo>
                      <a:pt x="1" y="139"/>
                      <a:pt x="15" y="243"/>
                      <a:pt x="89" y="298"/>
                    </a:cubicBezTo>
                    <a:cubicBezTo>
                      <a:pt x="853" y="875"/>
                      <a:pt x="1524" y="1560"/>
                      <a:pt x="2089" y="2331"/>
                    </a:cubicBezTo>
                    <a:cubicBezTo>
                      <a:pt x="2121" y="2376"/>
                      <a:pt x="2171" y="2399"/>
                      <a:pt x="2223" y="2399"/>
                    </a:cubicBezTo>
                    <a:cubicBezTo>
                      <a:pt x="2256" y="2399"/>
                      <a:pt x="2291" y="2388"/>
                      <a:pt x="2319" y="2369"/>
                    </a:cubicBezTo>
                    <a:cubicBezTo>
                      <a:pt x="2393" y="2315"/>
                      <a:pt x="2409" y="2211"/>
                      <a:pt x="2355" y="2137"/>
                    </a:cubicBezTo>
                    <a:cubicBezTo>
                      <a:pt x="1773" y="1340"/>
                      <a:pt x="1077" y="631"/>
                      <a:pt x="287" y="35"/>
                    </a:cubicBezTo>
                    <a:cubicBezTo>
                      <a:pt x="257" y="11"/>
                      <a:pt x="222" y="0"/>
                      <a:pt x="1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4"/>
              <p:cNvSpPr/>
              <p:nvPr/>
            </p:nvSpPr>
            <p:spPr>
              <a:xfrm>
                <a:off x="3106225" y="3744750"/>
                <a:ext cx="45925" cy="73150"/>
              </a:xfrm>
              <a:custGeom>
                <a:avLst/>
                <a:gdLst/>
                <a:ahLst/>
                <a:cxnLst/>
                <a:rect l="l" t="t" r="r" b="b"/>
                <a:pathLst>
                  <a:path w="1837" h="2926" extrusionOk="0">
                    <a:moveTo>
                      <a:pt x="1648" y="1"/>
                    </a:moveTo>
                    <a:cubicBezTo>
                      <a:pt x="1590" y="1"/>
                      <a:pt x="1534" y="31"/>
                      <a:pt x="1504" y="85"/>
                    </a:cubicBezTo>
                    <a:lnTo>
                      <a:pt x="45" y="2680"/>
                    </a:lnTo>
                    <a:cubicBezTo>
                      <a:pt x="0" y="2759"/>
                      <a:pt x="29" y="2860"/>
                      <a:pt x="108" y="2905"/>
                    </a:cubicBezTo>
                    <a:cubicBezTo>
                      <a:pt x="134" y="2920"/>
                      <a:pt x="162" y="2926"/>
                      <a:pt x="189" y="2926"/>
                    </a:cubicBezTo>
                    <a:cubicBezTo>
                      <a:pt x="246" y="2926"/>
                      <a:pt x="303" y="2895"/>
                      <a:pt x="333" y="2842"/>
                    </a:cubicBezTo>
                    <a:lnTo>
                      <a:pt x="1792" y="248"/>
                    </a:lnTo>
                    <a:cubicBezTo>
                      <a:pt x="1836" y="168"/>
                      <a:pt x="1809" y="68"/>
                      <a:pt x="1729" y="23"/>
                    </a:cubicBezTo>
                    <a:cubicBezTo>
                      <a:pt x="1703" y="8"/>
                      <a:pt x="1675" y="1"/>
                      <a:pt x="16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4"/>
              <p:cNvSpPr/>
              <p:nvPr/>
            </p:nvSpPr>
            <p:spPr>
              <a:xfrm>
                <a:off x="3080000" y="3775125"/>
                <a:ext cx="99625" cy="14400"/>
              </a:xfrm>
              <a:custGeom>
                <a:avLst/>
                <a:gdLst/>
                <a:ahLst/>
                <a:cxnLst/>
                <a:rect l="l" t="t" r="r" b="b"/>
                <a:pathLst>
                  <a:path w="3985" h="576" extrusionOk="0">
                    <a:moveTo>
                      <a:pt x="3405" y="1"/>
                    </a:moveTo>
                    <a:cubicBezTo>
                      <a:pt x="2317" y="1"/>
                      <a:pt x="1225" y="84"/>
                      <a:pt x="152" y="247"/>
                    </a:cubicBezTo>
                    <a:cubicBezTo>
                      <a:pt x="62" y="260"/>
                      <a:pt x="1" y="345"/>
                      <a:pt x="13" y="435"/>
                    </a:cubicBezTo>
                    <a:cubicBezTo>
                      <a:pt x="27" y="517"/>
                      <a:pt x="97" y="575"/>
                      <a:pt x="178" y="575"/>
                    </a:cubicBezTo>
                    <a:cubicBezTo>
                      <a:pt x="185" y="575"/>
                      <a:pt x="194" y="574"/>
                      <a:pt x="202" y="574"/>
                    </a:cubicBezTo>
                    <a:cubicBezTo>
                      <a:pt x="1260" y="413"/>
                      <a:pt x="2338" y="332"/>
                      <a:pt x="3411" y="332"/>
                    </a:cubicBezTo>
                    <a:cubicBezTo>
                      <a:pt x="3546" y="332"/>
                      <a:pt x="3680" y="333"/>
                      <a:pt x="3815" y="336"/>
                    </a:cubicBezTo>
                    <a:cubicBezTo>
                      <a:pt x="3904" y="331"/>
                      <a:pt x="3982" y="264"/>
                      <a:pt x="3983" y="173"/>
                    </a:cubicBezTo>
                    <a:cubicBezTo>
                      <a:pt x="3984" y="81"/>
                      <a:pt x="3912" y="6"/>
                      <a:pt x="3821" y="5"/>
                    </a:cubicBezTo>
                    <a:cubicBezTo>
                      <a:pt x="3682" y="2"/>
                      <a:pt x="3543" y="1"/>
                      <a:pt x="34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4"/>
              <p:cNvSpPr/>
              <p:nvPr/>
            </p:nvSpPr>
            <p:spPr>
              <a:xfrm>
                <a:off x="3124475" y="3727500"/>
                <a:ext cx="10275" cy="109875"/>
              </a:xfrm>
              <a:custGeom>
                <a:avLst/>
                <a:gdLst/>
                <a:ahLst/>
                <a:cxnLst/>
                <a:rect l="l" t="t" r="r" b="b"/>
                <a:pathLst>
                  <a:path w="411" h="4395" extrusionOk="0">
                    <a:moveTo>
                      <a:pt x="174" y="0"/>
                    </a:moveTo>
                    <a:cubicBezTo>
                      <a:pt x="171" y="0"/>
                      <a:pt x="167" y="1"/>
                      <a:pt x="164" y="1"/>
                    </a:cubicBezTo>
                    <a:cubicBezTo>
                      <a:pt x="73" y="4"/>
                      <a:pt x="1" y="78"/>
                      <a:pt x="2" y="169"/>
                    </a:cubicBezTo>
                    <a:lnTo>
                      <a:pt x="78" y="4232"/>
                    </a:lnTo>
                    <a:cubicBezTo>
                      <a:pt x="79" y="4322"/>
                      <a:pt x="153" y="4394"/>
                      <a:pt x="243" y="4394"/>
                    </a:cubicBezTo>
                    <a:cubicBezTo>
                      <a:pt x="243" y="4394"/>
                      <a:pt x="244" y="4394"/>
                      <a:pt x="247" y="4392"/>
                    </a:cubicBezTo>
                    <a:cubicBezTo>
                      <a:pt x="338" y="4391"/>
                      <a:pt x="410" y="4316"/>
                      <a:pt x="409" y="4224"/>
                    </a:cubicBezTo>
                    <a:lnTo>
                      <a:pt x="333" y="163"/>
                    </a:lnTo>
                    <a:cubicBezTo>
                      <a:pt x="331" y="75"/>
                      <a:pt x="254" y="0"/>
                      <a:pt x="1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mc:AlternateContent xmlns:mc="http://schemas.openxmlformats.org/markup-compatibility/2006" xmlns:p14="http://schemas.microsoft.com/office/powerpoint/2010/main">
    <mc:Choice Requires="p14">
      <p:transition p14:dur="400">
        <p:push/>
      </p:transition>
    </mc:Choice>
    <mc:Fallback xmlns="">
      <p:transition>
        <p:push/>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94"/>
        <p:cNvGrpSpPr/>
        <p:nvPr/>
      </p:nvGrpSpPr>
      <p:grpSpPr>
        <a:xfrm>
          <a:off x="0" y="0"/>
          <a:ext cx="0" cy="0"/>
          <a:chOff x="0" y="0"/>
          <a:chExt cx="0" cy="0"/>
        </a:xfrm>
      </p:grpSpPr>
      <p:grpSp>
        <p:nvGrpSpPr>
          <p:cNvPr id="195" name="Google Shape;195;p5"/>
          <p:cNvGrpSpPr/>
          <p:nvPr/>
        </p:nvGrpSpPr>
        <p:grpSpPr>
          <a:xfrm>
            <a:off x="-9" y="-31"/>
            <a:ext cx="9143740" cy="5141097"/>
            <a:chOff x="238125" y="845075"/>
            <a:chExt cx="7140200" cy="4014600"/>
          </a:xfrm>
        </p:grpSpPr>
        <p:sp>
          <p:nvSpPr>
            <p:cNvPr id="196" name="Google Shape;196;p5"/>
            <p:cNvSpPr/>
            <p:nvPr/>
          </p:nvSpPr>
          <p:spPr>
            <a:xfrm>
              <a:off x="238125" y="845075"/>
              <a:ext cx="7137075" cy="4012375"/>
            </a:xfrm>
            <a:custGeom>
              <a:avLst/>
              <a:gdLst/>
              <a:ahLst/>
              <a:cxnLst/>
              <a:rect l="l" t="t" r="r" b="b"/>
              <a:pathLst>
                <a:path w="285483" h="160495" extrusionOk="0">
                  <a:moveTo>
                    <a:pt x="6745" y="321"/>
                  </a:moveTo>
                  <a:lnTo>
                    <a:pt x="6745" y="6406"/>
                  </a:lnTo>
                  <a:lnTo>
                    <a:pt x="339" y="6406"/>
                  </a:lnTo>
                  <a:lnTo>
                    <a:pt x="339" y="321"/>
                  </a:lnTo>
                  <a:close/>
                  <a:moveTo>
                    <a:pt x="13471" y="321"/>
                  </a:moveTo>
                  <a:lnTo>
                    <a:pt x="13471" y="6406"/>
                  </a:lnTo>
                  <a:lnTo>
                    <a:pt x="7066" y="6406"/>
                  </a:lnTo>
                  <a:lnTo>
                    <a:pt x="7066" y="321"/>
                  </a:lnTo>
                  <a:close/>
                  <a:moveTo>
                    <a:pt x="20198" y="321"/>
                  </a:moveTo>
                  <a:lnTo>
                    <a:pt x="20198" y="6406"/>
                  </a:lnTo>
                  <a:lnTo>
                    <a:pt x="13810" y="6406"/>
                  </a:lnTo>
                  <a:lnTo>
                    <a:pt x="13810" y="321"/>
                  </a:lnTo>
                  <a:close/>
                  <a:moveTo>
                    <a:pt x="26942" y="321"/>
                  </a:moveTo>
                  <a:lnTo>
                    <a:pt x="26942" y="6406"/>
                  </a:lnTo>
                  <a:lnTo>
                    <a:pt x="20537" y="6406"/>
                  </a:lnTo>
                  <a:lnTo>
                    <a:pt x="20537" y="321"/>
                  </a:lnTo>
                  <a:close/>
                  <a:moveTo>
                    <a:pt x="33669" y="321"/>
                  </a:moveTo>
                  <a:lnTo>
                    <a:pt x="33669" y="6406"/>
                  </a:lnTo>
                  <a:lnTo>
                    <a:pt x="27281" y="6406"/>
                  </a:lnTo>
                  <a:lnTo>
                    <a:pt x="27281" y="321"/>
                  </a:lnTo>
                  <a:close/>
                  <a:moveTo>
                    <a:pt x="40414" y="321"/>
                  </a:moveTo>
                  <a:lnTo>
                    <a:pt x="40414" y="6406"/>
                  </a:lnTo>
                  <a:lnTo>
                    <a:pt x="34008" y="6406"/>
                  </a:lnTo>
                  <a:lnTo>
                    <a:pt x="34008" y="321"/>
                  </a:lnTo>
                  <a:close/>
                  <a:moveTo>
                    <a:pt x="47140" y="321"/>
                  </a:moveTo>
                  <a:lnTo>
                    <a:pt x="47140" y="6406"/>
                  </a:lnTo>
                  <a:lnTo>
                    <a:pt x="40753" y="6406"/>
                  </a:lnTo>
                  <a:lnTo>
                    <a:pt x="40753" y="321"/>
                  </a:lnTo>
                  <a:close/>
                  <a:moveTo>
                    <a:pt x="53885" y="321"/>
                  </a:moveTo>
                  <a:lnTo>
                    <a:pt x="53885" y="6406"/>
                  </a:lnTo>
                  <a:lnTo>
                    <a:pt x="47479" y="6406"/>
                  </a:lnTo>
                  <a:lnTo>
                    <a:pt x="47479" y="321"/>
                  </a:lnTo>
                  <a:close/>
                  <a:moveTo>
                    <a:pt x="60611" y="321"/>
                  </a:moveTo>
                  <a:lnTo>
                    <a:pt x="60611" y="6406"/>
                  </a:lnTo>
                  <a:lnTo>
                    <a:pt x="54206" y="6406"/>
                  </a:lnTo>
                  <a:lnTo>
                    <a:pt x="54206" y="321"/>
                  </a:lnTo>
                  <a:close/>
                  <a:moveTo>
                    <a:pt x="67338" y="321"/>
                  </a:moveTo>
                  <a:lnTo>
                    <a:pt x="67338" y="6406"/>
                  </a:lnTo>
                  <a:lnTo>
                    <a:pt x="60950" y="6406"/>
                  </a:lnTo>
                  <a:lnTo>
                    <a:pt x="60950" y="321"/>
                  </a:lnTo>
                  <a:close/>
                  <a:moveTo>
                    <a:pt x="74083" y="321"/>
                  </a:moveTo>
                  <a:lnTo>
                    <a:pt x="74083" y="6406"/>
                  </a:lnTo>
                  <a:lnTo>
                    <a:pt x="67677" y="6406"/>
                  </a:lnTo>
                  <a:lnTo>
                    <a:pt x="67677" y="321"/>
                  </a:lnTo>
                  <a:close/>
                  <a:moveTo>
                    <a:pt x="80809" y="321"/>
                  </a:moveTo>
                  <a:lnTo>
                    <a:pt x="80809" y="6406"/>
                  </a:lnTo>
                  <a:lnTo>
                    <a:pt x="74422" y="6406"/>
                  </a:lnTo>
                  <a:lnTo>
                    <a:pt x="74422" y="321"/>
                  </a:lnTo>
                  <a:close/>
                  <a:moveTo>
                    <a:pt x="87554" y="321"/>
                  </a:moveTo>
                  <a:lnTo>
                    <a:pt x="87554" y="6406"/>
                  </a:lnTo>
                  <a:lnTo>
                    <a:pt x="81148" y="6406"/>
                  </a:lnTo>
                  <a:lnTo>
                    <a:pt x="81148" y="321"/>
                  </a:lnTo>
                  <a:close/>
                  <a:moveTo>
                    <a:pt x="94281" y="321"/>
                  </a:moveTo>
                  <a:lnTo>
                    <a:pt x="94281" y="6406"/>
                  </a:lnTo>
                  <a:lnTo>
                    <a:pt x="87893" y="6406"/>
                  </a:lnTo>
                  <a:lnTo>
                    <a:pt x="87893" y="321"/>
                  </a:lnTo>
                  <a:close/>
                  <a:moveTo>
                    <a:pt x="101025" y="321"/>
                  </a:moveTo>
                  <a:lnTo>
                    <a:pt x="101025" y="6406"/>
                  </a:lnTo>
                  <a:lnTo>
                    <a:pt x="94620" y="6406"/>
                  </a:lnTo>
                  <a:lnTo>
                    <a:pt x="94620" y="321"/>
                  </a:lnTo>
                  <a:close/>
                  <a:moveTo>
                    <a:pt x="107752" y="321"/>
                  </a:moveTo>
                  <a:lnTo>
                    <a:pt x="107752" y="6406"/>
                  </a:lnTo>
                  <a:lnTo>
                    <a:pt x="101346" y="6406"/>
                  </a:lnTo>
                  <a:lnTo>
                    <a:pt x="101346" y="321"/>
                  </a:lnTo>
                  <a:close/>
                  <a:moveTo>
                    <a:pt x="114478" y="321"/>
                  </a:moveTo>
                  <a:lnTo>
                    <a:pt x="114478" y="6406"/>
                  </a:lnTo>
                  <a:lnTo>
                    <a:pt x="108091" y="6406"/>
                  </a:lnTo>
                  <a:lnTo>
                    <a:pt x="108091" y="321"/>
                  </a:lnTo>
                  <a:close/>
                  <a:moveTo>
                    <a:pt x="121223" y="321"/>
                  </a:moveTo>
                  <a:lnTo>
                    <a:pt x="121223" y="6406"/>
                  </a:lnTo>
                  <a:lnTo>
                    <a:pt x="114817" y="6406"/>
                  </a:lnTo>
                  <a:lnTo>
                    <a:pt x="114817" y="321"/>
                  </a:lnTo>
                  <a:close/>
                  <a:moveTo>
                    <a:pt x="127950" y="321"/>
                  </a:moveTo>
                  <a:lnTo>
                    <a:pt x="127950" y="6406"/>
                  </a:lnTo>
                  <a:lnTo>
                    <a:pt x="121562" y="6406"/>
                  </a:lnTo>
                  <a:lnTo>
                    <a:pt x="121562" y="321"/>
                  </a:lnTo>
                  <a:close/>
                  <a:moveTo>
                    <a:pt x="134694" y="321"/>
                  </a:moveTo>
                  <a:lnTo>
                    <a:pt x="134694" y="6406"/>
                  </a:lnTo>
                  <a:lnTo>
                    <a:pt x="128289" y="6406"/>
                  </a:lnTo>
                  <a:lnTo>
                    <a:pt x="128289" y="321"/>
                  </a:lnTo>
                  <a:close/>
                  <a:moveTo>
                    <a:pt x="141421" y="321"/>
                  </a:moveTo>
                  <a:lnTo>
                    <a:pt x="141421" y="6406"/>
                  </a:lnTo>
                  <a:lnTo>
                    <a:pt x="135033" y="6406"/>
                  </a:lnTo>
                  <a:lnTo>
                    <a:pt x="135033" y="321"/>
                  </a:lnTo>
                  <a:close/>
                  <a:moveTo>
                    <a:pt x="148148" y="321"/>
                  </a:moveTo>
                  <a:lnTo>
                    <a:pt x="148148" y="6406"/>
                  </a:lnTo>
                  <a:lnTo>
                    <a:pt x="141760" y="6406"/>
                  </a:lnTo>
                  <a:lnTo>
                    <a:pt x="141760" y="321"/>
                  </a:lnTo>
                  <a:close/>
                  <a:moveTo>
                    <a:pt x="154892" y="321"/>
                  </a:moveTo>
                  <a:lnTo>
                    <a:pt x="154892" y="6406"/>
                  </a:lnTo>
                  <a:lnTo>
                    <a:pt x="148487" y="6406"/>
                  </a:lnTo>
                  <a:lnTo>
                    <a:pt x="148487" y="321"/>
                  </a:lnTo>
                  <a:close/>
                  <a:moveTo>
                    <a:pt x="161619" y="321"/>
                  </a:moveTo>
                  <a:lnTo>
                    <a:pt x="161619" y="6406"/>
                  </a:lnTo>
                  <a:lnTo>
                    <a:pt x="155231" y="6406"/>
                  </a:lnTo>
                  <a:lnTo>
                    <a:pt x="155231" y="321"/>
                  </a:lnTo>
                  <a:close/>
                  <a:moveTo>
                    <a:pt x="168363" y="321"/>
                  </a:moveTo>
                  <a:lnTo>
                    <a:pt x="168363" y="6406"/>
                  </a:lnTo>
                  <a:lnTo>
                    <a:pt x="161958" y="6406"/>
                  </a:lnTo>
                  <a:lnTo>
                    <a:pt x="161958" y="321"/>
                  </a:lnTo>
                  <a:close/>
                  <a:moveTo>
                    <a:pt x="175090" y="321"/>
                  </a:moveTo>
                  <a:lnTo>
                    <a:pt x="175090" y="6406"/>
                  </a:lnTo>
                  <a:lnTo>
                    <a:pt x="168702" y="6406"/>
                  </a:lnTo>
                  <a:lnTo>
                    <a:pt x="168702" y="321"/>
                  </a:lnTo>
                  <a:close/>
                  <a:moveTo>
                    <a:pt x="181834" y="321"/>
                  </a:moveTo>
                  <a:lnTo>
                    <a:pt x="181834" y="6406"/>
                  </a:lnTo>
                  <a:lnTo>
                    <a:pt x="175429" y="6406"/>
                  </a:lnTo>
                  <a:lnTo>
                    <a:pt x="175429" y="321"/>
                  </a:lnTo>
                  <a:close/>
                  <a:moveTo>
                    <a:pt x="188561" y="321"/>
                  </a:moveTo>
                  <a:lnTo>
                    <a:pt x="188561" y="6406"/>
                  </a:lnTo>
                  <a:lnTo>
                    <a:pt x="182173" y="6406"/>
                  </a:lnTo>
                  <a:lnTo>
                    <a:pt x="182173" y="321"/>
                  </a:lnTo>
                  <a:close/>
                  <a:moveTo>
                    <a:pt x="195288" y="321"/>
                  </a:moveTo>
                  <a:lnTo>
                    <a:pt x="195288" y="6406"/>
                  </a:lnTo>
                  <a:lnTo>
                    <a:pt x="188900" y="6406"/>
                  </a:lnTo>
                  <a:lnTo>
                    <a:pt x="188900" y="321"/>
                  </a:lnTo>
                  <a:close/>
                  <a:moveTo>
                    <a:pt x="202032" y="321"/>
                  </a:moveTo>
                  <a:lnTo>
                    <a:pt x="202032" y="6406"/>
                  </a:lnTo>
                  <a:lnTo>
                    <a:pt x="195627" y="6406"/>
                  </a:lnTo>
                  <a:lnTo>
                    <a:pt x="195627" y="321"/>
                  </a:lnTo>
                  <a:close/>
                  <a:moveTo>
                    <a:pt x="208759" y="321"/>
                  </a:moveTo>
                  <a:lnTo>
                    <a:pt x="208759" y="6406"/>
                  </a:lnTo>
                  <a:lnTo>
                    <a:pt x="202371" y="6406"/>
                  </a:lnTo>
                  <a:lnTo>
                    <a:pt x="202371" y="321"/>
                  </a:lnTo>
                  <a:close/>
                  <a:moveTo>
                    <a:pt x="215504" y="321"/>
                  </a:moveTo>
                  <a:lnTo>
                    <a:pt x="215504" y="6406"/>
                  </a:lnTo>
                  <a:lnTo>
                    <a:pt x="209098" y="6406"/>
                  </a:lnTo>
                  <a:lnTo>
                    <a:pt x="209098" y="321"/>
                  </a:lnTo>
                  <a:close/>
                  <a:moveTo>
                    <a:pt x="222230" y="321"/>
                  </a:moveTo>
                  <a:lnTo>
                    <a:pt x="222230" y="6406"/>
                  </a:lnTo>
                  <a:lnTo>
                    <a:pt x="215843" y="6406"/>
                  </a:lnTo>
                  <a:lnTo>
                    <a:pt x="215843" y="321"/>
                  </a:lnTo>
                  <a:close/>
                  <a:moveTo>
                    <a:pt x="228975" y="321"/>
                  </a:moveTo>
                  <a:lnTo>
                    <a:pt x="228975" y="6406"/>
                  </a:lnTo>
                  <a:lnTo>
                    <a:pt x="222569" y="6406"/>
                  </a:lnTo>
                  <a:lnTo>
                    <a:pt x="222569" y="321"/>
                  </a:lnTo>
                  <a:close/>
                  <a:moveTo>
                    <a:pt x="235701" y="321"/>
                  </a:moveTo>
                  <a:lnTo>
                    <a:pt x="235701" y="6406"/>
                  </a:lnTo>
                  <a:lnTo>
                    <a:pt x="229296" y="6406"/>
                  </a:lnTo>
                  <a:lnTo>
                    <a:pt x="229296" y="321"/>
                  </a:lnTo>
                  <a:close/>
                  <a:moveTo>
                    <a:pt x="242428" y="321"/>
                  </a:moveTo>
                  <a:lnTo>
                    <a:pt x="242428" y="6406"/>
                  </a:lnTo>
                  <a:lnTo>
                    <a:pt x="236040" y="6406"/>
                  </a:lnTo>
                  <a:lnTo>
                    <a:pt x="236040" y="321"/>
                  </a:lnTo>
                  <a:close/>
                  <a:moveTo>
                    <a:pt x="249173" y="321"/>
                  </a:moveTo>
                  <a:lnTo>
                    <a:pt x="249173" y="6406"/>
                  </a:lnTo>
                  <a:lnTo>
                    <a:pt x="242767" y="6406"/>
                  </a:lnTo>
                  <a:lnTo>
                    <a:pt x="242767" y="321"/>
                  </a:lnTo>
                  <a:close/>
                  <a:moveTo>
                    <a:pt x="255899" y="321"/>
                  </a:moveTo>
                  <a:lnTo>
                    <a:pt x="255899" y="6406"/>
                  </a:lnTo>
                  <a:lnTo>
                    <a:pt x="249512" y="6406"/>
                  </a:lnTo>
                  <a:lnTo>
                    <a:pt x="249512" y="321"/>
                  </a:lnTo>
                  <a:close/>
                  <a:moveTo>
                    <a:pt x="262644" y="321"/>
                  </a:moveTo>
                  <a:lnTo>
                    <a:pt x="262644" y="6406"/>
                  </a:lnTo>
                  <a:lnTo>
                    <a:pt x="256238" y="6406"/>
                  </a:lnTo>
                  <a:lnTo>
                    <a:pt x="256238" y="321"/>
                  </a:lnTo>
                  <a:close/>
                  <a:moveTo>
                    <a:pt x="269370" y="321"/>
                  </a:moveTo>
                  <a:lnTo>
                    <a:pt x="269370" y="6406"/>
                  </a:lnTo>
                  <a:lnTo>
                    <a:pt x="262983" y="6406"/>
                  </a:lnTo>
                  <a:lnTo>
                    <a:pt x="262983" y="321"/>
                  </a:lnTo>
                  <a:close/>
                  <a:moveTo>
                    <a:pt x="276115" y="321"/>
                  </a:moveTo>
                  <a:lnTo>
                    <a:pt x="276115" y="6406"/>
                  </a:lnTo>
                  <a:lnTo>
                    <a:pt x="269709" y="6406"/>
                  </a:lnTo>
                  <a:lnTo>
                    <a:pt x="269709" y="321"/>
                  </a:lnTo>
                  <a:close/>
                  <a:moveTo>
                    <a:pt x="282842" y="321"/>
                  </a:moveTo>
                  <a:lnTo>
                    <a:pt x="282842" y="6406"/>
                  </a:lnTo>
                  <a:lnTo>
                    <a:pt x="276436" y="6406"/>
                  </a:lnTo>
                  <a:lnTo>
                    <a:pt x="276436" y="321"/>
                  </a:lnTo>
                  <a:close/>
                  <a:moveTo>
                    <a:pt x="6745" y="6727"/>
                  </a:moveTo>
                  <a:lnTo>
                    <a:pt x="6745" y="12811"/>
                  </a:lnTo>
                  <a:lnTo>
                    <a:pt x="339" y="12811"/>
                  </a:lnTo>
                  <a:lnTo>
                    <a:pt x="339" y="6727"/>
                  </a:lnTo>
                  <a:close/>
                  <a:moveTo>
                    <a:pt x="13471" y="6727"/>
                  </a:moveTo>
                  <a:lnTo>
                    <a:pt x="13471" y="12811"/>
                  </a:lnTo>
                  <a:lnTo>
                    <a:pt x="7066" y="12811"/>
                  </a:lnTo>
                  <a:lnTo>
                    <a:pt x="7066" y="6727"/>
                  </a:lnTo>
                  <a:close/>
                  <a:moveTo>
                    <a:pt x="20198" y="6727"/>
                  </a:moveTo>
                  <a:lnTo>
                    <a:pt x="20198" y="12811"/>
                  </a:lnTo>
                  <a:lnTo>
                    <a:pt x="13810" y="12811"/>
                  </a:lnTo>
                  <a:lnTo>
                    <a:pt x="13810" y="6727"/>
                  </a:lnTo>
                  <a:close/>
                  <a:moveTo>
                    <a:pt x="26942" y="6727"/>
                  </a:moveTo>
                  <a:lnTo>
                    <a:pt x="26942" y="12811"/>
                  </a:lnTo>
                  <a:lnTo>
                    <a:pt x="20537" y="12811"/>
                  </a:lnTo>
                  <a:lnTo>
                    <a:pt x="20537" y="6727"/>
                  </a:lnTo>
                  <a:close/>
                  <a:moveTo>
                    <a:pt x="33669" y="6727"/>
                  </a:moveTo>
                  <a:lnTo>
                    <a:pt x="33669" y="12811"/>
                  </a:lnTo>
                  <a:lnTo>
                    <a:pt x="27281" y="12811"/>
                  </a:lnTo>
                  <a:lnTo>
                    <a:pt x="27281" y="6727"/>
                  </a:lnTo>
                  <a:close/>
                  <a:moveTo>
                    <a:pt x="40414" y="6727"/>
                  </a:moveTo>
                  <a:lnTo>
                    <a:pt x="40414" y="12811"/>
                  </a:lnTo>
                  <a:lnTo>
                    <a:pt x="34008" y="12811"/>
                  </a:lnTo>
                  <a:lnTo>
                    <a:pt x="34008" y="6727"/>
                  </a:lnTo>
                  <a:close/>
                  <a:moveTo>
                    <a:pt x="47140" y="6727"/>
                  </a:moveTo>
                  <a:lnTo>
                    <a:pt x="47140" y="12811"/>
                  </a:lnTo>
                  <a:lnTo>
                    <a:pt x="40753" y="12811"/>
                  </a:lnTo>
                  <a:lnTo>
                    <a:pt x="40753" y="6727"/>
                  </a:lnTo>
                  <a:close/>
                  <a:moveTo>
                    <a:pt x="53885" y="6727"/>
                  </a:moveTo>
                  <a:lnTo>
                    <a:pt x="53885" y="12811"/>
                  </a:lnTo>
                  <a:lnTo>
                    <a:pt x="47479" y="12811"/>
                  </a:lnTo>
                  <a:lnTo>
                    <a:pt x="47479" y="6727"/>
                  </a:lnTo>
                  <a:close/>
                  <a:moveTo>
                    <a:pt x="60611" y="6727"/>
                  </a:moveTo>
                  <a:lnTo>
                    <a:pt x="60611" y="12811"/>
                  </a:lnTo>
                  <a:lnTo>
                    <a:pt x="54206" y="12811"/>
                  </a:lnTo>
                  <a:lnTo>
                    <a:pt x="54206" y="6727"/>
                  </a:lnTo>
                  <a:close/>
                  <a:moveTo>
                    <a:pt x="67338" y="6727"/>
                  </a:moveTo>
                  <a:lnTo>
                    <a:pt x="67338" y="12811"/>
                  </a:lnTo>
                  <a:lnTo>
                    <a:pt x="60950" y="12811"/>
                  </a:lnTo>
                  <a:lnTo>
                    <a:pt x="60950" y="6727"/>
                  </a:lnTo>
                  <a:close/>
                  <a:moveTo>
                    <a:pt x="74083" y="6727"/>
                  </a:moveTo>
                  <a:lnTo>
                    <a:pt x="74083" y="12811"/>
                  </a:lnTo>
                  <a:lnTo>
                    <a:pt x="67677" y="12811"/>
                  </a:lnTo>
                  <a:lnTo>
                    <a:pt x="67677" y="6727"/>
                  </a:lnTo>
                  <a:close/>
                  <a:moveTo>
                    <a:pt x="80809" y="6727"/>
                  </a:moveTo>
                  <a:lnTo>
                    <a:pt x="80809" y="12811"/>
                  </a:lnTo>
                  <a:lnTo>
                    <a:pt x="74422" y="12811"/>
                  </a:lnTo>
                  <a:lnTo>
                    <a:pt x="74422" y="6727"/>
                  </a:lnTo>
                  <a:close/>
                  <a:moveTo>
                    <a:pt x="87554" y="6727"/>
                  </a:moveTo>
                  <a:lnTo>
                    <a:pt x="87554" y="12811"/>
                  </a:lnTo>
                  <a:lnTo>
                    <a:pt x="81148" y="12811"/>
                  </a:lnTo>
                  <a:lnTo>
                    <a:pt x="81148" y="6727"/>
                  </a:lnTo>
                  <a:close/>
                  <a:moveTo>
                    <a:pt x="94281" y="6727"/>
                  </a:moveTo>
                  <a:lnTo>
                    <a:pt x="94281" y="12811"/>
                  </a:lnTo>
                  <a:lnTo>
                    <a:pt x="87893" y="12811"/>
                  </a:lnTo>
                  <a:lnTo>
                    <a:pt x="87893" y="6727"/>
                  </a:lnTo>
                  <a:close/>
                  <a:moveTo>
                    <a:pt x="101025" y="6727"/>
                  </a:moveTo>
                  <a:lnTo>
                    <a:pt x="101025" y="12811"/>
                  </a:lnTo>
                  <a:lnTo>
                    <a:pt x="94620" y="12811"/>
                  </a:lnTo>
                  <a:lnTo>
                    <a:pt x="94620" y="6727"/>
                  </a:lnTo>
                  <a:close/>
                  <a:moveTo>
                    <a:pt x="107752" y="6727"/>
                  </a:moveTo>
                  <a:lnTo>
                    <a:pt x="107752" y="12811"/>
                  </a:lnTo>
                  <a:lnTo>
                    <a:pt x="101346" y="12811"/>
                  </a:lnTo>
                  <a:lnTo>
                    <a:pt x="101346" y="6727"/>
                  </a:lnTo>
                  <a:close/>
                  <a:moveTo>
                    <a:pt x="114478" y="6727"/>
                  </a:moveTo>
                  <a:lnTo>
                    <a:pt x="114478" y="12811"/>
                  </a:lnTo>
                  <a:lnTo>
                    <a:pt x="108091" y="12811"/>
                  </a:lnTo>
                  <a:lnTo>
                    <a:pt x="108091" y="6727"/>
                  </a:lnTo>
                  <a:close/>
                  <a:moveTo>
                    <a:pt x="121223" y="6727"/>
                  </a:moveTo>
                  <a:lnTo>
                    <a:pt x="121223" y="12811"/>
                  </a:lnTo>
                  <a:lnTo>
                    <a:pt x="114817" y="12811"/>
                  </a:lnTo>
                  <a:lnTo>
                    <a:pt x="114817" y="6727"/>
                  </a:lnTo>
                  <a:close/>
                  <a:moveTo>
                    <a:pt x="127950" y="6727"/>
                  </a:moveTo>
                  <a:lnTo>
                    <a:pt x="127950" y="12811"/>
                  </a:lnTo>
                  <a:lnTo>
                    <a:pt x="121562" y="12811"/>
                  </a:lnTo>
                  <a:lnTo>
                    <a:pt x="121562" y="6727"/>
                  </a:lnTo>
                  <a:close/>
                  <a:moveTo>
                    <a:pt x="134694" y="6727"/>
                  </a:moveTo>
                  <a:lnTo>
                    <a:pt x="134694" y="12811"/>
                  </a:lnTo>
                  <a:lnTo>
                    <a:pt x="128289" y="12811"/>
                  </a:lnTo>
                  <a:lnTo>
                    <a:pt x="128289" y="6727"/>
                  </a:lnTo>
                  <a:close/>
                  <a:moveTo>
                    <a:pt x="141421" y="6727"/>
                  </a:moveTo>
                  <a:lnTo>
                    <a:pt x="141421" y="12811"/>
                  </a:lnTo>
                  <a:lnTo>
                    <a:pt x="135033" y="12811"/>
                  </a:lnTo>
                  <a:lnTo>
                    <a:pt x="135033" y="6727"/>
                  </a:lnTo>
                  <a:close/>
                  <a:moveTo>
                    <a:pt x="148148" y="6727"/>
                  </a:moveTo>
                  <a:lnTo>
                    <a:pt x="148148" y="12811"/>
                  </a:lnTo>
                  <a:lnTo>
                    <a:pt x="141760" y="12811"/>
                  </a:lnTo>
                  <a:lnTo>
                    <a:pt x="141760" y="6727"/>
                  </a:lnTo>
                  <a:close/>
                  <a:moveTo>
                    <a:pt x="154892" y="6727"/>
                  </a:moveTo>
                  <a:lnTo>
                    <a:pt x="154892" y="12811"/>
                  </a:lnTo>
                  <a:lnTo>
                    <a:pt x="148487" y="12811"/>
                  </a:lnTo>
                  <a:lnTo>
                    <a:pt x="148487" y="6727"/>
                  </a:lnTo>
                  <a:close/>
                  <a:moveTo>
                    <a:pt x="161619" y="6727"/>
                  </a:moveTo>
                  <a:lnTo>
                    <a:pt x="161619" y="12811"/>
                  </a:lnTo>
                  <a:lnTo>
                    <a:pt x="155231" y="12811"/>
                  </a:lnTo>
                  <a:lnTo>
                    <a:pt x="155231" y="6727"/>
                  </a:lnTo>
                  <a:close/>
                  <a:moveTo>
                    <a:pt x="168363" y="6727"/>
                  </a:moveTo>
                  <a:lnTo>
                    <a:pt x="168363" y="12811"/>
                  </a:lnTo>
                  <a:lnTo>
                    <a:pt x="161958" y="12811"/>
                  </a:lnTo>
                  <a:lnTo>
                    <a:pt x="161958" y="6727"/>
                  </a:lnTo>
                  <a:close/>
                  <a:moveTo>
                    <a:pt x="175090" y="6727"/>
                  </a:moveTo>
                  <a:lnTo>
                    <a:pt x="175090" y="12811"/>
                  </a:lnTo>
                  <a:lnTo>
                    <a:pt x="168702" y="12811"/>
                  </a:lnTo>
                  <a:lnTo>
                    <a:pt x="168702" y="6727"/>
                  </a:lnTo>
                  <a:close/>
                  <a:moveTo>
                    <a:pt x="181834" y="6727"/>
                  </a:moveTo>
                  <a:lnTo>
                    <a:pt x="181834" y="12811"/>
                  </a:lnTo>
                  <a:lnTo>
                    <a:pt x="175429" y="12811"/>
                  </a:lnTo>
                  <a:lnTo>
                    <a:pt x="175429" y="6727"/>
                  </a:lnTo>
                  <a:close/>
                  <a:moveTo>
                    <a:pt x="188561" y="6727"/>
                  </a:moveTo>
                  <a:lnTo>
                    <a:pt x="188561" y="12811"/>
                  </a:lnTo>
                  <a:lnTo>
                    <a:pt x="182173" y="12811"/>
                  </a:lnTo>
                  <a:lnTo>
                    <a:pt x="182173" y="6727"/>
                  </a:lnTo>
                  <a:close/>
                  <a:moveTo>
                    <a:pt x="195288" y="6727"/>
                  </a:moveTo>
                  <a:lnTo>
                    <a:pt x="195288" y="12811"/>
                  </a:lnTo>
                  <a:lnTo>
                    <a:pt x="188900" y="12811"/>
                  </a:lnTo>
                  <a:lnTo>
                    <a:pt x="188900" y="6727"/>
                  </a:lnTo>
                  <a:close/>
                  <a:moveTo>
                    <a:pt x="202032" y="6727"/>
                  </a:moveTo>
                  <a:lnTo>
                    <a:pt x="202032" y="12811"/>
                  </a:lnTo>
                  <a:lnTo>
                    <a:pt x="195627" y="12811"/>
                  </a:lnTo>
                  <a:lnTo>
                    <a:pt x="195627" y="6727"/>
                  </a:lnTo>
                  <a:close/>
                  <a:moveTo>
                    <a:pt x="208759" y="6727"/>
                  </a:moveTo>
                  <a:lnTo>
                    <a:pt x="208759" y="12811"/>
                  </a:lnTo>
                  <a:lnTo>
                    <a:pt x="202371" y="12811"/>
                  </a:lnTo>
                  <a:lnTo>
                    <a:pt x="202371" y="6727"/>
                  </a:lnTo>
                  <a:close/>
                  <a:moveTo>
                    <a:pt x="215504" y="6727"/>
                  </a:moveTo>
                  <a:lnTo>
                    <a:pt x="215504" y="12811"/>
                  </a:lnTo>
                  <a:lnTo>
                    <a:pt x="209098" y="12811"/>
                  </a:lnTo>
                  <a:lnTo>
                    <a:pt x="209098" y="6727"/>
                  </a:lnTo>
                  <a:close/>
                  <a:moveTo>
                    <a:pt x="222230" y="6727"/>
                  </a:moveTo>
                  <a:lnTo>
                    <a:pt x="222230" y="12811"/>
                  </a:lnTo>
                  <a:lnTo>
                    <a:pt x="215843" y="12811"/>
                  </a:lnTo>
                  <a:lnTo>
                    <a:pt x="215843" y="6727"/>
                  </a:lnTo>
                  <a:close/>
                  <a:moveTo>
                    <a:pt x="228975" y="6727"/>
                  </a:moveTo>
                  <a:lnTo>
                    <a:pt x="228975" y="12811"/>
                  </a:lnTo>
                  <a:lnTo>
                    <a:pt x="222569" y="12811"/>
                  </a:lnTo>
                  <a:lnTo>
                    <a:pt x="222569" y="6727"/>
                  </a:lnTo>
                  <a:close/>
                  <a:moveTo>
                    <a:pt x="235701" y="6727"/>
                  </a:moveTo>
                  <a:lnTo>
                    <a:pt x="235701" y="12811"/>
                  </a:lnTo>
                  <a:lnTo>
                    <a:pt x="229296" y="12811"/>
                  </a:lnTo>
                  <a:lnTo>
                    <a:pt x="229296" y="6727"/>
                  </a:lnTo>
                  <a:close/>
                  <a:moveTo>
                    <a:pt x="242428" y="6727"/>
                  </a:moveTo>
                  <a:lnTo>
                    <a:pt x="242428" y="12811"/>
                  </a:lnTo>
                  <a:lnTo>
                    <a:pt x="236040" y="12811"/>
                  </a:lnTo>
                  <a:lnTo>
                    <a:pt x="236040" y="6727"/>
                  </a:lnTo>
                  <a:close/>
                  <a:moveTo>
                    <a:pt x="249173" y="6727"/>
                  </a:moveTo>
                  <a:lnTo>
                    <a:pt x="249173" y="12811"/>
                  </a:lnTo>
                  <a:lnTo>
                    <a:pt x="242767" y="12811"/>
                  </a:lnTo>
                  <a:lnTo>
                    <a:pt x="242767" y="6727"/>
                  </a:lnTo>
                  <a:close/>
                  <a:moveTo>
                    <a:pt x="255899" y="6727"/>
                  </a:moveTo>
                  <a:lnTo>
                    <a:pt x="255899" y="12811"/>
                  </a:lnTo>
                  <a:lnTo>
                    <a:pt x="249512" y="12811"/>
                  </a:lnTo>
                  <a:lnTo>
                    <a:pt x="249512" y="6727"/>
                  </a:lnTo>
                  <a:close/>
                  <a:moveTo>
                    <a:pt x="262644" y="6727"/>
                  </a:moveTo>
                  <a:lnTo>
                    <a:pt x="262644" y="12811"/>
                  </a:lnTo>
                  <a:lnTo>
                    <a:pt x="256238" y="12811"/>
                  </a:lnTo>
                  <a:lnTo>
                    <a:pt x="256238" y="6727"/>
                  </a:lnTo>
                  <a:close/>
                  <a:moveTo>
                    <a:pt x="269370" y="6727"/>
                  </a:moveTo>
                  <a:lnTo>
                    <a:pt x="269370" y="12811"/>
                  </a:lnTo>
                  <a:lnTo>
                    <a:pt x="262983" y="12811"/>
                  </a:lnTo>
                  <a:lnTo>
                    <a:pt x="262983" y="6727"/>
                  </a:lnTo>
                  <a:close/>
                  <a:moveTo>
                    <a:pt x="276115" y="6727"/>
                  </a:moveTo>
                  <a:lnTo>
                    <a:pt x="276115" y="12811"/>
                  </a:lnTo>
                  <a:lnTo>
                    <a:pt x="269709" y="12811"/>
                  </a:lnTo>
                  <a:lnTo>
                    <a:pt x="269709" y="6727"/>
                  </a:lnTo>
                  <a:close/>
                  <a:moveTo>
                    <a:pt x="282842" y="6727"/>
                  </a:moveTo>
                  <a:lnTo>
                    <a:pt x="282842" y="12811"/>
                  </a:lnTo>
                  <a:lnTo>
                    <a:pt x="276436" y="12811"/>
                  </a:lnTo>
                  <a:lnTo>
                    <a:pt x="276436" y="6727"/>
                  </a:lnTo>
                  <a:close/>
                  <a:moveTo>
                    <a:pt x="6745" y="13132"/>
                  </a:moveTo>
                  <a:lnTo>
                    <a:pt x="6745" y="19217"/>
                  </a:lnTo>
                  <a:lnTo>
                    <a:pt x="339" y="19217"/>
                  </a:lnTo>
                  <a:lnTo>
                    <a:pt x="339" y="13132"/>
                  </a:lnTo>
                  <a:close/>
                  <a:moveTo>
                    <a:pt x="13471" y="13132"/>
                  </a:moveTo>
                  <a:lnTo>
                    <a:pt x="13471" y="19217"/>
                  </a:lnTo>
                  <a:lnTo>
                    <a:pt x="7066" y="19217"/>
                  </a:lnTo>
                  <a:lnTo>
                    <a:pt x="7066" y="13132"/>
                  </a:lnTo>
                  <a:close/>
                  <a:moveTo>
                    <a:pt x="20198" y="13132"/>
                  </a:moveTo>
                  <a:lnTo>
                    <a:pt x="20198" y="19217"/>
                  </a:lnTo>
                  <a:lnTo>
                    <a:pt x="13810" y="19217"/>
                  </a:lnTo>
                  <a:lnTo>
                    <a:pt x="13810" y="13132"/>
                  </a:lnTo>
                  <a:close/>
                  <a:moveTo>
                    <a:pt x="26942" y="13132"/>
                  </a:moveTo>
                  <a:lnTo>
                    <a:pt x="26942" y="19217"/>
                  </a:lnTo>
                  <a:lnTo>
                    <a:pt x="20537" y="19217"/>
                  </a:lnTo>
                  <a:lnTo>
                    <a:pt x="20537" y="13132"/>
                  </a:lnTo>
                  <a:close/>
                  <a:moveTo>
                    <a:pt x="33669" y="13132"/>
                  </a:moveTo>
                  <a:lnTo>
                    <a:pt x="33669" y="19217"/>
                  </a:lnTo>
                  <a:lnTo>
                    <a:pt x="27281" y="19217"/>
                  </a:lnTo>
                  <a:lnTo>
                    <a:pt x="27281" y="13132"/>
                  </a:lnTo>
                  <a:close/>
                  <a:moveTo>
                    <a:pt x="40414" y="13132"/>
                  </a:moveTo>
                  <a:lnTo>
                    <a:pt x="40414" y="19217"/>
                  </a:lnTo>
                  <a:lnTo>
                    <a:pt x="34008" y="19217"/>
                  </a:lnTo>
                  <a:lnTo>
                    <a:pt x="34008" y="13132"/>
                  </a:lnTo>
                  <a:close/>
                  <a:moveTo>
                    <a:pt x="47140" y="13132"/>
                  </a:moveTo>
                  <a:lnTo>
                    <a:pt x="47140" y="19217"/>
                  </a:lnTo>
                  <a:lnTo>
                    <a:pt x="40753" y="19217"/>
                  </a:lnTo>
                  <a:lnTo>
                    <a:pt x="40753" y="13132"/>
                  </a:lnTo>
                  <a:close/>
                  <a:moveTo>
                    <a:pt x="53885" y="13132"/>
                  </a:moveTo>
                  <a:lnTo>
                    <a:pt x="53885" y="19217"/>
                  </a:lnTo>
                  <a:lnTo>
                    <a:pt x="47479" y="19217"/>
                  </a:lnTo>
                  <a:lnTo>
                    <a:pt x="47479" y="13132"/>
                  </a:lnTo>
                  <a:close/>
                  <a:moveTo>
                    <a:pt x="60611" y="13132"/>
                  </a:moveTo>
                  <a:lnTo>
                    <a:pt x="60611" y="19217"/>
                  </a:lnTo>
                  <a:lnTo>
                    <a:pt x="54206" y="19217"/>
                  </a:lnTo>
                  <a:lnTo>
                    <a:pt x="54206" y="13132"/>
                  </a:lnTo>
                  <a:close/>
                  <a:moveTo>
                    <a:pt x="67338" y="13132"/>
                  </a:moveTo>
                  <a:lnTo>
                    <a:pt x="67338" y="19217"/>
                  </a:lnTo>
                  <a:lnTo>
                    <a:pt x="60950" y="19217"/>
                  </a:lnTo>
                  <a:lnTo>
                    <a:pt x="60950" y="13132"/>
                  </a:lnTo>
                  <a:close/>
                  <a:moveTo>
                    <a:pt x="74083" y="13132"/>
                  </a:moveTo>
                  <a:lnTo>
                    <a:pt x="74083" y="19217"/>
                  </a:lnTo>
                  <a:lnTo>
                    <a:pt x="67677" y="19217"/>
                  </a:lnTo>
                  <a:lnTo>
                    <a:pt x="67677" y="13132"/>
                  </a:lnTo>
                  <a:close/>
                  <a:moveTo>
                    <a:pt x="80809" y="13132"/>
                  </a:moveTo>
                  <a:lnTo>
                    <a:pt x="80809" y="19217"/>
                  </a:lnTo>
                  <a:lnTo>
                    <a:pt x="74422" y="19217"/>
                  </a:lnTo>
                  <a:lnTo>
                    <a:pt x="74422" y="13132"/>
                  </a:lnTo>
                  <a:close/>
                  <a:moveTo>
                    <a:pt x="87554" y="13132"/>
                  </a:moveTo>
                  <a:lnTo>
                    <a:pt x="87554" y="19217"/>
                  </a:lnTo>
                  <a:lnTo>
                    <a:pt x="81148" y="19217"/>
                  </a:lnTo>
                  <a:lnTo>
                    <a:pt x="81148" y="13132"/>
                  </a:lnTo>
                  <a:close/>
                  <a:moveTo>
                    <a:pt x="94281" y="13132"/>
                  </a:moveTo>
                  <a:lnTo>
                    <a:pt x="94281" y="19217"/>
                  </a:lnTo>
                  <a:lnTo>
                    <a:pt x="87893" y="19217"/>
                  </a:lnTo>
                  <a:lnTo>
                    <a:pt x="87893" y="13132"/>
                  </a:lnTo>
                  <a:close/>
                  <a:moveTo>
                    <a:pt x="101025" y="13132"/>
                  </a:moveTo>
                  <a:lnTo>
                    <a:pt x="101025" y="19217"/>
                  </a:lnTo>
                  <a:lnTo>
                    <a:pt x="94620" y="19217"/>
                  </a:lnTo>
                  <a:lnTo>
                    <a:pt x="94620" y="13132"/>
                  </a:lnTo>
                  <a:close/>
                  <a:moveTo>
                    <a:pt x="107752" y="13132"/>
                  </a:moveTo>
                  <a:lnTo>
                    <a:pt x="107752" y="19217"/>
                  </a:lnTo>
                  <a:lnTo>
                    <a:pt x="101346" y="19217"/>
                  </a:lnTo>
                  <a:lnTo>
                    <a:pt x="101346" y="13132"/>
                  </a:lnTo>
                  <a:close/>
                  <a:moveTo>
                    <a:pt x="114478" y="13132"/>
                  </a:moveTo>
                  <a:lnTo>
                    <a:pt x="114478" y="19217"/>
                  </a:lnTo>
                  <a:lnTo>
                    <a:pt x="108091" y="19217"/>
                  </a:lnTo>
                  <a:lnTo>
                    <a:pt x="108091" y="13132"/>
                  </a:lnTo>
                  <a:close/>
                  <a:moveTo>
                    <a:pt x="121223" y="13132"/>
                  </a:moveTo>
                  <a:lnTo>
                    <a:pt x="121223" y="19217"/>
                  </a:lnTo>
                  <a:lnTo>
                    <a:pt x="114817" y="19217"/>
                  </a:lnTo>
                  <a:lnTo>
                    <a:pt x="114817" y="13132"/>
                  </a:lnTo>
                  <a:close/>
                  <a:moveTo>
                    <a:pt x="127950" y="13132"/>
                  </a:moveTo>
                  <a:lnTo>
                    <a:pt x="127950" y="19217"/>
                  </a:lnTo>
                  <a:lnTo>
                    <a:pt x="121562" y="19217"/>
                  </a:lnTo>
                  <a:lnTo>
                    <a:pt x="121562" y="13132"/>
                  </a:lnTo>
                  <a:close/>
                  <a:moveTo>
                    <a:pt x="134694" y="13132"/>
                  </a:moveTo>
                  <a:lnTo>
                    <a:pt x="134694" y="19217"/>
                  </a:lnTo>
                  <a:lnTo>
                    <a:pt x="128289" y="19217"/>
                  </a:lnTo>
                  <a:lnTo>
                    <a:pt x="128289" y="13132"/>
                  </a:lnTo>
                  <a:close/>
                  <a:moveTo>
                    <a:pt x="141421" y="13132"/>
                  </a:moveTo>
                  <a:lnTo>
                    <a:pt x="141421" y="19217"/>
                  </a:lnTo>
                  <a:lnTo>
                    <a:pt x="135033" y="19217"/>
                  </a:lnTo>
                  <a:lnTo>
                    <a:pt x="135033" y="13132"/>
                  </a:lnTo>
                  <a:close/>
                  <a:moveTo>
                    <a:pt x="148148" y="13132"/>
                  </a:moveTo>
                  <a:lnTo>
                    <a:pt x="148148" y="19217"/>
                  </a:lnTo>
                  <a:lnTo>
                    <a:pt x="141760" y="19217"/>
                  </a:lnTo>
                  <a:lnTo>
                    <a:pt x="141760" y="13132"/>
                  </a:lnTo>
                  <a:close/>
                  <a:moveTo>
                    <a:pt x="154892" y="13132"/>
                  </a:moveTo>
                  <a:lnTo>
                    <a:pt x="154892" y="19217"/>
                  </a:lnTo>
                  <a:lnTo>
                    <a:pt x="148487" y="19217"/>
                  </a:lnTo>
                  <a:lnTo>
                    <a:pt x="148487" y="13132"/>
                  </a:lnTo>
                  <a:close/>
                  <a:moveTo>
                    <a:pt x="161619" y="13132"/>
                  </a:moveTo>
                  <a:lnTo>
                    <a:pt x="161619" y="19217"/>
                  </a:lnTo>
                  <a:lnTo>
                    <a:pt x="155231" y="19217"/>
                  </a:lnTo>
                  <a:lnTo>
                    <a:pt x="155231" y="13132"/>
                  </a:lnTo>
                  <a:close/>
                  <a:moveTo>
                    <a:pt x="168363" y="13132"/>
                  </a:moveTo>
                  <a:lnTo>
                    <a:pt x="168363" y="19217"/>
                  </a:lnTo>
                  <a:lnTo>
                    <a:pt x="161958" y="19217"/>
                  </a:lnTo>
                  <a:lnTo>
                    <a:pt x="161958" y="13132"/>
                  </a:lnTo>
                  <a:close/>
                  <a:moveTo>
                    <a:pt x="175090" y="13132"/>
                  </a:moveTo>
                  <a:lnTo>
                    <a:pt x="175090" y="19217"/>
                  </a:lnTo>
                  <a:lnTo>
                    <a:pt x="168702" y="19217"/>
                  </a:lnTo>
                  <a:lnTo>
                    <a:pt x="168702" y="13132"/>
                  </a:lnTo>
                  <a:close/>
                  <a:moveTo>
                    <a:pt x="181834" y="13132"/>
                  </a:moveTo>
                  <a:lnTo>
                    <a:pt x="181834" y="19217"/>
                  </a:lnTo>
                  <a:lnTo>
                    <a:pt x="175429" y="19217"/>
                  </a:lnTo>
                  <a:lnTo>
                    <a:pt x="175429" y="13132"/>
                  </a:lnTo>
                  <a:close/>
                  <a:moveTo>
                    <a:pt x="188561" y="13132"/>
                  </a:moveTo>
                  <a:lnTo>
                    <a:pt x="188561" y="19217"/>
                  </a:lnTo>
                  <a:lnTo>
                    <a:pt x="182173" y="19217"/>
                  </a:lnTo>
                  <a:lnTo>
                    <a:pt x="182173" y="13132"/>
                  </a:lnTo>
                  <a:close/>
                  <a:moveTo>
                    <a:pt x="195288" y="13132"/>
                  </a:moveTo>
                  <a:lnTo>
                    <a:pt x="195288" y="19217"/>
                  </a:lnTo>
                  <a:lnTo>
                    <a:pt x="188900" y="19217"/>
                  </a:lnTo>
                  <a:lnTo>
                    <a:pt x="188900" y="13132"/>
                  </a:lnTo>
                  <a:close/>
                  <a:moveTo>
                    <a:pt x="202032" y="13132"/>
                  </a:moveTo>
                  <a:lnTo>
                    <a:pt x="202032" y="19217"/>
                  </a:lnTo>
                  <a:lnTo>
                    <a:pt x="195627" y="19217"/>
                  </a:lnTo>
                  <a:lnTo>
                    <a:pt x="195627" y="13132"/>
                  </a:lnTo>
                  <a:close/>
                  <a:moveTo>
                    <a:pt x="208759" y="13132"/>
                  </a:moveTo>
                  <a:lnTo>
                    <a:pt x="208759" y="19217"/>
                  </a:lnTo>
                  <a:lnTo>
                    <a:pt x="202371" y="19217"/>
                  </a:lnTo>
                  <a:lnTo>
                    <a:pt x="202371" y="13132"/>
                  </a:lnTo>
                  <a:close/>
                  <a:moveTo>
                    <a:pt x="215504" y="13132"/>
                  </a:moveTo>
                  <a:lnTo>
                    <a:pt x="215504" y="19217"/>
                  </a:lnTo>
                  <a:lnTo>
                    <a:pt x="209098" y="19217"/>
                  </a:lnTo>
                  <a:lnTo>
                    <a:pt x="209098" y="13132"/>
                  </a:lnTo>
                  <a:close/>
                  <a:moveTo>
                    <a:pt x="222230" y="13132"/>
                  </a:moveTo>
                  <a:lnTo>
                    <a:pt x="222230" y="19217"/>
                  </a:lnTo>
                  <a:lnTo>
                    <a:pt x="215843" y="19217"/>
                  </a:lnTo>
                  <a:lnTo>
                    <a:pt x="215843" y="13132"/>
                  </a:lnTo>
                  <a:close/>
                  <a:moveTo>
                    <a:pt x="228975" y="13132"/>
                  </a:moveTo>
                  <a:lnTo>
                    <a:pt x="228975" y="19217"/>
                  </a:lnTo>
                  <a:lnTo>
                    <a:pt x="222569" y="19217"/>
                  </a:lnTo>
                  <a:lnTo>
                    <a:pt x="222569" y="13132"/>
                  </a:lnTo>
                  <a:close/>
                  <a:moveTo>
                    <a:pt x="235701" y="13132"/>
                  </a:moveTo>
                  <a:lnTo>
                    <a:pt x="235701" y="19217"/>
                  </a:lnTo>
                  <a:lnTo>
                    <a:pt x="229296" y="19217"/>
                  </a:lnTo>
                  <a:lnTo>
                    <a:pt x="229296" y="13132"/>
                  </a:lnTo>
                  <a:close/>
                  <a:moveTo>
                    <a:pt x="242428" y="13132"/>
                  </a:moveTo>
                  <a:lnTo>
                    <a:pt x="242428" y="19217"/>
                  </a:lnTo>
                  <a:lnTo>
                    <a:pt x="236040" y="19217"/>
                  </a:lnTo>
                  <a:lnTo>
                    <a:pt x="236040" y="13132"/>
                  </a:lnTo>
                  <a:close/>
                  <a:moveTo>
                    <a:pt x="249173" y="13132"/>
                  </a:moveTo>
                  <a:lnTo>
                    <a:pt x="249173" y="19217"/>
                  </a:lnTo>
                  <a:lnTo>
                    <a:pt x="242767" y="19217"/>
                  </a:lnTo>
                  <a:lnTo>
                    <a:pt x="242767" y="13132"/>
                  </a:lnTo>
                  <a:close/>
                  <a:moveTo>
                    <a:pt x="255899" y="13132"/>
                  </a:moveTo>
                  <a:lnTo>
                    <a:pt x="255899" y="19217"/>
                  </a:lnTo>
                  <a:lnTo>
                    <a:pt x="249512" y="19217"/>
                  </a:lnTo>
                  <a:lnTo>
                    <a:pt x="249512" y="13132"/>
                  </a:lnTo>
                  <a:close/>
                  <a:moveTo>
                    <a:pt x="262644" y="13132"/>
                  </a:moveTo>
                  <a:lnTo>
                    <a:pt x="262644" y="19217"/>
                  </a:lnTo>
                  <a:lnTo>
                    <a:pt x="256238" y="19217"/>
                  </a:lnTo>
                  <a:lnTo>
                    <a:pt x="256238" y="13132"/>
                  </a:lnTo>
                  <a:close/>
                  <a:moveTo>
                    <a:pt x="269370" y="13132"/>
                  </a:moveTo>
                  <a:lnTo>
                    <a:pt x="269370" y="19217"/>
                  </a:lnTo>
                  <a:lnTo>
                    <a:pt x="262983" y="19217"/>
                  </a:lnTo>
                  <a:lnTo>
                    <a:pt x="262983" y="13132"/>
                  </a:lnTo>
                  <a:close/>
                  <a:moveTo>
                    <a:pt x="276115" y="13132"/>
                  </a:moveTo>
                  <a:lnTo>
                    <a:pt x="276115" y="19217"/>
                  </a:lnTo>
                  <a:lnTo>
                    <a:pt x="269709" y="19217"/>
                  </a:lnTo>
                  <a:lnTo>
                    <a:pt x="269709" y="13132"/>
                  </a:lnTo>
                  <a:close/>
                  <a:moveTo>
                    <a:pt x="282842" y="13132"/>
                  </a:moveTo>
                  <a:lnTo>
                    <a:pt x="282842" y="19217"/>
                  </a:lnTo>
                  <a:lnTo>
                    <a:pt x="276436" y="19217"/>
                  </a:lnTo>
                  <a:lnTo>
                    <a:pt x="276436" y="13132"/>
                  </a:lnTo>
                  <a:close/>
                  <a:moveTo>
                    <a:pt x="6745" y="19538"/>
                  </a:moveTo>
                  <a:lnTo>
                    <a:pt x="6745" y="25622"/>
                  </a:lnTo>
                  <a:lnTo>
                    <a:pt x="339" y="25622"/>
                  </a:lnTo>
                  <a:lnTo>
                    <a:pt x="339" y="19538"/>
                  </a:lnTo>
                  <a:close/>
                  <a:moveTo>
                    <a:pt x="13471" y="19538"/>
                  </a:moveTo>
                  <a:lnTo>
                    <a:pt x="13471" y="25622"/>
                  </a:lnTo>
                  <a:lnTo>
                    <a:pt x="7066" y="25622"/>
                  </a:lnTo>
                  <a:lnTo>
                    <a:pt x="7066" y="19538"/>
                  </a:lnTo>
                  <a:close/>
                  <a:moveTo>
                    <a:pt x="20198" y="19538"/>
                  </a:moveTo>
                  <a:lnTo>
                    <a:pt x="20198" y="25622"/>
                  </a:lnTo>
                  <a:lnTo>
                    <a:pt x="13810" y="25622"/>
                  </a:lnTo>
                  <a:lnTo>
                    <a:pt x="13810" y="19538"/>
                  </a:lnTo>
                  <a:close/>
                  <a:moveTo>
                    <a:pt x="26942" y="19538"/>
                  </a:moveTo>
                  <a:lnTo>
                    <a:pt x="26942" y="25622"/>
                  </a:lnTo>
                  <a:lnTo>
                    <a:pt x="20537" y="25622"/>
                  </a:lnTo>
                  <a:lnTo>
                    <a:pt x="20537" y="19538"/>
                  </a:lnTo>
                  <a:close/>
                  <a:moveTo>
                    <a:pt x="33669" y="19538"/>
                  </a:moveTo>
                  <a:lnTo>
                    <a:pt x="33669" y="25622"/>
                  </a:lnTo>
                  <a:lnTo>
                    <a:pt x="27281" y="25622"/>
                  </a:lnTo>
                  <a:lnTo>
                    <a:pt x="27281" y="19538"/>
                  </a:lnTo>
                  <a:close/>
                  <a:moveTo>
                    <a:pt x="40414" y="19538"/>
                  </a:moveTo>
                  <a:lnTo>
                    <a:pt x="40414" y="25622"/>
                  </a:lnTo>
                  <a:lnTo>
                    <a:pt x="34008" y="25622"/>
                  </a:lnTo>
                  <a:lnTo>
                    <a:pt x="34008" y="19538"/>
                  </a:lnTo>
                  <a:close/>
                  <a:moveTo>
                    <a:pt x="47140" y="19538"/>
                  </a:moveTo>
                  <a:lnTo>
                    <a:pt x="47140" y="25622"/>
                  </a:lnTo>
                  <a:lnTo>
                    <a:pt x="40753" y="25622"/>
                  </a:lnTo>
                  <a:lnTo>
                    <a:pt x="40753" y="19538"/>
                  </a:lnTo>
                  <a:close/>
                  <a:moveTo>
                    <a:pt x="53885" y="19538"/>
                  </a:moveTo>
                  <a:lnTo>
                    <a:pt x="53885" y="25622"/>
                  </a:lnTo>
                  <a:lnTo>
                    <a:pt x="47479" y="25622"/>
                  </a:lnTo>
                  <a:lnTo>
                    <a:pt x="47479" y="19538"/>
                  </a:lnTo>
                  <a:close/>
                  <a:moveTo>
                    <a:pt x="60611" y="19538"/>
                  </a:moveTo>
                  <a:lnTo>
                    <a:pt x="60611" y="25622"/>
                  </a:lnTo>
                  <a:lnTo>
                    <a:pt x="54206" y="25622"/>
                  </a:lnTo>
                  <a:lnTo>
                    <a:pt x="54206" y="19538"/>
                  </a:lnTo>
                  <a:close/>
                  <a:moveTo>
                    <a:pt x="67338" y="19538"/>
                  </a:moveTo>
                  <a:lnTo>
                    <a:pt x="67338" y="25622"/>
                  </a:lnTo>
                  <a:lnTo>
                    <a:pt x="60950" y="25622"/>
                  </a:lnTo>
                  <a:lnTo>
                    <a:pt x="60950" y="19538"/>
                  </a:lnTo>
                  <a:close/>
                  <a:moveTo>
                    <a:pt x="74083" y="19538"/>
                  </a:moveTo>
                  <a:lnTo>
                    <a:pt x="74083" y="25622"/>
                  </a:lnTo>
                  <a:lnTo>
                    <a:pt x="67677" y="25622"/>
                  </a:lnTo>
                  <a:lnTo>
                    <a:pt x="67677" y="19538"/>
                  </a:lnTo>
                  <a:close/>
                  <a:moveTo>
                    <a:pt x="80809" y="19538"/>
                  </a:moveTo>
                  <a:lnTo>
                    <a:pt x="80809" y="25622"/>
                  </a:lnTo>
                  <a:lnTo>
                    <a:pt x="74422" y="25622"/>
                  </a:lnTo>
                  <a:lnTo>
                    <a:pt x="74422" y="19538"/>
                  </a:lnTo>
                  <a:close/>
                  <a:moveTo>
                    <a:pt x="87554" y="19538"/>
                  </a:moveTo>
                  <a:lnTo>
                    <a:pt x="87554" y="25622"/>
                  </a:lnTo>
                  <a:lnTo>
                    <a:pt x="81148" y="25622"/>
                  </a:lnTo>
                  <a:lnTo>
                    <a:pt x="81148" y="19538"/>
                  </a:lnTo>
                  <a:close/>
                  <a:moveTo>
                    <a:pt x="94281" y="19538"/>
                  </a:moveTo>
                  <a:lnTo>
                    <a:pt x="94281" y="25622"/>
                  </a:lnTo>
                  <a:lnTo>
                    <a:pt x="87893" y="25622"/>
                  </a:lnTo>
                  <a:lnTo>
                    <a:pt x="87893" y="19538"/>
                  </a:lnTo>
                  <a:close/>
                  <a:moveTo>
                    <a:pt x="101025" y="19538"/>
                  </a:moveTo>
                  <a:lnTo>
                    <a:pt x="101025" y="25622"/>
                  </a:lnTo>
                  <a:lnTo>
                    <a:pt x="94620" y="25622"/>
                  </a:lnTo>
                  <a:lnTo>
                    <a:pt x="94620" y="19538"/>
                  </a:lnTo>
                  <a:close/>
                  <a:moveTo>
                    <a:pt x="107752" y="19538"/>
                  </a:moveTo>
                  <a:lnTo>
                    <a:pt x="107752" y="25622"/>
                  </a:lnTo>
                  <a:lnTo>
                    <a:pt x="101346" y="25622"/>
                  </a:lnTo>
                  <a:lnTo>
                    <a:pt x="101346" y="19538"/>
                  </a:lnTo>
                  <a:close/>
                  <a:moveTo>
                    <a:pt x="114478" y="19538"/>
                  </a:moveTo>
                  <a:lnTo>
                    <a:pt x="114478" y="25622"/>
                  </a:lnTo>
                  <a:lnTo>
                    <a:pt x="108091" y="25622"/>
                  </a:lnTo>
                  <a:lnTo>
                    <a:pt x="108091" y="19538"/>
                  </a:lnTo>
                  <a:close/>
                  <a:moveTo>
                    <a:pt x="121223" y="19538"/>
                  </a:moveTo>
                  <a:lnTo>
                    <a:pt x="121223" y="25622"/>
                  </a:lnTo>
                  <a:lnTo>
                    <a:pt x="114817" y="25622"/>
                  </a:lnTo>
                  <a:lnTo>
                    <a:pt x="114817" y="19538"/>
                  </a:lnTo>
                  <a:close/>
                  <a:moveTo>
                    <a:pt x="127950" y="19538"/>
                  </a:moveTo>
                  <a:lnTo>
                    <a:pt x="127950" y="25622"/>
                  </a:lnTo>
                  <a:lnTo>
                    <a:pt x="121562" y="25622"/>
                  </a:lnTo>
                  <a:lnTo>
                    <a:pt x="121562" y="19538"/>
                  </a:lnTo>
                  <a:close/>
                  <a:moveTo>
                    <a:pt x="134694" y="19538"/>
                  </a:moveTo>
                  <a:lnTo>
                    <a:pt x="134694" y="25622"/>
                  </a:lnTo>
                  <a:lnTo>
                    <a:pt x="128289" y="25622"/>
                  </a:lnTo>
                  <a:lnTo>
                    <a:pt x="128289" y="19538"/>
                  </a:lnTo>
                  <a:close/>
                  <a:moveTo>
                    <a:pt x="141421" y="19538"/>
                  </a:moveTo>
                  <a:lnTo>
                    <a:pt x="141421" y="25622"/>
                  </a:lnTo>
                  <a:lnTo>
                    <a:pt x="135033" y="25622"/>
                  </a:lnTo>
                  <a:lnTo>
                    <a:pt x="135033" y="19538"/>
                  </a:lnTo>
                  <a:close/>
                  <a:moveTo>
                    <a:pt x="148148" y="19538"/>
                  </a:moveTo>
                  <a:lnTo>
                    <a:pt x="148148" y="25622"/>
                  </a:lnTo>
                  <a:lnTo>
                    <a:pt x="141760" y="25622"/>
                  </a:lnTo>
                  <a:lnTo>
                    <a:pt x="141760" y="19538"/>
                  </a:lnTo>
                  <a:close/>
                  <a:moveTo>
                    <a:pt x="154892" y="19538"/>
                  </a:moveTo>
                  <a:lnTo>
                    <a:pt x="154892" y="25622"/>
                  </a:lnTo>
                  <a:lnTo>
                    <a:pt x="148487" y="25622"/>
                  </a:lnTo>
                  <a:lnTo>
                    <a:pt x="148487" y="19538"/>
                  </a:lnTo>
                  <a:close/>
                  <a:moveTo>
                    <a:pt x="161619" y="19538"/>
                  </a:moveTo>
                  <a:lnTo>
                    <a:pt x="161619" y="25622"/>
                  </a:lnTo>
                  <a:lnTo>
                    <a:pt x="155231" y="25622"/>
                  </a:lnTo>
                  <a:lnTo>
                    <a:pt x="155231" y="19538"/>
                  </a:lnTo>
                  <a:close/>
                  <a:moveTo>
                    <a:pt x="168363" y="19538"/>
                  </a:moveTo>
                  <a:lnTo>
                    <a:pt x="168363" y="25622"/>
                  </a:lnTo>
                  <a:lnTo>
                    <a:pt x="161958" y="25622"/>
                  </a:lnTo>
                  <a:lnTo>
                    <a:pt x="161958" y="19538"/>
                  </a:lnTo>
                  <a:close/>
                  <a:moveTo>
                    <a:pt x="175090" y="19538"/>
                  </a:moveTo>
                  <a:lnTo>
                    <a:pt x="175090" y="25622"/>
                  </a:lnTo>
                  <a:lnTo>
                    <a:pt x="168702" y="25622"/>
                  </a:lnTo>
                  <a:lnTo>
                    <a:pt x="168702" y="19538"/>
                  </a:lnTo>
                  <a:close/>
                  <a:moveTo>
                    <a:pt x="181834" y="19538"/>
                  </a:moveTo>
                  <a:lnTo>
                    <a:pt x="181834" y="25622"/>
                  </a:lnTo>
                  <a:lnTo>
                    <a:pt x="175429" y="25622"/>
                  </a:lnTo>
                  <a:lnTo>
                    <a:pt x="175429" y="19538"/>
                  </a:lnTo>
                  <a:close/>
                  <a:moveTo>
                    <a:pt x="188561" y="19538"/>
                  </a:moveTo>
                  <a:lnTo>
                    <a:pt x="188561" y="25622"/>
                  </a:lnTo>
                  <a:lnTo>
                    <a:pt x="182173" y="25622"/>
                  </a:lnTo>
                  <a:lnTo>
                    <a:pt x="182173" y="19538"/>
                  </a:lnTo>
                  <a:close/>
                  <a:moveTo>
                    <a:pt x="195288" y="19538"/>
                  </a:moveTo>
                  <a:lnTo>
                    <a:pt x="195288" y="25622"/>
                  </a:lnTo>
                  <a:lnTo>
                    <a:pt x="188900" y="25622"/>
                  </a:lnTo>
                  <a:lnTo>
                    <a:pt x="188900" y="19538"/>
                  </a:lnTo>
                  <a:close/>
                  <a:moveTo>
                    <a:pt x="202032" y="19538"/>
                  </a:moveTo>
                  <a:lnTo>
                    <a:pt x="202032" y="25622"/>
                  </a:lnTo>
                  <a:lnTo>
                    <a:pt x="195627" y="25622"/>
                  </a:lnTo>
                  <a:lnTo>
                    <a:pt x="195627" y="19538"/>
                  </a:lnTo>
                  <a:close/>
                  <a:moveTo>
                    <a:pt x="208759" y="19538"/>
                  </a:moveTo>
                  <a:lnTo>
                    <a:pt x="208759" y="25622"/>
                  </a:lnTo>
                  <a:lnTo>
                    <a:pt x="202371" y="25622"/>
                  </a:lnTo>
                  <a:lnTo>
                    <a:pt x="202371" y="19538"/>
                  </a:lnTo>
                  <a:close/>
                  <a:moveTo>
                    <a:pt x="215504" y="19538"/>
                  </a:moveTo>
                  <a:lnTo>
                    <a:pt x="215504" y="25622"/>
                  </a:lnTo>
                  <a:lnTo>
                    <a:pt x="209098" y="25622"/>
                  </a:lnTo>
                  <a:lnTo>
                    <a:pt x="209098" y="19538"/>
                  </a:lnTo>
                  <a:close/>
                  <a:moveTo>
                    <a:pt x="222230" y="19538"/>
                  </a:moveTo>
                  <a:lnTo>
                    <a:pt x="222230" y="25622"/>
                  </a:lnTo>
                  <a:lnTo>
                    <a:pt x="215843" y="25622"/>
                  </a:lnTo>
                  <a:lnTo>
                    <a:pt x="215843" y="19538"/>
                  </a:lnTo>
                  <a:close/>
                  <a:moveTo>
                    <a:pt x="228975" y="19538"/>
                  </a:moveTo>
                  <a:lnTo>
                    <a:pt x="228975" y="25622"/>
                  </a:lnTo>
                  <a:lnTo>
                    <a:pt x="222569" y="25622"/>
                  </a:lnTo>
                  <a:lnTo>
                    <a:pt x="222569" y="19538"/>
                  </a:lnTo>
                  <a:close/>
                  <a:moveTo>
                    <a:pt x="235701" y="19538"/>
                  </a:moveTo>
                  <a:lnTo>
                    <a:pt x="235701" y="25622"/>
                  </a:lnTo>
                  <a:lnTo>
                    <a:pt x="229296" y="25622"/>
                  </a:lnTo>
                  <a:lnTo>
                    <a:pt x="229296" y="19538"/>
                  </a:lnTo>
                  <a:close/>
                  <a:moveTo>
                    <a:pt x="242428" y="19538"/>
                  </a:moveTo>
                  <a:lnTo>
                    <a:pt x="242428" y="25622"/>
                  </a:lnTo>
                  <a:lnTo>
                    <a:pt x="236040" y="25622"/>
                  </a:lnTo>
                  <a:lnTo>
                    <a:pt x="236040" y="19538"/>
                  </a:lnTo>
                  <a:close/>
                  <a:moveTo>
                    <a:pt x="249173" y="19538"/>
                  </a:moveTo>
                  <a:lnTo>
                    <a:pt x="249173" y="25622"/>
                  </a:lnTo>
                  <a:lnTo>
                    <a:pt x="242767" y="25622"/>
                  </a:lnTo>
                  <a:lnTo>
                    <a:pt x="242767" y="19538"/>
                  </a:lnTo>
                  <a:close/>
                  <a:moveTo>
                    <a:pt x="255899" y="19538"/>
                  </a:moveTo>
                  <a:lnTo>
                    <a:pt x="255899" y="25622"/>
                  </a:lnTo>
                  <a:lnTo>
                    <a:pt x="249512" y="25622"/>
                  </a:lnTo>
                  <a:lnTo>
                    <a:pt x="249512" y="19538"/>
                  </a:lnTo>
                  <a:close/>
                  <a:moveTo>
                    <a:pt x="262644" y="19538"/>
                  </a:moveTo>
                  <a:lnTo>
                    <a:pt x="262644" y="25622"/>
                  </a:lnTo>
                  <a:lnTo>
                    <a:pt x="256238" y="25622"/>
                  </a:lnTo>
                  <a:lnTo>
                    <a:pt x="256238" y="19538"/>
                  </a:lnTo>
                  <a:close/>
                  <a:moveTo>
                    <a:pt x="269370" y="19538"/>
                  </a:moveTo>
                  <a:lnTo>
                    <a:pt x="269370" y="25622"/>
                  </a:lnTo>
                  <a:lnTo>
                    <a:pt x="262983" y="25622"/>
                  </a:lnTo>
                  <a:lnTo>
                    <a:pt x="262983" y="19538"/>
                  </a:lnTo>
                  <a:close/>
                  <a:moveTo>
                    <a:pt x="276115" y="19538"/>
                  </a:moveTo>
                  <a:lnTo>
                    <a:pt x="276115" y="25622"/>
                  </a:lnTo>
                  <a:lnTo>
                    <a:pt x="269709" y="25622"/>
                  </a:lnTo>
                  <a:lnTo>
                    <a:pt x="269709" y="19538"/>
                  </a:lnTo>
                  <a:close/>
                  <a:moveTo>
                    <a:pt x="282842" y="19538"/>
                  </a:moveTo>
                  <a:lnTo>
                    <a:pt x="282842" y="25622"/>
                  </a:lnTo>
                  <a:lnTo>
                    <a:pt x="276436" y="25622"/>
                  </a:lnTo>
                  <a:lnTo>
                    <a:pt x="276436" y="19538"/>
                  </a:lnTo>
                  <a:close/>
                  <a:moveTo>
                    <a:pt x="6745" y="25943"/>
                  </a:moveTo>
                  <a:lnTo>
                    <a:pt x="6745" y="32028"/>
                  </a:lnTo>
                  <a:lnTo>
                    <a:pt x="339" y="32028"/>
                  </a:lnTo>
                  <a:lnTo>
                    <a:pt x="339" y="25943"/>
                  </a:lnTo>
                  <a:close/>
                  <a:moveTo>
                    <a:pt x="13471" y="25943"/>
                  </a:moveTo>
                  <a:lnTo>
                    <a:pt x="13471" y="32028"/>
                  </a:lnTo>
                  <a:lnTo>
                    <a:pt x="7066" y="32028"/>
                  </a:lnTo>
                  <a:lnTo>
                    <a:pt x="7066" y="25943"/>
                  </a:lnTo>
                  <a:close/>
                  <a:moveTo>
                    <a:pt x="20198" y="25943"/>
                  </a:moveTo>
                  <a:lnTo>
                    <a:pt x="20198" y="32028"/>
                  </a:lnTo>
                  <a:lnTo>
                    <a:pt x="13810" y="32028"/>
                  </a:lnTo>
                  <a:lnTo>
                    <a:pt x="13810" y="25943"/>
                  </a:lnTo>
                  <a:close/>
                  <a:moveTo>
                    <a:pt x="26942" y="25943"/>
                  </a:moveTo>
                  <a:lnTo>
                    <a:pt x="26942" y="32028"/>
                  </a:lnTo>
                  <a:lnTo>
                    <a:pt x="20537" y="32028"/>
                  </a:lnTo>
                  <a:lnTo>
                    <a:pt x="20537" y="25943"/>
                  </a:lnTo>
                  <a:close/>
                  <a:moveTo>
                    <a:pt x="33669" y="25943"/>
                  </a:moveTo>
                  <a:lnTo>
                    <a:pt x="33669" y="32028"/>
                  </a:lnTo>
                  <a:lnTo>
                    <a:pt x="27281" y="32028"/>
                  </a:lnTo>
                  <a:lnTo>
                    <a:pt x="27281" y="25943"/>
                  </a:lnTo>
                  <a:close/>
                  <a:moveTo>
                    <a:pt x="40414" y="25943"/>
                  </a:moveTo>
                  <a:lnTo>
                    <a:pt x="40414" y="32028"/>
                  </a:lnTo>
                  <a:lnTo>
                    <a:pt x="34008" y="32028"/>
                  </a:lnTo>
                  <a:lnTo>
                    <a:pt x="34008" y="25943"/>
                  </a:lnTo>
                  <a:close/>
                  <a:moveTo>
                    <a:pt x="47140" y="25943"/>
                  </a:moveTo>
                  <a:lnTo>
                    <a:pt x="47140" y="32028"/>
                  </a:lnTo>
                  <a:lnTo>
                    <a:pt x="40753" y="32028"/>
                  </a:lnTo>
                  <a:lnTo>
                    <a:pt x="40753" y="25943"/>
                  </a:lnTo>
                  <a:close/>
                  <a:moveTo>
                    <a:pt x="53885" y="25943"/>
                  </a:moveTo>
                  <a:lnTo>
                    <a:pt x="53885" y="32028"/>
                  </a:lnTo>
                  <a:lnTo>
                    <a:pt x="47479" y="32028"/>
                  </a:lnTo>
                  <a:lnTo>
                    <a:pt x="47479" y="25943"/>
                  </a:lnTo>
                  <a:close/>
                  <a:moveTo>
                    <a:pt x="60611" y="25943"/>
                  </a:moveTo>
                  <a:lnTo>
                    <a:pt x="60611" y="32028"/>
                  </a:lnTo>
                  <a:lnTo>
                    <a:pt x="54206" y="32028"/>
                  </a:lnTo>
                  <a:lnTo>
                    <a:pt x="54206" y="25943"/>
                  </a:lnTo>
                  <a:close/>
                  <a:moveTo>
                    <a:pt x="67338" y="25943"/>
                  </a:moveTo>
                  <a:lnTo>
                    <a:pt x="67338" y="32028"/>
                  </a:lnTo>
                  <a:lnTo>
                    <a:pt x="60950" y="32028"/>
                  </a:lnTo>
                  <a:lnTo>
                    <a:pt x="60950" y="25943"/>
                  </a:lnTo>
                  <a:close/>
                  <a:moveTo>
                    <a:pt x="74083" y="25943"/>
                  </a:moveTo>
                  <a:lnTo>
                    <a:pt x="74083" y="32028"/>
                  </a:lnTo>
                  <a:lnTo>
                    <a:pt x="67677" y="32028"/>
                  </a:lnTo>
                  <a:lnTo>
                    <a:pt x="67677" y="25943"/>
                  </a:lnTo>
                  <a:close/>
                  <a:moveTo>
                    <a:pt x="80809" y="25943"/>
                  </a:moveTo>
                  <a:lnTo>
                    <a:pt x="80809" y="32028"/>
                  </a:lnTo>
                  <a:lnTo>
                    <a:pt x="74422" y="32028"/>
                  </a:lnTo>
                  <a:lnTo>
                    <a:pt x="74422" y="25943"/>
                  </a:lnTo>
                  <a:close/>
                  <a:moveTo>
                    <a:pt x="87554" y="25943"/>
                  </a:moveTo>
                  <a:lnTo>
                    <a:pt x="87554" y="32028"/>
                  </a:lnTo>
                  <a:lnTo>
                    <a:pt x="81148" y="32028"/>
                  </a:lnTo>
                  <a:lnTo>
                    <a:pt x="81148" y="25943"/>
                  </a:lnTo>
                  <a:close/>
                  <a:moveTo>
                    <a:pt x="94281" y="25943"/>
                  </a:moveTo>
                  <a:lnTo>
                    <a:pt x="94281" y="32028"/>
                  </a:lnTo>
                  <a:lnTo>
                    <a:pt x="87893" y="32028"/>
                  </a:lnTo>
                  <a:lnTo>
                    <a:pt x="87893" y="25943"/>
                  </a:lnTo>
                  <a:close/>
                  <a:moveTo>
                    <a:pt x="101025" y="25943"/>
                  </a:moveTo>
                  <a:lnTo>
                    <a:pt x="101025" y="32028"/>
                  </a:lnTo>
                  <a:lnTo>
                    <a:pt x="94620" y="32028"/>
                  </a:lnTo>
                  <a:lnTo>
                    <a:pt x="94620" y="25943"/>
                  </a:lnTo>
                  <a:close/>
                  <a:moveTo>
                    <a:pt x="107752" y="25943"/>
                  </a:moveTo>
                  <a:lnTo>
                    <a:pt x="107752" y="32028"/>
                  </a:lnTo>
                  <a:lnTo>
                    <a:pt x="101346" y="32028"/>
                  </a:lnTo>
                  <a:lnTo>
                    <a:pt x="101346" y="25943"/>
                  </a:lnTo>
                  <a:close/>
                  <a:moveTo>
                    <a:pt x="114478" y="25943"/>
                  </a:moveTo>
                  <a:lnTo>
                    <a:pt x="114478" y="32028"/>
                  </a:lnTo>
                  <a:lnTo>
                    <a:pt x="108091" y="32028"/>
                  </a:lnTo>
                  <a:lnTo>
                    <a:pt x="108091" y="25943"/>
                  </a:lnTo>
                  <a:close/>
                  <a:moveTo>
                    <a:pt x="121223" y="25943"/>
                  </a:moveTo>
                  <a:lnTo>
                    <a:pt x="121223" y="32028"/>
                  </a:lnTo>
                  <a:lnTo>
                    <a:pt x="114817" y="32028"/>
                  </a:lnTo>
                  <a:lnTo>
                    <a:pt x="114817" y="25943"/>
                  </a:lnTo>
                  <a:close/>
                  <a:moveTo>
                    <a:pt x="127950" y="25943"/>
                  </a:moveTo>
                  <a:lnTo>
                    <a:pt x="127950" y="32028"/>
                  </a:lnTo>
                  <a:lnTo>
                    <a:pt x="121562" y="32028"/>
                  </a:lnTo>
                  <a:lnTo>
                    <a:pt x="121562" y="25943"/>
                  </a:lnTo>
                  <a:close/>
                  <a:moveTo>
                    <a:pt x="134694" y="25943"/>
                  </a:moveTo>
                  <a:lnTo>
                    <a:pt x="134694" y="32028"/>
                  </a:lnTo>
                  <a:lnTo>
                    <a:pt x="128289" y="32028"/>
                  </a:lnTo>
                  <a:lnTo>
                    <a:pt x="128289" y="25943"/>
                  </a:lnTo>
                  <a:close/>
                  <a:moveTo>
                    <a:pt x="141421" y="25943"/>
                  </a:moveTo>
                  <a:lnTo>
                    <a:pt x="141421" y="32028"/>
                  </a:lnTo>
                  <a:lnTo>
                    <a:pt x="135033" y="32028"/>
                  </a:lnTo>
                  <a:lnTo>
                    <a:pt x="135033" y="25943"/>
                  </a:lnTo>
                  <a:close/>
                  <a:moveTo>
                    <a:pt x="148148" y="25943"/>
                  </a:moveTo>
                  <a:lnTo>
                    <a:pt x="148148" y="32028"/>
                  </a:lnTo>
                  <a:lnTo>
                    <a:pt x="141760" y="32028"/>
                  </a:lnTo>
                  <a:lnTo>
                    <a:pt x="141760" y="25943"/>
                  </a:lnTo>
                  <a:close/>
                  <a:moveTo>
                    <a:pt x="154892" y="25943"/>
                  </a:moveTo>
                  <a:lnTo>
                    <a:pt x="154892" y="32028"/>
                  </a:lnTo>
                  <a:lnTo>
                    <a:pt x="148487" y="32028"/>
                  </a:lnTo>
                  <a:lnTo>
                    <a:pt x="148487" y="25943"/>
                  </a:lnTo>
                  <a:close/>
                  <a:moveTo>
                    <a:pt x="161619" y="25943"/>
                  </a:moveTo>
                  <a:lnTo>
                    <a:pt x="161619" y="32028"/>
                  </a:lnTo>
                  <a:lnTo>
                    <a:pt x="155231" y="32028"/>
                  </a:lnTo>
                  <a:lnTo>
                    <a:pt x="155231" y="25943"/>
                  </a:lnTo>
                  <a:close/>
                  <a:moveTo>
                    <a:pt x="168363" y="25943"/>
                  </a:moveTo>
                  <a:lnTo>
                    <a:pt x="168363" y="32028"/>
                  </a:lnTo>
                  <a:lnTo>
                    <a:pt x="161958" y="32028"/>
                  </a:lnTo>
                  <a:lnTo>
                    <a:pt x="161958" y="25943"/>
                  </a:lnTo>
                  <a:close/>
                  <a:moveTo>
                    <a:pt x="175090" y="25943"/>
                  </a:moveTo>
                  <a:lnTo>
                    <a:pt x="175090" y="32028"/>
                  </a:lnTo>
                  <a:lnTo>
                    <a:pt x="168702" y="32028"/>
                  </a:lnTo>
                  <a:lnTo>
                    <a:pt x="168702" y="25943"/>
                  </a:lnTo>
                  <a:close/>
                  <a:moveTo>
                    <a:pt x="181834" y="25943"/>
                  </a:moveTo>
                  <a:lnTo>
                    <a:pt x="181834" y="32028"/>
                  </a:lnTo>
                  <a:lnTo>
                    <a:pt x="175429" y="32028"/>
                  </a:lnTo>
                  <a:lnTo>
                    <a:pt x="175429" y="25943"/>
                  </a:lnTo>
                  <a:close/>
                  <a:moveTo>
                    <a:pt x="188561" y="25943"/>
                  </a:moveTo>
                  <a:lnTo>
                    <a:pt x="188561" y="32028"/>
                  </a:lnTo>
                  <a:lnTo>
                    <a:pt x="182173" y="32028"/>
                  </a:lnTo>
                  <a:lnTo>
                    <a:pt x="182173" y="25943"/>
                  </a:lnTo>
                  <a:close/>
                  <a:moveTo>
                    <a:pt x="195288" y="25943"/>
                  </a:moveTo>
                  <a:lnTo>
                    <a:pt x="195288" y="32028"/>
                  </a:lnTo>
                  <a:lnTo>
                    <a:pt x="188900" y="32028"/>
                  </a:lnTo>
                  <a:lnTo>
                    <a:pt x="188900" y="25943"/>
                  </a:lnTo>
                  <a:close/>
                  <a:moveTo>
                    <a:pt x="202032" y="25943"/>
                  </a:moveTo>
                  <a:lnTo>
                    <a:pt x="202032" y="32028"/>
                  </a:lnTo>
                  <a:lnTo>
                    <a:pt x="195627" y="32028"/>
                  </a:lnTo>
                  <a:lnTo>
                    <a:pt x="195627" y="25943"/>
                  </a:lnTo>
                  <a:close/>
                  <a:moveTo>
                    <a:pt x="208759" y="25943"/>
                  </a:moveTo>
                  <a:lnTo>
                    <a:pt x="208759" y="32028"/>
                  </a:lnTo>
                  <a:lnTo>
                    <a:pt x="202371" y="32028"/>
                  </a:lnTo>
                  <a:lnTo>
                    <a:pt x="202371" y="25943"/>
                  </a:lnTo>
                  <a:close/>
                  <a:moveTo>
                    <a:pt x="215504" y="25943"/>
                  </a:moveTo>
                  <a:lnTo>
                    <a:pt x="215504" y="32028"/>
                  </a:lnTo>
                  <a:lnTo>
                    <a:pt x="209098" y="32028"/>
                  </a:lnTo>
                  <a:lnTo>
                    <a:pt x="209098" y="25943"/>
                  </a:lnTo>
                  <a:close/>
                  <a:moveTo>
                    <a:pt x="222230" y="25943"/>
                  </a:moveTo>
                  <a:lnTo>
                    <a:pt x="222230" y="32028"/>
                  </a:lnTo>
                  <a:lnTo>
                    <a:pt x="215843" y="32028"/>
                  </a:lnTo>
                  <a:lnTo>
                    <a:pt x="215843" y="25943"/>
                  </a:lnTo>
                  <a:close/>
                  <a:moveTo>
                    <a:pt x="228975" y="25943"/>
                  </a:moveTo>
                  <a:lnTo>
                    <a:pt x="228975" y="32028"/>
                  </a:lnTo>
                  <a:lnTo>
                    <a:pt x="222569" y="32028"/>
                  </a:lnTo>
                  <a:lnTo>
                    <a:pt x="222569" y="25943"/>
                  </a:lnTo>
                  <a:close/>
                  <a:moveTo>
                    <a:pt x="235701" y="25943"/>
                  </a:moveTo>
                  <a:lnTo>
                    <a:pt x="235701" y="32028"/>
                  </a:lnTo>
                  <a:lnTo>
                    <a:pt x="229296" y="32028"/>
                  </a:lnTo>
                  <a:lnTo>
                    <a:pt x="229296" y="25943"/>
                  </a:lnTo>
                  <a:close/>
                  <a:moveTo>
                    <a:pt x="242428" y="25943"/>
                  </a:moveTo>
                  <a:lnTo>
                    <a:pt x="242428" y="32028"/>
                  </a:lnTo>
                  <a:lnTo>
                    <a:pt x="236040" y="32028"/>
                  </a:lnTo>
                  <a:lnTo>
                    <a:pt x="236040" y="25943"/>
                  </a:lnTo>
                  <a:close/>
                  <a:moveTo>
                    <a:pt x="249173" y="25943"/>
                  </a:moveTo>
                  <a:lnTo>
                    <a:pt x="249173" y="32028"/>
                  </a:lnTo>
                  <a:lnTo>
                    <a:pt x="242767" y="32028"/>
                  </a:lnTo>
                  <a:lnTo>
                    <a:pt x="242767" y="25943"/>
                  </a:lnTo>
                  <a:close/>
                  <a:moveTo>
                    <a:pt x="255899" y="25943"/>
                  </a:moveTo>
                  <a:lnTo>
                    <a:pt x="255899" y="32028"/>
                  </a:lnTo>
                  <a:lnTo>
                    <a:pt x="249512" y="32028"/>
                  </a:lnTo>
                  <a:lnTo>
                    <a:pt x="249512" y="25943"/>
                  </a:lnTo>
                  <a:close/>
                  <a:moveTo>
                    <a:pt x="262644" y="25943"/>
                  </a:moveTo>
                  <a:lnTo>
                    <a:pt x="262644" y="32028"/>
                  </a:lnTo>
                  <a:lnTo>
                    <a:pt x="256238" y="32028"/>
                  </a:lnTo>
                  <a:lnTo>
                    <a:pt x="256238" y="25943"/>
                  </a:lnTo>
                  <a:close/>
                  <a:moveTo>
                    <a:pt x="269370" y="25943"/>
                  </a:moveTo>
                  <a:lnTo>
                    <a:pt x="269370" y="32028"/>
                  </a:lnTo>
                  <a:lnTo>
                    <a:pt x="262983" y="32028"/>
                  </a:lnTo>
                  <a:lnTo>
                    <a:pt x="262983" y="25943"/>
                  </a:lnTo>
                  <a:close/>
                  <a:moveTo>
                    <a:pt x="276115" y="25943"/>
                  </a:moveTo>
                  <a:lnTo>
                    <a:pt x="276115" y="32028"/>
                  </a:lnTo>
                  <a:lnTo>
                    <a:pt x="269709" y="32028"/>
                  </a:lnTo>
                  <a:lnTo>
                    <a:pt x="269709" y="25943"/>
                  </a:lnTo>
                  <a:close/>
                  <a:moveTo>
                    <a:pt x="282842" y="25943"/>
                  </a:moveTo>
                  <a:lnTo>
                    <a:pt x="282842" y="32028"/>
                  </a:lnTo>
                  <a:lnTo>
                    <a:pt x="276436" y="32028"/>
                  </a:lnTo>
                  <a:lnTo>
                    <a:pt x="276436" y="25943"/>
                  </a:lnTo>
                  <a:close/>
                  <a:moveTo>
                    <a:pt x="6745" y="32349"/>
                  </a:moveTo>
                  <a:lnTo>
                    <a:pt x="6745" y="38451"/>
                  </a:lnTo>
                  <a:lnTo>
                    <a:pt x="339" y="38451"/>
                  </a:lnTo>
                  <a:lnTo>
                    <a:pt x="339" y="32349"/>
                  </a:lnTo>
                  <a:close/>
                  <a:moveTo>
                    <a:pt x="13471" y="32349"/>
                  </a:moveTo>
                  <a:lnTo>
                    <a:pt x="13471" y="38451"/>
                  </a:lnTo>
                  <a:lnTo>
                    <a:pt x="7066" y="38451"/>
                  </a:lnTo>
                  <a:lnTo>
                    <a:pt x="7066" y="32349"/>
                  </a:lnTo>
                  <a:close/>
                  <a:moveTo>
                    <a:pt x="20198" y="32349"/>
                  </a:moveTo>
                  <a:lnTo>
                    <a:pt x="20198" y="38451"/>
                  </a:lnTo>
                  <a:lnTo>
                    <a:pt x="13810" y="38451"/>
                  </a:lnTo>
                  <a:lnTo>
                    <a:pt x="13810" y="32349"/>
                  </a:lnTo>
                  <a:close/>
                  <a:moveTo>
                    <a:pt x="26942" y="32349"/>
                  </a:moveTo>
                  <a:lnTo>
                    <a:pt x="26942" y="38451"/>
                  </a:lnTo>
                  <a:lnTo>
                    <a:pt x="20537" y="38451"/>
                  </a:lnTo>
                  <a:lnTo>
                    <a:pt x="20537" y="32349"/>
                  </a:lnTo>
                  <a:close/>
                  <a:moveTo>
                    <a:pt x="33669" y="32349"/>
                  </a:moveTo>
                  <a:lnTo>
                    <a:pt x="33669" y="38451"/>
                  </a:lnTo>
                  <a:lnTo>
                    <a:pt x="27281" y="38451"/>
                  </a:lnTo>
                  <a:lnTo>
                    <a:pt x="27281" y="32349"/>
                  </a:lnTo>
                  <a:close/>
                  <a:moveTo>
                    <a:pt x="40414" y="32367"/>
                  </a:moveTo>
                  <a:lnTo>
                    <a:pt x="40414" y="38451"/>
                  </a:lnTo>
                  <a:lnTo>
                    <a:pt x="34008" y="38451"/>
                  </a:lnTo>
                  <a:lnTo>
                    <a:pt x="34008" y="32367"/>
                  </a:lnTo>
                  <a:close/>
                  <a:moveTo>
                    <a:pt x="47140" y="32367"/>
                  </a:moveTo>
                  <a:lnTo>
                    <a:pt x="47140" y="38451"/>
                  </a:lnTo>
                  <a:lnTo>
                    <a:pt x="40753" y="38451"/>
                  </a:lnTo>
                  <a:lnTo>
                    <a:pt x="40753" y="32367"/>
                  </a:lnTo>
                  <a:close/>
                  <a:moveTo>
                    <a:pt x="53885" y="32367"/>
                  </a:moveTo>
                  <a:lnTo>
                    <a:pt x="53885" y="38451"/>
                  </a:lnTo>
                  <a:lnTo>
                    <a:pt x="47479" y="38451"/>
                  </a:lnTo>
                  <a:lnTo>
                    <a:pt x="47479" y="32367"/>
                  </a:lnTo>
                  <a:close/>
                  <a:moveTo>
                    <a:pt x="60611" y="32367"/>
                  </a:moveTo>
                  <a:lnTo>
                    <a:pt x="60611" y="38451"/>
                  </a:lnTo>
                  <a:lnTo>
                    <a:pt x="54206" y="38451"/>
                  </a:lnTo>
                  <a:lnTo>
                    <a:pt x="54206" y="32367"/>
                  </a:lnTo>
                  <a:close/>
                  <a:moveTo>
                    <a:pt x="67338" y="32367"/>
                  </a:moveTo>
                  <a:lnTo>
                    <a:pt x="67338" y="38451"/>
                  </a:lnTo>
                  <a:lnTo>
                    <a:pt x="60950" y="38451"/>
                  </a:lnTo>
                  <a:lnTo>
                    <a:pt x="60950" y="32367"/>
                  </a:lnTo>
                  <a:close/>
                  <a:moveTo>
                    <a:pt x="74083" y="32367"/>
                  </a:moveTo>
                  <a:lnTo>
                    <a:pt x="74083" y="38451"/>
                  </a:lnTo>
                  <a:lnTo>
                    <a:pt x="67677" y="38451"/>
                  </a:lnTo>
                  <a:lnTo>
                    <a:pt x="67677" y="32367"/>
                  </a:lnTo>
                  <a:close/>
                  <a:moveTo>
                    <a:pt x="80809" y="32367"/>
                  </a:moveTo>
                  <a:lnTo>
                    <a:pt x="80809" y="38451"/>
                  </a:lnTo>
                  <a:lnTo>
                    <a:pt x="74422" y="38451"/>
                  </a:lnTo>
                  <a:lnTo>
                    <a:pt x="74422" y="32367"/>
                  </a:lnTo>
                  <a:close/>
                  <a:moveTo>
                    <a:pt x="87554" y="32367"/>
                  </a:moveTo>
                  <a:lnTo>
                    <a:pt x="87554" y="38451"/>
                  </a:lnTo>
                  <a:lnTo>
                    <a:pt x="81148" y="38451"/>
                  </a:lnTo>
                  <a:lnTo>
                    <a:pt x="81148" y="32367"/>
                  </a:lnTo>
                  <a:close/>
                  <a:moveTo>
                    <a:pt x="94281" y="32367"/>
                  </a:moveTo>
                  <a:lnTo>
                    <a:pt x="94281" y="38451"/>
                  </a:lnTo>
                  <a:lnTo>
                    <a:pt x="87893" y="38451"/>
                  </a:lnTo>
                  <a:lnTo>
                    <a:pt x="87893" y="32367"/>
                  </a:lnTo>
                  <a:close/>
                  <a:moveTo>
                    <a:pt x="101025" y="32367"/>
                  </a:moveTo>
                  <a:lnTo>
                    <a:pt x="101025" y="38451"/>
                  </a:lnTo>
                  <a:lnTo>
                    <a:pt x="94620" y="38451"/>
                  </a:lnTo>
                  <a:lnTo>
                    <a:pt x="94620" y="32367"/>
                  </a:lnTo>
                  <a:close/>
                  <a:moveTo>
                    <a:pt x="107752" y="32367"/>
                  </a:moveTo>
                  <a:lnTo>
                    <a:pt x="107752" y="38451"/>
                  </a:lnTo>
                  <a:lnTo>
                    <a:pt x="101346" y="38451"/>
                  </a:lnTo>
                  <a:lnTo>
                    <a:pt x="101346" y="32367"/>
                  </a:lnTo>
                  <a:close/>
                  <a:moveTo>
                    <a:pt x="114478" y="32367"/>
                  </a:moveTo>
                  <a:lnTo>
                    <a:pt x="114478" y="38451"/>
                  </a:lnTo>
                  <a:lnTo>
                    <a:pt x="108091" y="38451"/>
                  </a:lnTo>
                  <a:lnTo>
                    <a:pt x="108091" y="32367"/>
                  </a:lnTo>
                  <a:close/>
                  <a:moveTo>
                    <a:pt x="121223" y="32367"/>
                  </a:moveTo>
                  <a:lnTo>
                    <a:pt x="121223" y="38451"/>
                  </a:lnTo>
                  <a:lnTo>
                    <a:pt x="114817" y="38451"/>
                  </a:lnTo>
                  <a:lnTo>
                    <a:pt x="114817" y="32367"/>
                  </a:lnTo>
                  <a:close/>
                  <a:moveTo>
                    <a:pt x="127950" y="32367"/>
                  </a:moveTo>
                  <a:lnTo>
                    <a:pt x="127950" y="38451"/>
                  </a:lnTo>
                  <a:lnTo>
                    <a:pt x="121562" y="38451"/>
                  </a:lnTo>
                  <a:lnTo>
                    <a:pt x="121562" y="32367"/>
                  </a:lnTo>
                  <a:close/>
                  <a:moveTo>
                    <a:pt x="134694" y="32367"/>
                  </a:moveTo>
                  <a:lnTo>
                    <a:pt x="134694" y="38451"/>
                  </a:lnTo>
                  <a:lnTo>
                    <a:pt x="128289" y="38451"/>
                  </a:lnTo>
                  <a:lnTo>
                    <a:pt x="128289" y="32367"/>
                  </a:lnTo>
                  <a:close/>
                  <a:moveTo>
                    <a:pt x="141421" y="32367"/>
                  </a:moveTo>
                  <a:lnTo>
                    <a:pt x="141421" y="38451"/>
                  </a:lnTo>
                  <a:lnTo>
                    <a:pt x="135033" y="38451"/>
                  </a:lnTo>
                  <a:lnTo>
                    <a:pt x="135033" y="32367"/>
                  </a:lnTo>
                  <a:close/>
                  <a:moveTo>
                    <a:pt x="148148" y="32367"/>
                  </a:moveTo>
                  <a:lnTo>
                    <a:pt x="148148" y="38451"/>
                  </a:lnTo>
                  <a:lnTo>
                    <a:pt x="141760" y="38451"/>
                  </a:lnTo>
                  <a:lnTo>
                    <a:pt x="141760" y="32367"/>
                  </a:lnTo>
                  <a:close/>
                  <a:moveTo>
                    <a:pt x="154892" y="32367"/>
                  </a:moveTo>
                  <a:lnTo>
                    <a:pt x="154892" y="38451"/>
                  </a:lnTo>
                  <a:lnTo>
                    <a:pt x="148487" y="38451"/>
                  </a:lnTo>
                  <a:lnTo>
                    <a:pt x="148487" y="32367"/>
                  </a:lnTo>
                  <a:close/>
                  <a:moveTo>
                    <a:pt x="161619" y="32367"/>
                  </a:moveTo>
                  <a:lnTo>
                    <a:pt x="161619" y="38451"/>
                  </a:lnTo>
                  <a:lnTo>
                    <a:pt x="155231" y="38451"/>
                  </a:lnTo>
                  <a:lnTo>
                    <a:pt x="155231" y="32367"/>
                  </a:lnTo>
                  <a:close/>
                  <a:moveTo>
                    <a:pt x="168363" y="32367"/>
                  </a:moveTo>
                  <a:lnTo>
                    <a:pt x="168363" y="38451"/>
                  </a:lnTo>
                  <a:lnTo>
                    <a:pt x="161958" y="38451"/>
                  </a:lnTo>
                  <a:lnTo>
                    <a:pt x="161958" y="32367"/>
                  </a:lnTo>
                  <a:close/>
                  <a:moveTo>
                    <a:pt x="175090" y="32349"/>
                  </a:moveTo>
                  <a:lnTo>
                    <a:pt x="175090" y="38451"/>
                  </a:lnTo>
                  <a:lnTo>
                    <a:pt x="168702" y="38451"/>
                  </a:lnTo>
                  <a:lnTo>
                    <a:pt x="168702" y="32349"/>
                  </a:lnTo>
                  <a:close/>
                  <a:moveTo>
                    <a:pt x="181834" y="32349"/>
                  </a:moveTo>
                  <a:lnTo>
                    <a:pt x="181834" y="38451"/>
                  </a:lnTo>
                  <a:lnTo>
                    <a:pt x="175429" y="38451"/>
                  </a:lnTo>
                  <a:lnTo>
                    <a:pt x="175429" y="32349"/>
                  </a:lnTo>
                  <a:close/>
                  <a:moveTo>
                    <a:pt x="188561" y="32349"/>
                  </a:moveTo>
                  <a:lnTo>
                    <a:pt x="188561" y="38451"/>
                  </a:lnTo>
                  <a:lnTo>
                    <a:pt x="182173" y="38451"/>
                  </a:lnTo>
                  <a:lnTo>
                    <a:pt x="182173" y="32349"/>
                  </a:lnTo>
                  <a:close/>
                  <a:moveTo>
                    <a:pt x="195288" y="32349"/>
                  </a:moveTo>
                  <a:lnTo>
                    <a:pt x="195288" y="38451"/>
                  </a:lnTo>
                  <a:lnTo>
                    <a:pt x="188900" y="38451"/>
                  </a:lnTo>
                  <a:lnTo>
                    <a:pt x="188900" y="32349"/>
                  </a:lnTo>
                  <a:close/>
                  <a:moveTo>
                    <a:pt x="202032" y="32349"/>
                  </a:moveTo>
                  <a:lnTo>
                    <a:pt x="202032" y="38451"/>
                  </a:lnTo>
                  <a:lnTo>
                    <a:pt x="195627" y="38451"/>
                  </a:lnTo>
                  <a:lnTo>
                    <a:pt x="195627" y="32349"/>
                  </a:lnTo>
                  <a:close/>
                  <a:moveTo>
                    <a:pt x="208759" y="32367"/>
                  </a:moveTo>
                  <a:lnTo>
                    <a:pt x="208759" y="38451"/>
                  </a:lnTo>
                  <a:lnTo>
                    <a:pt x="202371" y="38451"/>
                  </a:lnTo>
                  <a:lnTo>
                    <a:pt x="202371" y="32367"/>
                  </a:lnTo>
                  <a:close/>
                  <a:moveTo>
                    <a:pt x="215504" y="32367"/>
                  </a:moveTo>
                  <a:lnTo>
                    <a:pt x="215504" y="38451"/>
                  </a:lnTo>
                  <a:lnTo>
                    <a:pt x="209098" y="38451"/>
                  </a:lnTo>
                  <a:lnTo>
                    <a:pt x="209098" y="32367"/>
                  </a:lnTo>
                  <a:close/>
                  <a:moveTo>
                    <a:pt x="222230" y="32367"/>
                  </a:moveTo>
                  <a:lnTo>
                    <a:pt x="222230" y="38451"/>
                  </a:lnTo>
                  <a:lnTo>
                    <a:pt x="215843" y="38451"/>
                  </a:lnTo>
                  <a:lnTo>
                    <a:pt x="215843" y="32367"/>
                  </a:lnTo>
                  <a:close/>
                  <a:moveTo>
                    <a:pt x="228975" y="32367"/>
                  </a:moveTo>
                  <a:lnTo>
                    <a:pt x="228975" y="38451"/>
                  </a:lnTo>
                  <a:lnTo>
                    <a:pt x="222569" y="38451"/>
                  </a:lnTo>
                  <a:lnTo>
                    <a:pt x="222569" y="32367"/>
                  </a:lnTo>
                  <a:close/>
                  <a:moveTo>
                    <a:pt x="235701" y="32367"/>
                  </a:moveTo>
                  <a:lnTo>
                    <a:pt x="235701" y="38451"/>
                  </a:lnTo>
                  <a:lnTo>
                    <a:pt x="229296" y="38451"/>
                  </a:lnTo>
                  <a:lnTo>
                    <a:pt x="229296" y="32367"/>
                  </a:lnTo>
                  <a:close/>
                  <a:moveTo>
                    <a:pt x="242428" y="32367"/>
                  </a:moveTo>
                  <a:lnTo>
                    <a:pt x="242428" y="38451"/>
                  </a:lnTo>
                  <a:lnTo>
                    <a:pt x="236040" y="38451"/>
                  </a:lnTo>
                  <a:lnTo>
                    <a:pt x="236040" y="32367"/>
                  </a:lnTo>
                  <a:close/>
                  <a:moveTo>
                    <a:pt x="249173" y="32367"/>
                  </a:moveTo>
                  <a:lnTo>
                    <a:pt x="249173" y="38451"/>
                  </a:lnTo>
                  <a:lnTo>
                    <a:pt x="242767" y="38451"/>
                  </a:lnTo>
                  <a:lnTo>
                    <a:pt x="242767" y="32367"/>
                  </a:lnTo>
                  <a:close/>
                  <a:moveTo>
                    <a:pt x="255899" y="32367"/>
                  </a:moveTo>
                  <a:lnTo>
                    <a:pt x="255899" y="38451"/>
                  </a:lnTo>
                  <a:lnTo>
                    <a:pt x="249512" y="38451"/>
                  </a:lnTo>
                  <a:lnTo>
                    <a:pt x="249512" y="32367"/>
                  </a:lnTo>
                  <a:close/>
                  <a:moveTo>
                    <a:pt x="262644" y="32367"/>
                  </a:moveTo>
                  <a:lnTo>
                    <a:pt x="262644" y="38451"/>
                  </a:lnTo>
                  <a:lnTo>
                    <a:pt x="256238" y="38451"/>
                  </a:lnTo>
                  <a:lnTo>
                    <a:pt x="256238" y="32367"/>
                  </a:lnTo>
                  <a:close/>
                  <a:moveTo>
                    <a:pt x="269370" y="32367"/>
                  </a:moveTo>
                  <a:lnTo>
                    <a:pt x="269370" y="38451"/>
                  </a:lnTo>
                  <a:lnTo>
                    <a:pt x="262983" y="38451"/>
                  </a:lnTo>
                  <a:lnTo>
                    <a:pt x="262983" y="32367"/>
                  </a:lnTo>
                  <a:close/>
                  <a:moveTo>
                    <a:pt x="276115" y="32367"/>
                  </a:moveTo>
                  <a:lnTo>
                    <a:pt x="276115" y="38451"/>
                  </a:lnTo>
                  <a:lnTo>
                    <a:pt x="269709" y="38451"/>
                  </a:lnTo>
                  <a:lnTo>
                    <a:pt x="269709" y="32367"/>
                  </a:lnTo>
                  <a:close/>
                  <a:moveTo>
                    <a:pt x="282842" y="32367"/>
                  </a:moveTo>
                  <a:lnTo>
                    <a:pt x="282842" y="38451"/>
                  </a:lnTo>
                  <a:lnTo>
                    <a:pt x="276436" y="38451"/>
                  </a:lnTo>
                  <a:lnTo>
                    <a:pt x="276436" y="32367"/>
                  </a:lnTo>
                  <a:close/>
                  <a:moveTo>
                    <a:pt x="6745" y="38772"/>
                  </a:moveTo>
                  <a:lnTo>
                    <a:pt x="6745" y="44856"/>
                  </a:lnTo>
                  <a:lnTo>
                    <a:pt x="339" y="44856"/>
                  </a:lnTo>
                  <a:lnTo>
                    <a:pt x="339" y="38772"/>
                  </a:lnTo>
                  <a:close/>
                  <a:moveTo>
                    <a:pt x="13471" y="38772"/>
                  </a:moveTo>
                  <a:lnTo>
                    <a:pt x="13471" y="44856"/>
                  </a:lnTo>
                  <a:lnTo>
                    <a:pt x="7066" y="44856"/>
                  </a:lnTo>
                  <a:lnTo>
                    <a:pt x="7066" y="38772"/>
                  </a:lnTo>
                  <a:close/>
                  <a:moveTo>
                    <a:pt x="20198" y="38772"/>
                  </a:moveTo>
                  <a:lnTo>
                    <a:pt x="20198" y="44856"/>
                  </a:lnTo>
                  <a:lnTo>
                    <a:pt x="13810" y="44856"/>
                  </a:lnTo>
                  <a:lnTo>
                    <a:pt x="13810" y="38772"/>
                  </a:lnTo>
                  <a:close/>
                  <a:moveTo>
                    <a:pt x="26942" y="38772"/>
                  </a:moveTo>
                  <a:lnTo>
                    <a:pt x="26942" y="44856"/>
                  </a:lnTo>
                  <a:lnTo>
                    <a:pt x="20537" y="44856"/>
                  </a:lnTo>
                  <a:lnTo>
                    <a:pt x="20537" y="38772"/>
                  </a:lnTo>
                  <a:close/>
                  <a:moveTo>
                    <a:pt x="33669" y="38772"/>
                  </a:moveTo>
                  <a:lnTo>
                    <a:pt x="33669" y="44856"/>
                  </a:lnTo>
                  <a:lnTo>
                    <a:pt x="27281" y="44856"/>
                  </a:lnTo>
                  <a:lnTo>
                    <a:pt x="27281" y="38772"/>
                  </a:lnTo>
                  <a:close/>
                  <a:moveTo>
                    <a:pt x="40414" y="38772"/>
                  </a:moveTo>
                  <a:lnTo>
                    <a:pt x="40414" y="44856"/>
                  </a:lnTo>
                  <a:lnTo>
                    <a:pt x="34008" y="44856"/>
                  </a:lnTo>
                  <a:lnTo>
                    <a:pt x="34008" y="38772"/>
                  </a:lnTo>
                  <a:close/>
                  <a:moveTo>
                    <a:pt x="47140" y="38772"/>
                  </a:moveTo>
                  <a:lnTo>
                    <a:pt x="47140" y="44856"/>
                  </a:lnTo>
                  <a:lnTo>
                    <a:pt x="40753" y="44856"/>
                  </a:lnTo>
                  <a:lnTo>
                    <a:pt x="40753" y="38772"/>
                  </a:lnTo>
                  <a:close/>
                  <a:moveTo>
                    <a:pt x="53885" y="38772"/>
                  </a:moveTo>
                  <a:lnTo>
                    <a:pt x="53885" y="44856"/>
                  </a:lnTo>
                  <a:lnTo>
                    <a:pt x="47479" y="44856"/>
                  </a:lnTo>
                  <a:lnTo>
                    <a:pt x="47479" y="38772"/>
                  </a:lnTo>
                  <a:close/>
                  <a:moveTo>
                    <a:pt x="60611" y="38772"/>
                  </a:moveTo>
                  <a:lnTo>
                    <a:pt x="60611" y="44856"/>
                  </a:lnTo>
                  <a:lnTo>
                    <a:pt x="54206" y="44856"/>
                  </a:lnTo>
                  <a:lnTo>
                    <a:pt x="54206" y="38772"/>
                  </a:lnTo>
                  <a:close/>
                  <a:moveTo>
                    <a:pt x="67338" y="38772"/>
                  </a:moveTo>
                  <a:lnTo>
                    <a:pt x="67338" y="44856"/>
                  </a:lnTo>
                  <a:lnTo>
                    <a:pt x="60950" y="44856"/>
                  </a:lnTo>
                  <a:lnTo>
                    <a:pt x="60950" y="38772"/>
                  </a:lnTo>
                  <a:close/>
                  <a:moveTo>
                    <a:pt x="74083" y="38772"/>
                  </a:moveTo>
                  <a:lnTo>
                    <a:pt x="74083" y="44856"/>
                  </a:lnTo>
                  <a:lnTo>
                    <a:pt x="67677" y="44856"/>
                  </a:lnTo>
                  <a:lnTo>
                    <a:pt x="67677" y="38772"/>
                  </a:lnTo>
                  <a:close/>
                  <a:moveTo>
                    <a:pt x="80809" y="38772"/>
                  </a:moveTo>
                  <a:lnTo>
                    <a:pt x="80809" y="44856"/>
                  </a:lnTo>
                  <a:lnTo>
                    <a:pt x="74422" y="44856"/>
                  </a:lnTo>
                  <a:lnTo>
                    <a:pt x="74422" y="38772"/>
                  </a:lnTo>
                  <a:close/>
                  <a:moveTo>
                    <a:pt x="87554" y="38772"/>
                  </a:moveTo>
                  <a:lnTo>
                    <a:pt x="87554" y="44856"/>
                  </a:lnTo>
                  <a:lnTo>
                    <a:pt x="81148" y="44856"/>
                  </a:lnTo>
                  <a:lnTo>
                    <a:pt x="81148" y="38772"/>
                  </a:lnTo>
                  <a:close/>
                  <a:moveTo>
                    <a:pt x="94281" y="38772"/>
                  </a:moveTo>
                  <a:lnTo>
                    <a:pt x="94281" y="44856"/>
                  </a:lnTo>
                  <a:lnTo>
                    <a:pt x="87893" y="44856"/>
                  </a:lnTo>
                  <a:lnTo>
                    <a:pt x="87893" y="38772"/>
                  </a:lnTo>
                  <a:close/>
                  <a:moveTo>
                    <a:pt x="101025" y="38772"/>
                  </a:moveTo>
                  <a:lnTo>
                    <a:pt x="101025" y="44856"/>
                  </a:lnTo>
                  <a:lnTo>
                    <a:pt x="94620" y="44856"/>
                  </a:lnTo>
                  <a:lnTo>
                    <a:pt x="94620" y="38772"/>
                  </a:lnTo>
                  <a:close/>
                  <a:moveTo>
                    <a:pt x="107752" y="38772"/>
                  </a:moveTo>
                  <a:lnTo>
                    <a:pt x="107752" y="44856"/>
                  </a:lnTo>
                  <a:lnTo>
                    <a:pt x="101346" y="44856"/>
                  </a:lnTo>
                  <a:lnTo>
                    <a:pt x="101346" y="38772"/>
                  </a:lnTo>
                  <a:close/>
                  <a:moveTo>
                    <a:pt x="114478" y="38772"/>
                  </a:moveTo>
                  <a:lnTo>
                    <a:pt x="114478" y="44856"/>
                  </a:lnTo>
                  <a:lnTo>
                    <a:pt x="108091" y="44856"/>
                  </a:lnTo>
                  <a:lnTo>
                    <a:pt x="108091" y="38772"/>
                  </a:lnTo>
                  <a:close/>
                  <a:moveTo>
                    <a:pt x="121223" y="38772"/>
                  </a:moveTo>
                  <a:lnTo>
                    <a:pt x="121223" y="44856"/>
                  </a:lnTo>
                  <a:lnTo>
                    <a:pt x="114817" y="44856"/>
                  </a:lnTo>
                  <a:lnTo>
                    <a:pt x="114817" y="38772"/>
                  </a:lnTo>
                  <a:close/>
                  <a:moveTo>
                    <a:pt x="127950" y="38772"/>
                  </a:moveTo>
                  <a:lnTo>
                    <a:pt x="127950" y="44856"/>
                  </a:lnTo>
                  <a:lnTo>
                    <a:pt x="121562" y="44856"/>
                  </a:lnTo>
                  <a:lnTo>
                    <a:pt x="121562" y="38772"/>
                  </a:lnTo>
                  <a:close/>
                  <a:moveTo>
                    <a:pt x="134694" y="38772"/>
                  </a:moveTo>
                  <a:lnTo>
                    <a:pt x="134694" y="44856"/>
                  </a:lnTo>
                  <a:lnTo>
                    <a:pt x="128289" y="44856"/>
                  </a:lnTo>
                  <a:lnTo>
                    <a:pt x="128289" y="38772"/>
                  </a:lnTo>
                  <a:close/>
                  <a:moveTo>
                    <a:pt x="141421" y="38772"/>
                  </a:moveTo>
                  <a:lnTo>
                    <a:pt x="141421" y="44856"/>
                  </a:lnTo>
                  <a:lnTo>
                    <a:pt x="135033" y="44856"/>
                  </a:lnTo>
                  <a:lnTo>
                    <a:pt x="135033" y="38772"/>
                  </a:lnTo>
                  <a:close/>
                  <a:moveTo>
                    <a:pt x="148148" y="38772"/>
                  </a:moveTo>
                  <a:lnTo>
                    <a:pt x="148148" y="44856"/>
                  </a:lnTo>
                  <a:lnTo>
                    <a:pt x="141760" y="44856"/>
                  </a:lnTo>
                  <a:lnTo>
                    <a:pt x="141760" y="38772"/>
                  </a:lnTo>
                  <a:close/>
                  <a:moveTo>
                    <a:pt x="154892" y="38772"/>
                  </a:moveTo>
                  <a:lnTo>
                    <a:pt x="154892" y="44856"/>
                  </a:lnTo>
                  <a:lnTo>
                    <a:pt x="148487" y="44856"/>
                  </a:lnTo>
                  <a:lnTo>
                    <a:pt x="148487" y="38772"/>
                  </a:lnTo>
                  <a:close/>
                  <a:moveTo>
                    <a:pt x="161619" y="38772"/>
                  </a:moveTo>
                  <a:lnTo>
                    <a:pt x="161619" y="44856"/>
                  </a:lnTo>
                  <a:lnTo>
                    <a:pt x="155231" y="44856"/>
                  </a:lnTo>
                  <a:lnTo>
                    <a:pt x="155231" y="38772"/>
                  </a:lnTo>
                  <a:close/>
                  <a:moveTo>
                    <a:pt x="168363" y="38772"/>
                  </a:moveTo>
                  <a:lnTo>
                    <a:pt x="168363" y="44856"/>
                  </a:lnTo>
                  <a:lnTo>
                    <a:pt x="161958" y="44856"/>
                  </a:lnTo>
                  <a:lnTo>
                    <a:pt x="161958" y="38772"/>
                  </a:lnTo>
                  <a:close/>
                  <a:moveTo>
                    <a:pt x="175090" y="38772"/>
                  </a:moveTo>
                  <a:lnTo>
                    <a:pt x="175090" y="44856"/>
                  </a:lnTo>
                  <a:lnTo>
                    <a:pt x="168702" y="44856"/>
                  </a:lnTo>
                  <a:lnTo>
                    <a:pt x="168702" y="38772"/>
                  </a:lnTo>
                  <a:close/>
                  <a:moveTo>
                    <a:pt x="181834" y="38772"/>
                  </a:moveTo>
                  <a:lnTo>
                    <a:pt x="181834" y="44856"/>
                  </a:lnTo>
                  <a:lnTo>
                    <a:pt x="175429" y="44856"/>
                  </a:lnTo>
                  <a:lnTo>
                    <a:pt x="175429" y="38772"/>
                  </a:lnTo>
                  <a:close/>
                  <a:moveTo>
                    <a:pt x="188561" y="38772"/>
                  </a:moveTo>
                  <a:lnTo>
                    <a:pt x="188561" y="44856"/>
                  </a:lnTo>
                  <a:lnTo>
                    <a:pt x="182173" y="44856"/>
                  </a:lnTo>
                  <a:lnTo>
                    <a:pt x="182173" y="38772"/>
                  </a:lnTo>
                  <a:close/>
                  <a:moveTo>
                    <a:pt x="195288" y="38772"/>
                  </a:moveTo>
                  <a:lnTo>
                    <a:pt x="195288" y="44856"/>
                  </a:lnTo>
                  <a:lnTo>
                    <a:pt x="188900" y="44856"/>
                  </a:lnTo>
                  <a:lnTo>
                    <a:pt x="188900" y="38772"/>
                  </a:lnTo>
                  <a:close/>
                  <a:moveTo>
                    <a:pt x="202032" y="38772"/>
                  </a:moveTo>
                  <a:lnTo>
                    <a:pt x="202032" y="44856"/>
                  </a:lnTo>
                  <a:lnTo>
                    <a:pt x="195627" y="44856"/>
                  </a:lnTo>
                  <a:lnTo>
                    <a:pt x="195627" y="38772"/>
                  </a:lnTo>
                  <a:close/>
                  <a:moveTo>
                    <a:pt x="208759" y="38772"/>
                  </a:moveTo>
                  <a:lnTo>
                    <a:pt x="208759" y="44856"/>
                  </a:lnTo>
                  <a:lnTo>
                    <a:pt x="202371" y="44856"/>
                  </a:lnTo>
                  <a:lnTo>
                    <a:pt x="202371" y="38772"/>
                  </a:lnTo>
                  <a:close/>
                  <a:moveTo>
                    <a:pt x="215504" y="38772"/>
                  </a:moveTo>
                  <a:lnTo>
                    <a:pt x="215504" y="44856"/>
                  </a:lnTo>
                  <a:lnTo>
                    <a:pt x="209098" y="44856"/>
                  </a:lnTo>
                  <a:lnTo>
                    <a:pt x="209098" y="38772"/>
                  </a:lnTo>
                  <a:close/>
                  <a:moveTo>
                    <a:pt x="222230" y="38772"/>
                  </a:moveTo>
                  <a:lnTo>
                    <a:pt x="222230" y="44856"/>
                  </a:lnTo>
                  <a:lnTo>
                    <a:pt x="215843" y="44856"/>
                  </a:lnTo>
                  <a:lnTo>
                    <a:pt x="215843" y="38772"/>
                  </a:lnTo>
                  <a:close/>
                  <a:moveTo>
                    <a:pt x="228975" y="38772"/>
                  </a:moveTo>
                  <a:lnTo>
                    <a:pt x="228975" y="44856"/>
                  </a:lnTo>
                  <a:lnTo>
                    <a:pt x="222569" y="44856"/>
                  </a:lnTo>
                  <a:lnTo>
                    <a:pt x="222569" y="38772"/>
                  </a:lnTo>
                  <a:close/>
                  <a:moveTo>
                    <a:pt x="235701" y="38772"/>
                  </a:moveTo>
                  <a:lnTo>
                    <a:pt x="235701" y="44856"/>
                  </a:lnTo>
                  <a:lnTo>
                    <a:pt x="229296" y="44856"/>
                  </a:lnTo>
                  <a:lnTo>
                    <a:pt x="229296" y="38772"/>
                  </a:lnTo>
                  <a:close/>
                  <a:moveTo>
                    <a:pt x="242428" y="38772"/>
                  </a:moveTo>
                  <a:lnTo>
                    <a:pt x="242428" y="44856"/>
                  </a:lnTo>
                  <a:lnTo>
                    <a:pt x="236040" y="44856"/>
                  </a:lnTo>
                  <a:lnTo>
                    <a:pt x="236040" y="38772"/>
                  </a:lnTo>
                  <a:close/>
                  <a:moveTo>
                    <a:pt x="249173" y="38772"/>
                  </a:moveTo>
                  <a:lnTo>
                    <a:pt x="249173" y="44856"/>
                  </a:lnTo>
                  <a:lnTo>
                    <a:pt x="242767" y="44856"/>
                  </a:lnTo>
                  <a:lnTo>
                    <a:pt x="242767" y="38772"/>
                  </a:lnTo>
                  <a:close/>
                  <a:moveTo>
                    <a:pt x="255899" y="38772"/>
                  </a:moveTo>
                  <a:lnTo>
                    <a:pt x="255899" y="44856"/>
                  </a:lnTo>
                  <a:lnTo>
                    <a:pt x="249512" y="44856"/>
                  </a:lnTo>
                  <a:lnTo>
                    <a:pt x="249512" y="38772"/>
                  </a:lnTo>
                  <a:close/>
                  <a:moveTo>
                    <a:pt x="262644" y="38772"/>
                  </a:moveTo>
                  <a:lnTo>
                    <a:pt x="262644" y="44856"/>
                  </a:lnTo>
                  <a:lnTo>
                    <a:pt x="256238" y="44856"/>
                  </a:lnTo>
                  <a:lnTo>
                    <a:pt x="256238" y="38772"/>
                  </a:lnTo>
                  <a:close/>
                  <a:moveTo>
                    <a:pt x="269370" y="38772"/>
                  </a:moveTo>
                  <a:lnTo>
                    <a:pt x="269370" y="44856"/>
                  </a:lnTo>
                  <a:lnTo>
                    <a:pt x="262983" y="44856"/>
                  </a:lnTo>
                  <a:lnTo>
                    <a:pt x="262983" y="38772"/>
                  </a:lnTo>
                  <a:close/>
                  <a:moveTo>
                    <a:pt x="276115" y="38772"/>
                  </a:moveTo>
                  <a:lnTo>
                    <a:pt x="276115" y="44856"/>
                  </a:lnTo>
                  <a:lnTo>
                    <a:pt x="269709" y="44856"/>
                  </a:lnTo>
                  <a:lnTo>
                    <a:pt x="269709" y="38772"/>
                  </a:lnTo>
                  <a:close/>
                  <a:moveTo>
                    <a:pt x="282842" y="38772"/>
                  </a:moveTo>
                  <a:lnTo>
                    <a:pt x="282842" y="44856"/>
                  </a:lnTo>
                  <a:lnTo>
                    <a:pt x="276436" y="44856"/>
                  </a:lnTo>
                  <a:lnTo>
                    <a:pt x="276436" y="38772"/>
                  </a:lnTo>
                  <a:close/>
                  <a:moveTo>
                    <a:pt x="6745" y="45178"/>
                  </a:moveTo>
                  <a:lnTo>
                    <a:pt x="6745" y="51262"/>
                  </a:lnTo>
                  <a:lnTo>
                    <a:pt x="339" y="51262"/>
                  </a:lnTo>
                  <a:lnTo>
                    <a:pt x="339" y="45178"/>
                  </a:lnTo>
                  <a:close/>
                  <a:moveTo>
                    <a:pt x="13471" y="45178"/>
                  </a:moveTo>
                  <a:lnTo>
                    <a:pt x="13471" y="51262"/>
                  </a:lnTo>
                  <a:lnTo>
                    <a:pt x="7066" y="51262"/>
                  </a:lnTo>
                  <a:lnTo>
                    <a:pt x="7066" y="45178"/>
                  </a:lnTo>
                  <a:close/>
                  <a:moveTo>
                    <a:pt x="20198" y="45178"/>
                  </a:moveTo>
                  <a:lnTo>
                    <a:pt x="20198" y="51262"/>
                  </a:lnTo>
                  <a:lnTo>
                    <a:pt x="13810" y="51262"/>
                  </a:lnTo>
                  <a:lnTo>
                    <a:pt x="13810" y="45178"/>
                  </a:lnTo>
                  <a:close/>
                  <a:moveTo>
                    <a:pt x="26942" y="45178"/>
                  </a:moveTo>
                  <a:lnTo>
                    <a:pt x="26942" y="51262"/>
                  </a:lnTo>
                  <a:lnTo>
                    <a:pt x="20537" y="51262"/>
                  </a:lnTo>
                  <a:lnTo>
                    <a:pt x="20537" y="45178"/>
                  </a:lnTo>
                  <a:close/>
                  <a:moveTo>
                    <a:pt x="33669" y="45178"/>
                  </a:moveTo>
                  <a:lnTo>
                    <a:pt x="33669" y="51262"/>
                  </a:lnTo>
                  <a:lnTo>
                    <a:pt x="27281" y="51262"/>
                  </a:lnTo>
                  <a:lnTo>
                    <a:pt x="27281" y="45178"/>
                  </a:lnTo>
                  <a:close/>
                  <a:moveTo>
                    <a:pt x="40414" y="45178"/>
                  </a:moveTo>
                  <a:lnTo>
                    <a:pt x="40414" y="51262"/>
                  </a:lnTo>
                  <a:lnTo>
                    <a:pt x="34008" y="51262"/>
                  </a:lnTo>
                  <a:lnTo>
                    <a:pt x="34008" y="45178"/>
                  </a:lnTo>
                  <a:close/>
                  <a:moveTo>
                    <a:pt x="47140" y="45178"/>
                  </a:moveTo>
                  <a:lnTo>
                    <a:pt x="47140" y="51262"/>
                  </a:lnTo>
                  <a:lnTo>
                    <a:pt x="40753" y="51262"/>
                  </a:lnTo>
                  <a:lnTo>
                    <a:pt x="40753" y="45178"/>
                  </a:lnTo>
                  <a:close/>
                  <a:moveTo>
                    <a:pt x="53885" y="45178"/>
                  </a:moveTo>
                  <a:lnTo>
                    <a:pt x="53885" y="51262"/>
                  </a:lnTo>
                  <a:lnTo>
                    <a:pt x="47479" y="51262"/>
                  </a:lnTo>
                  <a:lnTo>
                    <a:pt x="47479" y="45178"/>
                  </a:lnTo>
                  <a:close/>
                  <a:moveTo>
                    <a:pt x="60611" y="45178"/>
                  </a:moveTo>
                  <a:lnTo>
                    <a:pt x="60611" y="51262"/>
                  </a:lnTo>
                  <a:lnTo>
                    <a:pt x="54206" y="51262"/>
                  </a:lnTo>
                  <a:lnTo>
                    <a:pt x="54206" y="45178"/>
                  </a:lnTo>
                  <a:close/>
                  <a:moveTo>
                    <a:pt x="67338" y="45178"/>
                  </a:moveTo>
                  <a:lnTo>
                    <a:pt x="67338" y="51262"/>
                  </a:lnTo>
                  <a:lnTo>
                    <a:pt x="60950" y="51262"/>
                  </a:lnTo>
                  <a:lnTo>
                    <a:pt x="60950" y="45178"/>
                  </a:lnTo>
                  <a:close/>
                  <a:moveTo>
                    <a:pt x="74083" y="45178"/>
                  </a:moveTo>
                  <a:lnTo>
                    <a:pt x="74083" y="51262"/>
                  </a:lnTo>
                  <a:lnTo>
                    <a:pt x="67677" y="51262"/>
                  </a:lnTo>
                  <a:lnTo>
                    <a:pt x="67677" y="45178"/>
                  </a:lnTo>
                  <a:close/>
                  <a:moveTo>
                    <a:pt x="80809" y="45178"/>
                  </a:moveTo>
                  <a:lnTo>
                    <a:pt x="80809" y="51262"/>
                  </a:lnTo>
                  <a:lnTo>
                    <a:pt x="74422" y="51262"/>
                  </a:lnTo>
                  <a:lnTo>
                    <a:pt x="74422" y="45178"/>
                  </a:lnTo>
                  <a:close/>
                  <a:moveTo>
                    <a:pt x="87554" y="45178"/>
                  </a:moveTo>
                  <a:lnTo>
                    <a:pt x="87554" y="51262"/>
                  </a:lnTo>
                  <a:lnTo>
                    <a:pt x="81148" y="51262"/>
                  </a:lnTo>
                  <a:lnTo>
                    <a:pt x="81148" y="45178"/>
                  </a:lnTo>
                  <a:close/>
                  <a:moveTo>
                    <a:pt x="94281" y="45178"/>
                  </a:moveTo>
                  <a:lnTo>
                    <a:pt x="94281" y="51262"/>
                  </a:lnTo>
                  <a:lnTo>
                    <a:pt x="87893" y="51262"/>
                  </a:lnTo>
                  <a:lnTo>
                    <a:pt x="87893" y="45178"/>
                  </a:lnTo>
                  <a:close/>
                  <a:moveTo>
                    <a:pt x="101025" y="45178"/>
                  </a:moveTo>
                  <a:lnTo>
                    <a:pt x="101025" y="51262"/>
                  </a:lnTo>
                  <a:lnTo>
                    <a:pt x="94620" y="51262"/>
                  </a:lnTo>
                  <a:lnTo>
                    <a:pt x="94620" y="45178"/>
                  </a:lnTo>
                  <a:close/>
                  <a:moveTo>
                    <a:pt x="107752" y="45178"/>
                  </a:moveTo>
                  <a:lnTo>
                    <a:pt x="107752" y="51262"/>
                  </a:lnTo>
                  <a:lnTo>
                    <a:pt x="101346" y="51262"/>
                  </a:lnTo>
                  <a:lnTo>
                    <a:pt x="101346" y="45178"/>
                  </a:lnTo>
                  <a:close/>
                  <a:moveTo>
                    <a:pt x="114478" y="45178"/>
                  </a:moveTo>
                  <a:lnTo>
                    <a:pt x="114478" y="51262"/>
                  </a:lnTo>
                  <a:lnTo>
                    <a:pt x="108091" y="51262"/>
                  </a:lnTo>
                  <a:lnTo>
                    <a:pt x="108091" y="45178"/>
                  </a:lnTo>
                  <a:close/>
                  <a:moveTo>
                    <a:pt x="121223" y="45178"/>
                  </a:moveTo>
                  <a:lnTo>
                    <a:pt x="121223" y="51262"/>
                  </a:lnTo>
                  <a:lnTo>
                    <a:pt x="114817" y="51262"/>
                  </a:lnTo>
                  <a:lnTo>
                    <a:pt x="114817" y="45178"/>
                  </a:lnTo>
                  <a:close/>
                  <a:moveTo>
                    <a:pt x="127950" y="45178"/>
                  </a:moveTo>
                  <a:lnTo>
                    <a:pt x="127950" y="51262"/>
                  </a:lnTo>
                  <a:lnTo>
                    <a:pt x="121562" y="51262"/>
                  </a:lnTo>
                  <a:lnTo>
                    <a:pt x="121562" y="45178"/>
                  </a:lnTo>
                  <a:close/>
                  <a:moveTo>
                    <a:pt x="134694" y="45178"/>
                  </a:moveTo>
                  <a:lnTo>
                    <a:pt x="134694" y="51262"/>
                  </a:lnTo>
                  <a:lnTo>
                    <a:pt x="128289" y="51262"/>
                  </a:lnTo>
                  <a:lnTo>
                    <a:pt x="128289" y="45178"/>
                  </a:lnTo>
                  <a:close/>
                  <a:moveTo>
                    <a:pt x="141421" y="45178"/>
                  </a:moveTo>
                  <a:lnTo>
                    <a:pt x="141421" y="51262"/>
                  </a:lnTo>
                  <a:lnTo>
                    <a:pt x="135033" y="51262"/>
                  </a:lnTo>
                  <a:lnTo>
                    <a:pt x="135033" y="45178"/>
                  </a:lnTo>
                  <a:close/>
                  <a:moveTo>
                    <a:pt x="148148" y="45178"/>
                  </a:moveTo>
                  <a:lnTo>
                    <a:pt x="148148" y="51262"/>
                  </a:lnTo>
                  <a:lnTo>
                    <a:pt x="141760" y="51262"/>
                  </a:lnTo>
                  <a:lnTo>
                    <a:pt x="141760" y="45178"/>
                  </a:lnTo>
                  <a:close/>
                  <a:moveTo>
                    <a:pt x="154892" y="45178"/>
                  </a:moveTo>
                  <a:lnTo>
                    <a:pt x="154892" y="51262"/>
                  </a:lnTo>
                  <a:lnTo>
                    <a:pt x="148487" y="51262"/>
                  </a:lnTo>
                  <a:lnTo>
                    <a:pt x="148487" y="45178"/>
                  </a:lnTo>
                  <a:close/>
                  <a:moveTo>
                    <a:pt x="161619" y="45178"/>
                  </a:moveTo>
                  <a:lnTo>
                    <a:pt x="161619" y="51262"/>
                  </a:lnTo>
                  <a:lnTo>
                    <a:pt x="155231" y="51262"/>
                  </a:lnTo>
                  <a:lnTo>
                    <a:pt x="155231" y="45178"/>
                  </a:lnTo>
                  <a:close/>
                  <a:moveTo>
                    <a:pt x="168363" y="45178"/>
                  </a:moveTo>
                  <a:lnTo>
                    <a:pt x="168363" y="51262"/>
                  </a:lnTo>
                  <a:lnTo>
                    <a:pt x="161958" y="51262"/>
                  </a:lnTo>
                  <a:lnTo>
                    <a:pt x="161958" y="45178"/>
                  </a:lnTo>
                  <a:close/>
                  <a:moveTo>
                    <a:pt x="175090" y="45178"/>
                  </a:moveTo>
                  <a:lnTo>
                    <a:pt x="175090" y="51262"/>
                  </a:lnTo>
                  <a:lnTo>
                    <a:pt x="168702" y="51262"/>
                  </a:lnTo>
                  <a:lnTo>
                    <a:pt x="168702" y="45178"/>
                  </a:lnTo>
                  <a:close/>
                  <a:moveTo>
                    <a:pt x="181834" y="45178"/>
                  </a:moveTo>
                  <a:lnTo>
                    <a:pt x="181834" y="51262"/>
                  </a:lnTo>
                  <a:lnTo>
                    <a:pt x="175429" y="51262"/>
                  </a:lnTo>
                  <a:lnTo>
                    <a:pt x="175429" y="45178"/>
                  </a:lnTo>
                  <a:close/>
                  <a:moveTo>
                    <a:pt x="188561" y="45178"/>
                  </a:moveTo>
                  <a:lnTo>
                    <a:pt x="188561" y="51262"/>
                  </a:lnTo>
                  <a:lnTo>
                    <a:pt x="182173" y="51262"/>
                  </a:lnTo>
                  <a:lnTo>
                    <a:pt x="182173" y="45178"/>
                  </a:lnTo>
                  <a:close/>
                  <a:moveTo>
                    <a:pt x="195288" y="45178"/>
                  </a:moveTo>
                  <a:lnTo>
                    <a:pt x="195288" y="51262"/>
                  </a:lnTo>
                  <a:lnTo>
                    <a:pt x="188900" y="51262"/>
                  </a:lnTo>
                  <a:lnTo>
                    <a:pt x="188900" y="45178"/>
                  </a:lnTo>
                  <a:close/>
                  <a:moveTo>
                    <a:pt x="202032" y="45178"/>
                  </a:moveTo>
                  <a:lnTo>
                    <a:pt x="202032" y="51262"/>
                  </a:lnTo>
                  <a:lnTo>
                    <a:pt x="195627" y="51262"/>
                  </a:lnTo>
                  <a:lnTo>
                    <a:pt x="195627" y="45178"/>
                  </a:lnTo>
                  <a:close/>
                  <a:moveTo>
                    <a:pt x="208759" y="45178"/>
                  </a:moveTo>
                  <a:lnTo>
                    <a:pt x="208759" y="51262"/>
                  </a:lnTo>
                  <a:lnTo>
                    <a:pt x="202371" y="51262"/>
                  </a:lnTo>
                  <a:lnTo>
                    <a:pt x="202371" y="45178"/>
                  </a:lnTo>
                  <a:close/>
                  <a:moveTo>
                    <a:pt x="215504" y="45178"/>
                  </a:moveTo>
                  <a:lnTo>
                    <a:pt x="215504" y="51262"/>
                  </a:lnTo>
                  <a:lnTo>
                    <a:pt x="209098" y="51262"/>
                  </a:lnTo>
                  <a:lnTo>
                    <a:pt x="209098" y="45178"/>
                  </a:lnTo>
                  <a:close/>
                  <a:moveTo>
                    <a:pt x="222230" y="45178"/>
                  </a:moveTo>
                  <a:lnTo>
                    <a:pt x="222230" y="51262"/>
                  </a:lnTo>
                  <a:lnTo>
                    <a:pt x="215843" y="51262"/>
                  </a:lnTo>
                  <a:lnTo>
                    <a:pt x="215843" y="45178"/>
                  </a:lnTo>
                  <a:close/>
                  <a:moveTo>
                    <a:pt x="228975" y="45178"/>
                  </a:moveTo>
                  <a:lnTo>
                    <a:pt x="228975" y="51262"/>
                  </a:lnTo>
                  <a:lnTo>
                    <a:pt x="222569" y="51262"/>
                  </a:lnTo>
                  <a:lnTo>
                    <a:pt x="222569" y="45178"/>
                  </a:lnTo>
                  <a:close/>
                  <a:moveTo>
                    <a:pt x="235701" y="45178"/>
                  </a:moveTo>
                  <a:lnTo>
                    <a:pt x="235701" y="51262"/>
                  </a:lnTo>
                  <a:lnTo>
                    <a:pt x="229296" y="51262"/>
                  </a:lnTo>
                  <a:lnTo>
                    <a:pt x="229296" y="45178"/>
                  </a:lnTo>
                  <a:close/>
                  <a:moveTo>
                    <a:pt x="242428" y="45178"/>
                  </a:moveTo>
                  <a:lnTo>
                    <a:pt x="242428" y="51262"/>
                  </a:lnTo>
                  <a:lnTo>
                    <a:pt x="236040" y="51262"/>
                  </a:lnTo>
                  <a:lnTo>
                    <a:pt x="236040" y="45178"/>
                  </a:lnTo>
                  <a:close/>
                  <a:moveTo>
                    <a:pt x="249173" y="45178"/>
                  </a:moveTo>
                  <a:lnTo>
                    <a:pt x="249173" y="51262"/>
                  </a:lnTo>
                  <a:lnTo>
                    <a:pt x="242767" y="51262"/>
                  </a:lnTo>
                  <a:lnTo>
                    <a:pt x="242767" y="45178"/>
                  </a:lnTo>
                  <a:close/>
                  <a:moveTo>
                    <a:pt x="255899" y="45178"/>
                  </a:moveTo>
                  <a:lnTo>
                    <a:pt x="255899" y="51262"/>
                  </a:lnTo>
                  <a:lnTo>
                    <a:pt x="249512" y="51262"/>
                  </a:lnTo>
                  <a:lnTo>
                    <a:pt x="249512" y="45178"/>
                  </a:lnTo>
                  <a:close/>
                  <a:moveTo>
                    <a:pt x="262644" y="45178"/>
                  </a:moveTo>
                  <a:lnTo>
                    <a:pt x="262644" y="51262"/>
                  </a:lnTo>
                  <a:lnTo>
                    <a:pt x="256238" y="51262"/>
                  </a:lnTo>
                  <a:lnTo>
                    <a:pt x="256238" y="45178"/>
                  </a:lnTo>
                  <a:close/>
                  <a:moveTo>
                    <a:pt x="269370" y="45178"/>
                  </a:moveTo>
                  <a:lnTo>
                    <a:pt x="269370" y="51262"/>
                  </a:lnTo>
                  <a:lnTo>
                    <a:pt x="262983" y="51262"/>
                  </a:lnTo>
                  <a:lnTo>
                    <a:pt x="262983" y="45178"/>
                  </a:lnTo>
                  <a:close/>
                  <a:moveTo>
                    <a:pt x="276115" y="45178"/>
                  </a:moveTo>
                  <a:lnTo>
                    <a:pt x="276115" y="51262"/>
                  </a:lnTo>
                  <a:lnTo>
                    <a:pt x="269709" y="51262"/>
                  </a:lnTo>
                  <a:lnTo>
                    <a:pt x="269709" y="45178"/>
                  </a:lnTo>
                  <a:close/>
                  <a:moveTo>
                    <a:pt x="282842" y="45178"/>
                  </a:moveTo>
                  <a:lnTo>
                    <a:pt x="282842" y="51262"/>
                  </a:lnTo>
                  <a:lnTo>
                    <a:pt x="276436" y="51262"/>
                  </a:lnTo>
                  <a:lnTo>
                    <a:pt x="276436" y="45178"/>
                  </a:lnTo>
                  <a:close/>
                  <a:moveTo>
                    <a:pt x="6745" y="51583"/>
                  </a:moveTo>
                  <a:lnTo>
                    <a:pt x="6745" y="57667"/>
                  </a:lnTo>
                  <a:lnTo>
                    <a:pt x="339" y="57667"/>
                  </a:lnTo>
                  <a:lnTo>
                    <a:pt x="339" y="51583"/>
                  </a:lnTo>
                  <a:close/>
                  <a:moveTo>
                    <a:pt x="13471" y="51583"/>
                  </a:moveTo>
                  <a:lnTo>
                    <a:pt x="13471" y="57667"/>
                  </a:lnTo>
                  <a:lnTo>
                    <a:pt x="7066" y="57667"/>
                  </a:lnTo>
                  <a:lnTo>
                    <a:pt x="7066" y="51583"/>
                  </a:lnTo>
                  <a:close/>
                  <a:moveTo>
                    <a:pt x="20198" y="51583"/>
                  </a:moveTo>
                  <a:lnTo>
                    <a:pt x="20198" y="57667"/>
                  </a:lnTo>
                  <a:lnTo>
                    <a:pt x="13810" y="57667"/>
                  </a:lnTo>
                  <a:lnTo>
                    <a:pt x="13810" y="51583"/>
                  </a:lnTo>
                  <a:close/>
                  <a:moveTo>
                    <a:pt x="26942" y="51583"/>
                  </a:moveTo>
                  <a:lnTo>
                    <a:pt x="26942" y="57667"/>
                  </a:lnTo>
                  <a:lnTo>
                    <a:pt x="20537" y="57667"/>
                  </a:lnTo>
                  <a:lnTo>
                    <a:pt x="20537" y="51583"/>
                  </a:lnTo>
                  <a:close/>
                  <a:moveTo>
                    <a:pt x="33669" y="51583"/>
                  </a:moveTo>
                  <a:lnTo>
                    <a:pt x="33669" y="57667"/>
                  </a:lnTo>
                  <a:lnTo>
                    <a:pt x="27281" y="57667"/>
                  </a:lnTo>
                  <a:lnTo>
                    <a:pt x="27281" y="51583"/>
                  </a:lnTo>
                  <a:close/>
                  <a:moveTo>
                    <a:pt x="40414" y="51583"/>
                  </a:moveTo>
                  <a:lnTo>
                    <a:pt x="40414" y="57667"/>
                  </a:lnTo>
                  <a:lnTo>
                    <a:pt x="34008" y="57667"/>
                  </a:lnTo>
                  <a:lnTo>
                    <a:pt x="34008" y="51583"/>
                  </a:lnTo>
                  <a:close/>
                  <a:moveTo>
                    <a:pt x="47140" y="51583"/>
                  </a:moveTo>
                  <a:lnTo>
                    <a:pt x="47140" y="57667"/>
                  </a:lnTo>
                  <a:lnTo>
                    <a:pt x="40753" y="57667"/>
                  </a:lnTo>
                  <a:lnTo>
                    <a:pt x="40753" y="51583"/>
                  </a:lnTo>
                  <a:close/>
                  <a:moveTo>
                    <a:pt x="53885" y="51583"/>
                  </a:moveTo>
                  <a:lnTo>
                    <a:pt x="53885" y="57667"/>
                  </a:lnTo>
                  <a:lnTo>
                    <a:pt x="47479" y="57667"/>
                  </a:lnTo>
                  <a:lnTo>
                    <a:pt x="47479" y="51583"/>
                  </a:lnTo>
                  <a:close/>
                  <a:moveTo>
                    <a:pt x="60611" y="51583"/>
                  </a:moveTo>
                  <a:lnTo>
                    <a:pt x="60611" y="57667"/>
                  </a:lnTo>
                  <a:lnTo>
                    <a:pt x="54206" y="57667"/>
                  </a:lnTo>
                  <a:lnTo>
                    <a:pt x="54206" y="51583"/>
                  </a:lnTo>
                  <a:close/>
                  <a:moveTo>
                    <a:pt x="67338" y="51583"/>
                  </a:moveTo>
                  <a:lnTo>
                    <a:pt x="67338" y="57667"/>
                  </a:lnTo>
                  <a:lnTo>
                    <a:pt x="60950" y="57667"/>
                  </a:lnTo>
                  <a:lnTo>
                    <a:pt x="60950" y="51583"/>
                  </a:lnTo>
                  <a:close/>
                  <a:moveTo>
                    <a:pt x="74083" y="51583"/>
                  </a:moveTo>
                  <a:lnTo>
                    <a:pt x="74083" y="57667"/>
                  </a:lnTo>
                  <a:lnTo>
                    <a:pt x="67677" y="57667"/>
                  </a:lnTo>
                  <a:lnTo>
                    <a:pt x="67677" y="51583"/>
                  </a:lnTo>
                  <a:close/>
                  <a:moveTo>
                    <a:pt x="80809" y="51583"/>
                  </a:moveTo>
                  <a:lnTo>
                    <a:pt x="80809" y="57667"/>
                  </a:lnTo>
                  <a:lnTo>
                    <a:pt x="74422" y="57667"/>
                  </a:lnTo>
                  <a:lnTo>
                    <a:pt x="74422" y="51583"/>
                  </a:lnTo>
                  <a:close/>
                  <a:moveTo>
                    <a:pt x="87554" y="51583"/>
                  </a:moveTo>
                  <a:lnTo>
                    <a:pt x="87554" y="57667"/>
                  </a:lnTo>
                  <a:lnTo>
                    <a:pt x="81148" y="57667"/>
                  </a:lnTo>
                  <a:lnTo>
                    <a:pt x="81148" y="51583"/>
                  </a:lnTo>
                  <a:close/>
                  <a:moveTo>
                    <a:pt x="94281" y="51583"/>
                  </a:moveTo>
                  <a:lnTo>
                    <a:pt x="94281" y="57667"/>
                  </a:lnTo>
                  <a:lnTo>
                    <a:pt x="87893" y="57667"/>
                  </a:lnTo>
                  <a:lnTo>
                    <a:pt x="87893" y="51583"/>
                  </a:lnTo>
                  <a:close/>
                  <a:moveTo>
                    <a:pt x="101025" y="51583"/>
                  </a:moveTo>
                  <a:lnTo>
                    <a:pt x="101025" y="57667"/>
                  </a:lnTo>
                  <a:lnTo>
                    <a:pt x="94620" y="57667"/>
                  </a:lnTo>
                  <a:lnTo>
                    <a:pt x="94620" y="51583"/>
                  </a:lnTo>
                  <a:close/>
                  <a:moveTo>
                    <a:pt x="107752" y="51583"/>
                  </a:moveTo>
                  <a:lnTo>
                    <a:pt x="107752" y="57667"/>
                  </a:lnTo>
                  <a:lnTo>
                    <a:pt x="101346" y="57667"/>
                  </a:lnTo>
                  <a:lnTo>
                    <a:pt x="101346" y="51583"/>
                  </a:lnTo>
                  <a:close/>
                  <a:moveTo>
                    <a:pt x="114478" y="51583"/>
                  </a:moveTo>
                  <a:lnTo>
                    <a:pt x="114478" y="57667"/>
                  </a:lnTo>
                  <a:lnTo>
                    <a:pt x="108091" y="57667"/>
                  </a:lnTo>
                  <a:lnTo>
                    <a:pt x="108091" y="51583"/>
                  </a:lnTo>
                  <a:close/>
                  <a:moveTo>
                    <a:pt x="121223" y="51583"/>
                  </a:moveTo>
                  <a:lnTo>
                    <a:pt x="121223" y="57667"/>
                  </a:lnTo>
                  <a:lnTo>
                    <a:pt x="114817" y="57667"/>
                  </a:lnTo>
                  <a:lnTo>
                    <a:pt x="114817" y="51583"/>
                  </a:lnTo>
                  <a:close/>
                  <a:moveTo>
                    <a:pt x="127950" y="51583"/>
                  </a:moveTo>
                  <a:lnTo>
                    <a:pt x="127950" y="57667"/>
                  </a:lnTo>
                  <a:lnTo>
                    <a:pt x="121562" y="57667"/>
                  </a:lnTo>
                  <a:lnTo>
                    <a:pt x="121562" y="51583"/>
                  </a:lnTo>
                  <a:close/>
                  <a:moveTo>
                    <a:pt x="134694" y="51583"/>
                  </a:moveTo>
                  <a:lnTo>
                    <a:pt x="134694" y="57667"/>
                  </a:lnTo>
                  <a:lnTo>
                    <a:pt x="128289" y="57667"/>
                  </a:lnTo>
                  <a:lnTo>
                    <a:pt x="128289" y="51583"/>
                  </a:lnTo>
                  <a:close/>
                  <a:moveTo>
                    <a:pt x="141421" y="51583"/>
                  </a:moveTo>
                  <a:lnTo>
                    <a:pt x="141421" y="57667"/>
                  </a:lnTo>
                  <a:lnTo>
                    <a:pt x="135033" y="57667"/>
                  </a:lnTo>
                  <a:lnTo>
                    <a:pt x="135033" y="51583"/>
                  </a:lnTo>
                  <a:close/>
                  <a:moveTo>
                    <a:pt x="148148" y="51583"/>
                  </a:moveTo>
                  <a:lnTo>
                    <a:pt x="148148" y="57667"/>
                  </a:lnTo>
                  <a:lnTo>
                    <a:pt x="141760" y="57667"/>
                  </a:lnTo>
                  <a:lnTo>
                    <a:pt x="141760" y="51583"/>
                  </a:lnTo>
                  <a:close/>
                  <a:moveTo>
                    <a:pt x="154892" y="51583"/>
                  </a:moveTo>
                  <a:lnTo>
                    <a:pt x="154892" y="57667"/>
                  </a:lnTo>
                  <a:lnTo>
                    <a:pt x="148487" y="57667"/>
                  </a:lnTo>
                  <a:lnTo>
                    <a:pt x="148487" y="51583"/>
                  </a:lnTo>
                  <a:close/>
                  <a:moveTo>
                    <a:pt x="161619" y="51583"/>
                  </a:moveTo>
                  <a:lnTo>
                    <a:pt x="161619" y="57667"/>
                  </a:lnTo>
                  <a:lnTo>
                    <a:pt x="155231" y="57667"/>
                  </a:lnTo>
                  <a:lnTo>
                    <a:pt x="155231" y="51583"/>
                  </a:lnTo>
                  <a:close/>
                  <a:moveTo>
                    <a:pt x="168363" y="51583"/>
                  </a:moveTo>
                  <a:lnTo>
                    <a:pt x="168363" y="57667"/>
                  </a:lnTo>
                  <a:lnTo>
                    <a:pt x="161958" y="57667"/>
                  </a:lnTo>
                  <a:lnTo>
                    <a:pt x="161958" y="51583"/>
                  </a:lnTo>
                  <a:close/>
                  <a:moveTo>
                    <a:pt x="175090" y="51583"/>
                  </a:moveTo>
                  <a:lnTo>
                    <a:pt x="175090" y="57667"/>
                  </a:lnTo>
                  <a:lnTo>
                    <a:pt x="168702" y="57667"/>
                  </a:lnTo>
                  <a:lnTo>
                    <a:pt x="168702" y="51583"/>
                  </a:lnTo>
                  <a:close/>
                  <a:moveTo>
                    <a:pt x="181834" y="51583"/>
                  </a:moveTo>
                  <a:lnTo>
                    <a:pt x="181834" y="57667"/>
                  </a:lnTo>
                  <a:lnTo>
                    <a:pt x="175429" y="57667"/>
                  </a:lnTo>
                  <a:lnTo>
                    <a:pt x="175429" y="51583"/>
                  </a:lnTo>
                  <a:close/>
                  <a:moveTo>
                    <a:pt x="188561" y="51583"/>
                  </a:moveTo>
                  <a:lnTo>
                    <a:pt x="188561" y="57667"/>
                  </a:lnTo>
                  <a:lnTo>
                    <a:pt x="182173" y="57667"/>
                  </a:lnTo>
                  <a:lnTo>
                    <a:pt x="182173" y="51583"/>
                  </a:lnTo>
                  <a:close/>
                  <a:moveTo>
                    <a:pt x="195288" y="51583"/>
                  </a:moveTo>
                  <a:lnTo>
                    <a:pt x="195288" y="57667"/>
                  </a:lnTo>
                  <a:lnTo>
                    <a:pt x="188900" y="57667"/>
                  </a:lnTo>
                  <a:lnTo>
                    <a:pt x="188900" y="51583"/>
                  </a:lnTo>
                  <a:close/>
                  <a:moveTo>
                    <a:pt x="202032" y="51583"/>
                  </a:moveTo>
                  <a:lnTo>
                    <a:pt x="202032" y="57667"/>
                  </a:lnTo>
                  <a:lnTo>
                    <a:pt x="195627" y="57667"/>
                  </a:lnTo>
                  <a:lnTo>
                    <a:pt x="195627" y="51583"/>
                  </a:lnTo>
                  <a:close/>
                  <a:moveTo>
                    <a:pt x="208759" y="51583"/>
                  </a:moveTo>
                  <a:lnTo>
                    <a:pt x="208759" y="57667"/>
                  </a:lnTo>
                  <a:lnTo>
                    <a:pt x="202371" y="57667"/>
                  </a:lnTo>
                  <a:lnTo>
                    <a:pt x="202371" y="51583"/>
                  </a:lnTo>
                  <a:close/>
                  <a:moveTo>
                    <a:pt x="215504" y="51583"/>
                  </a:moveTo>
                  <a:lnTo>
                    <a:pt x="215504" y="57667"/>
                  </a:lnTo>
                  <a:lnTo>
                    <a:pt x="209098" y="57667"/>
                  </a:lnTo>
                  <a:lnTo>
                    <a:pt x="209098" y="51583"/>
                  </a:lnTo>
                  <a:close/>
                  <a:moveTo>
                    <a:pt x="222230" y="51583"/>
                  </a:moveTo>
                  <a:lnTo>
                    <a:pt x="222230" y="57667"/>
                  </a:lnTo>
                  <a:lnTo>
                    <a:pt x="215843" y="57667"/>
                  </a:lnTo>
                  <a:lnTo>
                    <a:pt x="215843" y="51583"/>
                  </a:lnTo>
                  <a:close/>
                  <a:moveTo>
                    <a:pt x="228975" y="51583"/>
                  </a:moveTo>
                  <a:lnTo>
                    <a:pt x="228975" y="57667"/>
                  </a:lnTo>
                  <a:lnTo>
                    <a:pt x="222569" y="57667"/>
                  </a:lnTo>
                  <a:lnTo>
                    <a:pt x="222569" y="51583"/>
                  </a:lnTo>
                  <a:close/>
                  <a:moveTo>
                    <a:pt x="235701" y="51583"/>
                  </a:moveTo>
                  <a:lnTo>
                    <a:pt x="235701" y="57667"/>
                  </a:lnTo>
                  <a:lnTo>
                    <a:pt x="229296" y="57667"/>
                  </a:lnTo>
                  <a:lnTo>
                    <a:pt x="229296" y="51583"/>
                  </a:lnTo>
                  <a:close/>
                  <a:moveTo>
                    <a:pt x="242428" y="51583"/>
                  </a:moveTo>
                  <a:lnTo>
                    <a:pt x="242428" y="57667"/>
                  </a:lnTo>
                  <a:lnTo>
                    <a:pt x="236040" y="57667"/>
                  </a:lnTo>
                  <a:lnTo>
                    <a:pt x="236040" y="51583"/>
                  </a:lnTo>
                  <a:close/>
                  <a:moveTo>
                    <a:pt x="249173" y="51583"/>
                  </a:moveTo>
                  <a:lnTo>
                    <a:pt x="249173" y="57667"/>
                  </a:lnTo>
                  <a:lnTo>
                    <a:pt x="242767" y="57667"/>
                  </a:lnTo>
                  <a:lnTo>
                    <a:pt x="242767" y="51583"/>
                  </a:lnTo>
                  <a:close/>
                  <a:moveTo>
                    <a:pt x="255899" y="51583"/>
                  </a:moveTo>
                  <a:lnTo>
                    <a:pt x="255899" y="57667"/>
                  </a:lnTo>
                  <a:lnTo>
                    <a:pt x="249512" y="57667"/>
                  </a:lnTo>
                  <a:lnTo>
                    <a:pt x="249512" y="51583"/>
                  </a:lnTo>
                  <a:close/>
                  <a:moveTo>
                    <a:pt x="262644" y="51583"/>
                  </a:moveTo>
                  <a:lnTo>
                    <a:pt x="262644" y="57667"/>
                  </a:lnTo>
                  <a:lnTo>
                    <a:pt x="256238" y="57667"/>
                  </a:lnTo>
                  <a:lnTo>
                    <a:pt x="256238" y="51583"/>
                  </a:lnTo>
                  <a:close/>
                  <a:moveTo>
                    <a:pt x="269370" y="51583"/>
                  </a:moveTo>
                  <a:lnTo>
                    <a:pt x="269370" y="57667"/>
                  </a:lnTo>
                  <a:lnTo>
                    <a:pt x="262983" y="57667"/>
                  </a:lnTo>
                  <a:lnTo>
                    <a:pt x="262983" y="51583"/>
                  </a:lnTo>
                  <a:close/>
                  <a:moveTo>
                    <a:pt x="276115" y="51583"/>
                  </a:moveTo>
                  <a:lnTo>
                    <a:pt x="276115" y="57667"/>
                  </a:lnTo>
                  <a:lnTo>
                    <a:pt x="269709" y="57667"/>
                  </a:lnTo>
                  <a:lnTo>
                    <a:pt x="269709" y="51583"/>
                  </a:lnTo>
                  <a:close/>
                  <a:moveTo>
                    <a:pt x="282842" y="51583"/>
                  </a:moveTo>
                  <a:lnTo>
                    <a:pt x="282842" y="57667"/>
                  </a:lnTo>
                  <a:lnTo>
                    <a:pt x="276436" y="57667"/>
                  </a:lnTo>
                  <a:lnTo>
                    <a:pt x="276436" y="51583"/>
                  </a:lnTo>
                  <a:close/>
                  <a:moveTo>
                    <a:pt x="6745" y="57989"/>
                  </a:moveTo>
                  <a:lnTo>
                    <a:pt x="6745" y="64073"/>
                  </a:lnTo>
                  <a:lnTo>
                    <a:pt x="339" y="64073"/>
                  </a:lnTo>
                  <a:lnTo>
                    <a:pt x="339" y="57989"/>
                  </a:lnTo>
                  <a:close/>
                  <a:moveTo>
                    <a:pt x="13471" y="57989"/>
                  </a:moveTo>
                  <a:lnTo>
                    <a:pt x="13471" y="64073"/>
                  </a:lnTo>
                  <a:lnTo>
                    <a:pt x="7066" y="64073"/>
                  </a:lnTo>
                  <a:lnTo>
                    <a:pt x="7066" y="57989"/>
                  </a:lnTo>
                  <a:close/>
                  <a:moveTo>
                    <a:pt x="20198" y="57989"/>
                  </a:moveTo>
                  <a:lnTo>
                    <a:pt x="20198" y="64073"/>
                  </a:lnTo>
                  <a:lnTo>
                    <a:pt x="13810" y="64073"/>
                  </a:lnTo>
                  <a:lnTo>
                    <a:pt x="13810" y="57989"/>
                  </a:lnTo>
                  <a:close/>
                  <a:moveTo>
                    <a:pt x="26942" y="57989"/>
                  </a:moveTo>
                  <a:lnTo>
                    <a:pt x="26942" y="64073"/>
                  </a:lnTo>
                  <a:lnTo>
                    <a:pt x="20537" y="64073"/>
                  </a:lnTo>
                  <a:lnTo>
                    <a:pt x="20537" y="57989"/>
                  </a:lnTo>
                  <a:close/>
                  <a:moveTo>
                    <a:pt x="33669" y="57989"/>
                  </a:moveTo>
                  <a:lnTo>
                    <a:pt x="33669" y="64073"/>
                  </a:lnTo>
                  <a:lnTo>
                    <a:pt x="27281" y="64073"/>
                  </a:lnTo>
                  <a:lnTo>
                    <a:pt x="27281" y="57989"/>
                  </a:lnTo>
                  <a:close/>
                  <a:moveTo>
                    <a:pt x="40414" y="57989"/>
                  </a:moveTo>
                  <a:lnTo>
                    <a:pt x="40414" y="64073"/>
                  </a:lnTo>
                  <a:lnTo>
                    <a:pt x="34008" y="64073"/>
                  </a:lnTo>
                  <a:lnTo>
                    <a:pt x="34008" y="57989"/>
                  </a:lnTo>
                  <a:close/>
                  <a:moveTo>
                    <a:pt x="47140" y="57989"/>
                  </a:moveTo>
                  <a:lnTo>
                    <a:pt x="47140" y="64073"/>
                  </a:lnTo>
                  <a:lnTo>
                    <a:pt x="40753" y="64073"/>
                  </a:lnTo>
                  <a:lnTo>
                    <a:pt x="40753" y="57989"/>
                  </a:lnTo>
                  <a:close/>
                  <a:moveTo>
                    <a:pt x="53885" y="57989"/>
                  </a:moveTo>
                  <a:lnTo>
                    <a:pt x="53885" y="64073"/>
                  </a:lnTo>
                  <a:lnTo>
                    <a:pt x="47479" y="64073"/>
                  </a:lnTo>
                  <a:lnTo>
                    <a:pt x="47479" y="57989"/>
                  </a:lnTo>
                  <a:close/>
                  <a:moveTo>
                    <a:pt x="60611" y="57989"/>
                  </a:moveTo>
                  <a:lnTo>
                    <a:pt x="60611" y="64073"/>
                  </a:lnTo>
                  <a:lnTo>
                    <a:pt x="54206" y="64073"/>
                  </a:lnTo>
                  <a:lnTo>
                    <a:pt x="54206" y="57989"/>
                  </a:lnTo>
                  <a:close/>
                  <a:moveTo>
                    <a:pt x="67338" y="57989"/>
                  </a:moveTo>
                  <a:lnTo>
                    <a:pt x="67338" y="64073"/>
                  </a:lnTo>
                  <a:lnTo>
                    <a:pt x="60950" y="64073"/>
                  </a:lnTo>
                  <a:lnTo>
                    <a:pt x="60950" y="57989"/>
                  </a:lnTo>
                  <a:close/>
                  <a:moveTo>
                    <a:pt x="74083" y="57989"/>
                  </a:moveTo>
                  <a:lnTo>
                    <a:pt x="74083" y="64073"/>
                  </a:lnTo>
                  <a:lnTo>
                    <a:pt x="67677" y="64073"/>
                  </a:lnTo>
                  <a:lnTo>
                    <a:pt x="67677" y="57989"/>
                  </a:lnTo>
                  <a:close/>
                  <a:moveTo>
                    <a:pt x="80809" y="57989"/>
                  </a:moveTo>
                  <a:lnTo>
                    <a:pt x="80809" y="64073"/>
                  </a:lnTo>
                  <a:lnTo>
                    <a:pt x="74422" y="64073"/>
                  </a:lnTo>
                  <a:lnTo>
                    <a:pt x="74422" y="57989"/>
                  </a:lnTo>
                  <a:close/>
                  <a:moveTo>
                    <a:pt x="87554" y="57989"/>
                  </a:moveTo>
                  <a:lnTo>
                    <a:pt x="87554" y="64073"/>
                  </a:lnTo>
                  <a:lnTo>
                    <a:pt x="81148" y="64073"/>
                  </a:lnTo>
                  <a:lnTo>
                    <a:pt x="81148" y="57989"/>
                  </a:lnTo>
                  <a:close/>
                  <a:moveTo>
                    <a:pt x="94281" y="57989"/>
                  </a:moveTo>
                  <a:lnTo>
                    <a:pt x="94281" y="64073"/>
                  </a:lnTo>
                  <a:lnTo>
                    <a:pt x="87893" y="64073"/>
                  </a:lnTo>
                  <a:lnTo>
                    <a:pt x="87893" y="57989"/>
                  </a:lnTo>
                  <a:close/>
                  <a:moveTo>
                    <a:pt x="101007" y="57989"/>
                  </a:moveTo>
                  <a:lnTo>
                    <a:pt x="101007" y="64073"/>
                  </a:lnTo>
                  <a:lnTo>
                    <a:pt x="94620" y="64073"/>
                  </a:lnTo>
                  <a:lnTo>
                    <a:pt x="94620" y="57989"/>
                  </a:lnTo>
                  <a:close/>
                  <a:moveTo>
                    <a:pt x="107752" y="57989"/>
                  </a:moveTo>
                  <a:lnTo>
                    <a:pt x="107752" y="64073"/>
                  </a:lnTo>
                  <a:lnTo>
                    <a:pt x="101346" y="64073"/>
                  </a:lnTo>
                  <a:lnTo>
                    <a:pt x="101346" y="57989"/>
                  </a:lnTo>
                  <a:close/>
                  <a:moveTo>
                    <a:pt x="114478" y="57989"/>
                  </a:moveTo>
                  <a:lnTo>
                    <a:pt x="114478" y="64073"/>
                  </a:lnTo>
                  <a:lnTo>
                    <a:pt x="108091" y="64073"/>
                  </a:lnTo>
                  <a:lnTo>
                    <a:pt x="108091" y="57989"/>
                  </a:lnTo>
                  <a:close/>
                  <a:moveTo>
                    <a:pt x="121223" y="57989"/>
                  </a:moveTo>
                  <a:lnTo>
                    <a:pt x="121223" y="64073"/>
                  </a:lnTo>
                  <a:lnTo>
                    <a:pt x="114817" y="64073"/>
                  </a:lnTo>
                  <a:lnTo>
                    <a:pt x="114817" y="57989"/>
                  </a:lnTo>
                  <a:close/>
                  <a:moveTo>
                    <a:pt x="127950" y="57989"/>
                  </a:moveTo>
                  <a:lnTo>
                    <a:pt x="127950" y="64073"/>
                  </a:lnTo>
                  <a:lnTo>
                    <a:pt x="121562" y="64073"/>
                  </a:lnTo>
                  <a:lnTo>
                    <a:pt x="121562" y="57989"/>
                  </a:lnTo>
                  <a:close/>
                  <a:moveTo>
                    <a:pt x="134694" y="57989"/>
                  </a:moveTo>
                  <a:lnTo>
                    <a:pt x="134694" y="64073"/>
                  </a:lnTo>
                  <a:lnTo>
                    <a:pt x="128289" y="64073"/>
                  </a:lnTo>
                  <a:lnTo>
                    <a:pt x="128289" y="57989"/>
                  </a:lnTo>
                  <a:close/>
                  <a:moveTo>
                    <a:pt x="141421" y="57989"/>
                  </a:moveTo>
                  <a:lnTo>
                    <a:pt x="141421" y="64073"/>
                  </a:lnTo>
                  <a:lnTo>
                    <a:pt x="135033" y="64073"/>
                  </a:lnTo>
                  <a:lnTo>
                    <a:pt x="135033" y="57989"/>
                  </a:lnTo>
                  <a:close/>
                  <a:moveTo>
                    <a:pt x="148148" y="57989"/>
                  </a:moveTo>
                  <a:lnTo>
                    <a:pt x="148148" y="64073"/>
                  </a:lnTo>
                  <a:lnTo>
                    <a:pt x="141760" y="64073"/>
                  </a:lnTo>
                  <a:lnTo>
                    <a:pt x="141760" y="57989"/>
                  </a:lnTo>
                  <a:close/>
                  <a:moveTo>
                    <a:pt x="154892" y="57989"/>
                  </a:moveTo>
                  <a:lnTo>
                    <a:pt x="154892" y="64073"/>
                  </a:lnTo>
                  <a:lnTo>
                    <a:pt x="148487" y="64073"/>
                  </a:lnTo>
                  <a:lnTo>
                    <a:pt x="148487" y="57989"/>
                  </a:lnTo>
                  <a:close/>
                  <a:moveTo>
                    <a:pt x="161619" y="57989"/>
                  </a:moveTo>
                  <a:lnTo>
                    <a:pt x="161619" y="64073"/>
                  </a:lnTo>
                  <a:lnTo>
                    <a:pt x="155231" y="64073"/>
                  </a:lnTo>
                  <a:lnTo>
                    <a:pt x="155231" y="57989"/>
                  </a:lnTo>
                  <a:close/>
                  <a:moveTo>
                    <a:pt x="168363" y="57989"/>
                  </a:moveTo>
                  <a:lnTo>
                    <a:pt x="168363" y="64073"/>
                  </a:lnTo>
                  <a:lnTo>
                    <a:pt x="161958" y="64073"/>
                  </a:lnTo>
                  <a:lnTo>
                    <a:pt x="161958" y="57989"/>
                  </a:lnTo>
                  <a:close/>
                  <a:moveTo>
                    <a:pt x="175090" y="57989"/>
                  </a:moveTo>
                  <a:lnTo>
                    <a:pt x="175090" y="64073"/>
                  </a:lnTo>
                  <a:lnTo>
                    <a:pt x="168702" y="64073"/>
                  </a:lnTo>
                  <a:lnTo>
                    <a:pt x="168702" y="57989"/>
                  </a:lnTo>
                  <a:close/>
                  <a:moveTo>
                    <a:pt x="181834" y="57989"/>
                  </a:moveTo>
                  <a:lnTo>
                    <a:pt x="181834" y="64073"/>
                  </a:lnTo>
                  <a:lnTo>
                    <a:pt x="175429" y="64073"/>
                  </a:lnTo>
                  <a:lnTo>
                    <a:pt x="175429" y="57989"/>
                  </a:lnTo>
                  <a:close/>
                  <a:moveTo>
                    <a:pt x="188561" y="57989"/>
                  </a:moveTo>
                  <a:lnTo>
                    <a:pt x="188561" y="64073"/>
                  </a:lnTo>
                  <a:lnTo>
                    <a:pt x="182173" y="64073"/>
                  </a:lnTo>
                  <a:lnTo>
                    <a:pt x="182173" y="57989"/>
                  </a:lnTo>
                  <a:close/>
                  <a:moveTo>
                    <a:pt x="195288" y="57989"/>
                  </a:moveTo>
                  <a:lnTo>
                    <a:pt x="195288" y="64073"/>
                  </a:lnTo>
                  <a:lnTo>
                    <a:pt x="188900" y="64073"/>
                  </a:lnTo>
                  <a:lnTo>
                    <a:pt x="188900" y="57989"/>
                  </a:lnTo>
                  <a:close/>
                  <a:moveTo>
                    <a:pt x="202032" y="57989"/>
                  </a:moveTo>
                  <a:lnTo>
                    <a:pt x="202032" y="64073"/>
                  </a:lnTo>
                  <a:lnTo>
                    <a:pt x="195627" y="64073"/>
                  </a:lnTo>
                  <a:lnTo>
                    <a:pt x="195627" y="57989"/>
                  </a:lnTo>
                  <a:close/>
                  <a:moveTo>
                    <a:pt x="208759" y="57989"/>
                  </a:moveTo>
                  <a:lnTo>
                    <a:pt x="208759" y="64073"/>
                  </a:lnTo>
                  <a:lnTo>
                    <a:pt x="202371" y="64073"/>
                  </a:lnTo>
                  <a:lnTo>
                    <a:pt x="202371" y="57989"/>
                  </a:lnTo>
                  <a:close/>
                  <a:moveTo>
                    <a:pt x="215504" y="57989"/>
                  </a:moveTo>
                  <a:lnTo>
                    <a:pt x="215504" y="64073"/>
                  </a:lnTo>
                  <a:lnTo>
                    <a:pt x="209098" y="64073"/>
                  </a:lnTo>
                  <a:lnTo>
                    <a:pt x="209098" y="57989"/>
                  </a:lnTo>
                  <a:close/>
                  <a:moveTo>
                    <a:pt x="222230" y="57989"/>
                  </a:moveTo>
                  <a:lnTo>
                    <a:pt x="222230" y="64073"/>
                  </a:lnTo>
                  <a:lnTo>
                    <a:pt x="215843" y="64073"/>
                  </a:lnTo>
                  <a:lnTo>
                    <a:pt x="215843" y="57989"/>
                  </a:lnTo>
                  <a:close/>
                  <a:moveTo>
                    <a:pt x="228975" y="57989"/>
                  </a:moveTo>
                  <a:lnTo>
                    <a:pt x="228975" y="64073"/>
                  </a:lnTo>
                  <a:lnTo>
                    <a:pt x="222569" y="64073"/>
                  </a:lnTo>
                  <a:lnTo>
                    <a:pt x="222569" y="57989"/>
                  </a:lnTo>
                  <a:close/>
                  <a:moveTo>
                    <a:pt x="235701" y="57989"/>
                  </a:moveTo>
                  <a:lnTo>
                    <a:pt x="235701" y="64073"/>
                  </a:lnTo>
                  <a:lnTo>
                    <a:pt x="229296" y="64073"/>
                  </a:lnTo>
                  <a:lnTo>
                    <a:pt x="229296" y="57989"/>
                  </a:lnTo>
                  <a:close/>
                  <a:moveTo>
                    <a:pt x="242428" y="57989"/>
                  </a:moveTo>
                  <a:lnTo>
                    <a:pt x="242428" y="64073"/>
                  </a:lnTo>
                  <a:lnTo>
                    <a:pt x="236040" y="64073"/>
                  </a:lnTo>
                  <a:lnTo>
                    <a:pt x="236040" y="57989"/>
                  </a:lnTo>
                  <a:close/>
                  <a:moveTo>
                    <a:pt x="249173" y="57989"/>
                  </a:moveTo>
                  <a:lnTo>
                    <a:pt x="249173" y="64073"/>
                  </a:lnTo>
                  <a:lnTo>
                    <a:pt x="242767" y="64073"/>
                  </a:lnTo>
                  <a:lnTo>
                    <a:pt x="242767" y="57989"/>
                  </a:lnTo>
                  <a:close/>
                  <a:moveTo>
                    <a:pt x="255899" y="57989"/>
                  </a:moveTo>
                  <a:lnTo>
                    <a:pt x="255899" y="64073"/>
                  </a:lnTo>
                  <a:lnTo>
                    <a:pt x="249512" y="64073"/>
                  </a:lnTo>
                  <a:lnTo>
                    <a:pt x="249512" y="57989"/>
                  </a:lnTo>
                  <a:close/>
                  <a:moveTo>
                    <a:pt x="262644" y="57989"/>
                  </a:moveTo>
                  <a:lnTo>
                    <a:pt x="262644" y="64073"/>
                  </a:lnTo>
                  <a:lnTo>
                    <a:pt x="256238" y="64073"/>
                  </a:lnTo>
                  <a:lnTo>
                    <a:pt x="256238" y="57989"/>
                  </a:lnTo>
                  <a:close/>
                  <a:moveTo>
                    <a:pt x="269370" y="57989"/>
                  </a:moveTo>
                  <a:lnTo>
                    <a:pt x="269370" y="64073"/>
                  </a:lnTo>
                  <a:lnTo>
                    <a:pt x="262983" y="64073"/>
                  </a:lnTo>
                  <a:lnTo>
                    <a:pt x="262983" y="57989"/>
                  </a:lnTo>
                  <a:close/>
                  <a:moveTo>
                    <a:pt x="276115" y="57989"/>
                  </a:moveTo>
                  <a:lnTo>
                    <a:pt x="276115" y="64073"/>
                  </a:lnTo>
                  <a:lnTo>
                    <a:pt x="269709" y="64073"/>
                  </a:lnTo>
                  <a:lnTo>
                    <a:pt x="269709" y="57989"/>
                  </a:lnTo>
                  <a:close/>
                  <a:moveTo>
                    <a:pt x="282842" y="57989"/>
                  </a:moveTo>
                  <a:lnTo>
                    <a:pt x="282842" y="64073"/>
                  </a:lnTo>
                  <a:lnTo>
                    <a:pt x="276436" y="64073"/>
                  </a:lnTo>
                  <a:lnTo>
                    <a:pt x="276436" y="57989"/>
                  </a:lnTo>
                  <a:close/>
                  <a:moveTo>
                    <a:pt x="6745" y="64394"/>
                  </a:moveTo>
                  <a:lnTo>
                    <a:pt x="6745" y="70478"/>
                  </a:lnTo>
                  <a:lnTo>
                    <a:pt x="339" y="70478"/>
                  </a:lnTo>
                  <a:lnTo>
                    <a:pt x="339" y="64394"/>
                  </a:lnTo>
                  <a:close/>
                  <a:moveTo>
                    <a:pt x="13471" y="64394"/>
                  </a:moveTo>
                  <a:lnTo>
                    <a:pt x="13471" y="70478"/>
                  </a:lnTo>
                  <a:lnTo>
                    <a:pt x="7066" y="70478"/>
                  </a:lnTo>
                  <a:lnTo>
                    <a:pt x="7066" y="64394"/>
                  </a:lnTo>
                  <a:close/>
                  <a:moveTo>
                    <a:pt x="20198" y="64394"/>
                  </a:moveTo>
                  <a:lnTo>
                    <a:pt x="20198" y="70478"/>
                  </a:lnTo>
                  <a:lnTo>
                    <a:pt x="13810" y="70478"/>
                  </a:lnTo>
                  <a:lnTo>
                    <a:pt x="13810" y="64394"/>
                  </a:lnTo>
                  <a:close/>
                  <a:moveTo>
                    <a:pt x="26942" y="64394"/>
                  </a:moveTo>
                  <a:lnTo>
                    <a:pt x="26942" y="70478"/>
                  </a:lnTo>
                  <a:lnTo>
                    <a:pt x="20537" y="70478"/>
                  </a:lnTo>
                  <a:lnTo>
                    <a:pt x="20537" y="64394"/>
                  </a:lnTo>
                  <a:close/>
                  <a:moveTo>
                    <a:pt x="33669" y="64394"/>
                  </a:moveTo>
                  <a:lnTo>
                    <a:pt x="33669" y="70478"/>
                  </a:lnTo>
                  <a:lnTo>
                    <a:pt x="27281" y="70478"/>
                  </a:lnTo>
                  <a:lnTo>
                    <a:pt x="27281" y="64394"/>
                  </a:lnTo>
                  <a:close/>
                  <a:moveTo>
                    <a:pt x="40414" y="64394"/>
                  </a:moveTo>
                  <a:lnTo>
                    <a:pt x="40414" y="70478"/>
                  </a:lnTo>
                  <a:lnTo>
                    <a:pt x="34008" y="70478"/>
                  </a:lnTo>
                  <a:lnTo>
                    <a:pt x="34008" y="64394"/>
                  </a:lnTo>
                  <a:close/>
                  <a:moveTo>
                    <a:pt x="47140" y="64394"/>
                  </a:moveTo>
                  <a:lnTo>
                    <a:pt x="47140" y="70478"/>
                  </a:lnTo>
                  <a:lnTo>
                    <a:pt x="40753" y="70478"/>
                  </a:lnTo>
                  <a:lnTo>
                    <a:pt x="40753" y="64394"/>
                  </a:lnTo>
                  <a:close/>
                  <a:moveTo>
                    <a:pt x="53885" y="64394"/>
                  </a:moveTo>
                  <a:lnTo>
                    <a:pt x="53885" y="70478"/>
                  </a:lnTo>
                  <a:lnTo>
                    <a:pt x="47479" y="70478"/>
                  </a:lnTo>
                  <a:lnTo>
                    <a:pt x="47479" y="64394"/>
                  </a:lnTo>
                  <a:close/>
                  <a:moveTo>
                    <a:pt x="60611" y="64394"/>
                  </a:moveTo>
                  <a:lnTo>
                    <a:pt x="60611" y="70478"/>
                  </a:lnTo>
                  <a:lnTo>
                    <a:pt x="54206" y="70478"/>
                  </a:lnTo>
                  <a:lnTo>
                    <a:pt x="54206" y="64394"/>
                  </a:lnTo>
                  <a:close/>
                  <a:moveTo>
                    <a:pt x="67338" y="64394"/>
                  </a:moveTo>
                  <a:lnTo>
                    <a:pt x="67338" y="70478"/>
                  </a:lnTo>
                  <a:lnTo>
                    <a:pt x="60950" y="70478"/>
                  </a:lnTo>
                  <a:lnTo>
                    <a:pt x="60950" y="64394"/>
                  </a:lnTo>
                  <a:close/>
                  <a:moveTo>
                    <a:pt x="74083" y="64394"/>
                  </a:moveTo>
                  <a:lnTo>
                    <a:pt x="74083" y="70478"/>
                  </a:lnTo>
                  <a:lnTo>
                    <a:pt x="67677" y="70478"/>
                  </a:lnTo>
                  <a:lnTo>
                    <a:pt x="67677" y="64394"/>
                  </a:lnTo>
                  <a:close/>
                  <a:moveTo>
                    <a:pt x="80809" y="64394"/>
                  </a:moveTo>
                  <a:lnTo>
                    <a:pt x="80809" y="70478"/>
                  </a:lnTo>
                  <a:lnTo>
                    <a:pt x="74422" y="70478"/>
                  </a:lnTo>
                  <a:lnTo>
                    <a:pt x="74422" y="64394"/>
                  </a:lnTo>
                  <a:close/>
                  <a:moveTo>
                    <a:pt x="87554" y="64394"/>
                  </a:moveTo>
                  <a:lnTo>
                    <a:pt x="87554" y="70478"/>
                  </a:lnTo>
                  <a:lnTo>
                    <a:pt x="81148" y="70478"/>
                  </a:lnTo>
                  <a:lnTo>
                    <a:pt x="81148" y="64394"/>
                  </a:lnTo>
                  <a:close/>
                  <a:moveTo>
                    <a:pt x="94281" y="64394"/>
                  </a:moveTo>
                  <a:lnTo>
                    <a:pt x="94281" y="70478"/>
                  </a:lnTo>
                  <a:lnTo>
                    <a:pt x="87893" y="70478"/>
                  </a:lnTo>
                  <a:lnTo>
                    <a:pt x="87893" y="64394"/>
                  </a:lnTo>
                  <a:close/>
                  <a:moveTo>
                    <a:pt x="101007" y="64394"/>
                  </a:moveTo>
                  <a:lnTo>
                    <a:pt x="101007" y="70478"/>
                  </a:lnTo>
                  <a:lnTo>
                    <a:pt x="94620" y="70478"/>
                  </a:lnTo>
                  <a:lnTo>
                    <a:pt x="94620" y="64394"/>
                  </a:lnTo>
                  <a:close/>
                  <a:moveTo>
                    <a:pt x="107752" y="64394"/>
                  </a:moveTo>
                  <a:lnTo>
                    <a:pt x="107752" y="70478"/>
                  </a:lnTo>
                  <a:lnTo>
                    <a:pt x="101346" y="70478"/>
                  </a:lnTo>
                  <a:lnTo>
                    <a:pt x="101346" y="64394"/>
                  </a:lnTo>
                  <a:close/>
                  <a:moveTo>
                    <a:pt x="114478" y="64394"/>
                  </a:moveTo>
                  <a:lnTo>
                    <a:pt x="114478" y="70478"/>
                  </a:lnTo>
                  <a:lnTo>
                    <a:pt x="108091" y="70478"/>
                  </a:lnTo>
                  <a:lnTo>
                    <a:pt x="108091" y="64394"/>
                  </a:lnTo>
                  <a:close/>
                  <a:moveTo>
                    <a:pt x="121223" y="64394"/>
                  </a:moveTo>
                  <a:lnTo>
                    <a:pt x="121223" y="70478"/>
                  </a:lnTo>
                  <a:lnTo>
                    <a:pt x="114817" y="70478"/>
                  </a:lnTo>
                  <a:lnTo>
                    <a:pt x="114817" y="64394"/>
                  </a:lnTo>
                  <a:close/>
                  <a:moveTo>
                    <a:pt x="127950" y="64394"/>
                  </a:moveTo>
                  <a:lnTo>
                    <a:pt x="127950" y="70478"/>
                  </a:lnTo>
                  <a:lnTo>
                    <a:pt x="121562" y="70478"/>
                  </a:lnTo>
                  <a:lnTo>
                    <a:pt x="121562" y="64394"/>
                  </a:lnTo>
                  <a:close/>
                  <a:moveTo>
                    <a:pt x="134694" y="64394"/>
                  </a:moveTo>
                  <a:lnTo>
                    <a:pt x="134694" y="70478"/>
                  </a:lnTo>
                  <a:lnTo>
                    <a:pt x="128289" y="70478"/>
                  </a:lnTo>
                  <a:lnTo>
                    <a:pt x="128289" y="64394"/>
                  </a:lnTo>
                  <a:close/>
                  <a:moveTo>
                    <a:pt x="141421" y="64394"/>
                  </a:moveTo>
                  <a:lnTo>
                    <a:pt x="141421" y="70478"/>
                  </a:lnTo>
                  <a:lnTo>
                    <a:pt x="135033" y="70478"/>
                  </a:lnTo>
                  <a:lnTo>
                    <a:pt x="135033" y="64394"/>
                  </a:lnTo>
                  <a:close/>
                  <a:moveTo>
                    <a:pt x="148148" y="64394"/>
                  </a:moveTo>
                  <a:lnTo>
                    <a:pt x="148148" y="70478"/>
                  </a:lnTo>
                  <a:lnTo>
                    <a:pt x="141760" y="70478"/>
                  </a:lnTo>
                  <a:lnTo>
                    <a:pt x="141760" y="64394"/>
                  </a:lnTo>
                  <a:close/>
                  <a:moveTo>
                    <a:pt x="154892" y="64394"/>
                  </a:moveTo>
                  <a:lnTo>
                    <a:pt x="154892" y="70478"/>
                  </a:lnTo>
                  <a:lnTo>
                    <a:pt x="148487" y="70478"/>
                  </a:lnTo>
                  <a:lnTo>
                    <a:pt x="148487" y="64394"/>
                  </a:lnTo>
                  <a:close/>
                  <a:moveTo>
                    <a:pt x="161619" y="64394"/>
                  </a:moveTo>
                  <a:lnTo>
                    <a:pt x="161619" y="70478"/>
                  </a:lnTo>
                  <a:lnTo>
                    <a:pt x="155231" y="70478"/>
                  </a:lnTo>
                  <a:lnTo>
                    <a:pt x="155231" y="64394"/>
                  </a:lnTo>
                  <a:close/>
                  <a:moveTo>
                    <a:pt x="168363" y="64394"/>
                  </a:moveTo>
                  <a:lnTo>
                    <a:pt x="168363" y="70478"/>
                  </a:lnTo>
                  <a:lnTo>
                    <a:pt x="161958" y="70478"/>
                  </a:lnTo>
                  <a:lnTo>
                    <a:pt x="161958" y="64394"/>
                  </a:lnTo>
                  <a:close/>
                  <a:moveTo>
                    <a:pt x="175090" y="64394"/>
                  </a:moveTo>
                  <a:lnTo>
                    <a:pt x="175090" y="70478"/>
                  </a:lnTo>
                  <a:lnTo>
                    <a:pt x="168702" y="70478"/>
                  </a:lnTo>
                  <a:lnTo>
                    <a:pt x="168702" y="64394"/>
                  </a:lnTo>
                  <a:close/>
                  <a:moveTo>
                    <a:pt x="181834" y="64394"/>
                  </a:moveTo>
                  <a:lnTo>
                    <a:pt x="181834" y="70478"/>
                  </a:lnTo>
                  <a:lnTo>
                    <a:pt x="175429" y="70478"/>
                  </a:lnTo>
                  <a:lnTo>
                    <a:pt x="175429" y="64394"/>
                  </a:lnTo>
                  <a:close/>
                  <a:moveTo>
                    <a:pt x="188561" y="64394"/>
                  </a:moveTo>
                  <a:lnTo>
                    <a:pt x="188561" y="70478"/>
                  </a:lnTo>
                  <a:lnTo>
                    <a:pt x="182173" y="70478"/>
                  </a:lnTo>
                  <a:lnTo>
                    <a:pt x="182173" y="64394"/>
                  </a:lnTo>
                  <a:close/>
                  <a:moveTo>
                    <a:pt x="195288" y="64394"/>
                  </a:moveTo>
                  <a:lnTo>
                    <a:pt x="195288" y="70478"/>
                  </a:lnTo>
                  <a:lnTo>
                    <a:pt x="188900" y="70478"/>
                  </a:lnTo>
                  <a:lnTo>
                    <a:pt x="188900" y="64394"/>
                  </a:lnTo>
                  <a:close/>
                  <a:moveTo>
                    <a:pt x="202032" y="64394"/>
                  </a:moveTo>
                  <a:lnTo>
                    <a:pt x="202032" y="70478"/>
                  </a:lnTo>
                  <a:lnTo>
                    <a:pt x="195627" y="70478"/>
                  </a:lnTo>
                  <a:lnTo>
                    <a:pt x="195627" y="64394"/>
                  </a:lnTo>
                  <a:close/>
                  <a:moveTo>
                    <a:pt x="208759" y="64394"/>
                  </a:moveTo>
                  <a:lnTo>
                    <a:pt x="208759" y="70478"/>
                  </a:lnTo>
                  <a:lnTo>
                    <a:pt x="202371" y="70478"/>
                  </a:lnTo>
                  <a:lnTo>
                    <a:pt x="202371" y="64394"/>
                  </a:lnTo>
                  <a:close/>
                  <a:moveTo>
                    <a:pt x="215504" y="64394"/>
                  </a:moveTo>
                  <a:lnTo>
                    <a:pt x="215504" y="70478"/>
                  </a:lnTo>
                  <a:lnTo>
                    <a:pt x="209098" y="70478"/>
                  </a:lnTo>
                  <a:lnTo>
                    <a:pt x="209098" y="64394"/>
                  </a:lnTo>
                  <a:close/>
                  <a:moveTo>
                    <a:pt x="222230" y="64394"/>
                  </a:moveTo>
                  <a:lnTo>
                    <a:pt x="222230" y="70478"/>
                  </a:lnTo>
                  <a:lnTo>
                    <a:pt x="215843" y="70478"/>
                  </a:lnTo>
                  <a:lnTo>
                    <a:pt x="215843" y="64394"/>
                  </a:lnTo>
                  <a:close/>
                  <a:moveTo>
                    <a:pt x="228975" y="64394"/>
                  </a:moveTo>
                  <a:lnTo>
                    <a:pt x="228975" y="70478"/>
                  </a:lnTo>
                  <a:lnTo>
                    <a:pt x="222569" y="70478"/>
                  </a:lnTo>
                  <a:lnTo>
                    <a:pt x="222569" y="64394"/>
                  </a:lnTo>
                  <a:close/>
                  <a:moveTo>
                    <a:pt x="235701" y="64394"/>
                  </a:moveTo>
                  <a:lnTo>
                    <a:pt x="235701" y="70478"/>
                  </a:lnTo>
                  <a:lnTo>
                    <a:pt x="229296" y="70478"/>
                  </a:lnTo>
                  <a:lnTo>
                    <a:pt x="229296" y="64394"/>
                  </a:lnTo>
                  <a:close/>
                  <a:moveTo>
                    <a:pt x="242428" y="64394"/>
                  </a:moveTo>
                  <a:lnTo>
                    <a:pt x="242428" y="70478"/>
                  </a:lnTo>
                  <a:lnTo>
                    <a:pt x="236040" y="70478"/>
                  </a:lnTo>
                  <a:lnTo>
                    <a:pt x="236040" y="64394"/>
                  </a:lnTo>
                  <a:close/>
                  <a:moveTo>
                    <a:pt x="249173" y="64394"/>
                  </a:moveTo>
                  <a:lnTo>
                    <a:pt x="249173" y="70478"/>
                  </a:lnTo>
                  <a:lnTo>
                    <a:pt x="242767" y="70478"/>
                  </a:lnTo>
                  <a:lnTo>
                    <a:pt x="242767" y="64394"/>
                  </a:lnTo>
                  <a:close/>
                  <a:moveTo>
                    <a:pt x="255899" y="64394"/>
                  </a:moveTo>
                  <a:lnTo>
                    <a:pt x="255899" y="70478"/>
                  </a:lnTo>
                  <a:lnTo>
                    <a:pt x="249512" y="70478"/>
                  </a:lnTo>
                  <a:lnTo>
                    <a:pt x="249512" y="64394"/>
                  </a:lnTo>
                  <a:close/>
                  <a:moveTo>
                    <a:pt x="262644" y="64394"/>
                  </a:moveTo>
                  <a:lnTo>
                    <a:pt x="262644" y="70478"/>
                  </a:lnTo>
                  <a:lnTo>
                    <a:pt x="256238" y="70478"/>
                  </a:lnTo>
                  <a:lnTo>
                    <a:pt x="256238" y="64394"/>
                  </a:lnTo>
                  <a:close/>
                  <a:moveTo>
                    <a:pt x="269370" y="64394"/>
                  </a:moveTo>
                  <a:lnTo>
                    <a:pt x="269370" y="70478"/>
                  </a:lnTo>
                  <a:lnTo>
                    <a:pt x="262983" y="70478"/>
                  </a:lnTo>
                  <a:lnTo>
                    <a:pt x="262983" y="64394"/>
                  </a:lnTo>
                  <a:close/>
                  <a:moveTo>
                    <a:pt x="276115" y="64394"/>
                  </a:moveTo>
                  <a:lnTo>
                    <a:pt x="276115" y="70478"/>
                  </a:lnTo>
                  <a:lnTo>
                    <a:pt x="269709" y="70478"/>
                  </a:lnTo>
                  <a:lnTo>
                    <a:pt x="269709" y="64394"/>
                  </a:lnTo>
                  <a:close/>
                  <a:moveTo>
                    <a:pt x="282842" y="64394"/>
                  </a:moveTo>
                  <a:lnTo>
                    <a:pt x="282842" y="70478"/>
                  </a:lnTo>
                  <a:lnTo>
                    <a:pt x="276436" y="70478"/>
                  </a:lnTo>
                  <a:lnTo>
                    <a:pt x="276436" y="64394"/>
                  </a:lnTo>
                  <a:close/>
                  <a:moveTo>
                    <a:pt x="6745" y="70800"/>
                  </a:moveTo>
                  <a:lnTo>
                    <a:pt x="6745" y="76884"/>
                  </a:lnTo>
                  <a:lnTo>
                    <a:pt x="339" y="76884"/>
                  </a:lnTo>
                  <a:lnTo>
                    <a:pt x="339" y="70800"/>
                  </a:lnTo>
                  <a:close/>
                  <a:moveTo>
                    <a:pt x="13471" y="70800"/>
                  </a:moveTo>
                  <a:lnTo>
                    <a:pt x="13471" y="76884"/>
                  </a:lnTo>
                  <a:lnTo>
                    <a:pt x="7066" y="76884"/>
                  </a:lnTo>
                  <a:lnTo>
                    <a:pt x="7066" y="70800"/>
                  </a:lnTo>
                  <a:close/>
                  <a:moveTo>
                    <a:pt x="20198" y="70800"/>
                  </a:moveTo>
                  <a:lnTo>
                    <a:pt x="20198" y="76884"/>
                  </a:lnTo>
                  <a:lnTo>
                    <a:pt x="13810" y="76884"/>
                  </a:lnTo>
                  <a:lnTo>
                    <a:pt x="13810" y="70800"/>
                  </a:lnTo>
                  <a:close/>
                  <a:moveTo>
                    <a:pt x="26942" y="70800"/>
                  </a:moveTo>
                  <a:lnTo>
                    <a:pt x="26942" y="76884"/>
                  </a:lnTo>
                  <a:lnTo>
                    <a:pt x="20537" y="76884"/>
                  </a:lnTo>
                  <a:lnTo>
                    <a:pt x="20537" y="70800"/>
                  </a:lnTo>
                  <a:close/>
                  <a:moveTo>
                    <a:pt x="33669" y="70800"/>
                  </a:moveTo>
                  <a:lnTo>
                    <a:pt x="33669" y="76884"/>
                  </a:lnTo>
                  <a:lnTo>
                    <a:pt x="27281" y="76884"/>
                  </a:lnTo>
                  <a:lnTo>
                    <a:pt x="27281" y="70800"/>
                  </a:lnTo>
                  <a:close/>
                  <a:moveTo>
                    <a:pt x="40414" y="70800"/>
                  </a:moveTo>
                  <a:lnTo>
                    <a:pt x="40414" y="76884"/>
                  </a:lnTo>
                  <a:lnTo>
                    <a:pt x="34008" y="76884"/>
                  </a:lnTo>
                  <a:lnTo>
                    <a:pt x="34008" y="70800"/>
                  </a:lnTo>
                  <a:close/>
                  <a:moveTo>
                    <a:pt x="47140" y="70800"/>
                  </a:moveTo>
                  <a:lnTo>
                    <a:pt x="47140" y="76884"/>
                  </a:lnTo>
                  <a:lnTo>
                    <a:pt x="40753" y="76884"/>
                  </a:lnTo>
                  <a:lnTo>
                    <a:pt x="40753" y="70800"/>
                  </a:lnTo>
                  <a:close/>
                  <a:moveTo>
                    <a:pt x="53885" y="70800"/>
                  </a:moveTo>
                  <a:lnTo>
                    <a:pt x="53885" y="76884"/>
                  </a:lnTo>
                  <a:lnTo>
                    <a:pt x="47479" y="76884"/>
                  </a:lnTo>
                  <a:lnTo>
                    <a:pt x="47479" y="70800"/>
                  </a:lnTo>
                  <a:close/>
                  <a:moveTo>
                    <a:pt x="60611" y="70800"/>
                  </a:moveTo>
                  <a:lnTo>
                    <a:pt x="60611" y="76884"/>
                  </a:lnTo>
                  <a:lnTo>
                    <a:pt x="54206" y="76884"/>
                  </a:lnTo>
                  <a:lnTo>
                    <a:pt x="54206" y="70800"/>
                  </a:lnTo>
                  <a:close/>
                  <a:moveTo>
                    <a:pt x="67338" y="70800"/>
                  </a:moveTo>
                  <a:lnTo>
                    <a:pt x="67338" y="76884"/>
                  </a:lnTo>
                  <a:lnTo>
                    <a:pt x="60950" y="76884"/>
                  </a:lnTo>
                  <a:lnTo>
                    <a:pt x="60950" y="70800"/>
                  </a:lnTo>
                  <a:close/>
                  <a:moveTo>
                    <a:pt x="74083" y="70800"/>
                  </a:moveTo>
                  <a:lnTo>
                    <a:pt x="74083" y="76884"/>
                  </a:lnTo>
                  <a:lnTo>
                    <a:pt x="67677" y="76884"/>
                  </a:lnTo>
                  <a:lnTo>
                    <a:pt x="67677" y="70800"/>
                  </a:lnTo>
                  <a:close/>
                  <a:moveTo>
                    <a:pt x="80809" y="70800"/>
                  </a:moveTo>
                  <a:lnTo>
                    <a:pt x="80809" y="76884"/>
                  </a:lnTo>
                  <a:lnTo>
                    <a:pt x="74422" y="76884"/>
                  </a:lnTo>
                  <a:lnTo>
                    <a:pt x="74422" y="70800"/>
                  </a:lnTo>
                  <a:close/>
                  <a:moveTo>
                    <a:pt x="87554" y="70800"/>
                  </a:moveTo>
                  <a:lnTo>
                    <a:pt x="87554" y="76884"/>
                  </a:lnTo>
                  <a:lnTo>
                    <a:pt x="81148" y="76884"/>
                  </a:lnTo>
                  <a:lnTo>
                    <a:pt x="81148" y="70800"/>
                  </a:lnTo>
                  <a:close/>
                  <a:moveTo>
                    <a:pt x="94281" y="70800"/>
                  </a:moveTo>
                  <a:lnTo>
                    <a:pt x="94281" y="76884"/>
                  </a:lnTo>
                  <a:lnTo>
                    <a:pt x="87893" y="76884"/>
                  </a:lnTo>
                  <a:lnTo>
                    <a:pt x="87893" y="70800"/>
                  </a:lnTo>
                  <a:close/>
                  <a:moveTo>
                    <a:pt x="101007" y="70800"/>
                  </a:moveTo>
                  <a:lnTo>
                    <a:pt x="101007" y="76884"/>
                  </a:lnTo>
                  <a:lnTo>
                    <a:pt x="94620" y="76884"/>
                  </a:lnTo>
                  <a:lnTo>
                    <a:pt x="94620" y="70800"/>
                  </a:lnTo>
                  <a:close/>
                  <a:moveTo>
                    <a:pt x="107752" y="70800"/>
                  </a:moveTo>
                  <a:lnTo>
                    <a:pt x="107752" y="76884"/>
                  </a:lnTo>
                  <a:lnTo>
                    <a:pt x="101346" y="76884"/>
                  </a:lnTo>
                  <a:lnTo>
                    <a:pt x="101346" y="70800"/>
                  </a:lnTo>
                  <a:close/>
                  <a:moveTo>
                    <a:pt x="114478" y="70800"/>
                  </a:moveTo>
                  <a:lnTo>
                    <a:pt x="114478" y="76884"/>
                  </a:lnTo>
                  <a:lnTo>
                    <a:pt x="108091" y="76884"/>
                  </a:lnTo>
                  <a:lnTo>
                    <a:pt x="108091" y="70800"/>
                  </a:lnTo>
                  <a:close/>
                  <a:moveTo>
                    <a:pt x="121223" y="70800"/>
                  </a:moveTo>
                  <a:lnTo>
                    <a:pt x="121223" y="76884"/>
                  </a:lnTo>
                  <a:lnTo>
                    <a:pt x="114817" y="76884"/>
                  </a:lnTo>
                  <a:lnTo>
                    <a:pt x="114817" y="70800"/>
                  </a:lnTo>
                  <a:close/>
                  <a:moveTo>
                    <a:pt x="127950" y="70800"/>
                  </a:moveTo>
                  <a:lnTo>
                    <a:pt x="127950" y="76884"/>
                  </a:lnTo>
                  <a:lnTo>
                    <a:pt x="121562" y="76884"/>
                  </a:lnTo>
                  <a:lnTo>
                    <a:pt x="121562" y="70800"/>
                  </a:lnTo>
                  <a:close/>
                  <a:moveTo>
                    <a:pt x="134694" y="70800"/>
                  </a:moveTo>
                  <a:lnTo>
                    <a:pt x="134694" y="76884"/>
                  </a:lnTo>
                  <a:lnTo>
                    <a:pt x="128289" y="76884"/>
                  </a:lnTo>
                  <a:lnTo>
                    <a:pt x="128289" y="70800"/>
                  </a:lnTo>
                  <a:close/>
                  <a:moveTo>
                    <a:pt x="141421" y="70800"/>
                  </a:moveTo>
                  <a:lnTo>
                    <a:pt x="141421" y="76884"/>
                  </a:lnTo>
                  <a:lnTo>
                    <a:pt x="135033" y="76884"/>
                  </a:lnTo>
                  <a:lnTo>
                    <a:pt x="135033" y="70800"/>
                  </a:lnTo>
                  <a:close/>
                  <a:moveTo>
                    <a:pt x="148148" y="70800"/>
                  </a:moveTo>
                  <a:lnTo>
                    <a:pt x="148148" y="76884"/>
                  </a:lnTo>
                  <a:lnTo>
                    <a:pt x="141760" y="76884"/>
                  </a:lnTo>
                  <a:lnTo>
                    <a:pt x="141760" y="70800"/>
                  </a:lnTo>
                  <a:close/>
                  <a:moveTo>
                    <a:pt x="154892" y="70800"/>
                  </a:moveTo>
                  <a:lnTo>
                    <a:pt x="154892" y="76884"/>
                  </a:lnTo>
                  <a:lnTo>
                    <a:pt x="148487" y="76884"/>
                  </a:lnTo>
                  <a:lnTo>
                    <a:pt x="148487" y="70800"/>
                  </a:lnTo>
                  <a:close/>
                  <a:moveTo>
                    <a:pt x="161619" y="70800"/>
                  </a:moveTo>
                  <a:lnTo>
                    <a:pt x="161619" y="76884"/>
                  </a:lnTo>
                  <a:lnTo>
                    <a:pt x="155231" y="76884"/>
                  </a:lnTo>
                  <a:lnTo>
                    <a:pt x="155231" y="70800"/>
                  </a:lnTo>
                  <a:close/>
                  <a:moveTo>
                    <a:pt x="168363" y="70800"/>
                  </a:moveTo>
                  <a:lnTo>
                    <a:pt x="168363" y="76884"/>
                  </a:lnTo>
                  <a:lnTo>
                    <a:pt x="161958" y="76884"/>
                  </a:lnTo>
                  <a:lnTo>
                    <a:pt x="161958" y="70800"/>
                  </a:lnTo>
                  <a:close/>
                  <a:moveTo>
                    <a:pt x="175090" y="70800"/>
                  </a:moveTo>
                  <a:lnTo>
                    <a:pt x="175090" y="76884"/>
                  </a:lnTo>
                  <a:lnTo>
                    <a:pt x="168702" y="76884"/>
                  </a:lnTo>
                  <a:lnTo>
                    <a:pt x="168702" y="70800"/>
                  </a:lnTo>
                  <a:close/>
                  <a:moveTo>
                    <a:pt x="181834" y="70800"/>
                  </a:moveTo>
                  <a:lnTo>
                    <a:pt x="181834" y="76884"/>
                  </a:lnTo>
                  <a:lnTo>
                    <a:pt x="175429" y="76884"/>
                  </a:lnTo>
                  <a:lnTo>
                    <a:pt x="175429" y="70800"/>
                  </a:lnTo>
                  <a:close/>
                  <a:moveTo>
                    <a:pt x="188561" y="70800"/>
                  </a:moveTo>
                  <a:lnTo>
                    <a:pt x="188561" y="76884"/>
                  </a:lnTo>
                  <a:lnTo>
                    <a:pt x="182173" y="76884"/>
                  </a:lnTo>
                  <a:lnTo>
                    <a:pt x="182173" y="70800"/>
                  </a:lnTo>
                  <a:close/>
                  <a:moveTo>
                    <a:pt x="195288" y="70800"/>
                  </a:moveTo>
                  <a:lnTo>
                    <a:pt x="195288" y="76884"/>
                  </a:lnTo>
                  <a:lnTo>
                    <a:pt x="188900" y="76884"/>
                  </a:lnTo>
                  <a:lnTo>
                    <a:pt x="188900" y="70800"/>
                  </a:lnTo>
                  <a:close/>
                  <a:moveTo>
                    <a:pt x="202032" y="70800"/>
                  </a:moveTo>
                  <a:lnTo>
                    <a:pt x="202032" y="76884"/>
                  </a:lnTo>
                  <a:lnTo>
                    <a:pt x="195627" y="76884"/>
                  </a:lnTo>
                  <a:lnTo>
                    <a:pt x="195627" y="70800"/>
                  </a:lnTo>
                  <a:close/>
                  <a:moveTo>
                    <a:pt x="208759" y="70800"/>
                  </a:moveTo>
                  <a:lnTo>
                    <a:pt x="208759" y="76884"/>
                  </a:lnTo>
                  <a:lnTo>
                    <a:pt x="202371" y="76884"/>
                  </a:lnTo>
                  <a:lnTo>
                    <a:pt x="202371" y="70800"/>
                  </a:lnTo>
                  <a:close/>
                  <a:moveTo>
                    <a:pt x="215504" y="70800"/>
                  </a:moveTo>
                  <a:lnTo>
                    <a:pt x="215504" y="76884"/>
                  </a:lnTo>
                  <a:lnTo>
                    <a:pt x="209098" y="76884"/>
                  </a:lnTo>
                  <a:lnTo>
                    <a:pt x="209098" y="70800"/>
                  </a:lnTo>
                  <a:close/>
                  <a:moveTo>
                    <a:pt x="222230" y="70800"/>
                  </a:moveTo>
                  <a:lnTo>
                    <a:pt x="222230" y="76884"/>
                  </a:lnTo>
                  <a:lnTo>
                    <a:pt x="215843" y="76884"/>
                  </a:lnTo>
                  <a:lnTo>
                    <a:pt x="215843" y="70800"/>
                  </a:lnTo>
                  <a:close/>
                  <a:moveTo>
                    <a:pt x="228975" y="70800"/>
                  </a:moveTo>
                  <a:lnTo>
                    <a:pt x="228975" y="76884"/>
                  </a:lnTo>
                  <a:lnTo>
                    <a:pt x="222569" y="76884"/>
                  </a:lnTo>
                  <a:lnTo>
                    <a:pt x="222569" y="70800"/>
                  </a:lnTo>
                  <a:close/>
                  <a:moveTo>
                    <a:pt x="235701" y="70800"/>
                  </a:moveTo>
                  <a:lnTo>
                    <a:pt x="235701" y="76884"/>
                  </a:lnTo>
                  <a:lnTo>
                    <a:pt x="229296" y="76884"/>
                  </a:lnTo>
                  <a:lnTo>
                    <a:pt x="229296" y="70800"/>
                  </a:lnTo>
                  <a:close/>
                  <a:moveTo>
                    <a:pt x="242428" y="70800"/>
                  </a:moveTo>
                  <a:lnTo>
                    <a:pt x="242428" y="76884"/>
                  </a:lnTo>
                  <a:lnTo>
                    <a:pt x="236040" y="76884"/>
                  </a:lnTo>
                  <a:lnTo>
                    <a:pt x="236040" y="70800"/>
                  </a:lnTo>
                  <a:close/>
                  <a:moveTo>
                    <a:pt x="249173" y="70800"/>
                  </a:moveTo>
                  <a:lnTo>
                    <a:pt x="249173" y="76884"/>
                  </a:lnTo>
                  <a:lnTo>
                    <a:pt x="242767" y="76884"/>
                  </a:lnTo>
                  <a:lnTo>
                    <a:pt x="242767" y="70800"/>
                  </a:lnTo>
                  <a:close/>
                  <a:moveTo>
                    <a:pt x="255899" y="70800"/>
                  </a:moveTo>
                  <a:lnTo>
                    <a:pt x="255899" y="76884"/>
                  </a:lnTo>
                  <a:lnTo>
                    <a:pt x="249512" y="76884"/>
                  </a:lnTo>
                  <a:lnTo>
                    <a:pt x="249512" y="70800"/>
                  </a:lnTo>
                  <a:close/>
                  <a:moveTo>
                    <a:pt x="262644" y="70800"/>
                  </a:moveTo>
                  <a:lnTo>
                    <a:pt x="262644" y="76884"/>
                  </a:lnTo>
                  <a:lnTo>
                    <a:pt x="256238" y="76884"/>
                  </a:lnTo>
                  <a:lnTo>
                    <a:pt x="256238" y="70800"/>
                  </a:lnTo>
                  <a:close/>
                  <a:moveTo>
                    <a:pt x="269370" y="70800"/>
                  </a:moveTo>
                  <a:lnTo>
                    <a:pt x="269370" y="76884"/>
                  </a:lnTo>
                  <a:lnTo>
                    <a:pt x="262983" y="76884"/>
                  </a:lnTo>
                  <a:lnTo>
                    <a:pt x="262983" y="70800"/>
                  </a:lnTo>
                  <a:close/>
                  <a:moveTo>
                    <a:pt x="276115" y="70800"/>
                  </a:moveTo>
                  <a:lnTo>
                    <a:pt x="276115" y="76884"/>
                  </a:lnTo>
                  <a:lnTo>
                    <a:pt x="269709" y="76884"/>
                  </a:lnTo>
                  <a:lnTo>
                    <a:pt x="269709" y="70800"/>
                  </a:lnTo>
                  <a:close/>
                  <a:moveTo>
                    <a:pt x="282842" y="70800"/>
                  </a:moveTo>
                  <a:lnTo>
                    <a:pt x="282842" y="76884"/>
                  </a:lnTo>
                  <a:lnTo>
                    <a:pt x="276436" y="76884"/>
                  </a:lnTo>
                  <a:lnTo>
                    <a:pt x="276436" y="70800"/>
                  </a:lnTo>
                  <a:close/>
                  <a:moveTo>
                    <a:pt x="6745" y="77205"/>
                  </a:moveTo>
                  <a:lnTo>
                    <a:pt x="6745" y="83289"/>
                  </a:lnTo>
                  <a:lnTo>
                    <a:pt x="339" y="83289"/>
                  </a:lnTo>
                  <a:lnTo>
                    <a:pt x="339" y="77205"/>
                  </a:lnTo>
                  <a:close/>
                  <a:moveTo>
                    <a:pt x="13471" y="77205"/>
                  </a:moveTo>
                  <a:lnTo>
                    <a:pt x="13471" y="83289"/>
                  </a:lnTo>
                  <a:lnTo>
                    <a:pt x="7066" y="83289"/>
                  </a:lnTo>
                  <a:lnTo>
                    <a:pt x="7066" y="77205"/>
                  </a:lnTo>
                  <a:close/>
                  <a:moveTo>
                    <a:pt x="20198" y="77205"/>
                  </a:moveTo>
                  <a:lnTo>
                    <a:pt x="20198" y="83289"/>
                  </a:lnTo>
                  <a:lnTo>
                    <a:pt x="13810" y="83289"/>
                  </a:lnTo>
                  <a:lnTo>
                    <a:pt x="13810" y="77205"/>
                  </a:lnTo>
                  <a:close/>
                  <a:moveTo>
                    <a:pt x="26942" y="77205"/>
                  </a:moveTo>
                  <a:lnTo>
                    <a:pt x="26942" y="83289"/>
                  </a:lnTo>
                  <a:lnTo>
                    <a:pt x="20537" y="83289"/>
                  </a:lnTo>
                  <a:lnTo>
                    <a:pt x="20537" y="77205"/>
                  </a:lnTo>
                  <a:close/>
                  <a:moveTo>
                    <a:pt x="33669" y="77205"/>
                  </a:moveTo>
                  <a:lnTo>
                    <a:pt x="33669" y="83289"/>
                  </a:lnTo>
                  <a:lnTo>
                    <a:pt x="27281" y="83289"/>
                  </a:lnTo>
                  <a:lnTo>
                    <a:pt x="27281" y="77205"/>
                  </a:lnTo>
                  <a:close/>
                  <a:moveTo>
                    <a:pt x="40414" y="77205"/>
                  </a:moveTo>
                  <a:lnTo>
                    <a:pt x="40414" y="83289"/>
                  </a:lnTo>
                  <a:lnTo>
                    <a:pt x="34008" y="83289"/>
                  </a:lnTo>
                  <a:lnTo>
                    <a:pt x="34008" y="77205"/>
                  </a:lnTo>
                  <a:close/>
                  <a:moveTo>
                    <a:pt x="47140" y="77205"/>
                  </a:moveTo>
                  <a:lnTo>
                    <a:pt x="47140" y="83289"/>
                  </a:lnTo>
                  <a:lnTo>
                    <a:pt x="40753" y="83289"/>
                  </a:lnTo>
                  <a:lnTo>
                    <a:pt x="40753" y="77205"/>
                  </a:lnTo>
                  <a:close/>
                  <a:moveTo>
                    <a:pt x="53885" y="77205"/>
                  </a:moveTo>
                  <a:lnTo>
                    <a:pt x="53885" y="83289"/>
                  </a:lnTo>
                  <a:lnTo>
                    <a:pt x="47479" y="83289"/>
                  </a:lnTo>
                  <a:lnTo>
                    <a:pt x="47479" y="77205"/>
                  </a:lnTo>
                  <a:close/>
                  <a:moveTo>
                    <a:pt x="60611" y="77205"/>
                  </a:moveTo>
                  <a:lnTo>
                    <a:pt x="60611" y="83289"/>
                  </a:lnTo>
                  <a:lnTo>
                    <a:pt x="54206" y="83289"/>
                  </a:lnTo>
                  <a:lnTo>
                    <a:pt x="54206" y="77205"/>
                  </a:lnTo>
                  <a:close/>
                  <a:moveTo>
                    <a:pt x="67338" y="77205"/>
                  </a:moveTo>
                  <a:lnTo>
                    <a:pt x="67338" y="83289"/>
                  </a:lnTo>
                  <a:lnTo>
                    <a:pt x="60950" y="83289"/>
                  </a:lnTo>
                  <a:lnTo>
                    <a:pt x="60950" y="77205"/>
                  </a:lnTo>
                  <a:close/>
                  <a:moveTo>
                    <a:pt x="74083" y="77205"/>
                  </a:moveTo>
                  <a:lnTo>
                    <a:pt x="74083" y="83289"/>
                  </a:lnTo>
                  <a:lnTo>
                    <a:pt x="67677" y="83289"/>
                  </a:lnTo>
                  <a:lnTo>
                    <a:pt x="67677" y="77205"/>
                  </a:lnTo>
                  <a:close/>
                  <a:moveTo>
                    <a:pt x="80809" y="77205"/>
                  </a:moveTo>
                  <a:lnTo>
                    <a:pt x="80809" y="83289"/>
                  </a:lnTo>
                  <a:lnTo>
                    <a:pt x="74422" y="83289"/>
                  </a:lnTo>
                  <a:lnTo>
                    <a:pt x="74422" y="77205"/>
                  </a:lnTo>
                  <a:close/>
                  <a:moveTo>
                    <a:pt x="87554" y="77205"/>
                  </a:moveTo>
                  <a:lnTo>
                    <a:pt x="87554" y="83289"/>
                  </a:lnTo>
                  <a:lnTo>
                    <a:pt x="81148" y="83289"/>
                  </a:lnTo>
                  <a:lnTo>
                    <a:pt x="81148" y="77205"/>
                  </a:lnTo>
                  <a:close/>
                  <a:moveTo>
                    <a:pt x="94281" y="77205"/>
                  </a:moveTo>
                  <a:lnTo>
                    <a:pt x="94281" y="83289"/>
                  </a:lnTo>
                  <a:lnTo>
                    <a:pt x="87893" y="83289"/>
                  </a:lnTo>
                  <a:lnTo>
                    <a:pt x="87893" y="77205"/>
                  </a:lnTo>
                  <a:close/>
                  <a:moveTo>
                    <a:pt x="101007" y="77205"/>
                  </a:moveTo>
                  <a:lnTo>
                    <a:pt x="101007" y="83289"/>
                  </a:lnTo>
                  <a:lnTo>
                    <a:pt x="94620" y="83289"/>
                  </a:lnTo>
                  <a:lnTo>
                    <a:pt x="94620" y="77205"/>
                  </a:lnTo>
                  <a:close/>
                  <a:moveTo>
                    <a:pt x="107752" y="77205"/>
                  </a:moveTo>
                  <a:lnTo>
                    <a:pt x="107752" y="83289"/>
                  </a:lnTo>
                  <a:lnTo>
                    <a:pt x="101346" y="83289"/>
                  </a:lnTo>
                  <a:lnTo>
                    <a:pt x="101346" y="77205"/>
                  </a:lnTo>
                  <a:close/>
                  <a:moveTo>
                    <a:pt x="114478" y="77205"/>
                  </a:moveTo>
                  <a:lnTo>
                    <a:pt x="114478" y="83289"/>
                  </a:lnTo>
                  <a:lnTo>
                    <a:pt x="108091" y="83289"/>
                  </a:lnTo>
                  <a:lnTo>
                    <a:pt x="108091" y="77205"/>
                  </a:lnTo>
                  <a:close/>
                  <a:moveTo>
                    <a:pt x="121223" y="77205"/>
                  </a:moveTo>
                  <a:lnTo>
                    <a:pt x="121223" y="83289"/>
                  </a:lnTo>
                  <a:lnTo>
                    <a:pt x="114817" y="83289"/>
                  </a:lnTo>
                  <a:lnTo>
                    <a:pt x="114817" y="77205"/>
                  </a:lnTo>
                  <a:close/>
                  <a:moveTo>
                    <a:pt x="127950" y="77205"/>
                  </a:moveTo>
                  <a:lnTo>
                    <a:pt x="127950" y="83289"/>
                  </a:lnTo>
                  <a:lnTo>
                    <a:pt x="121562" y="83289"/>
                  </a:lnTo>
                  <a:lnTo>
                    <a:pt x="121562" y="77205"/>
                  </a:lnTo>
                  <a:close/>
                  <a:moveTo>
                    <a:pt x="134694" y="77205"/>
                  </a:moveTo>
                  <a:lnTo>
                    <a:pt x="134694" y="83289"/>
                  </a:lnTo>
                  <a:lnTo>
                    <a:pt x="128289" y="83289"/>
                  </a:lnTo>
                  <a:lnTo>
                    <a:pt x="128289" y="77205"/>
                  </a:lnTo>
                  <a:close/>
                  <a:moveTo>
                    <a:pt x="141421" y="77205"/>
                  </a:moveTo>
                  <a:lnTo>
                    <a:pt x="141421" y="83289"/>
                  </a:lnTo>
                  <a:lnTo>
                    <a:pt x="135033" y="83289"/>
                  </a:lnTo>
                  <a:lnTo>
                    <a:pt x="135033" y="77205"/>
                  </a:lnTo>
                  <a:close/>
                  <a:moveTo>
                    <a:pt x="148148" y="77205"/>
                  </a:moveTo>
                  <a:lnTo>
                    <a:pt x="148148" y="83289"/>
                  </a:lnTo>
                  <a:lnTo>
                    <a:pt x="141760" y="83289"/>
                  </a:lnTo>
                  <a:lnTo>
                    <a:pt x="141760" y="77205"/>
                  </a:lnTo>
                  <a:close/>
                  <a:moveTo>
                    <a:pt x="154892" y="77205"/>
                  </a:moveTo>
                  <a:lnTo>
                    <a:pt x="154892" y="83289"/>
                  </a:lnTo>
                  <a:lnTo>
                    <a:pt x="148487" y="83289"/>
                  </a:lnTo>
                  <a:lnTo>
                    <a:pt x="148487" y="77205"/>
                  </a:lnTo>
                  <a:close/>
                  <a:moveTo>
                    <a:pt x="161619" y="77205"/>
                  </a:moveTo>
                  <a:lnTo>
                    <a:pt x="161619" y="83289"/>
                  </a:lnTo>
                  <a:lnTo>
                    <a:pt x="155231" y="83289"/>
                  </a:lnTo>
                  <a:lnTo>
                    <a:pt x="155231" y="77205"/>
                  </a:lnTo>
                  <a:close/>
                  <a:moveTo>
                    <a:pt x="168363" y="77205"/>
                  </a:moveTo>
                  <a:lnTo>
                    <a:pt x="168363" y="83289"/>
                  </a:lnTo>
                  <a:lnTo>
                    <a:pt x="161958" y="83289"/>
                  </a:lnTo>
                  <a:lnTo>
                    <a:pt x="161958" y="77205"/>
                  </a:lnTo>
                  <a:close/>
                  <a:moveTo>
                    <a:pt x="175090" y="77205"/>
                  </a:moveTo>
                  <a:lnTo>
                    <a:pt x="175090" y="83289"/>
                  </a:lnTo>
                  <a:lnTo>
                    <a:pt x="168702" y="83289"/>
                  </a:lnTo>
                  <a:lnTo>
                    <a:pt x="168702" y="77205"/>
                  </a:lnTo>
                  <a:close/>
                  <a:moveTo>
                    <a:pt x="181834" y="77205"/>
                  </a:moveTo>
                  <a:lnTo>
                    <a:pt x="181834" y="83289"/>
                  </a:lnTo>
                  <a:lnTo>
                    <a:pt x="175429" y="83289"/>
                  </a:lnTo>
                  <a:lnTo>
                    <a:pt x="175429" y="77205"/>
                  </a:lnTo>
                  <a:close/>
                  <a:moveTo>
                    <a:pt x="188561" y="77205"/>
                  </a:moveTo>
                  <a:lnTo>
                    <a:pt x="188561" y="83289"/>
                  </a:lnTo>
                  <a:lnTo>
                    <a:pt x="182173" y="83289"/>
                  </a:lnTo>
                  <a:lnTo>
                    <a:pt x="182173" y="77205"/>
                  </a:lnTo>
                  <a:close/>
                  <a:moveTo>
                    <a:pt x="195288" y="77205"/>
                  </a:moveTo>
                  <a:lnTo>
                    <a:pt x="195288" y="83289"/>
                  </a:lnTo>
                  <a:lnTo>
                    <a:pt x="188900" y="83289"/>
                  </a:lnTo>
                  <a:lnTo>
                    <a:pt x="188900" y="77205"/>
                  </a:lnTo>
                  <a:close/>
                  <a:moveTo>
                    <a:pt x="202032" y="77205"/>
                  </a:moveTo>
                  <a:lnTo>
                    <a:pt x="202032" y="83289"/>
                  </a:lnTo>
                  <a:lnTo>
                    <a:pt x="195627" y="83289"/>
                  </a:lnTo>
                  <a:lnTo>
                    <a:pt x="195627" y="77205"/>
                  </a:lnTo>
                  <a:close/>
                  <a:moveTo>
                    <a:pt x="208759" y="77205"/>
                  </a:moveTo>
                  <a:lnTo>
                    <a:pt x="208759" y="83289"/>
                  </a:lnTo>
                  <a:lnTo>
                    <a:pt x="202371" y="83289"/>
                  </a:lnTo>
                  <a:lnTo>
                    <a:pt x="202371" y="77205"/>
                  </a:lnTo>
                  <a:close/>
                  <a:moveTo>
                    <a:pt x="215504" y="77205"/>
                  </a:moveTo>
                  <a:lnTo>
                    <a:pt x="215504" y="83289"/>
                  </a:lnTo>
                  <a:lnTo>
                    <a:pt x="209098" y="83289"/>
                  </a:lnTo>
                  <a:lnTo>
                    <a:pt x="209098" y="77205"/>
                  </a:lnTo>
                  <a:close/>
                  <a:moveTo>
                    <a:pt x="222230" y="77205"/>
                  </a:moveTo>
                  <a:lnTo>
                    <a:pt x="222230" y="83289"/>
                  </a:lnTo>
                  <a:lnTo>
                    <a:pt x="215843" y="83289"/>
                  </a:lnTo>
                  <a:lnTo>
                    <a:pt x="215843" y="77205"/>
                  </a:lnTo>
                  <a:close/>
                  <a:moveTo>
                    <a:pt x="228975" y="77205"/>
                  </a:moveTo>
                  <a:lnTo>
                    <a:pt x="228975" y="83289"/>
                  </a:lnTo>
                  <a:lnTo>
                    <a:pt x="222569" y="83289"/>
                  </a:lnTo>
                  <a:lnTo>
                    <a:pt x="222569" y="77205"/>
                  </a:lnTo>
                  <a:close/>
                  <a:moveTo>
                    <a:pt x="235701" y="77205"/>
                  </a:moveTo>
                  <a:lnTo>
                    <a:pt x="235701" y="83289"/>
                  </a:lnTo>
                  <a:lnTo>
                    <a:pt x="229296" y="83289"/>
                  </a:lnTo>
                  <a:lnTo>
                    <a:pt x="229296" y="77205"/>
                  </a:lnTo>
                  <a:close/>
                  <a:moveTo>
                    <a:pt x="242428" y="77205"/>
                  </a:moveTo>
                  <a:lnTo>
                    <a:pt x="242428" y="83289"/>
                  </a:lnTo>
                  <a:lnTo>
                    <a:pt x="236040" y="83289"/>
                  </a:lnTo>
                  <a:lnTo>
                    <a:pt x="236040" y="77205"/>
                  </a:lnTo>
                  <a:close/>
                  <a:moveTo>
                    <a:pt x="249173" y="77205"/>
                  </a:moveTo>
                  <a:lnTo>
                    <a:pt x="249173" y="83289"/>
                  </a:lnTo>
                  <a:lnTo>
                    <a:pt x="242767" y="83289"/>
                  </a:lnTo>
                  <a:lnTo>
                    <a:pt x="242767" y="77205"/>
                  </a:lnTo>
                  <a:close/>
                  <a:moveTo>
                    <a:pt x="255899" y="77205"/>
                  </a:moveTo>
                  <a:lnTo>
                    <a:pt x="255899" y="83289"/>
                  </a:lnTo>
                  <a:lnTo>
                    <a:pt x="249512" y="83289"/>
                  </a:lnTo>
                  <a:lnTo>
                    <a:pt x="249512" y="77205"/>
                  </a:lnTo>
                  <a:close/>
                  <a:moveTo>
                    <a:pt x="262644" y="77205"/>
                  </a:moveTo>
                  <a:lnTo>
                    <a:pt x="262644" y="83289"/>
                  </a:lnTo>
                  <a:lnTo>
                    <a:pt x="256238" y="83289"/>
                  </a:lnTo>
                  <a:lnTo>
                    <a:pt x="256238" y="77205"/>
                  </a:lnTo>
                  <a:close/>
                  <a:moveTo>
                    <a:pt x="269370" y="77205"/>
                  </a:moveTo>
                  <a:lnTo>
                    <a:pt x="269370" y="83289"/>
                  </a:lnTo>
                  <a:lnTo>
                    <a:pt x="262983" y="83289"/>
                  </a:lnTo>
                  <a:lnTo>
                    <a:pt x="262983" y="77205"/>
                  </a:lnTo>
                  <a:close/>
                  <a:moveTo>
                    <a:pt x="276115" y="77205"/>
                  </a:moveTo>
                  <a:lnTo>
                    <a:pt x="276115" y="83289"/>
                  </a:lnTo>
                  <a:lnTo>
                    <a:pt x="269709" y="83289"/>
                  </a:lnTo>
                  <a:lnTo>
                    <a:pt x="269709" y="77205"/>
                  </a:lnTo>
                  <a:close/>
                  <a:moveTo>
                    <a:pt x="282842" y="77205"/>
                  </a:moveTo>
                  <a:lnTo>
                    <a:pt x="282842" y="83289"/>
                  </a:lnTo>
                  <a:lnTo>
                    <a:pt x="276436" y="83289"/>
                  </a:lnTo>
                  <a:lnTo>
                    <a:pt x="276436" y="77205"/>
                  </a:lnTo>
                  <a:close/>
                  <a:moveTo>
                    <a:pt x="6745" y="83611"/>
                  </a:moveTo>
                  <a:lnTo>
                    <a:pt x="6745" y="89695"/>
                  </a:lnTo>
                  <a:lnTo>
                    <a:pt x="339" y="89695"/>
                  </a:lnTo>
                  <a:lnTo>
                    <a:pt x="339" y="83611"/>
                  </a:lnTo>
                  <a:close/>
                  <a:moveTo>
                    <a:pt x="13471" y="83611"/>
                  </a:moveTo>
                  <a:lnTo>
                    <a:pt x="13471" y="89695"/>
                  </a:lnTo>
                  <a:lnTo>
                    <a:pt x="7066" y="89695"/>
                  </a:lnTo>
                  <a:lnTo>
                    <a:pt x="7066" y="83611"/>
                  </a:lnTo>
                  <a:close/>
                  <a:moveTo>
                    <a:pt x="20198" y="83611"/>
                  </a:moveTo>
                  <a:lnTo>
                    <a:pt x="20198" y="89695"/>
                  </a:lnTo>
                  <a:lnTo>
                    <a:pt x="13810" y="89695"/>
                  </a:lnTo>
                  <a:lnTo>
                    <a:pt x="13810" y="83611"/>
                  </a:lnTo>
                  <a:close/>
                  <a:moveTo>
                    <a:pt x="26942" y="83611"/>
                  </a:moveTo>
                  <a:lnTo>
                    <a:pt x="26942" y="89695"/>
                  </a:lnTo>
                  <a:lnTo>
                    <a:pt x="20537" y="89695"/>
                  </a:lnTo>
                  <a:lnTo>
                    <a:pt x="20537" y="83611"/>
                  </a:lnTo>
                  <a:close/>
                  <a:moveTo>
                    <a:pt x="33669" y="83611"/>
                  </a:moveTo>
                  <a:lnTo>
                    <a:pt x="33669" y="89695"/>
                  </a:lnTo>
                  <a:lnTo>
                    <a:pt x="27281" y="89695"/>
                  </a:lnTo>
                  <a:lnTo>
                    <a:pt x="27281" y="83611"/>
                  </a:lnTo>
                  <a:close/>
                  <a:moveTo>
                    <a:pt x="40414" y="83611"/>
                  </a:moveTo>
                  <a:lnTo>
                    <a:pt x="40414" y="89695"/>
                  </a:lnTo>
                  <a:lnTo>
                    <a:pt x="34008" y="89695"/>
                  </a:lnTo>
                  <a:lnTo>
                    <a:pt x="34008" y="83611"/>
                  </a:lnTo>
                  <a:close/>
                  <a:moveTo>
                    <a:pt x="47140" y="83611"/>
                  </a:moveTo>
                  <a:lnTo>
                    <a:pt x="47140" y="89695"/>
                  </a:lnTo>
                  <a:lnTo>
                    <a:pt x="40753" y="89695"/>
                  </a:lnTo>
                  <a:lnTo>
                    <a:pt x="40753" y="83611"/>
                  </a:lnTo>
                  <a:close/>
                  <a:moveTo>
                    <a:pt x="53885" y="83611"/>
                  </a:moveTo>
                  <a:lnTo>
                    <a:pt x="53885" y="89695"/>
                  </a:lnTo>
                  <a:lnTo>
                    <a:pt x="47479" y="89695"/>
                  </a:lnTo>
                  <a:lnTo>
                    <a:pt x="47479" y="83611"/>
                  </a:lnTo>
                  <a:close/>
                  <a:moveTo>
                    <a:pt x="60611" y="83611"/>
                  </a:moveTo>
                  <a:lnTo>
                    <a:pt x="60611" y="89695"/>
                  </a:lnTo>
                  <a:lnTo>
                    <a:pt x="54206" y="89695"/>
                  </a:lnTo>
                  <a:lnTo>
                    <a:pt x="54206" y="83611"/>
                  </a:lnTo>
                  <a:close/>
                  <a:moveTo>
                    <a:pt x="67338" y="83611"/>
                  </a:moveTo>
                  <a:lnTo>
                    <a:pt x="67338" y="89695"/>
                  </a:lnTo>
                  <a:lnTo>
                    <a:pt x="60950" y="89695"/>
                  </a:lnTo>
                  <a:lnTo>
                    <a:pt x="60950" y="83611"/>
                  </a:lnTo>
                  <a:close/>
                  <a:moveTo>
                    <a:pt x="74083" y="83611"/>
                  </a:moveTo>
                  <a:lnTo>
                    <a:pt x="74083" y="89695"/>
                  </a:lnTo>
                  <a:lnTo>
                    <a:pt x="67677" y="89695"/>
                  </a:lnTo>
                  <a:lnTo>
                    <a:pt x="67677" y="83611"/>
                  </a:lnTo>
                  <a:close/>
                  <a:moveTo>
                    <a:pt x="80809" y="83611"/>
                  </a:moveTo>
                  <a:lnTo>
                    <a:pt x="80809" y="89695"/>
                  </a:lnTo>
                  <a:lnTo>
                    <a:pt x="74422" y="89695"/>
                  </a:lnTo>
                  <a:lnTo>
                    <a:pt x="74422" y="83611"/>
                  </a:lnTo>
                  <a:close/>
                  <a:moveTo>
                    <a:pt x="87554" y="83611"/>
                  </a:moveTo>
                  <a:lnTo>
                    <a:pt x="87554" y="89695"/>
                  </a:lnTo>
                  <a:lnTo>
                    <a:pt x="81148" y="89695"/>
                  </a:lnTo>
                  <a:lnTo>
                    <a:pt x="81148" y="83611"/>
                  </a:lnTo>
                  <a:close/>
                  <a:moveTo>
                    <a:pt x="94281" y="83611"/>
                  </a:moveTo>
                  <a:lnTo>
                    <a:pt x="94281" y="89695"/>
                  </a:lnTo>
                  <a:lnTo>
                    <a:pt x="87893" y="89695"/>
                  </a:lnTo>
                  <a:lnTo>
                    <a:pt x="87893" y="83611"/>
                  </a:lnTo>
                  <a:close/>
                  <a:moveTo>
                    <a:pt x="101007" y="83611"/>
                  </a:moveTo>
                  <a:lnTo>
                    <a:pt x="101007" y="89695"/>
                  </a:lnTo>
                  <a:lnTo>
                    <a:pt x="94620" y="89695"/>
                  </a:lnTo>
                  <a:lnTo>
                    <a:pt x="94620" y="83611"/>
                  </a:lnTo>
                  <a:close/>
                  <a:moveTo>
                    <a:pt x="107752" y="83611"/>
                  </a:moveTo>
                  <a:lnTo>
                    <a:pt x="107752" y="89695"/>
                  </a:lnTo>
                  <a:lnTo>
                    <a:pt x="101346" y="89695"/>
                  </a:lnTo>
                  <a:lnTo>
                    <a:pt x="101346" y="83611"/>
                  </a:lnTo>
                  <a:close/>
                  <a:moveTo>
                    <a:pt x="114478" y="83611"/>
                  </a:moveTo>
                  <a:lnTo>
                    <a:pt x="114478" y="89695"/>
                  </a:lnTo>
                  <a:lnTo>
                    <a:pt x="108091" y="89695"/>
                  </a:lnTo>
                  <a:lnTo>
                    <a:pt x="108091" y="83611"/>
                  </a:lnTo>
                  <a:close/>
                  <a:moveTo>
                    <a:pt x="121223" y="83611"/>
                  </a:moveTo>
                  <a:lnTo>
                    <a:pt x="121223" y="89695"/>
                  </a:lnTo>
                  <a:lnTo>
                    <a:pt x="114817" y="89695"/>
                  </a:lnTo>
                  <a:lnTo>
                    <a:pt x="114817" y="83611"/>
                  </a:lnTo>
                  <a:close/>
                  <a:moveTo>
                    <a:pt x="127950" y="83611"/>
                  </a:moveTo>
                  <a:lnTo>
                    <a:pt x="127950" y="89695"/>
                  </a:lnTo>
                  <a:lnTo>
                    <a:pt x="121562" y="89695"/>
                  </a:lnTo>
                  <a:lnTo>
                    <a:pt x="121562" y="83611"/>
                  </a:lnTo>
                  <a:close/>
                  <a:moveTo>
                    <a:pt x="134694" y="83611"/>
                  </a:moveTo>
                  <a:lnTo>
                    <a:pt x="134694" y="89695"/>
                  </a:lnTo>
                  <a:lnTo>
                    <a:pt x="128289" y="89695"/>
                  </a:lnTo>
                  <a:lnTo>
                    <a:pt x="128289" y="83611"/>
                  </a:lnTo>
                  <a:close/>
                  <a:moveTo>
                    <a:pt x="141421" y="83611"/>
                  </a:moveTo>
                  <a:lnTo>
                    <a:pt x="141421" y="89695"/>
                  </a:lnTo>
                  <a:lnTo>
                    <a:pt x="135033" y="89695"/>
                  </a:lnTo>
                  <a:lnTo>
                    <a:pt x="135033" y="83611"/>
                  </a:lnTo>
                  <a:close/>
                  <a:moveTo>
                    <a:pt x="148148" y="83611"/>
                  </a:moveTo>
                  <a:lnTo>
                    <a:pt x="148148" y="89695"/>
                  </a:lnTo>
                  <a:lnTo>
                    <a:pt x="141760" y="89695"/>
                  </a:lnTo>
                  <a:lnTo>
                    <a:pt x="141760" y="83611"/>
                  </a:lnTo>
                  <a:close/>
                  <a:moveTo>
                    <a:pt x="154892" y="83611"/>
                  </a:moveTo>
                  <a:lnTo>
                    <a:pt x="154892" y="89695"/>
                  </a:lnTo>
                  <a:lnTo>
                    <a:pt x="148487" y="89695"/>
                  </a:lnTo>
                  <a:lnTo>
                    <a:pt x="148487" y="83611"/>
                  </a:lnTo>
                  <a:close/>
                  <a:moveTo>
                    <a:pt x="161619" y="83611"/>
                  </a:moveTo>
                  <a:lnTo>
                    <a:pt x="161619" y="89695"/>
                  </a:lnTo>
                  <a:lnTo>
                    <a:pt x="155231" y="89695"/>
                  </a:lnTo>
                  <a:lnTo>
                    <a:pt x="155231" y="83611"/>
                  </a:lnTo>
                  <a:close/>
                  <a:moveTo>
                    <a:pt x="168363" y="83611"/>
                  </a:moveTo>
                  <a:lnTo>
                    <a:pt x="168363" y="89695"/>
                  </a:lnTo>
                  <a:lnTo>
                    <a:pt x="161958" y="89695"/>
                  </a:lnTo>
                  <a:lnTo>
                    <a:pt x="161958" y="83611"/>
                  </a:lnTo>
                  <a:close/>
                  <a:moveTo>
                    <a:pt x="175090" y="83611"/>
                  </a:moveTo>
                  <a:lnTo>
                    <a:pt x="175090" y="89695"/>
                  </a:lnTo>
                  <a:lnTo>
                    <a:pt x="168702" y="89695"/>
                  </a:lnTo>
                  <a:lnTo>
                    <a:pt x="168702" y="83611"/>
                  </a:lnTo>
                  <a:close/>
                  <a:moveTo>
                    <a:pt x="181834" y="83611"/>
                  </a:moveTo>
                  <a:lnTo>
                    <a:pt x="181834" y="89695"/>
                  </a:lnTo>
                  <a:lnTo>
                    <a:pt x="175429" y="89695"/>
                  </a:lnTo>
                  <a:lnTo>
                    <a:pt x="175429" y="83611"/>
                  </a:lnTo>
                  <a:close/>
                  <a:moveTo>
                    <a:pt x="188561" y="83611"/>
                  </a:moveTo>
                  <a:lnTo>
                    <a:pt x="188561" y="89695"/>
                  </a:lnTo>
                  <a:lnTo>
                    <a:pt x="182173" y="89695"/>
                  </a:lnTo>
                  <a:lnTo>
                    <a:pt x="182173" y="83611"/>
                  </a:lnTo>
                  <a:close/>
                  <a:moveTo>
                    <a:pt x="195288" y="83611"/>
                  </a:moveTo>
                  <a:lnTo>
                    <a:pt x="195288" y="89695"/>
                  </a:lnTo>
                  <a:lnTo>
                    <a:pt x="188900" y="89695"/>
                  </a:lnTo>
                  <a:lnTo>
                    <a:pt x="188900" y="83611"/>
                  </a:lnTo>
                  <a:close/>
                  <a:moveTo>
                    <a:pt x="202032" y="83611"/>
                  </a:moveTo>
                  <a:lnTo>
                    <a:pt x="202032" y="89695"/>
                  </a:lnTo>
                  <a:lnTo>
                    <a:pt x="195627" y="89695"/>
                  </a:lnTo>
                  <a:lnTo>
                    <a:pt x="195627" y="83611"/>
                  </a:lnTo>
                  <a:close/>
                  <a:moveTo>
                    <a:pt x="208759" y="83611"/>
                  </a:moveTo>
                  <a:lnTo>
                    <a:pt x="208759" y="89695"/>
                  </a:lnTo>
                  <a:lnTo>
                    <a:pt x="202371" y="89695"/>
                  </a:lnTo>
                  <a:lnTo>
                    <a:pt x="202371" y="83611"/>
                  </a:lnTo>
                  <a:close/>
                  <a:moveTo>
                    <a:pt x="215504" y="83611"/>
                  </a:moveTo>
                  <a:lnTo>
                    <a:pt x="215504" y="89695"/>
                  </a:lnTo>
                  <a:lnTo>
                    <a:pt x="209098" y="89695"/>
                  </a:lnTo>
                  <a:lnTo>
                    <a:pt x="209098" y="83611"/>
                  </a:lnTo>
                  <a:close/>
                  <a:moveTo>
                    <a:pt x="222230" y="83611"/>
                  </a:moveTo>
                  <a:lnTo>
                    <a:pt x="222230" y="89695"/>
                  </a:lnTo>
                  <a:lnTo>
                    <a:pt x="215843" y="89695"/>
                  </a:lnTo>
                  <a:lnTo>
                    <a:pt x="215843" y="83611"/>
                  </a:lnTo>
                  <a:close/>
                  <a:moveTo>
                    <a:pt x="228975" y="83611"/>
                  </a:moveTo>
                  <a:lnTo>
                    <a:pt x="228975" y="89695"/>
                  </a:lnTo>
                  <a:lnTo>
                    <a:pt x="222569" y="89695"/>
                  </a:lnTo>
                  <a:lnTo>
                    <a:pt x="222569" y="83611"/>
                  </a:lnTo>
                  <a:close/>
                  <a:moveTo>
                    <a:pt x="235701" y="83611"/>
                  </a:moveTo>
                  <a:lnTo>
                    <a:pt x="235701" y="89695"/>
                  </a:lnTo>
                  <a:lnTo>
                    <a:pt x="229296" y="89695"/>
                  </a:lnTo>
                  <a:lnTo>
                    <a:pt x="229296" y="83611"/>
                  </a:lnTo>
                  <a:close/>
                  <a:moveTo>
                    <a:pt x="242428" y="83611"/>
                  </a:moveTo>
                  <a:lnTo>
                    <a:pt x="242428" y="89695"/>
                  </a:lnTo>
                  <a:lnTo>
                    <a:pt x="236040" y="89695"/>
                  </a:lnTo>
                  <a:lnTo>
                    <a:pt x="236040" y="83611"/>
                  </a:lnTo>
                  <a:close/>
                  <a:moveTo>
                    <a:pt x="249173" y="83611"/>
                  </a:moveTo>
                  <a:lnTo>
                    <a:pt x="249173" y="89695"/>
                  </a:lnTo>
                  <a:lnTo>
                    <a:pt x="242767" y="89695"/>
                  </a:lnTo>
                  <a:lnTo>
                    <a:pt x="242767" y="83611"/>
                  </a:lnTo>
                  <a:close/>
                  <a:moveTo>
                    <a:pt x="255899" y="83611"/>
                  </a:moveTo>
                  <a:lnTo>
                    <a:pt x="255899" y="89695"/>
                  </a:lnTo>
                  <a:lnTo>
                    <a:pt x="249512" y="89695"/>
                  </a:lnTo>
                  <a:lnTo>
                    <a:pt x="249512" y="83611"/>
                  </a:lnTo>
                  <a:close/>
                  <a:moveTo>
                    <a:pt x="262644" y="83611"/>
                  </a:moveTo>
                  <a:lnTo>
                    <a:pt x="262644" y="89695"/>
                  </a:lnTo>
                  <a:lnTo>
                    <a:pt x="256238" y="89695"/>
                  </a:lnTo>
                  <a:lnTo>
                    <a:pt x="256238" y="83611"/>
                  </a:lnTo>
                  <a:close/>
                  <a:moveTo>
                    <a:pt x="269370" y="83611"/>
                  </a:moveTo>
                  <a:lnTo>
                    <a:pt x="269370" y="89695"/>
                  </a:lnTo>
                  <a:lnTo>
                    <a:pt x="262983" y="89695"/>
                  </a:lnTo>
                  <a:lnTo>
                    <a:pt x="262983" y="83611"/>
                  </a:lnTo>
                  <a:close/>
                  <a:moveTo>
                    <a:pt x="276115" y="83611"/>
                  </a:moveTo>
                  <a:lnTo>
                    <a:pt x="276115" y="89695"/>
                  </a:lnTo>
                  <a:lnTo>
                    <a:pt x="269709" y="89695"/>
                  </a:lnTo>
                  <a:lnTo>
                    <a:pt x="269709" y="83611"/>
                  </a:lnTo>
                  <a:close/>
                  <a:moveTo>
                    <a:pt x="282842" y="83611"/>
                  </a:moveTo>
                  <a:lnTo>
                    <a:pt x="282842" y="89695"/>
                  </a:lnTo>
                  <a:lnTo>
                    <a:pt x="276436" y="89695"/>
                  </a:lnTo>
                  <a:lnTo>
                    <a:pt x="276436" y="83611"/>
                  </a:lnTo>
                  <a:close/>
                  <a:moveTo>
                    <a:pt x="6745" y="90016"/>
                  </a:moveTo>
                  <a:lnTo>
                    <a:pt x="6745" y="96100"/>
                  </a:lnTo>
                  <a:lnTo>
                    <a:pt x="339" y="96100"/>
                  </a:lnTo>
                  <a:lnTo>
                    <a:pt x="339" y="90016"/>
                  </a:lnTo>
                  <a:close/>
                  <a:moveTo>
                    <a:pt x="13471" y="90016"/>
                  </a:moveTo>
                  <a:lnTo>
                    <a:pt x="13471" y="96100"/>
                  </a:lnTo>
                  <a:lnTo>
                    <a:pt x="7066" y="96100"/>
                  </a:lnTo>
                  <a:lnTo>
                    <a:pt x="7066" y="90016"/>
                  </a:lnTo>
                  <a:close/>
                  <a:moveTo>
                    <a:pt x="20198" y="90016"/>
                  </a:moveTo>
                  <a:lnTo>
                    <a:pt x="20198" y="96100"/>
                  </a:lnTo>
                  <a:lnTo>
                    <a:pt x="13810" y="96100"/>
                  </a:lnTo>
                  <a:lnTo>
                    <a:pt x="13810" y="90016"/>
                  </a:lnTo>
                  <a:close/>
                  <a:moveTo>
                    <a:pt x="26942" y="90016"/>
                  </a:moveTo>
                  <a:lnTo>
                    <a:pt x="26942" y="96100"/>
                  </a:lnTo>
                  <a:lnTo>
                    <a:pt x="20537" y="96100"/>
                  </a:lnTo>
                  <a:lnTo>
                    <a:pt x="20537" y="90016"/>
                  </a:lnTo>
                  <a:close/>
                  <a:moveTo>
                    <a:pt x="33669" y="90016"/>
                  </a:moveTo>
                  <a:lnTo>
                    <a:pt x="33669" y="96100"/>
                  </a:lnTo>
                  <a:lnTo>
                    <a:pt x="27281" y="96100"/>
                  </a:lnTo>
                  <a:lnTo>
                    <a:pt x="27281" y="90016"/>
                  </a:lnTo>
                  <a:close/>
                  <a:moveTo>
                    <a:pt x="40414" y="90016"/>
                  </a:moveTo>
                  <a:lnTo>
                    <a:pt x="40414" y="96100"/>
                  </a:lnTo>
                  <a:lnTo>
                    <a:pt x="34008" y="96100"/>
                  </a:lnTo>
                  <a:lnTo>
                    <a:pt x="34008" y="90016"/>
                  </a:lnTo>
                  <a:close/>
                  <a:moveTo>
                    <a:pt x="47140" y="90016"/>
                  </a:moveTo>
                  <a:lnTo>
                    <a:pt x="47140" y="96100"/>
                  </a:lnTo>
                  <a:lnTo>
                    <a:pt x="40753" y="96100"/>
                  </a:lnTo>
                  <a:lnTo>
                    <a:pt x="40753" y="90016"/>
                  </a:lnTo>
                  <a:close/>
                  <a:moveTo>
                    <a:pt x="53885" y="90016"/>
                  </a:moveTo>
                  <a:lnTo>
                    <a:pt x="53885" y="96100"/>
                  </a:lnTo>
                  <a:lnTo>
                    <a:pt x="47479" y="96100"/>
                  </a:lnTo>
                  <a:lnTo>
                    <a:pt x="47479" y="90016"/>
                  </a:lnTo>
                  <a:close/>
                  <a:moveTo>
                    <a:pt x="60611" y="90016"/>
                  </a:moveTo>
                  <a:lnTo>
                    <a:pt x="60611" y="96100"/>
                  </a:lnTo>
                  <a:lnTo>
                    <a:pt x="54206" y="96100"/>
                  </a:lnTo>
                  <a:lnTo>
                    <a:pt x="54206" y="90016"/>
                  </a:lnTo>
                  <a:close/>
                  <a:moveTo>
                    <a:pt x="67338" y="90016"/>
                  </a:moveTo>
                  <a:lnTo>
                    <a:pt x="67338" y="96100"/>
                  </a:lnTo>
                  <a:lnTo>
                    <a:pt x="60950" y="96100"/>
                  </a:lnTo>
                  <a:lnTo>
                    <a:pt x="60950" y="90016"/>
                  </a:lnTo>
                  <a:close/>
                  <a:moveTo>
                    <a:pt x="74083" y="90016"/>
                  </a:moveTo>
                  <a:lnTo>
                    <a:pt x="74083" y="96100"/>
                  </a:lnTo>
                  <a:lnTo>
                    <a:pt x="67677" y="96100"/>
                  </a:lnTo>
                  <a:lnTo>
                    <a:pt x="67677" y="90016"/>
                  </a:lnTo>
                  <a:close/>
                  <a:moveTo>
                    <a:pt x="80809" y="90016"/>
                  </a:moveTo>
                  <a:lnTo>
                    <a:pt x="80809" y="96100"/>
                  </a:lnTo>
                  <a:lnTo>
                    <a:pt x="74422" y="96100"/>
                  </a:lnTo>
                  <a:lnTo>
                    <a:pt x="74422" y="90016"/>
                  </a:lnTo>
                  <a:close/>
                  <a:moveTo>
                    <a:pt x="87554" y="90016"/>
                  </a:moveTo>
                  <a:lnTo>
                    <a:pt x="87554" y="96100"/>
                  </a:lnTo>
                  <a:lnTo>
                    <a:pt x="81148" y="96100"/>
                  </a:lnTo>
                  <a:lnTo>
                    <a:pt x="81148" y="90016"/>
                  </a:lnTo>
                  <a:close/>
                  <a:moveTo>
                    <a:pt x="94281" y="90016"/>
                  </a:moveTo>
                  <a:lnTo>
                    <a:pt x="94281" y="96100"/>
                  </a:lnTo>
                  <a:lnTo>
                    <a:pt x="87893" y="96100"/>
                  </a:lnTo>
                  <a:lnTo>
                    <a:pt x="87893" y="90016"/>
                  </a:lnTo>
                  <a:close/>
                  <a:moveTo>
                    <a:pt x="101007" y="90016"/>
                  </a:moveTo>
                  <a:lnTo>
                    <a:pt x="101007" y="96100"/>
                  </a:lnTo>
                  <a:lnTo>
                    <a:pt x="94620" y="96100"/>
                  </a:lnTo>
                  <a:lnTo>
                    <a:pt x="94620" y="90016"/>
                  </a:lnTo>
                  <a:close/>
                  <a:moveTo>
                    <a:pt x="107752" y="90016"/>
                  </a:moveTo>
                  <a:lnTo>
                    <a:pt x="107752" y="96100"/>
                  </a:lnTo>
                  <a:lnTo>
                    <a:pt x="101346" y="96100"/>
                  </a:lnTo>
                  <a:lnTo>
                    <a:pt x="101346" y="90016"/>
                  </a:lnTo>
                  <a:close/>
                  <a:moveTo>
                    <a:pt x="114478" y="90016"/>
                  </a:moveTo>
                  <a:lnTo>
                    <a:pt x="114478" y="96100"/>
                  </a:lnTo>
                  <a:lnTo>
                    <a:pt x="108091" y="96100"/>
                  </a:lnTo>
                  <a:lnTo>
                    <a:pt x="108091" y="90016"/>
                  </a:lnTo>
                  <a:close/>
                  <a:moveTo>
                    <a:pt x="121223" y="90016"/>
                  </a:moveTo>
                  <a:lnTo>
                    <a:pt x="121223" y="96100"/>
                  </a:lnTo>
                  <a:lnTo>
                    <a:pt x="114817" y="96100"/>
                  </a:lnTo>
                  <a:lnTo>
                    <a:pt x="114817" y="90016"/>
                  </a:lnTo>
                  <a:close/>
                  <a:moveTo>
                    <a:pt x="127950" y="90016"/>
                  </a:moveTo>
                  <a:lnTo>
                    <a:pt x="127950" y="96100"/>
                  </a:lnTo>
                  <a:lnTo>
                    <a:pt x="121562" y="96100"/>
                  </a:lnTo>
                  <a:lnTo>
                    <a:pt x="121562" y="90016"/>
                  </a:lnTo>
                  <a:close/>
                  <a:moveTo>
                    <a:pt x="134694" y="90016"/>
                  </a:moveTo>
                  <a:lnTo>
                    <a:pt x="134694" y="96100"/>
                  </a:lnTo>
                  <a:lnTo>
                    <a:pt x="128289" y="96100"/>
                  </a:lnTo>
                  <a:lnTo>
                    <a:pt x="128289" y="90016"/>
                  </a:lnTo>
                  <a:close/>
                  <a:moveTo>
                    <a:pt x="141421" y="90016"/>
                  </a:moveTo>
                  <a:lnTo>
                    <a:pt x="141421" y="96100"/>
                  </a:lnTo>
                  <a:lnTo>
                    <a:pt x="135033" y="96100"/>
                  </a:lnTo>
                  <a:lnTo>
                    <a:pt x="135033" y="90016"/>
                  </a:lnTo>
                  <a:close/>
                  <a:moveTo>
                    <a:pt x="148148" y="90016"/>
                  </a:moveTo>
                  <a:lnTo>
                    <a:pt x="148148" y="96100"/>
                  </a:lnTo>
                  <a:lnTo>
                    <a:pt x="141760" y="96100"/>
                  </a:lnTo>
                  <a:lnTo>
                    <a:pt x="141760" y="90016"/>
                  </a:lnTo>
                  <a:close/>
                  <a:moveTo>
                    <a:pt x="154892" y="90016"/>
                  </a:moveTo>
                  <a:lnTo>
                    <a:pt x="154892" y="96100"/>
                  </a:lnTo>
                  <a:lnTo>
                    <a:pt x="148487" y="96100"/>
                  </a:lnTo>
                  <a:lnTo>
                    <a:pt x="148487" y="90016"/>
                  </a:lnTo>
                  <a:close/>
                  <a:moveTo>
                    <a:pt x="161619" y="90016"/>
                  </a:moveTo>
                  <a:lnTo>
                    <a:pt x="161619" y="96100"/>
                  </a:lnTo>
                  <a:lnTo>
                    <a:pt x="155231" y="96100"/>
                  </a:lnTo>
                  <a:lnTo>
                    <a:pt x="155231" y="90016"/>
                  </a:lnTo>
                  <a:close/>
                  <a:moveTo>
                    <a:pt x="168363" y="90016"/>
                  </a:moveTo>
                  <a:lnTo>
                    <a:pt x="168363" y="96100"/>
                  </a:lnTo>
                  <a:lnTo>
                    <a:pt x="161958" y="96100"/>
                  </a:lnTo>
                  <a:lnTo>
                    <a:pt x="161958" y="90016"/>
                  </a:lnTo>
                  <a:close/>
                  <a:moveTo>
                    <a:pt x="175090" y="90016"/>
                  </a:moveTo>
                  <a:lnTo>
                    <a:pt x="175090" y="96100"/>
                  </a:lnTo>
                  <a:lnTo>
                    <a:pt x="168702" y="96100"/>
                  </a:lnTo>
                  <a:lnTo>
                    <a:pt x="168702" y="90016"/>
                  </a:lnTo>
                  <a:close/>
                  <a:moveTo>
                    <a:pt x="181834" y="90016"/>
                  </a:moveTo>
                  <a:lnTo>
                    <a:pt x="181834" y="96100"/>
                  </a:lnTo>
                  <a:lnTo>
                    <a:pt x="175429" y="96100"/>
                  </a:lnTo>
                  <a:lnTo>
                    <a:pt x="175429" y="90016"/>
                  </a:lnTo>
                  <a:close/>
                  <a:moveTo>
                    <a:pt x="188561" y="90016"/>
                  </a:moveTo>
                  <a:lnTo>
                    <a:pt x="188561" y="96100"/>
                  </a:lnTo>
                  <a:lnTo>
                    <a:pt x="182173" y="96100"/>
                  </a:lnTo>
                  <a:lnTo>
                    <a:pt x="182173" y="90016"/>
                  </a:lnTo>
                  <a:close/>
                  <a:moveTo>
                    <a:pt x="195288" y="90016"/>
                  </a:moveTo>
                  <a:lnTo>
                    <a:pt x="195288" y="96100"/>
                  </a:lnTo>
                  <a:lnTo>
                    <a:pt x="188900" y="96100"/>
                  </a:lnTo>
                  <a:lnTo>
                    <a:pt x="188900" y="90016"/>
                  </a:lnTo>
                  <a:close/>
                  <a:moveTo>
                    <a:pt x="202032" y="90016"/>
                  </a:moveTo>
                  <a:lnTo>
                    <a:pt x="202032" y="96100"/>
                  </a:lnTo>
                  <a:lnTo>
                    <a:pt x="195627" y="96100"/>
                  </a:lnTo>
                  <a:lnTo>
                    <a:pt x="195627" y="90016"/>
                  </a:lnTo>
                  <a:close/>
                  <a:moveTo>
                    <a:pt x="208759" y="90016"/>
                  </a:moveTo>
                  <a:lnTo>
                    <a:pt x="208759" y="96100"/>
                  </a:lnTo>
                  <a:lnTo>
                    <a:pt x="202371" y="96100"/>
                  </a:lnTo>
                  <a:lnTo>
                    <a:pt x="202371" y="90016"/>
                  </a:lnTo>
                  <a:close/>
                  <a:moveTo>
                    <a:pt x="215504" y="90016"/>
                  </a:moveTo>
                  <a:lnTo>
                    <a:pt x="215504" y="96100"/>
                  </a:lnTo>
                  <a:lnTo>
                    <a:pt x="209098" y="96100"/>
                  </a:lnTo>
                  <a:lnTo>
                    <a:pt x="209098" y="90016"/>
                  </a:lnTo>
                  <a:close/>
                  <a:moveTo>
                    <a:pt x="222230" y="90016"/>
                  </a:moveTo>
                  <a:lnTo>
                    <a:pt x="222230" y="96100"/>
                  </a:lnTo>
                  <a:lnTo>
                    <a:pt x="215843" y="96100"/>
                  </a:lnTo>
                  <a:lnTo>
                    <a:pt x="215843" y="90016"/>
                  </a:lnTo>
                  <a:close/>
                  <a:moveTo>
                    <a:pt x="228975" y="90016"/>
                  </a:moveTo>
                  <a:lnTo>
                    <a:pt x="228975" y="96100"/>
                  </a:lnTo>
                  <a:lnTo>
                    <a:pt x="222569" y="96100"/>
                  </a:lnTo>
                  <a:lnTo>
                    <a:pt x="222569" y="90016"/>
                  </a:lnTo>
                  <a:close/>
                  <a:moveTo>
                    <a:pt x="235701" y="90016"/>
                  </a:moveTo>
                  <a:lnTo>
                    <a:pt x="235701" y="96100"/>
                  </a:lnTo>
                  <a:lnTo>
                    <a:pt x="229296" y="96100"/>
                  </a:lnTo>
                  <a:lnTo>
                    <a:pt x="229296" y="90016"/>
                  </a:lnTo>
                  <a:close/>
                  <a:moveTo>
                    <a:pt x="242428" y="90016"/>
                  </a:moveTo>
                  <a:lnTo>
                    <a:pt x="242428" y="96100"/>
                  </a:lnTo>
                  <a:lnTo>
                    <a:pt x="236040" y="96100"/>
                  </a:lnTo>
                  <a:lnTo>
                    <a:pt x="236040" y="90016"/>
                  </a:lnTo>
                  <a:close/>
                  <a:moveTo>
                    <a:pt x="249173" y="90016"/>
                  </a:moveTo>
                  <a:lnTo>
                    <a:pt x="249173" y="96100"/>
                  </a:lnTo>
                  <a:lnTo>
                    <a:pt x="242767" y="96100"/>
                  </a:lnTo>
                  <a:lnTo>
                    <a:pt x="242767" y="90016"/>
                  </a:lnTo>
                  <a:close/>
                  <a:moveTo>
                    <a:pt x="255899" y="90016"/>
                  </a:moveTo>
                  <a:lnTo>
                    <a:pt x="255899" y="96100"/>
                  </a:lnTo>
                  <a:lnTo>
                    <a:pt x="249512" y="96100"/>
                  </a:lnTo>
                  <a:lnTo>
                    <a:pt x="249512" y="90016"/>
                  </a:lnTo>
                  <a:close/>
                  <a:moveTo>
                    <a:pt x="262644" y="90016"/>
                  </a:moveTo>
                  <a:lnTo>
                    <a:pt x="262644" y="96100"/>
                  </a:lnTo>
                  <a:lnTo>
                    <a:pt x="256238" y="96100"/>
                  </a:lnTo>
                  <a:lnTo>
                    <a:pt x="256238" y="90016"/>
                  </a:lnTo>
                  <a:close/>
                  <a:moveTo>
                    <a:pt x="269370" y="90016"/>
                  </a:moveTo>
                  <a:lnTo>
                    <a:pt x="269370" y="96100"/>
                  </a:lnTo>
                  <a:lnTo>
                    <a:pt x="262983" y="96100"/>
                  </a:lnTo>
                  <a:lnTo>
                    <a:pt x="262983" y="90016"/>
                  </a:lnTo>
                  <a:close/>
                  <a:moveTo>
                    <a:pt x="276115" y="90016"/>
                  </a:moveTo>
                  <a:lnTo>
                    <a:pt x="276115" y="96100"/>
                  </a:lnTo>
                  <a:lnTo>
                    <a:pt x="269709" y="96100"/>
                  </a:lnTo>
                  <a:lnTo>
                    <a:pt x="269709" y="90016"/>
                  </a:lnTo>
                  <a:close/>
                  <a:moveTo>
                    <a:pt x="282842" y="90016"/>
                  </a:moveTo>
                  <a:lnTo>
                    <a:pt x="282842" y="96100"/>
                  </a:lnTo>
                  <a:lnTo>
                    <a:pt x="276436" y="96100"/>
                  </a:lnTo>
                  <a:lnTo>
                    <a:pt x="276436" y="90016"/>
                  </a:lnTo>
                  <a:close/>
                  <a:moveTo>
                    <a:pt x="6745" y="96422"/>
                  </a:moveTo>
                  <a:lnTo>
                    <a:pt x="6745" y="102524"/>
                  </a:lnTo>
                  <a:lnTo>
                    <a:pt x="339" y="102524"/>
                  </a:lnTo>
                  <a:lnTo>
                    <a:pt x="339" y="96422"/>
                  </a:lnTo>
                  <a:close/>
                  <a:moveTo>
                    <a:pt x="13471" y="96422"/>
                  </a:moveTo>
                  <a:lnTo>
                    <a:pt x="13471" y="102524"/>
                  </a:lnTo>
                  <a:lnTo>
                    <a:pt x="7066" y="102524"/>
                  </a:lnTo>
                  <a:lnTo>
                    <a:pt x="7066" y="96422"/>
                  </a:lnTo>
                  <a:close/>
                  <a:moveTo>
                    <a:pt x="20198" y="96422"/>
                  </a:moveTo>
                  <a:lnTo>
                    <a:pt x="20198" y="102524"/>
                  </a:lnTo>
                  <a:lnTo>
                    <a:pt x="13810" y="102524"/>
                  </a:lnTo>
                  <a:lnTo>
                    <a:pt x="13810" y="96422"/>
                  </a:lnTo>
                  <a:close/>
                  <a:moveTo>
                    <a:pt x="26942" y="96422"/>
                  </a:moveTo>
                  <a:lnTo>
                    <a:pt x="26942" y="102524"/>
                  </a:lnTo>
                  <a:lnTo>
                    <a:pt x="20537" y="102524"/>
                  </a:lnTo>
                  <a:lnTo>
                    <a:pt x="20537" y="96422"/>
                  </a:lnTo>
                  <a:close/>
                  <a:moveTo>
                    <a:pt x="33669" y="96422"/>
                  </a:moveTo>
                  <a:lnTo>
                    <a:pt x="33669" y="102524"/>
                  </a:lnTo>
                  <a:lnTo>
                    <a:pt x="27281" y="102524"/>
                  </a:lnTo>
                  <a:lnTo>
                    <a:pt x="27281" y="96422"/>
                  </a:lnTo>
                  <a:close/>
                  <a:moveTo>
                    <a:pt x="40414" y="96422"/>
                  </a:moveTo>
                  <a:lnTo>
                    <a:pt x="40414" y="102524"/>
                  </a:lnTo>
                  <a:lnTo>
                    <a:pt x="34008" y="102524"/>
                  </a:lnTo>
                  <a:lnTo>
                    <a:pt x="34008" y="96422"/>
                  </a:lnTo>
                  <a:close/>
                  <a:moveTo>
                    <a:pt x="47140" y="96422"/>
                  </a:moveTo>
                  <a:lnTo>
                    <a:pt x="47140" y="102524"/>
                  </a:lnTo>
                  <a:lnTo>
                    <a:pt x="40753" y="102524"/>
                  </a:lnTo>
                  <a:lnTo>
                    <a:pt x="40753" y="96422"/>
                  </a:lnTo>
                  <a:close/>
                  <a:moveTo>
                    <a:pt x="53885" y="96422"/>
                  </a:moveTo>
                  <a:lnTo>
                    <a:pt x="53885" y="102524"/>
                  </a:lnTo>
                  <a:lnTo>
                    <a:pt x="47479" y="102524"/>
                  </a:lnTo>
                  <a:lnTo>
                    <a:pt x="47479" y="96422"/>
                  </a:lnTo>
                  <a:close/>
                  <a:moveTo>
                    <a:pt x="60611" y="96422"/>
                  </a:moveTo>
                  <a:lnTo>
                    <a:pt x="60611" y="102524"/>
                  </a:lnTo>
                  <a:lnTo>
                    <a:pt x="54206" y="102524"/>
                  </a:lnTo>
                  <a:lnTo>
                    <a:pt x="54206" y="96422"/>
                  </a:lnTo>
                  <a:close/>
                  <a:moveTo>
                    <a:pt x="67338" y="96422"/>
                  </a:moveTo>
                  <a:lnTo>
                    <a:pt x="67338" y="102524"/>
                  </a:lnTo>
                  <a:lnTo>
                    <a:pt x="60950" y="102524"/>
                  </a:lnTo>
                  <a:lnTo>
                    <a:pt x="60950" y="96422"/>
                  </a:lnTo>
                  <a:close/>
                  <a:moveTo>
                    <a:pt x="74083" y="96422"/>
                  </a:moveTo>
                  <a:lnTo>
                    <a:pt x="74083" y="102524"/>
                  </a:lnTo>
                  <a:lnTo>
                    <a:pt x="67677" y="102524"/>
                  </a:lnTo>
                  <a:lnTo>
                    <a:pt x="67677" y="96422"/>
                  </a:lnTo>
                  <a:close/>
                  <a:moveTo>
                    <a:pt x="80809" y="96422"/>
                  </a:moveTo>
                  <a:lnTo>
                    <a:pt x="80809" y="102524"/>
                  </a:lnTo>
                  <a:lnTo>
                    <a:pt x="74422" y="102524"/>
                  </a:lnTo>
                  <a:lnTo>
                    <a:pt x="74422" y="96422"/>
                  </a:lnTo>
                  <a:close/>
                  <a:moveTo>
                    <a:pt x="87554" y="96422"/>
                  </a:moveTo>
                  <a:lnTo>
                    <a:pt x="87554" y="102524"/>
                  </a:lnTo>
                  <a:lnTo>
                    <a:pt x="81148" y="102524"/>
                  </a:lnTo>
                  <a:lnTo>
                    <a:pt x="81148" y="96422"/>
                  </a:lnTo>
                  <a:close/>
                  <a:moveTo>
                    <a:pt x="94281" y="96422"/>
                  </a:moveTo>
                  <a:lnTo>
                    <a:pt x="94281" y="102524"/>
                  </a:lnTo>
                  <a:lnTo>
                    <a:pt x="87893" y="102524"/>
                  </a:lnTo>
                  <a:lnTo>
                    <a:pt x="87893" y="96422"/>
                  </a:lnTo>
                  <a:close/>
                  <a:moveTo>
                    <a:pt x="101007" y="96422"/>
                  </a:moveTo>
                  <a:lnTo>
                    <a:pt x="101007" y="102524"/>
                  </a:lnTo>
                  <a:lnTo>
                    <a:pt x="94620" y="102524"/>
                  </a:lnTo>
                  <a:lnTo>
                    <a:pt x="94620" y="96422"/>
                  </a:lnTo>
                  <a:close/>
                  <a:moveTo>
                    <a:pt x="107752" y="96422"/>
                  </a:moveTo>
                  <a:lnTo>
                    <a:pt x="107752" y="102524"/>
                  </a:lnTo>
                  <a:lnTo>
                    <a:pt x="101346" y="102524"/>
                  </a:lnTo>
                  <a:lnTo>
                    <a:pt x="101346" y="96422"/>
                  </a:lnTo>
                  <a:close/>
                  <a:moveTo>
                    <a:pt x="114478" y="96422"/>
                  </a:moveTo>
                  <a:lnTo>
                    <a:pt x="114478" y="102524"/>
                  </a:lnTo>
                  <a:lnTo>
                    <a:pt x="108091" y="102524"/>
                  </a:lnTo>
                  <a:lnTo>
                    <a:pt x="108091" y="96422"/>
                  </a:lnTo>
                  <a:close/>
                  <a:moveTo>
                    <a:pt x="121223" y="96422"/>
                  </a:moveTo>
                  <a:lnTo>
                    <a:pt x="121223" y="102524"/>
                  </a:lnTo>
                  <a:lnTo>
                    <a:pt x="114817" y="102524"/>
                  </a:lnTo>
                  <a:lnTo>
                    <a:pt x="114817" y="96422"/>
                  </a:lnTo>
                  <a:close/>
                  <a:moveTo>
                    <a:pt x="127950" y="96422"/>
                  </a:moveTo>
                  <a:lnTo>
                    <a:pt x="127950" y="102524"/>
                  </a:lnTo>
                  <a:lnTo>
                    <a:pt x="121562" y="102524"/>
                  </a:lnTo>
                  <a:lnTo>
                    <a:pt x="121562" y="96422"/>
                  </a:lnTo>
                  <a:close/>
                  <a:moveTo>
                    <a:pt x="134694" y="96422"/>
                  </a:moveTo>
                  <a:lnTo>
                    <a:pt x="134694" y="102524"/>
                  </a:lnTo>
                  <a:lnTo>
                    <a:pt x="128289" y="102524"/>
                  </a:lnTo>
                  <a:lnTo>
                    <a:pt x="128289" y="96422"/>
                  </a:lnTo>
                  <a:close/>
                  <a:moveTo>
                    <a:pt x="141421" y="96422"/>
                  </a:moveTo>
                  <a:lnTo>
                    <a:pt x="141421" y="102524"/>
                  </a:lnTo>
                  <a:lnTo>
                    <a:pt x="135033" y="102524"/>
                  </a:lnTo>
                  <a:lnTo>
                    <a:pt x="135033" y="96422"/>
                  </a:lnTo>
                  <a:close/>
                  <a:moveTo>
                    <a:pt x="148148" y="96422"/>
                  </a:moveTo>
                  <a:lnTo>
                    <a:pt x="148148" y="102524"/>
                  </a:lnTo>
                  <a:lnTo>
                    <a:pt x="141760" y="102524"/>
                  </a:lnTo>
                  <a:lnTo>
                    <a:pt x="141760" y="96422"/>
                  </a:lnTo>
                  <a:close/>
                  <a:moveTo>
                    <a:pt x="154892" y="96422"/>
                  </a:moveTo>
                  <a:lnTo>
                    <a:pt x="154892" y="102524"/>
                  </a:lnTo>
                  <a:lnTo>
                    <a:pt x="148487" y="102524"/>
                  </a:lnTo>
                  <a:lnTo>
                    <a:pt x="148487" y="96422"/>
                  </a:lnTo>
                  <a:close/>
                  <a:moveTo>
                    <a:pt x="161619" y="96422"/>
                  </a:moveTo>
                  <a:lnTo>
                    <a:pt x="161619" y="102524"/>
                  </a:lnTo>
                  <a:lnTo>
                    <a:pt x="155231" y="102524"/>
                  </a:lnTo>
                  <a:lnTo>
                    <a:pt x="155231" y="96422"/>
                  </a:lnTo>
                  <a:close/>
                  <a:moveTo>
                    <a:pt x="168363" y="96422"/>
                  </a:moveTo>
                  <a:lnTo>
                    <a:pt x="168363" y="102524"/>
                  </a:lnTo>
                  <a:lnTo>
                    <a:pt x="161958" y="102524"/>
                  </a:lnTo>
                  <a:lnTo>
                    <a:pt x="161958" y="96422"/>
                  </a:lnTo>
                  <a:close/>
                  <a:moveTo>
                    <a:pt x="175090" y="96422"/>
                  </a:moveTo>
                  <a:lnTo>
                    <a:pt x="175090" y="102524"/>
                  </a:lnTo>
                  <a:lnTo>
                    <a:pt x="168702" y="102524"/>
                  </a:lnTo>
                  <a:lnTo>
                    <a:pt x="168702" y="96422"/>
                  </a:lnTo>
                  <a:close/>
                  <a:moveTo>
                    <a:pt x="181834" y="96422"/>
                  </a:moveTo>
                  <a:lnTo>
                    <a:pt x="181834" y="102524"/>
                  </a:lnTo>
                  <a:lnTo>
                    <a:pt x="175429" y="102524"/>
                  </a:lnTo>
                  <a:lnTo>
                    <a:pt x="175429" y="96422"/>
                  </a:lnTo>
                  <a:close/>
                  <a:moveTo>
                    <a:pt x="188561" y="96422"/>
                  </a:moveTo>
                  <a:lnTo>
                    <a:pt x="188561" y="102524"/>
                  </a:lnTo>
                  <a:lnTo>
                    <a:pt x="182173" y="102524"/>
                  </a:lnTo>
                  <a:lnTo>
                    <a:pt x="182173" y="96422"/>
                  </a:lnTo>
                  <a:close/>
                  <a:moveTo>
                    <a:pt x="195288" y="96422"/>
                  </a:moveTo>
                  <a:lnTo>
                    <a:pt x="195288" y="102524"/>
                  </a:lnTo>
                  <a:lnTo>
                    <a:pt x="188900" y="102524"/>
                  </a:lnTo>
                  <a:lnTo>
                    <a:pt x="188900" y="96422"/>
                  </a:lnTo>
                  <a:close/>
                  <a:moveTo>
                    <a:pt x="202032" y="96422"/>
                  </a:moveTo>
                  <a:lnTo>
                    <a:pt x="202032" y="102524"/>
                  </a:lnTo>
                  <a:lnTo>
                    <a:pt x="195627" y="102524"/>
                  </a:lnTo>
                  <a:lnTo>
                    <a:pt x="195627" y="96422"/>
                  </a:lnTo>
                  <a:close/>
                  <a:moveTo>
                    <a:pt x="208759" y="96422"/>
                  </a:moveTo>
                  <a:lnTo>
                    <a:pt x="208759" y="102524"/>
                  </a:lnTo>
                  <a:lnTo>
                    <a:pt x="202371" y="102524"/>
                  </a:lnTo>
                  <a:lnTo>
                    <a:pt x="202371" y="96422"/>
                  </a:lnTo>
                  <a:close/>
                  <a:moveTo>
                    <a:pt x="215504" y="96422"/>
                  </a:moveTo>
                  <a:lnTo>
                    <a:pt x="215504" y="102524"/>
                  </a:lnTo>
                  <a:lnTo>
                    <a:pt x="209098" y="102524"/>
                  </a:lnTo>
                  <a:lnTo>
                    <a:pt x="209098" y="96422"/>
                  </a:lnTo>
                  <a:close/>
                  <a:moveTo>
                    <a:pt x="222230" y="96422"/>
                  </a:moveTo>
                  <a:lnTo>
                    <a:pt x="222230" y="102524"/>
                  </a:lnTo>
                  <a:lnTo>
                    <a:pt x="215843" y="102524"/>
                  </a:lnTo>
                  <a:lnTo>
                    <a:pt x="215843" y="96422"/>
                  </a:lnTo>
                  <a:close/>
                  <a:moveTo>
                    <a:pt x="228975" y="96422"/>
                  </a:moveTo>
                  <a:lnTo>
                    <a:pt x="228975" y="102524"/>
                  </a:lnTo>
                  <a:lnTo>
                    <a:pt x="222569" y="102524"/>
                  </a:lnTo>
                  <a:lnTo>
                    <a:pt x="222569" y="96422"/>
                  </a:lnTo>
                  <a:close/>
                  <a:moveTo>
                    <a:pt x="235701" y="96422"/>
                  </a:moveTo>
                  <a:lnTo>
                    <a:pt x="235701" y="102524"/>
                  </a:lnTo>
                  <a:lnTo>
                    <a:pt x="229296" y="102524"/>
                  </a:lnTo>
                  <a:lnTo>
                    <a:pt x="229296" y="96422"/>
                  </a:lnTo>
                  <a:close/>
                  <a:moveTo>
                    <a:pt x="242428" y="96422"/>
                  </a:moveTo>
                  <a:lnTo>
                    <a:pt x="242428" y="102524"/>
                  </a:lnTo>
                  <a:lnTo>
                    <a:pt x="236040" y="102524"/>
                  </a:lnTo>
                  <a:lnTo>
                    <a:pt x="236040" y="96422"/>
                  </a:lnTo>
                  <a:close/>
                  <a:moveTo>
                    <a:pt x="249173" y="96422"/>
                  </a:moveTo>
                  <a:lnTo>
                    <a:pt x="249173" y="102524"/>
                  </a:lnTo>
                  <a:lnTo>
                    <a:pt x="242767" y="102524"/>
                  </a:lnTo>
                  <a:lnTo>
                    <a:pt x="242767" y="96422"/>
                  </a:lnTo>
                  <a:close/>
                  <a:moveTo>
                    <a:pt x="255899" y="96422"/>
                  </a:moveTo>
                  <a:lnTo>
                    <a:pt x="255899" y="102524"/>
                  </a:lnTo>
                  <a:lnTo>
                    <a:pt x="249512" y="102524"/>
                  </a:lnTo>
                  <a:lnTo>
                    <a:pt x="249512" y="96422"/>
                  </a:lnTo>
                  <a:close/>
                  <a:moveTo>
                    <a:pt x="262644" y="96422"/>
                  </a:moveTo>
                  <a:lnTo>
                    <a:pt x="262644" y="102524"/>
                  </a:lnTo>
                  <a:lnTo>
                    <a:pt x="256238" y="102524"/>
                  </a:lnTo>
                  <a:lnTo>
                    <a:pt x="256238" y="96422"/>
                  </a:lnTo>
                  <a:close/>
                  <a:moveTo>
                    <a:pt x="269370" y="96422"/>
                  </a:moveTo>
                  <a:lnTo>
                    <a:pt x="269370" y="102524"/>
                  </a:lnTo>
                  <a:lnTo>
                    <a:pt x="262983" y="102524"/>
                  </a:lnTo>
                  <a:lnTo>
                    <a:pt x="262983" y="96422"/>
                  </a:lnTo>
                  <a:close/>
                  <a:moveTo>
                    <a:pt x="276115" y="96422"/>
                  </a:moveTo>
                  <a:lnTo>
                    <a:pt x="276115" y="102524"/>
                  </a:lnTo>
                  <a:lnTo>
                    <a:pt x="269709" y="102524"/>
                  </a:lnTo>
                  <a:lnTo>
                    <a:pt x="269709" y="96422"/>
                  </a:lnTo>
                  <a:close/>
                  <a:moveTo>
                    <a:pt x="282842" y="96422"/>
                  </a:moveTo>
                  <a:lnTo>
                    <a:pt x="282842" y="102524"/>
                  </a:lnTo>
                  <a:lnTo>
                    <a:pt x="276436" y="102524"/>
                  </a:lnTo>
                  <a:lnTo>
                    <a:pt x="276436" y="96422"/>
                  </a:lnTo>
                  <a:close/>
                  <a:moveTo>
                    <a:pt x="6745" y="102827"/>
                  </a:moveTo>
                  <a:lnTo>
                    <a:pt x="6745" y="108929"/>
                  </a:lnTo>
                  <a:lnTo>
                    <a:pt x="339" y="108929"/>
                  </a:lnTo>
                  <a:lnTo>
                    <a:pt x="339" y="102827"/>
                  </a:lnTo>
                  <a:close/>
                  <a:moveTo>
                    <a:pt x="13471" y="102827"/>
                  </a:moveTo>
                  <a:lnTo>
                    <a:pt x="13471" y="108929"/>
                  </a:lnTo>
                  <a:lnTo>
                    <a:pt x="7066" y="108929"/>
                  </a:lnTo>
                  <a:lnTo>
                    <a:pt x="7066" y="102827"/>
                  </a:lnTo>
                  <a:close/>
                  <a:moveTo>
                    <a:pt x="20198" y="102827"/>
                  </a:moveTo>
                  <a:lnTo>
                    <a:pt x="20198" y="108929"/>
                  </a:lnTo>
                  <a:lnTo>
                    <a:pt x="13810" y="108929"/>
                  </a:lnTo>
                  <a:lnTo>
                    <a:pt x="13810" y="102827"/>
                  </a:lnTo>
                  <a:close/>
                  <a:moveTo>
                    <a:pt x="26942" y="102827"/>
                  </a:moveTo>
                  <a:lnTo>
                    <a:pt x="26942" y="108929"/>
                  </a:lnTo>
                  <a:lnTo>
                    <a:pt x="20537" y="108929"/>
                  </a:lnTo>
                  <a:lnTo>
                    <a:pt x="20537" y="102827"/>
                  </a:lnTo>
                  <a:close/>
                  <a:moveTo>
                    <a:pt x="33669" y="102827"/>
                  </a:moveTo>
                  <a:lnTo>
                    <a:pt x="33669" y="108929"/>
                  </a:lnTo>
                  <a:lnTo>
                    <a:pt x="27281" y="108929"/>
                  </a:lnTo>
                  <a:lnTo>
                    <a:pt x="27281" y="102827"/>
                  </a:lnTo>
                  <a:close/>
                  <a:moveTo>
                    <a:pt x="40414" y="102827"/>
                  </a:moveTo>
                  <a:lnTo>
                    <a:pt x="40414" y="108929"/>
                  </a:lnTo>
                  <a:lnTo>
                    <a:pt x="34008" y="108929"/>
                  </a:lnTo>
                  <a:lnTo>
                    <a:pt x="34008" y="102827"/>
                  </a:lnTo>
                  <a:close/>
                  <a:moveTo>
                    <a:pt x="47140" y="102827"/>
                  </a:moveTo>
                  <a:lnTo>
                    <a:pt x="47140" y="108929"/>
                  </a:lnTo>
                  <a:lnTo>
                    <a:pt x="40753" y="108929"/>
                  </a:lnTo>
                  <a:lnTo>
                    <a:pt x="40753" y="102827"/>
                  </a:lnTo>
                  <a:close/>
                  <a:moveTo>
                    <a:pt x="53885" y="102827"/>
                  </a:moveTo>
                  <a:lnTo>
                    <a:pt x="53885" y="108929"/>
                  </a:lnTo>
                  <a:lnTo>
                    <a:pt x="47479" y="108929"/>
                  </a:lnTo>
                  <a:lnTo>
                    <a:pt x="47479" y="102827"/>
                  </a:lnTo>
                  <a:close/>
                  <a:moveTo>
                    <a:pt x="60611" y="102827"/>
                  </a:moveTo>
                  <a:lnTo>
                    <a:pt x="60611" y="108929"/>
                  </a:lnTo>
                  <a:lnTo>
                    <a:pt x="54206" y="108929"/>
                  </a:lnTo>
                  <a:lnTo>
                    <a:pt x="54206" y="102827"/>
                  </a:lnTo>
                  <a:close/>
                  <a:moveTo>
                    <a:pt x="67338" y="102827"/>
                  </a:moveTo>
                  <a:lnTo>
                    <a:pt x="67338" y="108929"/>
                  </a:lnTo>
                  <a:lnTo>
                    <a:pt x="60950" y="108929"/>
                  </a:lnTo>
                  <a:lnTo>
                    <a:pt x="60950" y="102827"/>
                  </a:lnTo>
                  <a:close/>
                  <a:moveTo>
                    <a:pt x="74083" y="102827"/>
                  </a:moveTo>
                  <a:lnTo>
                    <a:pt x="74083" y="108929"/>
                  </a:lnTo>
                  <a:lnTo>
                    <a:pt x="67677" y="108929"/>
                  </a:lnTo>
                  <a:lnTo>
                    <a:pt x="67677" y="102827"/>
                  </a:lnTo>
                  <a:close/>
                  <a:moveTo>
                    <a:pt x="80809" y="102827"/>
                  </a:moveTo>
                  <a:lnTo>
                    <a:pt x="80809" y="108929"/>
                  </a:lnTo>
                  <a:lnTo>
                    <a:pt x="74422" y="108929"/>
                  </a:lnTo>
                  <a:lnTo>
                    <a:pt x="74422" y="102827"/>
                  </a:lnTo>
                  <a:close/>
                  <a:moveTo>
                    <a:pt x="87554" y="102827"/>
                  </a:moveTo>
                  <a:lnTo>
                    <a:pt x="87554" y="108929"/>
                  </a:lnTo>
                  <a:lnTo>
                    <a:pt x="81148" y="108929"/>
                  </a:lnTo>
                  <a:lnTo>
                    <a:pt x="81148" y="102827"/>
                  </a:lnTo>
                  <a:close/>
                  <a:moveTo>
                    <a:pt x="94281" y="102827"/>
                  </a:moveTo>
                  <a:lnTo>
                    <a:pt x="94281" y="108929"/>
                  </a:lnTo>
                  <a:lnTo>
                    <a:pt x="87893" y="108929"/>
                  </a:lnTo>
                  <a:lnTo>
                    <a:pt x="87893" y="102827"/>
                  </a:lnTo>
                  <a:close/>
                  <a:moveTo>
                    <a:pt x="101007" y="102827"/>
                  </a:moveTo>
                  <a:lnTo>
                    <a:pt x="101007" y="108929"/>
                  </a:lnTo>
                  <a:lnTo>
                    <a:pt x="94620" y="108929"/>
                  </a:lnTo>
                  <a:lnTo>
                    <a:pt x="94620" y="102827"/>
                  </a:lnTo>
                  <a:close/>
                  <a:moveTo>
                    <a:pt x="107752" y="102827"/>
                  </a:moveTo>
                  <a:lnTo>
                    <a:pt x="107752" y="108929"/>
                  </a:lnTo>
                  <a:lnTo>
                    <a:pt x="101346" y="108929"/>
                  </a:lnTo>
                  <a:lnTo>
                    <a:pt x="101346" y="102827"/>
                  </a:lnTo>
                  <a:close/>
                  <a:moveTo>
                    <a:pt x="114478" y="102827"/>
                  </a:moveTo>
                  <a:lnTo>
                    <a:pt x="114478" y="108929"/>
                  </a:lnTo>
                  <a:lnTo>
                    <a:pt x="108091" y="108929"/>
                  </a:lnTo>
                  <a:lnTo>
                    <a:pt x="108091" y="102827"/>
                  </a:lnTo>
                  <a:close/>
                  <a:moveTo>
                    <a:pt x="121223" y="102827"/>
                  </a:moveTo>
                  <a:lnTo>
                    <a:pt x="121223" y="108929"/>
                  </a:lnTo>
                  <a:lnTo>
                    <a:pt x="114817" y="108929"/>
                  </a:lnTo>
                  <a:lnTo>
                    <a:pt x="114817" y="102827"/>
                  </a:lnTo>
                  <a:close/>
                  <a:moveTo>
                    <a:pt x="127950" y="102827"/>
                  </a:moveTo>
                  <a:lnTo>
                    <a:pt x="127950" y="108929"/>
                  </a:lnTo>
                  <a:lnTo>
                    <a:pt x="121562" y="108929"/>
                  </a:lnTo>
                  <a:lnTo>
                    <a:pt x="121562" y="102827"/>
                  </a:lnTo>
                  <a:close/>
                  <a:moveTo>
                    <a:pt x="134694" y="102827"/>
                  </a:moveTo>
                  <a:lnTo>
                    <a:pt x="134694" y="108929"/>
                  </a:lnTo>
                  <a:lnTo>
                    <a:pt x="128289" y="108929"/>
                  </a:lnTo>
                  <a:lnTo>
                    <a:pt x="128289" y="102827"/>
                  </a:lnTo>
                  <a:close/>
                  <a:moveTo>
                    <a:pt x="141421" y="102827"/>
                  </a:moveTo>
                  <a:lnTo>
                    <a:pt x="141421" y="108929"/>
                  </a:lnTo>
                  <a:lnTo>
                    <a:pt x="135033" y="108929"/>
                  </a:lnTo>
                  <a:lnTo>
                    <a:pt x="135033" y="102827"/>
                  </a:lnTo>
                  <a:close/>
                  <a:moveTo>
                    <a:pt x="148148" y="102827"/>
                  </a:moveTo>
                  <a:lnTo>
                    <a:pt x="148148" y="108929"/>
                  </a:lnTo>
                  <a:lnTo>
                    <a:pt x="141760" y="108929"/>
                  </a:lnTo>
                  <a:lnTo>
                    <a:pt x="141760" y="102827"/>
                  </a:lnTo>
                  <a:close/>
                  <a:moveTo>
                    <a:pt x="154892" y="102827"/>
                  </a:moveTo>
                  <a:lnTo>
                    <a:pt x="154892" y="108929"/>
                  </a:lnTo>
                  <a:lnTo>
                    <a:pt x="148487" y="108929"/>
                  </a:lnTo>
                  <a:lnTo>
                    <a:pt x="148487" y="102827"/>
                  </a:lnTo>
                  <a:close/>
                  <a:moveTo>
                    <a:pt x="161619" y="102827"/>
                  </a:moveTo>
                  <a:lnTo>
                    <a:pt x="161619" y="108929"/>
                  </a:lnTo>
                  <a:lnTo>
                    <a:pt x="155231" y="108929"/>
                  </a:lnTo>
                  <a:lnTo>
                    <a:pt x="155231" y="102827"/>
                  </a:lnTo>
                  <a:close/>
                  <a:moveTo>
                    <a:pt x="168363" y="102827"/>
                  </a:moveTo>
                  <a:lnTo>
                    <a:pt x="168363" y="108929"/>
                  </a:lnTo>
                  <a:lnTo>
                    <a:pt x="161958" y="108929"/>
                  </a:lnTo>
                  <a:lnTo>
                    <a:pt x="161958" y="102827"/>
                  </a:lnTo>
                  <a:close/>
                  <a:moveTo>
                    <a:pt x="175090" y="102827"/>
                  </a:moveTo>
                  <a:lnTo>
                    <a:pt x="175090" y="108929"/>
                  </a:lnTo>
                  <a:lnTo>
                    <a:pt x="168702" y="108929"/>
                  </a:lnTo>
                  <a:lnTo>
                    <a:pt x="168702" y="102827"/>
                  </a:lnTo>
                  <a:close/>
                  <a:moveTo>
                    <a:pt x="181834" y="102827"/>
                  </a:moveTo>
                  <a:lnTo>
                    <a:pt x="181834" y="108929"/>
                  </a:lnTo>
                  <a:lnTo>
                    <a:pt x="175429" y="108929"/>
                  </a:lnTo>
                  <a:lnTo>
                    <a:pt x="175429" y="102827"/>
                  </a:lnTo>
                  <a:close/>
                  <a:moveTo>
                    <a:pt x="188561" y="102827"/>
                  </a:moveTo>
                  <a:lnTo>
                    <a:pt x="188561" y="108929"/>
                  </a:lnTo>
                  <a:lnTo>
                    <a:pt x="182173" y="108929"/>
                  </a:lnTo>
                  <a:lnTo>
                    <a:pt x="182173" y="102827"/>
                  </a:lnTo>
                  <a:close/>
                  <a:moveTo>
                    <a:pt x="195288" y="102827"/>
                  </a:moveTo>
                  <a:lnTo>
                    <a:pt x="195288" y="108929"/>
                  </a:lnTo>
                  <a:lnTo>
                    <a:pt x="188900" y="108929"/>
                  </a:lnTo>
                  <a:lnTo>
                    <a:pt x="188900" y="102827"/>
                  </a:lnTo>
                  <a:close/>
                  <a:moveTo>
                    <a:pt x="202032" y="102827"/>
                  </a:moveTo>
                  <a:lnTo>
                    <a:pt x="202032" y="108929"/>
                  </a:lnTo>
                  <a:lnTo>
                    <a:pt x="195627" y="108929"/>
                  </a:lnTo>
                  <a:lnTo>
                    <a:pt x="195627" y="102827"/>
                  </a:lnTo>
                  <a:close/>
                  <a:moveTo>
                    <a:pt x="208759" y="102827"/>
                  </a:moveTo>
                  <a:lnTo>
                    <a:pt x="208759" y="108929"/>
                  </a:lnTo>
                  <a:lnTo>
                    <a:pt x="202371" y="108929"/>
                  </a:lnTo>
                  <a:lnTo>
                    <a:pt x="202371" y="102827"/>
                  </a:lnTo>
                  <a:close/>
                  <a:moveTo>
                    <a:pt x="215504" y="102827"/>
                  </a:moveTo>
                  <a:lnTo>
                    <a:pt x="215504" y="108929"/>
                  </a:lnTo>
                  <a:lnTo>
                    <a:pt x="209098" y="108929"/>
                  </a:lnTo>
                  <a:lnTo>
                    <a:pt x="209098" y="102827"/>
                  </a:lnTo>
                  <a:close/>
                  <a:moveTo>
                    <a:pt x="222230" y="102827"/>
                  </a:moveTo>
                  <a:lnTo>
                    <a:pt x="222230" y="108929"/>
                  </a:lnTo>
                  <a:lnTo>
                    <a:pt x="215843" y="108929"/>
                  </a:lnTo>
                  <a:lnTo>
                    <a:pt x="215843" y="102827"/>
                  </a:lnTo>
                  <a:close/>
                  <a:moveTo>
                    <a:pt x="228975" y="102827"/>
                  </a:moveTo>
                  <a:lnTo>
                    <a:pt x="228975" y="108929"/>
                  </a:lnTo>
                  <a:lnTo>
                    <a:pt x="222569" y="108929"/>
                  </a:lnTo>
                  <a:lnTo>
                    <a:pt x="222569" y="102827"/>
                  </a:lnTo>
                  <a:close/>
                  <a:moveTo>
                    <a:pt x="235701" y="102827"/>
                  </a:moveTo>
                  <a:lnTo>
                    <a:pt x="235701" y="108929"/>
                  </a:lnTo>
                  <a:lnTo>
                    <a:pt x="229296" y="108929"/>
                  </a:lnTo>
                  <a:lnTo>
                    <a:pt x="229296" y="102827"/>
                  </a:lnTo>
                  <a:close/>
                  <a:moveTo>
                    <a:pt x="242428" y="102827"/>
                  </a:moveTo>
                  <a:lnTo>
                    <a:pt x="242428" y="108929"/>
                  </a:lnTo>
                  <a:lnTo>
                    <a:pt x="236040" y="108929"/>
                  </a:lnTo>
                  <a:lnTo>
                    <a:pt x="236040" y="102827"/>
                  </a:lnTo>
                  <a:close/>
                  <a:moveTo>
                    <a:pt x="249173" y="102827"/>
                  </a:moveTo>
                  <a:lnTo>
                    <a:pt x="249173" y="108929"/>
                  </a:lnTo>
                  <a:lnTo>
                    <a:pt x="242767" y="108929"/>
                  </a:lnTo>
                  <a:lnTo>
                    <a:pt x="242767" y="102827"/>
                  </a:lnTo>
                  <a:close/>
                  <a:moveTo>
                    <a:pt x="255899" y="102827"/>
                  </a:moveTo>
                  <a:lnTo>
                    <a:pt x="255899" y="108929"/>
                  </a:lnTo>
                  <a:lnTo>
                    <a:pt x="249512" y="108929"/>
                  </a:lnTo>
                  <a:lnTo>
                    <a:pt x="249512" y="102827"/>
                  </a:lnTo>
                  <a:close/>
                  <a:moveTo>
                    <a:pt x="262644" y="102827"/>
                  </a:moveTo>
                  <a:lnTo>
                    <a:pt x="262644" y="108929"/>
                  </a:lnTo>
                  <a:lnTo>
                    <a:pt x="256238" y="108929"/>
                  </a:lnTo>
                  <a:lnTo>
                    <a:pt x="256238" y="102827"/>
                  </a:lnTo>
                  <a:close/>
                  <a:moveTo>
                    <a:pt x="269370" y="102827"/>
                  </a:moveTo>
                  <a:lnTo>
                    <a:pt x="269370" y="108929"/>
                  </a:lnTo>
                  <a:lnTo>
                    <a:pt x="262983" y="108929"/>
                  </a:lnTo>
                  <a:lnTo>
                    <a:pt x="262983" y="102827"/>
                  </a:lnTo>
                  <a:close/>
                  <a:moveTo>
                    <a:pt x="276115" y="102827"/>
                  </a:moveTo>
                  <a:lnTo>
                    <a:pt x="276115" y="108929"/>
                  </a:lnTo>
                  <a:lnTo>
                    <a:pt x="269709" y="108929"/>
                  </a:lnTo>
                  <a:lnTo>
                    <a:pt x="269709" y="102827"/>
                  </a:lnTo>
                  <a:close/>
                  <a:moveTo>
                    <a:pt x="282842" y="102827"/>
                  </a:moveTo>
                  <a:lnTo>
                    <a:pt x="282842" y="108929"/>
                  </a:lnTo>
                  <a:lnTo>
                    <a:pt x="276436" y="108929"/>
                  </a:lnTo>
                  <a:lnTo>
                    <a:pt x="276436" y="102827"/>
                  </a:lnTo>
                  <a:close/>
                  <a:moveTo>
                    <a:pt x="6745" y="109250"/>
                  </a:moveTo>
                  <a:lnTo>
                    <a:pt x="6745" y="115335"/>
                  </a:lnTo>
                  <a:lnTo>
                    <a:pt x="339" y="115335"/>
                  </a:lnTo>
                  <a:lnTo>
                    <a:pt x="339" y="109250"/>
                  </a:lnTo>
                  <a:close/>
                  <a:moveTo>
                    <a:pt x="13471" y="109250"/>
                  </a:moveTo>
                  <a:lnTo>
                    <a:pt x="13471" y="115335"/>
                  </a:lnTo>
                  <a:lnTo>
                    <a:pt x="7066" y="115335"/>
                  </a:lnTo>
                  <a:lnTo>
                    <a:pt x="7066" y="109250"/>
                  </a:lnTo>
                  <a:close/>
                  <a:moveTo>
                    <a:pt x="20198" y="109250"/>
                  </a:moveTo>
                  <a:lnTo>
                    <a:pt x="20198" y="115335"/>
                  </a:lnTo>
                  <a:lnTo>
                    <a:pt x="13810" y="115335"/>
                  </a:lnTo>
                  <a:lnTo>
                    <a:pt x="13810" y="109250"/>
                  </a:lnTo>
                  <a:close/>
                  <a:moveTo>
                    <a:pt x="26942" y="109250"/>
                  </a:moveTo>
                  <a:lnTo>
                    <a:pt x="26942" y="115335"/>
                  </a:lnTo>
                  <a:lnTo>
                    <a:pt x="20537" y="115335"/>
                  </a:lnTo>
                  <a:lnTo>
                    <a:pt x="20537" y="109250"/>
                  </a:lnTo>
                  <a:close/>
                  <a:moveTo>
                    <a:pt x="33669" y="109250"/>
                  </a:moveTo>
                  <a:lnTo>
                    <a:pt x="33669" y="115335"/>
                  </a:lnTo>
                  <a:lnTo>
                    <a:pt x="27281" y="115335"/>
                  </a:lnTo>
                  <a:lnTo>
                    <a:pt x="27281" y="109250"/>
                  </a:lnTo>
                  <a:close/>
                  <a:moveTo>
                    <a:pt x="40414" y="109250"/>
                  </a:moveTo>
                  <a:lnTo>
                    <a:pt x="40414" y="115335"/>
                  </a:lnTo>
                  <a:lnTo>
                    <a:pt x="34008" y="115335"/>
                  </a:lnTo>
                  <a:lnTo>
                    <a:pt x="34008" y="109250"/>
                  </a:lnTo>
                  <a:close/>
                  <a:moveTo>
                    <a:pt x="47140" y="109250"/>
                  </a:moveTo>
                  <a:lnTo>
                    <a:pt x="47140" y="115335"/>
                  </a:lnTo>
                  <a:lnTo>
                    <a:pt x="40753" y="115335"/>
                  </a:lnTo>
                  <a:lnTo>
                    <a:pt x="40753" y="109250"/>
                  </a:lnTo>
                  <a:close/>
                  <a:moveTo>
                    <a:pt x="53885" y="109250"/>
                  </a:moveTo>
                  <a:lnTo>
                    <a:pt x="53885" y="115335"/>
                  </a:lnTo>
                  <a:lnTo>
                    <a:pt x="47479" y="115335"/>
                  </a:lnTo>
                  <a:lnTo>
                    <a:pt x="47479" y="109250"/>
                  </a:lnTo>
                  <a:close/>
                  <a:moveTo>
                    <a:pt x="60611" y="109250"/>
                  </a:moveTo>
                  <a:lnTo>
                    <a:pt x="60611" y="115335"/>
                  </a:lnTo>
                  <a:lnTo>
                    <a:pt x="54206" y="115335"/>
                  </a:lnTo>
                  <a:lnTo>
                    <a:pt x="54206" y="109250"/>
                  </a:lnTo>
                  <a:close/>
                  <a:moveTo>
                    <a:pt x="67338" y="109250"/>
                  </a:moveTo>
                  <a:lnTo>
                    <a:pt x="67338" y="115335"/>
                  </a:lnTo>
                  <a:lnTo>
                    <a:pt x="60950" y="115335"/>
                  </a:lnTo>
                  <a:lnTo>
                    <a:pt x="60950" y="109250"/>
                  </a:lnTo>
                  <a:close/>
                  <a:moveTo>
                    <a:pt x="74083" y="109250"/>
                  </a:moveTo>
                  <a:lnTo>
                    <a:pt x="74083" y="115335"/>
                  </a:lnTo>
                  <a:lnTo>
                    <a:pt x="67677" y="115335"/>
                  </a:lnTo>
                  <a:lnTo>
                    <a:pt x="67677" y="109250"/>
                  </a:lnTo>
                  <a:close/>
                  <a:moveTo>
                    <a:pt x="80809" y="109250"/>
                  </a:moveTo>
                  <a:lnTo>
                    <a:pt x="80809" y="115335"/>
                  </a:lnTo>
                  <a:lnTo>
                    <a:pt x="74422" y="115335"/>
                  </a:lnTo>
                  <a:lnTo>
                    <a:pt x="74422" y="109250"/>
                  </a:lnTo>
                  <a:close/>
                  <a:moveTo>
                    <a:pt x="87554" y="109250"/>
                  </a:moveTo>
                  <a:lnTo>
                    <a:pt x="87554" y="115335"/>
                  </a:lnTo>
                  <a:lnTo>
                    <a:pt x="81148" y="115335"/>
                  </a:lnTo>
                  <a:lnTo>
                    <a:pt x="81148" y="109250"/>
                  </a:lnTo>
                  <a:close/>
                  <a:moveTo>
                    <a:pt x="94281" y="109250"/>
                  </a:moveTo>
                  <a:lnTo>
                    <a:pt x="94281" y="115335"/>
                  </a:lnTo>
                  <a:lnTo>
                    <a:pt x="87893" y="115335"/>
                  </a:lnTo>
                  <a:lnTo>
                    <a:pt x="87893" y="109250"/>
                  </a:lnTo>
                  <a:close/>
                  <a:moveTo>
                    <a:pt x="101007" y="109250"/>
                  </a:moveTo>
                  <a:lnTo>
                    <a:pt x="101007" y="115335"/>
                  </a:lnTo>
                  <a:lnTo>
                    <a:pt x="94620" y="115335"/>
                  </a:lnTo>
                  <a:lnTo>
                    <a:pt x="94620" y="109250"/>
                  </a:lnTo>
                  <a:close/>
                  <a:moveTo>
                    <a:pt x="107752" y="109250"/>
                  </a:moveTo>
                  <a:lnTo>
                    <a:pt x="107752" y="115335"/>
                  </a:lnTo>
                  <a:lnTo>
                    <a:pt x="101346" y="115335"/>
                  </a:lnTo>
                  <a:lnTo>
                    <a:pt x="101346" y="109250"/>
                  </a:lnTo>
                  <a:close/>
                  <a:moveTo>
                    <a:pt x="114478" y="109250"/>
                  </a:moveTo>
                  <a:lnTo>
                    <a:pt x="114478" y="115335"/>
                  </a:lnTo>
                  <a:lnTo>
                    <a:pt x="108091" y="115335"/>
                  </a:lnTo>
                  <a:lnTo>
                    <a:pt x="108091" y="109250"/>
                  </a:lnTo>
                  <a:close/>
                  <a:moveTo>
                    <a:pt x="121223" y="109250"/>
                  </a:moveTo>
                  <a:lnTo>
                    <a:pt x="121223" y="115335"/>
                  </a:lnTo>
                  <a:lnTo>
                    <a:pt x="114817" y="115335"/>
                  </a:lnTo>
                  <a:lnTo>
                    <a:pt x="114817" y="109250"/>
                  </a:lnTo>
                  <a:close/>
                  <a:moveTo>
                    <a:pt x="127950" y="109250"/>
                  </a:moveTo>
                  <a:lnTo>
                    <a:pt x="127950" y="115335"/>
                  </a:lnTo>
                  <a:lnTo>
                    <a:pt x="121562" y="115335"/>
                  </a:lnTo>
                  <a:lnTo>
                    <a:pt x="121562" y="109250"/>
                  </a:lnTo>
                  <a:close/>
                  <a:moveTo>
                    <a:pt x="134694" y="109250"/>
                  </a:moveTo>
                  <a:lnTo>
                    <a:pt x="134694" y="115335"/>
                  </a:lnTo>
                  <a:lnTo>
                    <a:pt x="128289" y="115335"/>
                  </a:lnTo>
                  <a:lnTo>
                    <a:pt x="128289" y="109250"/>
                  </a:lnTo>
                  <a:close/>
                  <a:moveTo>
                    <a:pt x="141421" y="109250"/>
                  </a:moveTo>
                  <a:lnTo>
                    <a:pt x="141421" y="115335"/>
                  </a:lnTo>
                  <a:lnTo>
                    <a:pt x="135033" y="115335"/>
                  </a:lnTo>
                  <a:lnTo>
                    <a:pt x="135033" y="109250"/>
                  </a:lnTo>
                  <a:close/>
                  <a:moveTo>
                    <a:pt x="148148" y="109250"/>
                  </a:moveTo>
                  <a:lnTo>
                    <a:pt x="148148" y="115335"/>
                  </a:lnTo>
                  <a:lnTo>
                    <a:pt x="141760" y="115335"/>
                  </a:lnTo>
                  <a:lnTo>
                    <a:pt x="141760" y="109250"/>
                  </a:lnTo>
                  <a:close/>
                  <a:moveTo>
                    <a:pt x="154892" y="109250"/>
                  </a:moveTo>
                  <a:lnTo>
                    <a:pt x="154892" y="115335"/>
                  </a:lnTo>
                  <a:lnTo>
                    <a:pt x="148487" y="115335"/>
                  </a:lnTo>
                  <a:lnTo>
                    <a:pt x="148487" y="109250"/>
                  </a:lnTo>
                  <a:close/>
                  <a:moveTo>
                    <a:pt x="161619" y="109250"/>
                  </a:moveTo>
                  <a:lnTo>
                    <a:pt x="161619" y="115335"/>
                  </a:lnTo>
                  <a:lnTo>
                    <a:pt x="155231" y="115335"/>
                  </a:lnTo>
                  <a:lnTo>
                    <a:pt x="155231" y="109250"/>
                  </a:lnTo>
                  <a:close/>
                  <a:moveTo>
                    <a:pt x="168363" y="109250"/>
                  </a:moveTo>
                  <a:lnTo>
                    <a:pt x="168363" y="115335"/>
                  </a:lnTo>
                  <a:lnTo>
                    <a:pt x="161958" y="115335"/>
                  </a:lnTo>
                  <a:lnTo>
                    <a:pt x="161958" y="109250"/>
                  </a:lnTo>
                  <a:close/>
                  <a:moveTo>
                    <a:pt x="175090" y="109250"/>
                  </a:moveTo>
                  <a:lnTo>
                    <a:pt x="175090" y="115335"/>
                  </a:lnTo>
                  <a:lnTo>
                    <a:pt x="168702" y="115335"/>
                  </a:lnTo>
                  <a:lnTo>
                    <a:pt x="168702" y="109250"/>
                  </a:lnTo>
                  <a:close/>
                  <a:moveTo>
                    <a:pt x="181834" y="109250"/>
                  </a:moveTo>
                  <a:lnTo>
                    <a:pt x="181834" y="115335"/>
                  </a:lnTo>
                  <a:lnTo>
                    <a:pt x="175429" y="115335"/>
                  </a:lnTo>
                  <a:lnTo>
                    <a:pt x="175429" y="109250"/>
                  </a:lnTo>
                  <a:close/>
                  <a:moveTo>
                    <a:pt x="188561" y="109250"/>
                  </a:moveTo>
                  <a:lnTo>
                    <a:pt x="188561" y="115335"/>
                  </a:lnTo>
                  <a:lnTo>
                    <a:pt x="182173" y="115335"/>
                  </a:lnTo>
                  <a:lnTo>
                    <a:pt x="182173" y="109250"/>
                  </a:lnTo>
                  <a:close/>
                  <a:moveTo>
                    <a:pt x="195288" y="109250"/>
                  </a:moveTo>
                  <a:lnTo>
                    <a:pt x="195288" y="115335"/>
                  </a:lnTo>
                  <a:lnTo>
                    <a:pt x="188900" y="115335"/>
                  </a:lnTo>
                  <a:lnTo>
                    <a:pt x="188900" y="109250"/>
                  </a:lnTo>
                  <a:close/>
                  <a:moveTo>
                    <a:pt x="202032" y="109250"/>
                  </a:moveTo>
                  <a:lnTo>
                    <a:pt x="202032" y="115335"/>
                  </a:lnTo>
                  <a:lnTo>
                    <a:pt x="195627" y="115335"/>
                  </a:lnTo>
                  <a:lnTo>
                    <a:pt x="195627" y="109250"/>
                  </a:lnTo>
                  <a:close/>
                  <a:moveTo>
                    <a:pt x="208759" y="109250"/>
                  </a:moveTo>
                  <a:lnTo>
                    <a:pt x="208759" y="115335"/>
                  </a:lnTo>
                  <a:lnTo>
                    <a:pt x="202371" y="115335"/>
                  </a:lnTo>
                  <a:lnTo>
                    <a:pt x="202371" y="109250"/>
                  </a:lnTo>
                  <a:close/>
                  <a:moveTo>
                    <a:pt x="215504" y="109250"/>
                  </a:moveTo>
                  <a:lnTo>
                    <a:pt x="215504" y="115335"/>
                  </a:lnTo>
                  <a:lnTo>
                    <a:pt x="209098" y="115335"/>
                  </a:lnTo>
                  <a:lnTo>
                    <a:pt x="209098" y="109250"/>
                  </a:lnTo>
                  <a:close/>
                  <a:moveTo>
                    <a:pt x="222230" y="109250"/>
                  </a:moveTo>
                  <a:lnTo>
                    <a:pt x="222230" y="115335"/>
                  </a:lnTo>
                  <a:lnTo>
                    <a:pt x="215843" y="115335"/>
                  </a:lnTo>
                  <a:lnTo>
                    <a:pt x="215843" y="109250"/>
                  </a:lnTo>
                  <a:close/>
                  <a:moveTo>
                    <a:pt x="228975" y="109250"/>
                  </a:moveTo>
                  <a:lnTo>
                    <a:pt x="228975" y="115335"/>
                  </a:lnTo>
                  <a:lnTo>
                    <a:pt x="222569" y="115335"/>
                  </a:lnTo>
                  <a:lnTo>
                    <a:pt x="222569" y="109250"/>
                  </a:lnTo>
                  <a:close/>
                  <a:moveTo>
                    <a:pt x="235701" y="109250"/>
                  </a:moveTo>
                  <a:lnTo>
                    <a:pt x="235701" y="115335"/>
                  </a:lnTo>
                  <a:lnTo>
                    <a:pt x="229296" y="115335"/>
                  </a:lnTo>
                  <a:lnTo>
                    <a:pt x="229296" y="109250"/>
                  </a:lnTo>
                  <a:close/>
                  <a:moveTo>
                    <a:pt x="242428" y="109250"/>
                  </a:moveTo>
                  <a:lnTo>
                    <a:pt x="242428" y="115335"/>
                  </a:lnTo>
                  <a:lnTo>
                    <a:pt x="236040" y="115335"/>
                  </a:lnTo>
                  <a:lnTo>
                    <a:pt x="236040" y="109250"/>
                  </a:lnTo>
                  <a:close/>
                  <a:moveTo>
                    <a:pt x="249173" y="109250"/>
                  </a:moveTo>
                  <a:lnTo>
                    <a:pt x="249173" y="115335"/>
                  </a:lnTo>
                  <a:lnTo>
                    <a:pt x="242767" y="115335"/>
                  </a:lnTo>
                  <a:lnTo>
                    <a:pt x="242767" y="109250"/>
                  </a:lnTo>
                  <a:close/>
                  <a:moveTo>
                    <a:pt x="255899" y="109250"/>
                  </a:moveTo>
                  <a:lnTo>
                    <a:pt x="255899" y="115335"/>
                  </a:lnTo>
                  <a:lnTo>
                    <a:pt x="249512" y="115335"/>
                  </a:lnTo>
                  <a:lnTo>
                    <a:pt x="249512" y="109250"/>
                  </a:lnTo>
                  <a:close/>
                  <a:moveTo>
                    <a:pt x="262644" y="109250"/>
                  </a:moveTo>
                  <a:lnTo>
                    <a:pt x="262644" y="115335"/>
                  </a:lnTo>
                  <a:lnTo>
                    <a:pt x="256238" y="115335"/>
                  </a:lnTo>
                  <a:lnTo>
                    <a:pt x="256238" y="109250"/>
                  </a:lnTo>
                  <a:close/>
                  <a:moveTo>
                    <a:pt x="269370" y="109250"/>
                  </a:moveTo>
                  <a:lnTo>
                    <a:pt x="269370" y="115335"/>
                  </a:lnTo>
                  <a:lnTo>
                    <a:pt x="262983" y="115335"/>
                  </a:lnTo>
                  <a:lnTo>
                    <a:pt x="262983" y="109250"/>
                  </a:lnTo>
                  <a:close/>
                  <a:moveTo>
                    <a:pt x="276115" y="109250"/>
                  </a:moveTo>
                  <a:lnTo>
                    <a:pt x="276115" y="115335"/>
                  </a:lnTo>
                  <a:lnTo>
                    <a:pt x="269709" y="115335"/>
                  </a:lnTo>
                  <a:lnTo>
                    <a:pt x="269709" y="109250"/>
                  </a:lnTo>
                  <a:close/>
                  <a:moveTo>
                    <a:pt x="282842" y="109250"/>
                  </a:moveTo>
                  <a:lnTo>
                    <a:pt x="282842" y="115335"/>
                  </a:lnTo>
                  <a:lnTo>
                    <a:pt x="276436" y="115335"/>
                  </a:lnTo>
                  <a:lnTo>
                    <a:pt x="276436" y="109250"/>
                  </a:lnTo>
                  <a:close/>
                  <a:moveTo>
                    <a:pt x="6745" y="115656"/>
                  </a:moveTo>
                  <a:lnTo>
                    <a:pt x="6745" y="121740"/>
                  </a:lnTo>
                  <a:lnTo>
                    <a:pt x="339" y="121740"/>
                  </a:lnTo>
                  <a:lnTo>
                    <a:pt x="339" y="115656"/>
                  </a:lnTo>
                  <a:close/>
                  <a:moveTo>
                    <a:pt x="13471" y="115656"/>
                  </a:moveTo>
                  <a:lnTo>
                    <a:pt x="13471" y="121740"/>
                  </a:lnTo>
                  <a:lnTo>
                    <a:pt x="7066" y="121740"/>
                  </a:lnTo>
                  <a:lnTo>
                    <a:pt x="7066" y="115656"/>
                  </a:lnTo>
                  <a:close/>
                  <a:moveTo>
                    <a:pt x="20198" y="115656"/>
                  </a:moveTo>
                  <a:lnTo>
                    <a:pt x="20198" y="121740"/>
                  </a:lnTo>
                  <a:lnTo>
                    <a:pt x="13810" y="121740"/>
                  </a:lnTo>
                  <a:lnTo>
                    <a:pt x="13810" y="115656"/>
                  </a:lnTo>
                  <a:close/>
                  <a:moveTo>
                    <a:pt x="26942" y="115656"/>
                  </a:moveTo>
                  <a:lnTo>
                    <a:pt x="26942" y="121740"/>
                  </a:lnTo>
                  <a:lnTo>
                    <a:pt x="20537" y="121740"/>
                  </a:lnTo>
                  <a:lnTo>
                    <a:pt x="20537" y="115656"/>
                  </a:lnTo>
                  <a:close/>
                  <a:moveTo>
                    <a:pt x="33669" y="115656"/>
                  </a:moveTo>
                  <a:lnTo>
                    <a:pt x="33669" y="121740"/>
                  </a:lnTo>
                  <a:lnTo>
                    <a:pt x="27281" y="121740"/>
                  </a:lnTo>
                  <a:lnTo>
                    <a:pt x="27281" y="115656"/>
                  </a:lnTo>
                  <a:close/>
                  <a:moveTo>
                    <a:pt x="40414" y="115656"/>
                  </a:moveTo>
                  <a:lnTo>
                    <a:pt x="40414" y="121740"/>
                  </a:lnTo>
                  <a:lnTo>
                    <a:pt x="34008" y="121740"/>
                  </a:lnTo>
                  <a:lnTo>
                    <a:pt x="34008" y="115656"/>
                  </a:lnTo>
                  <a:close/>
                  <a:moveTo>
                    <a:pt x="47140" y="115656"/>
                  </a:moveTo>
                  <a:lnTo>
                    <a:pt x="47140" y="121740"/>
                  </a:lnTo>
                  <a:lnTo>
                    <a:pt x="40753" y="121740"/>
                  </a:lnTo>
                  <a:lnTo>
                    <a:pt x="40753" y="115656"/>
                  </a:lnTo>
                  <a:close/>
                  <a:moveTo>
                    <a:pt x="53885" y="115656"/>
                  </a:moveTo>
                  <a:lnTo>
                    <a:pt x="53885" y="121740"/>
                  </a:lnTo>
                  <a:lnTo>
                    <a:pt x="47479" y="121740"/>
                  </a:lnTo>
                  <a:lnTo>
                    <a:pt x="47479" y="115656"/>
                  </a:lnTo>
                  <a:close/>
                  <a:moveTo>
                    <a:pt x="60611" y="115656"/>
                  </a:moveTo>
                  <a:lnTo>
                    <a:pt x="60611" y="121740"/>
                  </a:lnTo>
                  <a:lnTo>
                    <a:pt x="54206" y="121740"/>
                  </a:lnTo>
                  <a:lnTo>
                    <a:pt x="54206" y="115656"/>
                  </a:lnTo>
                  <a:close/>
                  <a:moveTo>
                    <a:pt x="67338" y="115656"/>
                  </a:moveTo>
                  <a:lnTo>
                    <a:pt x="67338" y="121740"/>
                  </a:lnTo>
                  <a:lnTo>
                    <a:pt x="60950" y="121740"/>
                  </a:lnTo>
                  <a:lnTo>
                    <a:pt x="60950" y="115656"/>
                  </a:lnTo>
                  <a:close/>
                  <a:moveTo>
                    <a:pt x="74083" y="115656"/>
                  </a:moveTo>
                  <a:lnTo>
                    <a:pt x="74083" y="121740"/>
                  </a:lnTo>
                  <a:lnTo>
                    <a:pt x="67677" y="121740"/>
                  </a:lnTo>
                  <a:lnTo>
                    <a:pt x="67677" y="115656"/>
                  </a:lnTo>
                  <a:close/>
                  <a:moveTo>
                    <a:pt x="80809" y="115656"/>
                  </a:moveTo>
                  <a:lnTo>
                    <a:pt x="80809" y="121740"/>
                  </a:lnTo>
                  <a:lnTo>
                    <a:pt x="74422" y="121740"/>
                  </a:lnTo>
                  <a:lnTo>
                    <a:pt x="74422" y="115656"/>
                  </a:lnTo>
                  <a:close/>
                  <a:moveTo>
                    <a:pt x="87554" y="115656"/>
                  </a:moveTo>
                  <a:lnTo>
                    <a:pt x="87554" y="121740"/>
                  </a:lnTo>
                  <a:lnTo>
                    <a:pt x="81148" y="121740"/>
                  </a:lnTo>
                  <a:lnTo>
                    <a:pt x="81148" y="115656"/>
                  </a:lnTo>
                  <a:close/>
                  <a:moveTo>
                    <a:pt x="94281" y="115656"/>
                  </a:moveTo>
                  <a:lnTo>
                    <a:pt x="94281" y="121740"/>
                  </a:lnTo>
                  <a:lnTo>
                    <a:pt x="87893" y="121740"/>
                  </a:lnTo>
                  <a:lnTo>
                    <a:pt x="87893" y="115656"/>
                  </a:lnTo>
                  <a:close/>
                  <a:moveTo>
                    <a:pt x="101007" y="115656"/>
                  </a:moveTo>
                  <a:lnTo>
                    <a:pt x="101007" y="121740"/>
                  </a:lnTo>
                  <a:lnTo>
                    <a:pt x="94620" y="121740"/>
                  </a:lnTo>
                  <a:lnTo>
                    <a:pt x="94620" y="115656"/>
                  </a:lnTo>
                  <a:close/>
                  <a:moveTo>
                    <a:pt x="107752" y="115656"/>
                  </a:moveTo>
                  <a:lnTo>
                    <a:pt x="107752" y="121740"/>
                  </a:lnTo>
                  <a:lnTo>
                    <a:pt x="101346" y="121740"/>
                  </a:lnTo>
                  <a:lnTo>
                    <a:pt x="101346" y="115656"/>
                  </a:lnTo>
                  <a:close/>
                  <a:moveTo>
                    <a:pt x="114478" y="115656"/>
                  </a:moveTo>
                  <a:lnTo>
                    <a:pt x="114478" y="121740"/>
                  </a:lnTo>
                  <a:lnTo>
                    <a:pt x="108091" y="121740"/>
                  </a:lnTo>
                  <a:lnTo>
                    <a:pt x="108091" y="115656"/>
                  </a:lnTo>
                  <a:close/>
                  <a:moveTo>
                    <a:pt x="121223" y="115656"/>
                  </a:moveTo>
                  <a:lnTo>
                    <a:pt x="121223" y="121740"/>
                  </a:lnTo>
                  <a:lnTo>
                    <a:pt x="114817" y="121740"/>
                  </a:lnTo>
                  <a:lnTo>
                    <a:pt x="114817" y="115656"/>
                  </a:lnTo>
                  <a:close/>
                  <a:moveTo>
                    <a:pt x="127950" y="115656"/>
                  </a:moveTo>
                  <a:lnTo>
                    <a:pt x="127950" y="121740"/>
                  </a:lnTo>
                  <a:lnTo>
                    <a:pt x="121562" y="121740"/>
                  </a:lnTo>
                  <a:lnTo>
                    <a:pt x="121562" y="115656"/>
                  </a:lnTo>
                  <a:close/>
                  <a:moveTo>
                    <a:pt x="134694" y="115656"/>
                  </a:moveTo>
                  <a:lnTo>
                    <a:pt x="134694" y="121740"/>
                  </a:lnTo>
                  <a:lnTo>
                    <a:pt x="128289" y="121740"/>
                  </a:lnTo>
                  <a:lnTo>
                    <a:pt x="128289" y="115656"/>
                  </a:lnTo>
                  <a:close/>
                  <a:moveTo>
                    <a:pt x="141421" y="115656"/>
                  </a:moveTo>
                  <a:lnTo>
                    <a:pt x="141421" y="121740"/>
                  </a:lnTo>
                  <a:lnTo>
                    <a:pt x="135033" y="121740"/>
                  </a:lnTo>
                  <a:lnTo>
                    <a:pt x="135033" y="115656"/>
                  </a:lnTo>
                  <a:close/>
                  <a:moveTo>
                    <a:pt x="148148" y="115656"/>
                  </a:moveTo>
                  <a:lnTo>
                    <a:pt x="148148" y="121740"/>
                  </a:lnTo>
                  <a:lnTo>
                    <a:pt x="141760" y="121740"/>
                  </a:lnTo>
                  <a:lnTo>
                    <a:pt x="141760" y="115656"/>
                  </a:lnTo>
                  <a:close/>
                  <a:moveTo>
                    <a:pt x="154892" y="115656"/>
                  </a:moveTo>
                  <a:lnTo>
                    <a:pt x="154892" y="121740"/>
                  </a:lnTo>
                  <a:lnTo>
                    <a:pt x="148487" y="121740"/>
                  </a:lnTo>
                  <a:lnTo>
                    <a:pt x="148487" y="115656"/>
                  </a:lnTo>
                  <a:close/>
                  <a:moveTo>
                    <a:pt x="161619" y="115656"/>
                  </a:moveTo>
                  <a:lnTo>
                    <a:pt x="161619" y="121740"/>
                  </a:lnTo>
                  <a:lnTo>
                    <a:pt x="155231" y="121740"/>
                  </a:lnTo>
                  <a:lnTo>
                    <a:pt x="155231" y="115656"/>
                  </a:lnTo>
                  <a:close/>
                  <a:moveTo>
                    <a:pt x="168363" y="115656"/>
                  </a:moveTo>
                  <a:lnTo>
                    <a:pt x="168363" y="121740"/>
                  </a:lnTo>
                  <a:lnTo>
                    <a:pt x="161958" y="121740"/>
                  </a:lnTo>
                  <a:lnTo>
                    <a:pt x="161958" y="115656"/>
                  </a:lnTo>
                  <a:close/>
                  <a:moveTo>
                    <a:pt x="175090" y="115656"/>
                  </a:moveTo>
                  <a:lnTo>
                    <a:pt x="175090" y="121740"/>
                  </a:lnTo>
                  <a:lnTo>
                    <a:pt x="168702" y="121740"/>
                  </a:lnTo>
                  <a:lnTo>
                    <a:pt x="168702" y="115656"/>
                  </a:lnTo>
                  <a:close/>
                  <a:moveTo>
                    <a:pt x="181834" y="115656"/>
                  </a:moveTo>
                  <a:lnTo>
                    <a:pt x="181834" y="121740"/>
                  </a:lnTo>
                  <a:lnTo>
                    <a:pt x="175429" y="121740"/>
                  </a:lnTo>
                  <a:lnTo>
                    <a:pt x="175429" y="115656"/>
                  </a:lnTo>
                  <a:close/>
                  <a:moveTo>
                    <a:pt x="188561" y="115656"/>
                  </a:moveTo>
                  <a:lnTo>
                    <a:pt x="188561" y="121740"/>
                  </a:lnTo>
                  <a:lnTo>
                    <a:pt x="182173" y="121740"/>
                  </a:lnTo>
                  <a:lnTo>
                    <a:pt x="182173" y="115656"/>
                  </a:lnTo>
                  <a:close/>
                  <a:moveTo>
                    <a:pt x="195288" y="115656"/>
                  </a:moveTo>
                  <a:lnTo>
                    <a:pt x="195288" y="121740"/>
                  </a:lnTo>
                  <a:lnTo>
                    <a:pt x="188900" y="121740"/>
                  </a:lnTo>
                  <a:lnTo>
                    <a:pt x="188900" y="115656"/>
                  </a:lnTo>
                  <a:close/>
                  <a:moveTo>
                    <a:pt x="202032" y="115656"/>
                  </a:moveTo>
                  <a:lnTo>
                    <a:pt x="202032" y="121740"/>
                  </a:lnTo>
                  <a:lnTo>
                    <a:pt x="195627" y="121740"/>
                  </a:lnTo>
                  <a:lnTo>
                    <a:pt x="195627" y="115656"/>
                  </a:lnTo>
                  <a:close/>
                  <a:moveTo>
                    <a:pt x="208759" y="115656"/>
                  </a:moveTo>
                  <a:lnTo>
                    <a:pt x="208759" y="121740"/>
                  </a:lnTo>
                  <a:lnTo>
                    <a:pt x="202371" y="121740"/>
                  </a:lnTo>
                  <a:lnTo>
                    <a:pt x="202371" y="115656"/>
                  </a:lnTo>
                  <a:close/>
                  <a:moveTo>
                    <a:pt x="215504" y="115656"/>
                  </a:moveTo>
                  <a:lnTo>
                    <a:pt x="215504" y="121740"/>
                  </a:lnTo>
                  <a:lnTo>
                    <a:pt x="209098" y="121740"/>
                  </a:lnTo>
                  <a:lnTo>
                    <a:pt x="209098" y="115656"/>
                  </a:lnTo>
                  <a:close/>
                  <a:moveTo>
                    <a:pt x="222230" y="115656"/>
                  </a:moveTo>
                  <a:lnTo>
                    <a:pt x="222230" y="121740"/>
                  </a:lnTo>
                  <a:lnTo>
                    <a:pt x="215843" y="121740"/>
                  </a:lnTo>
                  <a:lnTo>
                    <a:pt x="215843" y="115656"/>
                  </a:lnTo>
                  <a:close/>
                  <a:moveTo>
                    <a:pt x="228975" y="115656"/>
                  </a:moveTo>
                  <a:lnTo>
                    <a:pt x="228975" y="121740"/>
                  </a:lnTo>
                  <a:lnTo>
                    <a:pt x="222569" y="121740"/>
                  </a:lnTo>
                  <a:lnTo>
                    <a:pt x="222569" y="115656"/>
                  </a:lnTo>
                  <a:close/>
                  <a:moveTo>
                    <a:pt x="235701" y="115656"/>
                  </a:moveTo>
                  <a:lnTo>
                    <a:pt x="235701" y="121740"/>
                  </a:lnTo>
                  <a:lnTo>
                    <a:pt x="229296" y="121740"/>
                  </a:lnTo>
                  <a:lnTo>
                    <a:pt x="229296" y="115656"/>
                  </a:lnTo>
                  <a:close/>
                  <a:moveTo>
                    <a:pt x="242428" y="115656"/>
                  </a:moveTo>
                  <a:lnTo>
                    <a:pt x="242428" y="121740"/>
                  </a:lnTo>
                  <a:lnTo>
                    <a:pt x="236040" y="121740"/>
                  </a:lnTo>
                  <a:lnTo>
                    <a:pt x="236040" y="115656"/>
                  </a:lnTo>
                  <a:close/>
                  <a:moveTo>
                    <a:pt x="249173" y="115656"/>
                  </a:moveTo>
                  <a:lnTo>
                    <a:pt x="249173" y="121740"/>
                  </a:lnTo>
                  <a:lnTo>
                    <a:pt x="242767" y="121740"/>
                  </a:lnTo>
                  <a:lnTo>
                    <a:pt x="242767" y="115656"/>
                  </a:lnTo>
                  <a:close/>
                  <a:moveTo>
                    <a:pt x="255899" y="115656"/>
                  </a:moveTo>
                  <a:lnTo>
                    <a:pt x="255899" y="121740"/>
                  </a:lnTo>
                  <a:lnTo>
                    <a:pt x="249512" y="121740"/>
                  </a:lnTo>
                  <a:lnTo>
                    <a:pt x="249512" y="115656"/>
                  </a:lnTo>
                  <a:close/>
                  <a:moveTo>
                    <a:pt x="262644" y="115656"/>
                  </a:moveTo>
                  <a:lnTo>
                    <a:pt x="262644" y="121740"/>
                  </a:lnTo>
                  <a:lnTo>
                    <a:pt x="256238" y="121740"/>
                  </a:lnTo>
                  <a:lnTo>
                    <a:pt x="256238" y="115656"/>
                  </a:lnTo>
                  <a:close/>
                  <a:moveTo>
                    <a:pt x="269370" y="115656"/>
                  </a:moveTo>
                  <a:lnTo>
                    <a:pt x="269370" y="121740"/>
                  </a:lnTo>
                  <a:lnTo>
                    <a:pt x="262983" y="121740"/>
                  </a:lnTo>
                  <a:lnTo>
                    <a:pt x="262983" y="115656"/>
                  </a:lnTo>
                  <a:close/>
                  <a:moveTo>
                    <a:pt x="276115" y="115656"/>
                  </a:moveTo>
                  <a:lnTo>
                    <a:pt x="276115" y="121740"/>
                  </a:lnTo>
                  <a:lnTo>
                    <a:pt x="269709" y="121740"/>
                  </a:lnTo>
                  <a:lnTo>
                    <a:pt x="269709" y="115656"/>
                  </a:lnTo>
                  <a:close/>
                  <a:moveTo>
                    <a:pt x="282842" y="115656"/>
                  </a:moveTo>
                  <a:lnTo>
                    <a:pt x="282842" y="121740"/>
                  </a:lnTo>
                  <a:lnTo>
                    <a:pt x="276436" y="121740"/>
                  </a:lnTo>
                  <a:lnTo>
                    <a:pt x="276436" y="115656"/>
                  </a:lnTo>
                  <a:close/>
                  <a:moveTo>
                    <a:pt x="6745" y="122061"/>
                  </a:moveTo>
                  <a:lnTo>
                    <a:pt x="6745" y="128146"/>
                  </a:lnTo>
                  <a:lnTo>
                    <a:pt x="339" y="128146"/>
                  </a:lnTo>
                  <a:lnTo>
                    <a:pt x="339" y="122061"/>
                  </a:lnTo>
                  <a:close/>
                  <a:moveTo>
                    <a:pt x="13471" y="122061"/>
                  </a:moveTo>
                  <a:lnTo>
                    <a:pt x="13471" y="128146"/>
                  </a:lnTo>
                  <a:lnTo>
                    <a:pt x="7066" y="128146"/>
                  </a:lnTo>
                  <a:lnTo>
                    <a:pt x="7066" y="122061"/>
                  </a:lnTo>
                  <a:close/>
                  <a:moveTo>
                    <a:pt x="20198" y="122061"/>
                  </a:moveTo>
                  <a:lnTo>
                    <a:pt x="20198" y="128146"/>
                  </a:lnTo>
                  <a:lnTo>
                    <a:pt x="13810" y="128146"/>
                  </a:lnTo>
                  <a:lnTo>
                    <a:pt x="13810" y="122061"/>
                  </a:lnTo>
                  <a:close/>
                  <a:moveTo>
                    <a:pt x="26942" y="122061"/>
                  </a:moveTo>
                  <a:lnTo>
                    <a:pt x="26942" y="128146"/>
                  </a:lnTo>
                  <a:lnTo>
                    <a:pt x="20537" y="128146"/>
                  </a:lnTo>
                  <a:lnTo>
                    <a:pt x="20537" y="122061"/>
                  </a:lnTo>
                  <a:close/>
                  <a:moveTo>
                    <a:pt x="33669" y="122061"/>
                  </a:moveTo>
                  <a:lnTo>
                    <a:pt x="33669" y="128146"/>
                  </a:lnTo>
                  <a:lnTo>
                    <a:pt x="27281" y="128146"/>
                  </a:lnTo>
                  <a:lnTo>
                    <a:pt x="27281" y="122061"/>
                  </a:lnTo>
                  <a:close/>
                  <a:moveTo>
                    <a:pt x="40414" y="122061"/>
                  </a:moveTo>
                  <a:lnTo>
                    <a:pt x="40414" y="128146"/>
                  </a:lnTo>
                  <a:lnTo>
                    <a:pt x="34008" y="128146"/>
                  </a:lnTo>
                  <a:lnTo>
                    <a:pt x="34008" y="122061"/>
                  </a:lnTo>
                  <a:close/>
                  <a:moveTo>
                    <a:pt x="47140" y="122061"/>
                  </a:moveTo>
                  <a:lnTo>
                    <a:pt x="47140" y="128146"/>
                  </a:lnTo>
                  <a:lnTo>
                    <a:pt x="40753" y="128146"/>
                  </a:lnTo>
                  <a:lnTo>
                    <a:pt x="40753" y="122061"/>
                  </a:lnTo>
                  <a:close/>
                  <a:moveTo>
                    <a:pt x="53885" y="122061"/>
                  </a:moveTo>
                  <a:lnTo>
                    <a:pt x="53885" y="128146"/>
                  </a:lnTo>
                  <a:lnTo>
                    <a:pt x="47479" y="128146"/>
                  </a:lnTo>
                  <a:lnTo>
                    <a:pt x="47479" y="122061"/>
                  </a:lnTo>
                  <a:close/>
                  <a:moveTo>
                    <a:pt x="60611" y="122061"/>
                  </a:moveTo>
                  <a:lnTo>
                    <a:pt x="60611" y="128146"/>
                  </a:lnTo>
                  <a:lnTo>
                    <a:pt x="54206" y="128146"/>
                  </a:lnTo>
                  <a:lnTo>
                    <a:pt x="54206" y="122061"/>
                  </a:lnTo>
                  <a:close/>
                  <a:moveTo>
                    <a:pt x="67338" y="122061"/>
                  </a:moveTo>
                  <a:lnTo>
                    <a:pt x="67338" y="128146"/>
                  </a:lnTo>
                  <a:lnTo>
                    <a:pt x="60950" y="128146"/>
                  </a:lnTo>
                  <a:lnTo>
                    <a:pt x="60950" y="122061"/>
                  </a:lnTo>
                  <a:close/>
                  <a:moveTo>
                    <a:pt x="74083" y="122061"/>
                  </a:moveTo>
                  <a:lnTo>
                    <a:pt x="74083" y="128146"/>
                  </a:lnTo>
                  <a:lnTo>
                    <a:pt x="67677" y="128146"/>
                  </a:lnTo>
                  <a:lnTo>
                    <a:pt x="67677" y="122061"/>
                  </a:lnTo>
                  <a:close/>
                  <a:moveTo>
                    <a:pt x="80809" y="122061"/>
                  </a:moveTo>
                  <a:lnTo>
                    <a:pt x="80809" y="128146"/>
                  </a:lnTo>
                  <a:lnTo>
                    <a:pt x="74422" y="128146"/>
                  </a:lnTo>
                  <a:lnTo>
                    <a:pt x="74422" y="122061"/>
                  </a:lnTo>
                  <a:close/>
                  <a:moveTo>
                    <a:pt x="87554" y="122061"/>
                  </a:moveTo>
                  <a:lnTo>
                    <a:pt x="87554" y="128146"/>
                  </a:lnTo>
                  <a:lnTo>
                    <a:pt x="81148" y="128146"/>
                  </a:lnTo>
                  <a:lnTo>
                    <a:pt x="81148" y="122061"/>
                  </a:lnTo>
                  <a:close/>
                  <a:moveTo>
                    <a:pt x="94281" y="122061"/>
                  </a:moveTo>
                  <a:lnTo>
                    <a:pt x="94281" y="128146"/>
                  </a:lnTo>
                  <a:lnTo>
                    <a:pt x="87893" y="128146"/>
                  </a:lnTo>
                  <a:lnTo>
                    <a:pt x="87893" y="122061"/>
                  </a:lnTo>
                  <a:close/>
                  <a:moveTo>
                    <a:pt x="101007" y="122061"/>
                  </a:moveTo>
                  <a:lnTo>
                    <a:pt x="101007" y="128146"/>
                  </a:lnTo>
                  <a:lnTo>
                    <a:pt x="94620" y="128146"/>
                  </a:lnTo>
                  <a:lnTo>
                    <a:pt x="94620" y="122061"/>
                  </a:lnTo>
                  <a:close/>
                  <a:moveTo>
                    <a:pt x="107752" y="122061"/>
                  </a:moveTo>
                  <a:lnTo>
                    <a:pt x="107752" y="128146"/>
                  </a:lnTo>
                  <a:lnTo>
                    <a:pt x="101346" y="128146"/>
                  </a:lnTo>
                  <a:lnTo>
                    <a:pt x="101346" y="122061"/>
                  </a:lnTo>
                  <a:close/>
                  <a:moveTo>
                    <a:pt x="114478" y="122061"/>
                  </a:moveTo>
                  <a:lnTo>
                    <a:pt x="114478" y="128146"/>
                  </a:lnTo>
                  <a:lnTo>
                    <a:pt x="108091" y="128146"/>
                  </a:lnTo>
                  <a:lnTo>
                    <a:pt x="108091" y="122061"/>
                  </a:lnTo>
                  <a:close/>
                  <a:moveTo>
                    <a:pt x="121223" y="122061"/>
                  </a:moveTo>
                  <a:lnTo>
                    <a:pt x="121223" y="128146"/>
                  </a:lnTo>
                  <a:lnTo>
                    <a:pt x="114817" y="128146"/>
                  </a:lnTo>
                  <a:lnTo>
                    <a:pt x="114817" y="122061"/>
                  </a:lnTo>
                  <a:close/>
                  <a:moveTo>
                    <a:pt x="127950" y="122061"/>
                  </a:moveTo>
                  <a:lnTo>
                    <a:pt x="127950" y="128146"/>
                  </a:lnTo>
                  <a:lnTo>
                    <a:pt x="121562" y="128146"/>
                  </a:lnTo>
                  <a:lnTo>
                    <a:pt x="121562" y="122061"/>
                  </a:lnTo>
                  <a:close/>
                  <a:moveTo>
                    <a:pt x="134694" y="122061"/>
                  </a:moveTo>
                  <a:lnTo>
                    <a:pt x="134694" y="128146"/>
                  </a:lnTo>
                  <a:lnTo>
                    <a:pt x="128289" y="128146"/>
                  </a:lnTo>
                  <a:lnTo>
                    <a:pt x="128289" y="122061"/>
                  </a:lnTo>
                  <a:close/>
                  <a:moveTo>
                    <a:pt x="141421" y="122061"/>
                  </a:moveTo>
                  <a:lnTo>
                    <a:pt x="141421" y="128146"/>
                  </a:lnTo>
                  <a:lnTo>
                    <a:pt x="135033" y="128146"/>
                  </a:lnTo>
                  <a:lnTo>
                    <a:pt x="135033" y="122061"/>
                  </a:lnTo>
                  <a:close/>
                  <a:moveTo>
                    <a:pt x="148148" y="122061"/>
                  </a:moveTo>
                  <a:lnTo>
                    <a:pt x="148148" y="128146"/>
                  </a:lnTo>
                  <a:lnTo>
                    <a:pt x="141760" y="128146"/>
                  </a:lnTo>
                  <a:lnTo>
                    <a:pt x="141760" y="122061"/>
                  </a:lnTo>
                  <a:close/>
                  <a:moveTo>
                    <a:pt x="154892" y="122061"/>
                  </a:moveTo>
                  <a:lnTo>
                    <a:pt x="154892" y="128146"/>
                  </a:lnTo>
                  <a:lnTo>
                    <a:pt x="148487" y="128146"/>
                  </a:lnTo>
                  <a:lnTo>
                    <a:pt x="148487" y="122061"/>
                  </a:lnTo>
                  <a:close/>
                  <a:moveTo>
                    <a:pt x="161619" y="122061"/>
                  </a:moveTo>
                  <a:lnTo>
                    <a:pt x="161619" y="128146"/>
                  </a:lnTo>
                  <a:lnTo>
                    <a:pt x="155231" y="128146"/>
                  </a:lnTo>
                  <a:lnTo>
                    <a:pt x="155231" y="122061"/>
                  </a:lnTo>
                  <a:close/>
                  <a:moveTo>
                    <a:pt x="168363" y="122061"/>
                  </a:moveTo>
                  <a:lnTo>
                    <a:pt x="168363" y="128146"/>
                  </a:lnTo>
                  <a:lnTo>
                    <a:pt x="161958" y="128146"/>
                  </a:lnTo>
                  <a:lnTo>
                    <a:pt x="161958" y="122061"/>
                  </a:lnTo>
                  <a:close/>
                  <a:moveTo>
                    <a:pt x="175090" y="122061"/>
                  </a:moveTo>
                  <a:lnTo>
                    <a:pt x="175090" y="128146"/>
                  </a:lnTo>
                  <a:lnTo>
                    <a:pt x="168702" y="128146"/>
                  </a:lnTo>
                  <a:lnTo>
                    <a:pt x="168702" y="122061"/>
                  </a:lnTo>
                  <a:close/>
                  <a:moveTo>
                    <a:pt x="181834" y="122061"/>
                  </a:moveTo>
                  <a:lnTo>
                    <a:pt x="181834" y="128146"/>
                  </a:lnTo>
                  <a:lnTo>
                    <a:pt x="175429" y="128146"/>
                  </a:lnTo>
                  <a:lnTo>
                    <a:pt x="175429" y="122061"/>
                  </a:lnTo>
                  <a:close/>
                  <a:moveTo>
                    <a:pt x="188561" y="122061"/>
                  </a:moveTo>
                  <a:lnTo>
                    <a:pt x="188561" y="128146"/>
                  </a:lnTo>
                  <a:lnTo>
                    <a:pt x="182173" y="128146"/>
                  </a:lnTo>
                  <a:lnTo>
                    <a:pt x="182173" y="122061"/>
                  </a:lnTo>
                  <a:close/>
                  <a:moveTo>
                    <a:pt x="195288" y="122061"/>
                  </a:moveTo>
                  <a:lnTo>
                    <a:pt x="195288" y="128146"/>
                  </a:lnTo>
                  <a:lnTo>
                    <a:pt x="188900" y="128146"/>
                  </a:lnTo>
                  <a:lnTo>
                    <a:pt x="188900" y="122061"/>
                  </a:lnTo>
                  <a:close/>
                  <a:moveTo>
                    <a:pt x="202032" y="122061"/>
                  </a:moveTo>
                  <a:lnTo>
                    <a:pt x="202032" y="128146"/>
                  </a:lnTo>
                  <a:lnTo>
                    <a:pt x="195627" y="128146"/>
                  </a:lnTo>
                  <a:lnTo>
                    <a:pt x="195627" y="122061"/>
                  </a:lnTo>
                  <a:close/>
                  <a:moveTo>
                    <a:pt x="208759" y="122061"/>
                  </a:moveTo>
                  <a:lnTo>
                    <a:pt x="208759" y="128146"/>
                  </a:lnTo>
                  <a:lnTo>
                    <a:pt x="202371" y="128146"/>
                  </a:lnTo>
                  <a:lnTo>
                    <a:pt x="202371" y="122061"/>
                  </a:lnTo>
                  <a:close/>
                  <a:moveTo>
                    <a:pt x="215504" y="122061"/>
                  </a:moveTo>
                  <a:lnTo>
                    <a:pt x="215504" y="128146"/>
                  </a:lnTo>
                  <a:lnTo>
                    <a:pt x="209098" y="128146"/>
                  </a:lnTo>
                  <a:lnTo>
                    <a:pt x="209098" y="122061"/>
                  </a:lnTo>
                  <a:close/>
                  <a:moveTo>
                    <a:pt x="222230" y="122061"/>
                  </a:moveTo>
                  <a:lnTo>
                    <a:pt x="222230" y="128146"/>
                  </a:lnTo>
                  <a:lnTo>
                    <a:pt x="215843" y="128146"/>
                  </a:lnTo>
                  <a:lnTo>
                    <a:pt x="215843" y="122061"/>
                  </a:lnTo>
                  <a:close/>
                  <a:moveTo>
                    <a:pt x="228975" y="122061"/>
                  </a:moveTo>
                  <a:lnTo>
                    <a:pt x="228975" y="128146"/>
                  </a:lnTo>
                  <a:lnTo>
                    <a:pt x="222569" y="128146"/>
                  </a:lnTo>
                  <a:lnTo>
                    <a:pt x="222569" y="122061"/>
                  </a:lnTo>
                  <a:close/>
                  <a:moveTo>
                    <a:pt x="235701" y="122061"/>
                  </a:moveTo>
                  <a:lnTo>
                    <a:pt x="235701" y="128146"/>
                  </a:lnTo>
                  <a:lnTo>
                    <a:pt x="229296" y="128146"/>
                  </a:lnTo>
                  <a:lnTo>
                    <a:pt x="229296" y="122061"/>
                  </a:lnTo>
                  <a:close/>
                  <a:moveTo>
                    <a:pt x="242428" y="122061"/>
                  </a:moveTo>
                  <a:lnTo>
                    <a:pt x="242428" y="128146"/>
                  </a:lnTo>
                  <a:lnTo>
                    <a:pt x="236040" y="128146"/>
                  </a:lnTo>
                  <a:lnTo>
                    <a:pt x="236040" y="122061"/>
                  </a:lnTo>
                  <a:close/>
                  <a:moveTo>
                    <a:pt x="249173" y="122061"/>
                  </a:moveTo>
                  <a:lnTo>
                    <a:pt x="249173" y="128146"/>
                  </a:lnTo>
                  <a:lnTo>
                    <a:pt x="242767" y="128146"/>
                  </a:lnTo>
                  <a:lnTo>
                    <a:pt x="242767" y="122061"/>
                  </a:lnTo>
                  <a:close/>
                  <a:moveTo>
                    <a:pt x="255899" y="122061"/>
                  </a:moveTo>
                  <a:lnTo>
                    <a:pt x="255899" y="128146"/>
                  </a:lnTo>
                  <a:lnTo>
                    <a:pt x="249512" y="128146"/>
                  </a:lnTo>
                  <a:lnTo>
                    <a:pt x="249512" y="122061"/>
                  </a:lnTo>
                  <a:close/>
                  <a:moveTo>
                    <a:pt x="262644" y="122061"/>
                  </a:moveTo>
                  <a:lnTo>
                    <a:pt x="262644" y="128146"/>
                  </a:lnTo>
                  <a:lnTo>
                    <a:pt x="256238" y="128146"/>
                  </a:lnTo>
                  <a:lnTo>
                    <a:pt x="256238" y="122061"/>
                  </a:lnTo>
                  <a:close/>
                  <a:moveTo>
                    <a:pt x="269370" y="122061"/>
                  </a:moveTo>
                  <a:lnTo>
                    <a:pt x="269370" y="128146"/>
                  </a:lnTo>
                  <a:lnTo>
                    <a:pt x="262983" y="128146"/>
                  </a:lnTo>
                  <a:lnTo>
                    <a:pt x="262983" y="122061"/>
                  </a:lnTo>
                  <a:close/>
                  <a:moveTo>
                    <a:pt x="276115" y="122061"/>
                  </a:moveTo>
                  <a:lnTo>
                    <a:pt x="276115" y="128146"/>
                  </a:lnTo>
                  <a:lnTo>
                    <a:pt x="269709" y="128146"/>
                  </a:lnTo>
                  <a:lnTo>
                    <a:pt x="269709" y="122061"/>
                  </a:lnTo>
                  <a:close/>
                  <a:moveTo>
                    <a:pt x="282842" y="122061"/>
                  </a:moveTo>
                  <a:lnTo>
                    <a:pt x="282842" y="128146"/>
                  </a:lnTo>
                  <a:lnTo>
                    <a:pt x="276436" y="128146"/>
                  </a:lnTo>
                  <a:lnTo>
                    <a:pt x="276436" y="122061"/>
                  </a:lnTo>
                  <a:close/>
                  <a:moveTo>
                    <a:pt x="6745" y="128467"/>
                  </a:moveTo>
                  <a:lnTo>
                    <a:pt x="6745" y="134551"/>
                  </a:lnTo>
                  <a:lnTo>
                    <a:pt x="339" y="134551"/>
                  </a:lnTo>
                  <a:lnTo>
                    <a:pt x="339" y="128467"/>
                  </a:lnTo>
                  <a:close/>
                  <a:moveTo>
                    <a:pt x="13471" y="128467"/>
                  </a:moveTo>
                  <a:lnTo>
                    <a:pt x="13471" y="134551"/>
                  </a:lnTo>
                  <a:lnTo>
                    <a:pt x="7066" y="134551"/>
                  </a:lnTo>
                  <a:lnTo>
                    <a:pt x="7066" y="128467"/>
                  </a:lnTo>
                  <a:close/>
                  <a:moveTo>
                    <a:pt x="20198" y="128467"/>
                  </a:moveTo>
                  <a:lnTo>
                    <a:pt x="20198" y="134551"/>
                  </a:lnTo>
                  <a:lnTo>
                    <a:pt x="13810" y="134551"/>
                  </a:lnTo>
                  <a:lnTo>
                    <a:pt x="13810" y="128467"/>
                  </a:lnTo>
                  <a:close/>
                  <a:moveTo>
                    <a:pt x="26942" y="128467"/>
                  </a:moveTo>
                  <a:lnTo>
                    <a:pt x="26942" y="134551"/>
                  </a:lnTo>
                  <a:lnTo>
                    <a:pt x="20537" y="134551"/>
                  </a:lnTo>
                  <a:lnTo>
                    <a:pt x="20537" y="128467"/>
                  </a:lnTo>
                  <a:close/>
                  <a:moveTo>
                    <a:pt x="33669" y="128467"/>
                  </a:moveTo>
                  <a:lnTo>
                    <a:pt x="33669" y="134551"/>
                  </a:lnTo>
                  <a:lnTo>
                    <a:pt x="27281" y="134551"/>
                  </a:lnTo>
                  <a:lnTo>
                    <a:pt x="27281" y="128467"/>
                  </a:lnTo>
                  <a:close/>
                  <a:moveTo>
                    <a:pt x="40414" y="128467"/>
                  </a:moveTo>
                  <a:lnTo>
                    <a:pt x="40414" y="134551"/>
                  </a:lnTo>
                  <a:lnTo>
                    <a:pt x="34008" y="134551"/>
                  </a:lnTo>
                  <a:lnTo>
                    <a:pt x="34008" y="128467"/>
                  </a:lnTo>
                  <a:close/>
                  <a:moveTo>
                    <a:pt x="47140" y="128467"/>
                  </a:moveTo>
                  <a:lnTo>
                    <a:pt x="47140" y="134551"/>
                  </a:lnTo>
                  <a:lnTo>
                    <a:pt x="40753" y="134551"/>
                  </a:lnTo>
                  <a:lnTo>
                    <a:pt x="40753" y="128467"/>
                  </a:lnTo>
                  <a:close/>
                  <a:moveTo>
                    <a:pt x="53885" y="128467"/>
                  </a:moveTo>
                  <a:lnTo>
                    <a:pt x="53885" y="134551"/>
                  </a:lnTo>
                  <a:lnTo>
                    <a:pt x="47479" y="134551"/>
                  </a:lnTo>
                  <a:lnTo>
                    <a:pt x="47479" y="128467"/>
                  </a:lnTo>
                  <a:close/>
                  <a:moveTo>
                    <a:pt x="60611" y="128467"/>
                  </a:moveTo>
                  <a:lnTo>
                    <a:pt x="60611" y="134551"/>
                  </a:lnTo>
                  <a:lnTo>
                    <a:pt x="54206" y="134551"/>
                  </a:lnTo>
                  <a:lnTo>
                    <a:pt x="54206" y="128467"/>
                  </a:lnTo>
                  <a:close/>
                  <a:moveTo>
                    <a:pt x="67338" y="128467"/>
                  </a:moveTo>
                  <a:lnTo>
                    <a:pt x="67338" y="134551"/>
                  </a:lnTo>
                  <a:lnTo>
                    <a:pt x="60950" y="134551"/>
                  </a:lnTo>
                  <a:lnTo>
                    <a:pt x="60950" y="128467"/>
                  </a:lnTo>
                  <a:close/>
                  <a:moveTo>
                    <a:pt x="74083" y="128467"/>
                  </a:moveTo>
                  <a:lnTo>
                    <a:pt x="74083" y="134551"/>
                  </a:lnTo>
                  <a:lnTo>
                    <a:pt x="67677" y="134551"/>
                  </a:lnTo>
                  <a:lnTo>
                    <a:pt x="67677" y="128467"/>
                  </a:lnTo>
                  <a:close/>
                  <a:moveTo>
                    <a:pt x="80809" y="128467"/>
                  </a:moveTo>
                  <a:lnTo>
                    <a:pt x="80809" y="134551"/>
                  </a:lnTo>
                  <a:lnTo>
                    <a:pt x="74422" y="134551"/>
                  </a:lnTo>
                  <a:lnTo>
                    <a:pt x="74422" y="128467"/>
                  </a:lnTo>
                  <a:close/>
                  <a:moveTo>
                    <a:pt x="87554" y="128467"/>
                  </a:moveTo>
                  <a:lnTo>
                    <a:pt x="87554" y="134551"/>
                  </a:lnTo>
                  <a:lnTo>
                    <a:pt x="81148" y="134551"/>
                  </a:lnTo>
                  <a:lnTo>
                    <a:pt x="81148" y="128467"/>
                  </a:lnTo>
                  <a:close/>
                  <a:moveTo>
                    <a:pt x="94281" y="128467"/>
                  </a:moveTo>
                  <a:lnTo>
                    <a:pt x="94281" y="134551"/>
                  </a:lnTo>
                  <a:lnTo>
                    <a:pt x="87893" y="134551"/>
                  </a:lnTo>
                  <a:lnTo>
                    <a:pt x="87893" y="128467"/>
                  </a:lnTo>
                  <a:close/>
                  <a:moveTo>
                    <a:pt x="101007" y="128467"/>
                  </a:moveTo>
                  <a:lnTo>
                    <a:pt x="101007" y="134551"/>
                  </a:lnTo>
                  <a:lnTo>
                    <a:pt x="94620" y="134551"/>
                  </a:lnTo>
                  <a:lnTo>
                    <a:pt x="94620" y="128467"/>
                  </a:lnTo>
                  <a:close/>
                  <a:moveTo>
                    <a:pt x="107752" y="128467"/>
                  </a:moveTo>
                  <a:lnTo>
                    <a:pt x="107752" y="134551"/>
                  </a:lnTo>
                  <a:lnTo>
                    <a:pt x="101346" y="134551"/>
                  </a:lnTo>
                  <a:lnTo>
                    <a:pt x="101346" y="128467"/>
                  </a:lnTo>
                  <a:close/>
                  <a:moveTo>
                    <a:pt x="114478" y="128467"/>
                  </a:moveTo>
                  <a:lnTo>
                    <a:pt x="114478" y="134551"/>
                  </a:lnTo>
                  <a:lnTo>
                    <a:pt x="108091" y="134551"/>
                  </a:lnTo>
                  <a:lnTo>
                    <a:pt x="108091" y="128467"/>
                  </a:lnTo>
                  <a:close/>
                  <a:moveTo>
                    <a:pt x="121223" y="128467"/>
                  </a:moveTo>
                  <a:lnTo>
                    <a:pt x="121223" y="134551"/>
                  </a:lnTo>
                  <a:lnTo>
                    <a:pt x="114817" y="134551"/>
                  </a:lnTo>
                  <a:lnTo>
                    <a:pt x="114817" y="128467"/>
                  </a:lnTo>
                  <a:close/>
                  <a:moveTo>
                    <a:pt x="127950" y="128467"/>
                  </a:moveTo>
                  <a:lnTo>
                    <a:pt x="127950" y="134551"/>
                  </a:lnTo>
                  <a:lnTo>
                    <a:pt x="121562" y="134551"/>
                  </a:lnTo>
                  <a:lnTo>
                    <a:pt x="121562" y="128467"/>
                  </a:lnTo>
                  <a:close/>
                  <a:moveTo>
                    <a:pt x="134694" y="128467"/>
                  </a:moveTo>
                  <a:lnTo>
                    <a:pt x="134694" y="134551"/>
                  </a:lnTo>
                  <a:lnTo>
                    <a:pt x="128289" y="134551"/>
                  </a:lnTo>
                  <a:lnTo>
                    <a:pt x="128289" y="128467"/>
                  </a:lnTo>
                  <a:close/>
                  <a:moveTo>
                    <a:pt x="141421" y="128467"/>
                  </a:moveTo>
                  <a:lnTo>
                    <a:pt x="141421" y="134551"/>
                  </a:lnTo>
                  <a:lnTo>
                    <a:pt x="135033" y="134551"/>
                  </a:lnTo>
                  <a:lnTo>
                    <a:pt x="135033" y="128467"/>
                  </a:lnTo>
                  <a:close/>
                  <a:moveTo>
                    <a:pt x="148148" y="128467"/>
                  </a:moveTo>
                  <a:lnTo>
                    <a:pt x="148148" y="134551"/>
                  </a:lnTo>
                  <a:lnTo>
                    <a:pt x="141760" y="134551"/>
                  </a:lnTo>
                  <a:lnTo>
                    <a:pt x="141760" y="128467"/>
                  </a:lnTo>
                  <a:close/>
                  <a:moveTo>
                    <a:pt x="154892" y="128467"/>
                  </a:moveTo>
                  <a:lnTo>
                    <a:pt x="154892" y="134551"/>
                  </a:lnTo>
                  <a:lnTo>
                    <a:pt x="148487" y="134551"/>
                  </a:lnTo>
                  <a:lnTo>
                    <a:pt x="148487" y="128467"/>
                  </a:lnTo>
                  <a:close/>
                  <a:moveTo>
                    <a:pt x="161619" y="128467"/>
                  </a:moveTo>
                  <a:lnTo>
                    <a:pt x="161619" y="134551"/>
                  </a:lnTo>
                  <a:lnTo>
                    <a:pt x="155231" y="134551"/>
                  </a:lnTo>
                  <a:lnTo>
                    <a:pt x="155231" y="128467"/>
                  </a:lnTo>
                  <a:close/>
                  <a:moveTo>
                    <a:pt x="168363" y="128467"/>
                  </a:moveTo>
                  <a:lnTo>
                    <a:pt x="168363" y="134551"/>
                  </a:lnTo>
                  <a:lnTo>
                    <a:pt x="161958" y="134551"/>
                  </a:lnTo>
                  <a:lnTo>
                    <a:pt x="161958" y="128467"/>
                  </a:lnTo>
                  <a:close/>
                  <a:moveTo>
                    <a:pt x="175090" y="128467"/>
                  </a:moveTo>
                  <a:lnTo>
                    <a:pt x="175090" y="134551"/>
                  </a:lnTo>
                  <a:lnTo>
                    <a:pt x="168702" y="134551"/>
                  </a:lnTo>
                  <a:lnTo>
                    <a:pt x="168702" y="128467"/>
                  </a:lnTo>
                  <a:close/>
                  <a:moveTo>
                    <a:pt x="181834" y="128467"/>
                  </a:moveTo>
                  <a:lnTo>
                    <a:pt x="181834" y="134551"/>
                  </a:lnTo>
                  <a:lnTo>
                    <a:pt x="175429" y="134551"/>
                  </a:lnTo>
                  <a:lnTo>
                    <a:pt x="175429" y="128467"/>
                  </a:lnTo>
                  <a:close/>
                  <a:moveTo>
                    <a:pt x="188561" y="128467"/>
                  </a:moveTo>
                  <a:lnTo>
                    <a:pt x="188561" y="134551"/>
                  </a:lnTo>
                  <a:lnTo>
                    <a:pt x="182173" y="134551"/>
                  </a:lnTo>
                  <a:lnTo>
                    <a:pt x="182173" y="128467"/>
                  </a:lnTo>
                  <a:close/>
                  <a:moveTo>
                    <a:pt x="195288" y="128467"/>
                  </a:moveTo>
                  <a:lnTo>
                    <a:pt x="195288" y="134551"/>
                  </a:lnTo>
                  <a:lnTo>
                    <a:pt x="188900" y="134551"/>
                  </a:lnTo>
                  <a:lnTo>
                    <a:pt x="188900" y="128467"/>
                  </a:lnTo>
                  <a:close/>
                  <a:moveTo>
                    <a:pt x="202032" y="128467"/>
                  </a:moveTo>
                  <a:lnTo>
                    <a:pt x="202032" y="134551"/>
                  </a:lnTo>
                  <a:lnTo>
                    <a:pt x="195627" y="134551"/>
                  </a:lnTo>
                  <a:lnTo>
                    <a:pt x="195627" y="128467"/>
                  </a:lnTo>
                  <a:close/>
                  <a:moveTo>
                    <a:pt x="208759" y="128467"/>
                  </a:moveTo>
                  <a:lnTo>
                    <a:pt x="208759" y="134551"/>
                  </a:lnTo>
                  <a:lnTo>
                    <a:pt x="202371" y="134551"/>
                  </a:lnTo>
                  <a:lnTo>
                    <a:pt x="202371" y="128467"/>
                  </a:lnTo>
                  <a:close/>
                  <a:moveTo>
                    <a:pt x="215504" y="128467"/>
                  </a:moveTo>
                  <a:lnTo>
                    <a:pt x="215504" y="134551"/>
                  </a:lnTo>
                  <a:lnTo>
                    <a:pt x="209098" y="134551"/>
                  </a:lnTo>
                  <a:lnTo>
                    <a:pt x="209098" y="128467"/>
                  </a:lnTo>
                  <a:close/>
                  <a:moveTo>
                    <a:pt x="222230" y="128467"/>
                  </a:moveTo>
                  <a:lnTo>
                    <a:pt x="222230" y="134551"/>
                  </a:lnTo>
                  <a:lnTo>
                    <a:pt x="215843" y="134551"/>
                  </a:lnTo>
                  <a:lnTo>
                    <a:pt x="215843" y="128467"/>
                  </a:lnTo>
                  <a:close/>
                  <a:moveTo>
                    <a:pt x="228975" y="128467"/>
                  </a:moveTo>
                  <a:lnTo>
                    <a:pt x="228975" y="134551"/>
                  </a:lnTo>
                  <a:lnTo>
                    <a:pt x="222569" y="134551"/>
                  </a:lnTo>
                  <a:lnTo>
                    <a:pt x="222569" y="128467"/>
                  </a:lnTo>
                  <a:close/>
                  <a:moveTo>
                    <a:pt x="235701" y="128467"/>
                  </a:moveTo>
                  <a:lnTo>
                    <a:pt x="235701" y="134551"/>
                  </a:lnTo>
                  <a:lnTo>
                    <a:pt x="229296" y="134551"/>
                  </a:lnTo>
                  <a:lnTo>
                    <a:pt x="229296" y="128467"/>
                  </a:lnTo>
                  <a:close/>
                  <a:moveTo>
                    <a:pt x="242428" y="128467"/>
                  </a:moveTo>
                  <a:lnTo>
                    <a:pt x="242428" y="134551"/>
                  </a:lnTo>
                  <a:lnTo>
                    <a:pt x="236040" y="134551"/>
                  </a:lnTo>
                  <a:lnTo>
                    <a:pt x="236040" y="128467"/>
                  </a:lnTo>
                  <a:close/>
                  <a:moveTo>
                    <a:pt x="249173" y="128467"/>
                  </a:moveTo>
                  <a:lnTo>
                    <a:pt x="249173" y="134551"/>
                  </a:lnTo>
                  <a:lnTo>
                    <a:pt x="242767" y="134551"/>
                  </a:lnTo>
                  <a:lnTo>
                    <a:pt x="242767" y="128467"/>
                  </a:lnTo>
                  <a:close/>
                  <a:moveTo>
                    <a:pt x="255899" y="128467"/>
                  </a:moveTo>
                  <a:lnTo>
                    <a:pt x="255899" y="134551"/>
                  </a:lnTo>
                  <a:lnTo>
                    <a:pt x="249512" y="134551"/>
                  </a:lnTo>
                  <a:lnTo>
                    <a:pt x="249512" y="128467"/>
                  </a:lnTo>
                  <a:close/>
                  <a:moveTo>
                    <a:pt x="262644" y="128467"/>
                  </a:moveTo>
                  <a:lnTo>
                    <a:pt x="262644" y="134551"/>
                  </a:lnTo>
                  <a:lnTo>
                    <a:pt x="256238" y="134551"/>
                  </a:lnTo>
                  <a:lnTo>
                    <a:pt x="256238" y="128467"/>
                  </a:lnTo>
                  <a:close/>
                  <a:moveTo>
                    <a:pt x="269370" y="128467"/>
                  </a:moveTo>
                  <a:lnTo>
                    <a:pt x="269370" y="134551"/>
                  </a:lnTo>
                  <a:lnTo>
                    <a:pt x="262983" y="134551"/>
                  </a:lnTo>
                  <a:lnTo>
                    <a:pt x="262983" y="128467"/>
                  </a:lnTo>
                  <a:close/>
                  <a:moveTo>
                    <a:pt x="276115" y="128467"/>
                  </a:moveTo>
                  <a:lnTo>
                    <a:pt x="276115" y="134551"/>
                  </a:lnTo>
                  <a:lnTo>
                    <a:pt x="269709" y="134551"/>
                  </a:lnTo>
                  <a:lnTo>
                    <a:pt x="269709" y="128467"/>
                  </a:lnTo>
                  <a:close/>
                  <a:moveTo>
                    <a:pt x="282842" y="128467"/>
                  </a:moveTo>
                  <a:lnTo>
                    <a:pt x="282842" y="134551"/>
                  </a:lnTo>
                  <a:lnTo>
                    <a:pt x="276436" y="134551"/>
                  </a:lnTo>
                  <a:lnTo>
                    <a:pt x="276436" y="128467"/>
                  </a:lnTo>
                  <a:close/>
                  <a:moveTo>
                    <a:pt x="6745" y="134872"/>
                  </a:moveTo>
                  <a:lnTo>
                    <a:pt x="6745" y="140957"/>
                  </a:lnTo>
                  <a:lnTo>
                    <a:pt x="339" y="140957"/>
                  </a:lnTo>
                  <a:lnTo>
                    <a:pt x="339" y="134872"/>
                  </a:lnTo>
                  <a:close/>
                  <a:moveTo>
                    <a:pt x="13471" y="134872"/>
                  </a:moveTo>
                  <a:lnTo>
                    <a:pt x="13471" y="140957"/>
                  </a:lnTo>
                  <a:lnTo>
                    <a:pt x="7066" y="140957"/>
                  </a:lnTo>
                  <a:lnTo>
                    <a:pt x="7066" y="134872"/>
                  </a:lnTo>
                  <a:close/>
                  <a:moveTo>
                    <a:pt x="20198" y="134872"/>
                  </a:moveTo>
                  <a:lnTo>
                    <a:pt x="20198" y="140957"/>
                  </a:lnTo>
                  <a:lnTo>
                    <a:pt x="13810" y="140957"/>
                  </a:lnTo>
                  <a:lnTo>
                    <a:pt x="13810" y="134872"/>
                  </a:lnTo>
                  <a:close/>
                  <a:moveTo>
                    <a:pt x="26942" y="134872"/>
                  </a:moveTo>
                  <a:lnTo>
                    <a:pt x="26942" y="140957"/>
                  </a:lnTo>
                  <a:lnTo>
                    <a:pt x="20537" y="140957"/>
                  </a:lnTo>
                  <a:lnTo>
                    <a:pt x="20537" y="134872"/>
                  </a:lnTo>
                  <a:close/>
                  <a:moveTo>
                    <a:pt x="33669" y="134872"/>
                  </a:moveTo>
                  <a:lnTo>
                    <a:pt x="33669" y="140957"/>
                  </a:lnTo>
                  <a:lnTo>
                    <a:pt x="27281" y="140957"/>
                  </a:lnTo>
                  <a:lnTo>
                    <a:pt x="27281" y="134872"/>
                  </a:lnTo>
                  <a:close/>
                  <a:moveTo>
                    <a:pt x="40414" y="134872"/>
                  </a:moveTo>
                  <a:lnTo>
                    <a:pt x="40414" y="140957"/>
                  </a:lnTo>
                  <a:lnTo>
                    <a:pt x="34008" y="140957"/>
                  </a:lnTo>
                  <a:lnTo>
                    <a:pt x="34008" y="134872"/>
                  </a:lnTo>
                  <a:close/>
                  <a:moveTo>
                    <a:pt x="47140" y="134872"/>
                  </a:moveTo>
                  <a:lnTo>
                    <a:pt x="47140" y="140957"/>
                  </a:lnTo>
                  <a:lnTo>
                    <a:pt x="40753" y="140957"/>
                  </a:lnTo>
                  <a:lnTo>
                    <a:pt x="40753" y="134872"/>
                  </a:lnTo>
                  <a:close/>
                  <a:moveTo>
                    <a:pt x="53885" y="134872"/>
                  </a:moveTo>
                  <a:lnTo>
                    <a:pt x="53885" y="140957"/>
                  </a:lnTo>
                  <a:lnTo>
                    <a:pt x="47479" y="140957"/>
                  </a:lnTo>
                  <a:lnTo>
                    <a:pt x="47479" y="134872"/>
                  </a:lnTo>
                  <a:close/>
                  <a:moveTo>
                    <a:pt x="60611" y="134872"/>
                  </a:moveTo>
                  <a:lnTo>
                    <a:pt x="60611" y="140957"/>
                  </a:lnTo>
                  <a:lnTo>
                    <a:pt x="54206" y="140957"/>
                  </a:lnTo>
                  <a:lnTo>
                    <a:pt x="54206" y="134872"/>
                  </a:lnTo>
                  <a:close/>
                  <a:moveTo>
                    <a:pt x="67338" y="134872"/>
                  </a:moveTo>
                  <a:lnTo>
                    <a:pt x="67338" y="140957"/>
                  </a:lnTo>
                  <a:lnTo>
                    <a:pt x="60950" y="140957"/>
                  </a:lnTo>
                  <a:lnTo>
                    <a:pt x="60950" y="134872"/>
                  </a:lnTo>
                  <a:close/>
                  <a:moveTo>
                    <a:pt x="74083" y="134872"/>
                  </a:moveTo>
                  <a:lnTo>
                    <a:pt x="74083" y="140957"/>
                  </a:lnTo>
                  <a:lnTo>
                    <a:pt x="67677" y="140957"/>
                  </a:lnTo>
                  <a:lnTo>
                    <a:pt x="67677" y="134872"/>
                  </a:lnTo>
                  <a:close/>
                  <a:moveTo>
                    <a:pt x="80809" y="134872"/>
                  </a:moveTo>
                  <a:lnTo>
                    <a:pt x="80809" y="140957"/>
                  </a:lnTo>
                  <a:lnTo>
                    <a:pt x="74422" y="140957"/>
                  </a:lnTo>
                  <a:lnTo>
                    <a:pt x="74422" y="134872"/>
                  </a:lnTo>
                  <a:close/>
                  <a:moveTo>
                    <a:pt x="87554" y="134872"/>
                  </a:moveTo>
                  <a:lnTo>
                    <a:pt x="87554" y="140957"/>
                  </a:lnTo>
                  <a:lnTo>
                    <a:pt x="81148" y="140957"/>
                  </a:lnTo>
                  <a:lnTo>
                    <a:pt x="81148" y="134872"/>
                  </a:lnTo>
                  <a:close/>
                  <a:moveTo>
                    <a:pt x="94281" y="134872"/>
                  </a:moveTo>
                  <a:lnTo>
                    <a:pt x="94281" y="140957"/>
                  </a:lnTo>
                  <a:lnTo>
                    <a:pt x="87893" y="140957"/>
                  </a:lnTo>
                  <a:lnTo>
                    <a:pt x="87893" y="134872"/>
                  </a:lnTo>
                  <a:close/>
                  <a:moveTo>
                    <a:pt x="101007" y="134872"/>
                  </a:moveTo>
                  <a:lnTo>
                    <a:pt x="101007" y="140957"/>
                  </a:lnTo>
                  <a:lnTo>
                    <a:pt x="94620" y="140957"/>
                  </a:lnTo>
                  <a:lnTo>
                    <a:pt x="94620" y="134872"/>
                  </a:lnTo>
                  <a:close/>
                  <a:moveTo>
                    <a:pt x="107752" y="134872"/>
                  </a:moveTo>
                  <a:lnTo>
                    <a:pt x="107752" y="140957"/>
                  </a:lnTo>
                  <a:lnTo>
                    <a:pt x="101346" y="140957"/>
                  </a:lnTo>
                  <a:lnTo>
                    <a:pt x="101346" y="134872"/>
                  </a:lnTo>
                  <a:close/>
                  <a:moveTo>
                    <a:pt x="114478" y="134872"/>
                  </a:moveTo>
                  <a:lnTo>
                    <a:pt x="114478" y="140957"/>
                  </a:lnTo>
                  <a:lnTo>
                    <a:pt x="108091" y="140957"/>
                  </a:lnTo>
                  <a:lnTo>
                    <a:pt x="108091" y="134872"/>
                  </a:lnTo>
                  <a:close/>
                  <a:moveTo>
                    <a:pt x="121223" y="134872"/>
                  </a:moveTo>
                  <a:lnTo>
                    <a:pt x="121223" y="140957"/>
                  </a:lnTo>
                  <a:lnTo>
                    <a:pt x="114817" y="140957"/>
                  </a:lnTo>
                  <a:lnTo>
                    <a:pt x="114817" y="134872"/>
                  </a:lnTo>
                  <a:close/>
                  <a:moveTo>
                    <a:pt x="127950" y="134872"/>
                  </a:moveTo>
                  <a:lnTo>
                    <a:pt x="127950" y="140957"/>
                  </a:lnTo>
                  <a:lnTo>
                    <a:pt x="121562" y="140957"/>
                  </a:lnTo>
                  <a:lnTo>
                    <a:pt x="121562" y="134872"/>
                  </a:lnTo>
                  <a:close/>
                  <a:moveTo>
                    <a:pt x="134694" y="134872"/>
                  </a:moveTo>
                  <a:lnTo>
                    <a:pt x="134694" y="140957"/>
                  </a:lnTo>
                  <a:lnTo>
                    <a:pt x="128289" y="140957"/>
                  </a:lnTo>
                  <a:lnTo>
                    <a:pt x="128289" y="134872"/>
                  </a:lnTo>
                  <a:close/>
                  <a:moveTo>
                    <a:pt x="141421" y="134872"/>
                  </a:moveTo>
                  <a:lnTo>
                    <a:pt x="141421" y="140957"/>
                  </a:lnTo>
                  <a:lnTo>
                    <a:pt x="135033" y="140957"/>
                  </a:lnTo>
                  <a:lnTo>
                    <a:pt x="135033" y="134872"/>
                  </a:lnTo>
                  <a:close/>
                  <a:moveTo>
                    <a:pt x="148148" y="134872"/>
                  </a:moveTo>
                  <a:lnTo>
                    <a:pt x="148148" y="140957"/>
                  </a:lnTo>
                  <a:lnTo>
                    <a:pt x="141760" y="140957"/>
                  </a:lnTo>
                  <a:lnTo>
                    <a:pt x="141760" y="134872"/>
                  </a:lnTo>
                  <a:close/>
                  <a:moveTo>
                    <a:pt x="154892" y="134872"/>
                  </a:moveTo>
                  <a:lnTo>
                    <a:pt x="154892" y="140957"/>
                  </a:lnTo>
                  <a:lnTo>
                    <a:pt x="148487" y="140957"/>
                  </a:lnTo>
                  <a:lnTo>
                    <a:pt x="148487" y="134872"/>
                  </a:lnTo>
                  <a:close/>
                  <a:moveTo>
                    <a:pt x="161619" y="134872"/>
                  </a:moveTo>
                  <a:lnTo>
                    <a:pt x="161619" y="140957"/>
                  </a:lnTo>
                  <a:lnTo>
                    <a:pt x="155231" y="140957"/>
                  </a:lnTo>
                  <a:lnTo>
                    <a:pt x="155231" y="134872"/>
                  </a:lnTo>
                  <a:close/>
                  <a:moveTo>
                    <a:pt x="168363" y="134872"/>
                  </a:moveTo>
                  <a:lnTo>
                    <a:pt x="168363" y="140957"/>
                  </a:lnTo>
                  <a:lnTo>
                    <a:pt x="161958" y="140957"/>
                  </a:lnTo>
                  <a:lnTo>
                    <a:pt x="161958" y="134872"/>
                  </a:lnTo>
                  <a:close/>
                  <a:moveTo>
                    <a:pt x="175090" y="134872"/>
                  </a:moveTo>
                  <a:lnTo>
                    <a:pt x="175090" y="140957"/>
                  </a:lnTo>
                  <a:lnTo>
                    <a:pt x="168702" y="140957"/>
                  </a:lnTo>
                  <a:lnTo>
                    <a:pt x="168702" y="134872"/>
                  </a:lnTo>
                  <a:close/>
                  <a:moveTo>
                    <a:pt x="181834" y="134872"/>
                  </a:moveTo>
                  <a:lnTo>
                    <a:pt x="181834" y="140957"/>
                  </a:lnTo>
                  <a:lnTo>
                    <a:pt x="175429" y="140957"/>
                  </a:lnTo>
                  <a:lnTo>
                    <a:pt x="175429" y="134872"/>
                  </a:lnTo>
                  <a:close/>
                  <a:moveTo>
                    <a:pt x="188561" y="134872"/>
                  </a:moveTo>
                  <a:lnTo>
                    <a:pt x="188561" y="140957"/>
                  </a:lnTo>
                  <a:lnTo>
                    <a:pt x="182173" y="140957"/>
                  </a:lnTo>
                  <a:lnTo>
                    <a:pt x="182173" y="134872"/>
                  </a:lnTo>
                  <a:close/>
                  <a:moveTo>
                    <a:pt x="195288" y="134872"/>
                  </a:moveTo>
                  <a:lnTo>
                    <a:pt x="195288" y="140957"/>
                  </a:lnTo>
                  <a:lnTo>
                    <a:pt x="188900" y="140957"/>
                  </a:lnTo>
                  <a:lnTo>
                    <a:pt x="188900" y="134872"/>
                  </a:lnTo>
                  <a:close/>
                  <a:moveTo>
                    <a:pt x="202032" y="134872"/>
                  </a:moveTo>
                  <a:lnTo>
                    <a:pt x="202032" y="140957"/>
                  </a:lnTo>
                  <a:lnTo>
                    <a:pt x="195627" y="140957"/>
                  </a:lnTo>
                  <a:lnTo>
                    <a:pt x="195627" y="134872"/>
                  </a:lnTo>
                  <a:close/>
                  <a:moveTo>
                    <a:pt x="208759" y="134872"/>
                  </a:moveTo>
                  <a:lnTo>
                    <a:pt x="208759" y="140957"/>
                  </a:lnTo>
                  <a:lnTo>
                    <a:pt x="202371" y="140957"/>
                  </a:lnTo>
                  <a:lnTo>
                    <a:pt x="202371" y="134872"/>
                  </a:lnTo>
                  <a:close/>
                  <a:moveTo>
                    <a:pt x="215504" y="134872"/>
                  </a:moveTo>
                  <a:lnTo>
                    <a:pt x="215504" y="140957"/>
                  </a:lnTo>
                  <a:lnTo>
                    <a:pt x="209098" y="140957"/>
                  </a:lnTo>
                  <a:lnTo>
                    <a:pt x="209098" y="134872"/>
                  </a:lnTo>
                  <a:close/>
                  <a:moveTo>
                    <a:pt x="222230" y="134872"/>
                  </a:moveTo>
                  <a:lnTo>
                    <a:pt x="222230" y="140957"/>
                  </a:lnTo>
                  <a:lnTo>
                    <a:pt x="215843" y="140957"/>
                  </a:lnTo>
                  <a:lnTo>
                    <a:pt x="215843" y="134872"/>
                  </a:lnTo>
                  <a:close/>
                  <a:moveTo>
                    <a:pt x="228975" y="134872"/>
                  </a:moveTo>
                  <a:lnTo>
                    <a:pt x="228975" y="140957"/>
                  </a:lnTo>
                  <a:lnTo>
                    <a:pt x="222569" y="140957"/>
                  </a:lnTo>
                  <a:lnTo>
                    <a:pt x="222569" y="134872"/>
                  </a:lnTo>
                  <a:close/>
                  <a:moveTo>
                    <a:pt x="235701" y="134872"/>
                  </a:moveTo>
                  <a:lnTo>
                    <a:pt x="235701" y="140957"/>
                  </a:lnTo>
                  <a:lnTo>
                    <a:pt x="229296" y="140957"/>
                  </a:lnTo>
                  <a:lnTo>
                    <a:pt x="229296" y="134872"/>
                  </a:lnTo>
                  <a:close/>
                  <a:moveTo>
                    <a:pt x="242428" y="134872"/>
                  </a:moveTo>
                  <a:lnTo>
                    <a:pt x="242428" y="140957"/>
                  </a:lnTo>
                  <a:lnTo>
                    <a:pt x="236040" y="140957"/>
                  </a:lnTo>
                  <a:lnTo>
                    <a:pt x="236040" y="134872"/>
                  </a:lnTo>
                  <a:close/>
                  <a:moveTo>
                    <a:pt x="249173" y="134872"/>
                  </a:moveTo>
                  <a:lnTo>
                    <a:pt x="249173" y="140957"/>
                  </a:lnTo>
                  <a:lnTo>
                    <a:pt x="242767" y="140957"/>
                  </a:lnTo>
                  <a:lnTo>
                    <a:pt x="242767" y="134872"/>
                  </a:lnTo>
                  <a:close/>
                  <a:moveTo>
                    <a:pt x="255899" y="134872"/>
                  </a:moveTo>
                  <a:lnTo>
                    <a:pt x="255899" y="140957"/>
                  </a:lnTo>
                  <a:lnTo>
                    <a:pt x="249512" y="140957"/>
                  </a:lnTo>
                  <a:lnTo>
                    <a:pt x="249512" y="134872"/>
                  </a:lnTo>
                  <a:close/>
                  <a:moveTo>
                    <a:pt x="262644" y="134872"/>
                  </a:moveTo>
                  <a:lnTo>
                    <a:pt x="262644" y="140957"/>
                  </a:lnTo>
                  <a:lnTo>
                    <a:pt x="256238" y="140957"/>
                  </a:lnTo>
                  <a:lnTo>
                    <a:pt x="256238" y="134872"/>
                  </a:lnTo>
                  <a:close/>
                  <a:moveTo>
                    <a:pt x="269370" y="134872"/>
                  </a:moveTo>
                  <a:lnTo>
                    <a:pt x="269370" y="140957"/>
                  </a:lnTo>
                  <a:lnTo>
                    <a:pt x="262983" y="140957"/>
                  </a:lnTo>
                  <a:lnTo>
                    <a:pt x="262983" y="134872"/>
                  </a:lnTo>
                  <a:close/>
                  <a:moveTo>
                    <a:pt x="276115" y="134872"/>
                  </a:moveTo>
                  <a:lnTo>
                    <a:pt x="276115" y="140957"/>
                  </a:lnTo>
                  <a:lnTo>
                    <a:pt x="269709" y="140957"/>
                  </a:lnTo>
                  <a:lnTo>
                    <a:pt x="269709" y="134872"/>
                  </a:lnTo>
                  <a:close/>
                  <a:moveTo>
                    <a:pt x="282842" y="134872"/>
                  </a:moveTo>
                  <a:lnTo>
                    <a:pt x="282842" y="140957"/>
                  </a:lnTo>
                  <a:lnTo>
                    <a:pt x="276436" y="140957"/>
                  </a:lnTo>
                  <a:lnTo>
                    <a:pt x="276436" y="134872"/>
                  </a:lnTo>
                  <a:close/>
                  <a:moveTo>
                    <a:pt x="6745" y="141278"/>
                  </a:moveTo>
                  <a:lnTo>
                    <a:pt x="6745" y="147362"/>
                  </a:lnTo>
                  <a:lnTo>
                    <a:pt x="339" y="147362"/>
                  </a:lnTo>
                  <a:lnTo>
                    <a:pt x="339" y="141278"/>
                  </a:lnTo>
                  <a:close/>
                  <a:moveTo>
                    <a:pt x="13471" y="141278"/>
                  </a:moveTo>
                  <a:lnTo>
                    <a:pt x="13471" y="147362"/>
                  </a:lnTo>
                  <a:lnTo>
                    <a:pt x="7066" y="147362"/>
                  </a:lnTo>
                  <a:lnTo>
                    <a:pt x="7066" y="141278"/>
                  </a:lnTo>
                  <a:close/>
                  <a:moveTo>
                    <a:pt x="20198" y="141278"/>
                  </a:moveTo>
                  <a:lnTo>
                    <a:pt x="20198" y="147362"/>
                  </a:lnTo>
                  <a:lnTo>
                    <a:pt x="13810" y="147362"/>
                  </a:lnTo>
                  <a:lnTo>
                    <a:pt x="13810" y="141278"/>
                  </a:lnTo>
                  <a:close/>
                  <a:moveTo>
                    <a:pt x="26942" y="141278"/>
                  </a:moveTo>
                  <a:lnTo>
                    <a:pt x="26942" y="147362"/>
                  </a:lnTo>
                  <a:lnTo>
                    <a:pt x="20537" y="147362"/>
                  </a:lnTo>
                  <a:lnTo>
                    <a:pt x="20537" y="141278"/>
                  </a:lnTo>
                  <a:close/>
                  <a:moveTo>
                    <a:pt x="33669" y="141278"/>
                  </a:moveTo>
                  <a:lnTo>
                    <a:pt x="33669" y="147362"/>
                  </a:lnTo>
                  <a:lnTo>
                    <a:pt x="27281" y="147362"/>
                  </a:lnTo>
                  <a:lnTo>
                    <a:pt x="27281" y="141278"/>
                  </a:lnTo>
                  <a:close/>
                  <a:moveTo>
                    <a:pt x="40414" y="141278"/>
                  </a:moveTo>
                  <a:lnTo>
                    <a:pt x="40414" y="147362"/>
                  </a:lnTo>
                  <a:lnTo>
                    <a:pt x="34008" y="147362"/>
                  </a:lnTo>
                  <a:lnTo>
                    <a:pt x="34008" y="141278"/>
                  </a:lnTo>
                  <a:close/>
                  <a:moveTo>
                    <a:pt x="47140" y="141278"/>
                  </a:moveTo>
                  <a:lnTo>
                    <a:pt x="47140" y="147362"/>
                  </a:lnTo>
                  <a:lnTo>
                    <a:pt x="40753" y="147362"/>
                  </a:lnTo>
                  <a:lnTo>
                    <a:pt x="40753" y="141278"/>
                  </a:lnTo>
                  <a:close/>
                  <a:moveTo>
                    <a:pt x="53885" y="141278"/>
                  </a:moveTo>
                  <a:lnTo>
                    <a:pt x="53885" y="147362"/>
                  </a:lnTo>
                  <a:lnTo>
                    <a:pt x="47479" y="147362"/>
                  </a:lnTo>
                  <a:lnTo>
                    <a:pt x="47479" y="141278"/>
                  </a:lnTo>
                  <a:close/>
                  <a:moveTo>
                    <a:pt x="60611" y="141278"/>
                  </a:moveTo>
                  <a:lnTo>
                    <a:pt x="60611" y="147362"/>
                  </a:lnTo>
                  <a:lnTo>
                    <a:pt x="54206" y="147362"/>
                  </a:lnTo>
                  <a:lnTo>
                    <a:pt x="54206" y="141278"/>
                  </a:lnTo>
                  <a:close/>
                  <a:moveTo>
                    <a:pt x="67338" y="141278"/>
                  </a:moveTo>
                  <a:lnTo>
                    <a:pt x="67338" y="147362"/>
                  </a:lnTo>
                  <a:lnTo>
                    <a:pt x="60950" y="147362"/>
                  </a:lnTo>
                  <a:lnTo>
                    <a:pt x="60950" y="141278"/>
                  </a:lnTo>
                  <a:close/>
                  <a:moveTo>
                    <a:pt x="74083" y="141278"/>
                  </a:moveTo>
                  <a:lnTo>
                    <a:pt x="74083" y="147362"/>
                  </a:lnTo>
                  <a:lnTo>
                    <a:pt x="67677" y="147362"/>
                  </a:lnTo>
                  <a:lnTo>
                    <a:pt x="67677" y="141278"/>
                  </a:lnTo>
                  <a:close/>
                  <a:moveTo>
                    <a:pt x="80809" y="141278"/>
                  </a:moveTo>
                  <a:lnTo>
                    <a:pt x="80809" y="147362"/>
                  </a:lnTo>
                  <a:lnTo>
                    <a:pt x="74422" y="147362"/>
                  </a:lnTo>
                  <a:lnTo>
                    <a:pt x="74422" y="141278"/>
                  </a:lnTo>
                  <a:close/>
                  <a:moveTo>
                    <a:pt x="87554" y="141278"/>
                  </a:moveTo>
                  <a:lnTo>
                    <a:pt x="87554" y="147362"/>
                  </a:lnTo>
                  <a:lnTo>
                    <a:pt x="81148" y="147362"/>
                  </a:lnTo>
                  <a:lnTo>
                    <a:pt x="81148" y="141278"/>
                  </a:lnTo>
                  <a:close/>
                  <a:moveTo>
                    <a:pt x="94281" y="141278"/>
                  </a:moveTo>
                  <a:lnTo>
                    <a:pt x="94281" y="147362"/>
                  </a:lnTo>
                  <a:lnTo>
                    <a:pt x="87893" y="147362"/>
                  </a:lnTo>
                  <a:lnTo>
                    <a:pt x="87893" y="141278"/>
                  </a:lnTo>
                  <a:close/>
                  <a:moveTo>
                    <a:pt x="101007" y="141278"/>
                  </a:moveTo>
                  <a:lnTo>
                    <a:pt x="101007" y="147362"/>
                  </a:lnTo>
                  <a:lnTo>
                    <a:pt x="94620" y="147362"/>
                  </a:lnTo>
                  <a:lnTo>
                    <a:pt x="94620" y="141278"/>
                  </a:lnTo>
                  <a:close/>
                  <a:moveTo>
                    <a:pt x="107752" y="141278"/>
                  </a:moveTo>
                  <a:lnTo>
                    <a:pt x="107752" y="147362"/>
                  </a:lnTo>
                  <a:lnTo>
                    <a:pt x="101346" y="147362"/>
                  </a:lnTo>
                  <a:lnTo>
                    <a:pt x="101346" y="141278"/>
                  </a:lnTo>
                  <a:close/>
                  <a:moveTo>
                    <a:pt x="114478" y="141278"/>
                  </a:moveTo>
                  <a:lnTo>
                    <a:pt x="114478" y="147362"/>
                  </a:lnTo>
                  <a:lnTo>
                    <a:pt x="108091" y="147362"/>
                  </a:lnTo>
                  <a:lnTo>
                    <a:pt x="108091" y="141278"/>
                  </a:lnTo>
                  <a:close/>
                  <a:moveTo>
                    <a:pt x="121223" y="141278"/>
                  </a:moveTo>
                  <a:lnTo>
                    <a:pt x="121223" y="147362"/>
                  </a:lnTo>
                  <a:lnTo>
                    <a:pt x="114817" y="147362"/>
                  </a:lnTo>
                  <a:lnTo>
                    <a:pt x="114817" y="141278"/>
                  </a:lnTo>
                  <a:close/>
                  <a:moveTo>
                    <a:pt x="127950" y="141278"/>
                  </a:moveTo>
                  <a:lnTo>
                    <a:pt x="127950" y="147362"/>
                  </a:lnTo>
                  <a:lnTo>
                    <a:pt x="121562" y="147362"/>
                  </a:lnTo>
                  <a:lnTo>
                    <a:pt x="121562" y="141278"/>
                  </a:lnTo>
                  <a:close/>
                  <a:moveTo>
                    <a:pt x="134694" y="141278"/>
                  </a:moveTo>
                  <a:lnTo>
                    <a:pt x="134694" y="147362"/>
                  </a:lnTo>
                  <a:lnTo>
                    <a:pt x="128289" y="147362"/>
                  </a:lnTo>
                  <a:lnTo>
                    <a:pt x="128289" y="141278"/>
                  </a:lnTo>
                  <a:close/>
                  <a:moveTo>
                    <a:pt x="141421" y="141278"/>
                  </a:moveTo>
                  <a:lnTo>
                    <a:pt x="141421" y="147362"/>
                  </a:lnTo>
                  <a:lnTo>
                    <a:pt x="135033" y="147362"/>
                  </a:lnTo>
                  <a:lnTo>
                    <a:pt x="135033" y="141278"/>
                  </a:lnTo>
                  <a:close/>
                  <a:moveTo>
                    <a:pt x="148148" y="141278"/>
                  </a:moveTo>
                  <a:lnTo>
                    <a:pt x="148148" y="147362"/>
                  </a:lnTo>
                  <a:lnTo>
                    <a:pt x="141760" y="147362"/>
                  </a:lnTo>
                  <a:lnTo>
                    <a:pt x="141760" y="141278"/>
                  </a:lnTo>
                  <a:close/>
                  <a:moveTo>
                    <a:pt x="154892" y="141278"/>
                  </a:moveTo>
                  <a:lnTo>
                    <a:pt x="154892" y="147362"/>
                  </a:lnTo>
                  <a:lnTo>
                    <a:pt x="148487" y="147362"/>
                  </a:lnTo>
                  <a:lnTo>
                    <a:pt x="148487" y="141278"/>
                  </a:lnTo>
                  <a:close/>
                  <a:moveTo>
                    <a:pt x="161619" y="141278"/>
                  </a:moveTo>
                  <a:lnTo>
                    <a:pt x="161619" y="147362"/>
                  </a:lnTo>
                  <a:lnTo>
                    <a:pt x="155231" y="147362"/>
                  </a:lnTo>
                  <a:lnTo>
                    <a:pt x="155231" y="141278"/>
                  </a:lnTo>
                  <a:close/>
                  <a:moveTo>
                    <a:pt x="168363" y="141278"/>
                  </a:moveTo>
                  <a:lnTo>
                    <a:pt x="168363" y="147362"/>
                  </a:lnTo>
                  <a:lnTo>
                    <a:pt x="161958" y="147362"/>
                  </a:lnTo>
                  <a:lnTo>
                    <a:pt x="161958" y="141278"/>
                  </a:lnTo>
                  <a:close/>
                  <a:moveTo>
                    <a:pt x="175090" y="141278"/>
                  </a:moveTo>
                  <a:lnTo>
                    <a:pt x="175090" y="147362"/>
                  </a:lnTo>
                  <a:lnTo>
                    <a:pt x="168702" y="147362"/>
                  </a:lnTo>
                  <a:lnTo>
                    <a:pt x="168702" y="141278"/>
                  </a:lnTo>
                  <a:close/>
                  <a:moveTo>
                    <a:pt x="181834" y="141278"/>
                  </a:moveTo>
                  <a:lnTo>
                    <a:pt x="181834" y="147362"/>
                  </a:lnTo>
                  <a:lnTo>
                    <a:pt x="175429" y="147362"/>
                  </a:lnTo>
                  <a:lnTo>
                    <a:pt x="175429" y="141278"/>
                  </a:lnTo>
                  <a:close/>
                  <a:moveTo>
                    <a:pt x="188561" y="141278"/>
                  </a:moveTo>
                  <a:lnTo>
                    <a:pt x="188561" y="147362"/>
                  </a:lnTo>
                  <a:lnTo>
                    <a:pt x="182173" y="147362"/>
                  </a:lnTo>
                  <a:lnTo>
                    <a:pt x="182173" y="141278"/>
                  </a:lnTo>
                  <a:close/>
                  <a:moveTo>
                    <a:pt x="195288" y="141278"/>
                  </a:moveTo>
                  <a:lnTo>
                    <a:pt x="195288" y="147362"/>
                  </a:lnTo>
                  <a:lnTo>
                    <a:pt x="188900" y="147362"/>
                  </a:lnTo>
                  <a:lnTo>
                    <a:pt x="188900" y="141278"/>
                  </a:lnTo>
                  <a:close/>
                  <a:moveTo>
                    <a:pt x="202032" y="141278"/>
                  </a:moveTo>
                  <a:lnTo>
                    <a:pt x="202032" y="147362"/>
                  </a:lnTo>
                  <a:lnTo>
                    <a:pt x="195627" y="147362"/>
                  </a:lnTo>
                  <a:lnTo>
                    <a:pt x="195627" y="141278"/>
                  </a:lnTo>
                  <a:close/>
                  <a:moveTo>
                    <a:pt x="208759" y="141278"/>
                  </a:moveTo>
                  <a:lnTo>
                    <a:pt x="208759" y="147362"/>
                  </a:lnTo>
                  <a:lnTo>
                    <a:pt x="202371" y="147362"/>
                  </a:lnTo>
                  <a:lnTo>
                    <a:pt x="202371" y="141278"/>
                  </a:lnTo>
                  <a:close/>
                  <a:moveTo>
                    <a:pt x="215504" y="141278"/>
                  </a:moveTo>
                  <a:lnTo>
                    <a:pt x="215504" y="147362"/>
                  </a:lnTo>
                  <a:lnTo>
                    <a:pt x="209098" y="147362"/>
                  </a:lnTo>
                  <a:lnTo>
                    <a:pt x="209098" y="141278"/>
                  </a:lnTo>
                  <a:close/>
                  <a:moveTo>
                    <a:pt x="222230" y="141278"/>
                  </a:moveTo>
                  <a:lnTo>
                    <a:pt x="222230" y="147362"/>
                  </a:lnTo>
                  <a:lnTo>
                    <a:pt x="215843" y="147362"/>
                  </a:lnTo>
                  <a:lnTo>
                    <a:pt x="215843" y="141278"/>
                  </a:lnTo>
                  <a:close/>
                  <a:moveTo>
                    <a:pt x="228975" y="141278"/>
                  </a:moveTo>
                  <a:lnTo>
                    <a:pt x="228975" y="147362"/>
                  </a:lnTo>
                  <a:lnTo>
                    <a:pt x="222569" y="147362"/>
                  </a:lnTo>
                  <a:lnTo>
                    <a:pt x="222569" y="141278"/>
                  </a:lnTo>
                  <a:close/>
                  <a:moveTo>
                    <a:pt x="235701" y="141278"/>
                  </a:moveTo>
                  <a:lnTo>
                    <a:pt x="235701" y="147362"/>
                  </a:lnTo>
                  <a:lnTo>
                    <a:pt x="229296" y="147362"/>
                  </a:lnTo>
                  <a:lnTo>
                    <a:pt x="229296" y="141278"/>
                  </a:lnTo>
                  <a:close/>
                  <a:moveTo>
                    <a:pt x="242428" y="141278"/>
                  </a:moveTo>
                  <a:lnTo>
                    <a:pt x="242428" y="147362"/>
                  </a:lnTo>
                  <a:lnTo>
                    <a:pt x="236040" y="147362"/>
                  </a:lnTo>
                  <a:lnTo>
                    <a:pt x="236040" y="141278"/>
                  </a:lnTo>
                  <a:close/>
                  <a:moveTo>
                    <a:pt x="249173" y="141278"/>
                  </a:moveTo>
                  <a:lnTo>
                    <a:pt x="249173" y="147362"/>
                  </a:lnTo>
                  <a:lnTo>
                    <a:pt x="242767" y="147362"/>
                  </a:lnTo>
                  <a:lnTo>
                    <a:pt x="242767" y="141278"/>
                  </a:lnTo>
                  <a:close/>
                  <a:moveTo>
                    <a:pt x="255899" y="141278"/>
                  </a:moveTo>
                  <a:lnTo>
                    <a:pt x="255899" y="147362"/>
                  </a:lnTo>
                  <a:lnTo>
                    <a:pt x="249512" y="147362"/>
                  </a:lnTo>
                  <a:lnTo>
                    <a:pt x="249512" y="141278"/>
                  </a:lnTo>
                  <a:close/>
                  <a:moveTo>
                    <a:pt x="262644" y="141278"/>
                  </a:moveTo>
                  <a:lnTo>
                    <a:pt x="262644" y="147362"/>
                  </a:lnTo>
                  <a:lnTo>
                    <a:pt x="256238" y="147362"/>
                  </a:lnTo>
                  <a:lnTo>
                    <a:pt x="256238" y="141278"/>
                  </a:lnTo>
                  <a:close/>
                  <a:moveTo>
                    <a:pt x="269370" y="141278"/>
                  </a:moveTo>
                  <a:lnTo>
                    <a:pt x="269370" y="147362"/>
                  </a:lnTo>
                  <a:lnTo>
                    <a:pt x="262983" y="147362"/>
                  </a:lnTo>
                  <a:lnTo>
                    <a:pt x="262983" y="141278"/>
                  </a:lnTo>
                  <a:close/>
                  <a:moveTo>
                    <a:pt x="276115" y="141278"/>
                  </a:moveTo>
                  <a:lnTo>
                    <a:pt x="276115" y="147362"/>
                  </a:lnTo>
                  <a:lnTo>
                    <a:pt x="269709" y="147362"/>
                  </a:lnTo>
                  <a:lnTo>
                    <a:pt x="269709" y="141278"/>
                  </a:lnTo>
                  <a:close/>
                  <a:moveTo>
                    <a:pt x="282842" y="141278"/>
                  </a:moveTo>
                  <a:lnTo>
                    <a:pt x="282842" y="147362"/>
                  </a:lnTo>
                  <a:lnTo>
                    <a:pt x="276436" y="147362"/>
                  </a:lnTo>
                  <a:lnTo>
                    <a:pt x="276436" y="141278"/>
                  </a:lnTo>
                  <a:close/>
                  <a:moveTo>
                    <a:pt x="6745" y="147683"/>
                  </a:moveTo>
                  <a:lnTo>
                    <a:pt x="6745" y="153768"/>
                  </a:lnTo>
                  <a:lnTo>
                    <a:pt x="339" y="153768"/>
                  </a:lnTo>
                  <a:lnTo>
                    <a:pt x="339" y="147683"/>
                  </a:lnTo>
                  <a:close/>
                  <a:moveTo>
                    <a:pt x="13471" y="147683"/>
                  </a:moveTo>
                  <a:lnTo>
                    <a:pt x="13471" y="153768"/>
                  </a:lnTo>
                  <a:lnTo>
                    <a:pt x="7066" y="153768"/>
                  </a:lnTo>
                  <a:lnTo>
                    <a:pt x="7066" y="147683"/>
                  </a:lnTo>
                  <a:close/>
                  <a:moveTo>
                    <a:pt x="20198" y="147683"/>
                  </a:moveTo>
                  <a:lnTo>
                    <a:pt x="20198" y="153768"/>
                  </a:lnTo>
                  <a:lnTo>
                    <a:pt x="13810" y="153768"/>
                  </a:lnTo>
                  <a:lnTo>
                    <a:pt x="13810" y="147683"/>
                  </a:lnTo>
                  <a:close/>
                  <a:moveTo>
                    <a:pt x="26942" y="147683"/>
                  </a:moveTo>
                  <a:lnTo>
                    <a:pt x="26942" y="153768"/>
                  </a:lnTo>
                  <a:lnTo>
                    <a:pt x="20537" y="153768"/>
                  </a:lnTo>
                  <a:lnTo>
                    <a:pt x="20537" y="147683"/>
                  </a:lnTo>
                  <a:close/>
                  <a:moveTo>
                    <a:pt x="33669" y="147683"/>
                  </a:moveTo>
                  <a:lnTo>
                    <a:pt x="33669" y="153768"/>
                  </a:lnTo>
                  <a:lnTo>
                    <a:pt x="27281" y="153768"/>
                  </a:lnTo>
                  <a:lnTo>
                    <a:pt x="27281" y="147683"/>
                  </a:lnTo>
                  <a:close/>
                  <a:moveTo>
                    <a:pt x="40414" y="147683"/>
                  </a:moveTo>
                  <a:lnTo>
                    <a:pt x="40414" y="153768"/>
                  </a:lnTo>
                  <a:lnTo>
                    <a:pt x="34008" y="153768"/>
                  </a:lnTo>
                  <a:lnTo>
                    <a:pt x="34008" y="147683"/>
                  </a:lnTo>
                  <a:close/>
                  <a:moveTo>
                    <a:pt x="47140" y="147683"/>
                  </a:moveTo>
                  <a:lnTo>
                    <a:pt x="47140" y="153768"/>
                  </a:lnTo>
                  <a:lnTo>
                    <a:pt x="40753" y="153768"/>
                  </a:lnTo>
                  <a:lnTo>
                    <a:pt x="40753" y="147683"/>
                  </a:lnTo>
                  <a:close/>
                  <a:moveTo>
                    <a:pt x="53885" y="147683"/>
                  </a:moveTo>
                  <a:lnTo>
                    <a:pt x="53885" y="153768"/>
                  </a:lnTo>
                  <a:lnTo>
                    <a:pt x="47479" y="153768"/>
                  </a:lnTo>
                  <a:lnTo>
                    <a:pt x="47479" y="147683"/>
                  </a:lnTo>
                  <a:close/>
                  <a:moveTo>
                    <a:pt x="60611" y="147683"/>
                  </a:moveTo>
                  <a:lnTo>
                    <a:pt x="60611" y="153768"/>
                  </a:lnTo>
                  <a:lnTo>
                    <a:pt x="54206" y="153768"/>
                  </a:lnTo>
                  <a:lnTo>
                    <a:pt x="54206" y="147683"/>
                  </a:lnTo>
                  <a:close/>
                  <a:moveTo>
                    <a:pt x="67338" y="147683"/>
                  </a:moveTo>
                  <a:lnTo>
                    <a:pt x="67338" y="153768"/>
                  </a:lnTo>
                  <a:lnTo>
                    <a:pt x="60950" y="153768"/>
                  </a:lnTo>
                  <a:lnTo>
                    <a:pt x="60950" y="147683"/>
                  </a:lnTo>
                  <a:close/>
                  <a:moveTo>
                    <a:pt x="74083" y="147683"/>
                  </a:moveTo>
                  <a:lnTo>
                    <a:pt x="74083" y="153768"/>
                  </a:lnTo>
                  <a:lnTo>
                    <a:pt x="67677" y="153768"/>
                  </a:lnTo>
                  <a:lnTo>
                    <a:pt x="67677" y="147683"/>
                  </a:lnTo>
                  <a:close/>
                  <a:moveTo>
                    <a:pt x="80809" y="147683"/>
                  </a:moveTo>
                  <a:lnTo>
                    <a:pt x="80809" y="153768"/>
                  </a:lnTo>
                  <a:lnTo>
                    <a:pt x="74422" y="153768"/>
                  </a:lnTo>
                  <a:lnTo>
                    <a:pt x="74422" y="147683"/>
                  </a:lnTo>
                  <a:close/>
                  <a:moveTo>
                    <a:pt x="87554" y="147683"/>
                  </a:moveTo>
                  <a:lnTo>
                    <a:pt x="87554" y="153768"/>
                  </a:lnTo>
                  <a:lnTo>
                    <a:pt x="81148" y="153768"/>
                  </a:lnTo>
                  <a:lnTo>
                    <a:pt x="81148" y="147683"/>
                  </a:lnTo>
                  <a:close/>
                  <a:moveTo>
                    <a:pt x="94281" y="147683"/>
                  </a:moveTo>
                  <a:lnTo>
                    <a:pt x="94281" y="153768"/>
                  </a:lnTo>
                  <a:lnTo>
                    <a:pt x="87893" y="153768"/>
                  </a:lnTo>
                  <a:lnTo>
                    <a:pt x="87893" y="147683"/>
                  </a:lnTo>
                  <a:close/>
                  <a:moveTo>
                    <a:pt x="101007" y="147683"/>
                  </a:moveTo>
                  <a:lnTo>
                    <a:pt x="101007" y="153768"/>
                  </a:lnTo>
                  <a:lnTo>
                    <a:pt x="94620" y="153768"/>
                  </a:lnTo>
                  <a:lnTo>
                    <a:pt x="94620" y="147683"/>
                  </a:lnTo>
                  <a:close/>
                  <a:moveTo>
                    <a:pt x="107752" y="147683"/>
                  </a:moveTo>
                  <a:lnTo>
                    <a:pt x="107752" y="153768"/>
                  </a:lnTo>
                  <a:lnTo>
                    <a:pt x="101346" y="153768"/>
                  </a:lnTo>
                  <a:lnTo>
                    <a:pt x="101346" y="147683"/>
                  </a:lnTo>
                  <a:close/>
                  <a:moveTo>
                    <a:pt x="114478" y="147683"/>
                  </a:moveTo>
                  <a:lnTo>
                    <a:pt x="114478" y="153768"/>
                  </a:lnTo>
                  <a:lnTo>
                    <a:pt x="108091" y="153768"/>
                  </a:lnTo>
                  <a:lnTo>
                    <a:pt x="108091" y="147683"/>
                  </a:lnTo>
                  <a:close/>
                  <a:moveTo>
                    <a:pt x="121223" y="147683"/>
                  </a:moveTo>
                  <a:lnTo>
                    <a:pt x="121223" y="153768"/>
                  </a:lnTo>
                  <a:lnTo>
                    <a:pt x="114817" y="153768"/>
                  </a:lnTo>
                  <a:lnTo>
                    <a:pt x="114817" y="147683"/>
                  </a:lnTo>
                  <a:close/>
                  <a:moveTo>
                    <a:pt x="127950" y="147683"/>
                  </a:moveTo>
                  <a:lnTo>
                    <a:pt x="127950" y="153768"/>
                  </a:lnTo>
                  <a:lnTo>
                    <a:pt x="121562" y="153768"/>
                  </a:lnTo>
                  <a:lnTo>
                    <a:pt x="121562" y="147683"/>
                  </a:lnTo>
                  <a:close/>
                  <a:moveTo>
                    <a:pt x="134694" y="147683"/>
                  </a:moveTo>
                  <a:lnTo>
                    <a:pt x="134694" y="153768"/>
                  </a:lnTo>
                  <a:lnTo>
                    <a:pt x="128289" y="153768"/>
                  </a:lnTo>
                  <a:lnTo>
                    <a:pt x="128289" y="147683"/>
                  </a:lnTo>
                  <a:close/>
                  <a:moveTo>
                    <a:pt x="141421" y="147683"/>
                  </a:moveTo>
                  <a:lnTo>
                    <a:pt x="141421" y="153768"/>
                  </a:lnTo>
                  <a:lnTo>
                    <a:pt x="135033" y="153768"/>
                  </a:lnTo>
                  <a:lnTo>
                    <a:pt x="135033" y="147683"/>
                  </a:lnTo>
                  <a:close/>
                  <a:moveTo>
                    <a:pt x="148148" y="147683"/>
                  </a:moveTo>
                  <a:lnTo>
                    <a:pt x="148148" y="153768"/>
                  </a:lnTo>
                  <a:lnTo>
                    <a:pt x="141760" y="153768"/>
                  </a:lnTo>
                  <a:lnTo>
                    <a:pt x="141760" y="147683"/>
                  </a:lnTo>
                  <a:close/>
                  <a:moveTo>
                    <a:pt x="154892" y="147683"/>
                  </a:moveTo>
                  <a:lnTo>
                    <a:pt x="154892" y="153768"/>
                  </a:lnTo>
                  <a:lnTo>
                    <a:pt x="148487" y="153768"/>
                  </a:lnTo>
                  <a:lnTo>
                    <a:pt x="148487" y="147683"/>
                  </a:lnTo>
                  <a:close/>
                  <a:moveTo>
                    <a:pt x="161619" y="147683"/>
                  </a:moveTo>
                  <a:lnTo>
                    <a:pt x="161619" y="153768"/>
                  </a:lnTo>
                  <a:lnTo>
                    <a:pt x="155231" y="153768"/>
                  </a:lnTo>
                  <a:lnTo>
                    <a:pt x="155231" y="147683"/>
                  </a:lnTo>
                  <a:close/>
                  <a:moveTo>
                    <a:pt x="168363" y="147683"/>
                  </a:moveTo>
                  <a:lnTo>
                    <a:pt x="168363" y="153768"/>
                  </a:lnTo>
                  <a:lnTo>
                    <a:pt x="161958" y="153768"/>
                  </a:lnTo>
                  <a:lnTo>
                    <a:pt x="161958" y="147683"/>
                  </a:lnTo>
                  <a:close/>
                  <a:moveTo>
                    <a:pt x="175090" y="147683"/>
                  </a:moveTo>
                  <a:lnTo>
                    <a:pt x="175090" y="153768"/>
                  </a:lnTo>
                  <a:lnTo>
                    <a:pt x="168702" y="153768"/>
                  </a:lnTo>
                  <a:lnTo>
                    <a:pt x="168702" y="147683"/>
                  </a:lnTo>
                  <a:close/>
                  <a:moveTo>
                    <a:pt x="181834" y="147683"/>
                  </a:moveTo>
                  <a:lnTo>
                    <a:pt x="181834" y="153768"/>
                  </a:lnTo>
                  <a:lnTo>
                    <a:pt x="175429" y="153768"/>
                  </a:lnTo>
                  <a:lnTo>
                    <a:pt x="175429" y="147683"/>
                  </a:lnTo>
                  <a:close/>
                  <a:moveTo>
                    <a:pt x="188561" y="147683"/>
                  </a:moveTo>
                  <a:lnTo>
                    <a:pt x="188561" y="153768"/>
                  </a:lnTo>
                  <a:lnTo>
                    <a:pt x="182173" y="153768"/>
                  </a:lnTo>
                  <a:lnTo>
                    <a:pt x="182173" y="147683"/>
                  </a:lnTo>
                  <a:close/>
                  <a:moveTo>
                    <a:pt x="195288" y="147683"/>
                  </a:moveTo>
                  <a:lnTo>
                    <a:pt x="195288" y="153768"/>
                  </a:lnTo>
                  <a:lnTo>
                    <a:pt x="188900" y="153768"/>
                  </a:lnTo>
                  <a:lnTo>
                    <a:pt x="188900" y="147683"/>
                  </a:lnTo>
                  <a:close/>
                  <a:moveTo>
                    <a:pt x="202032" y="147683"/>
                  </a:moveTo>
                  <a:lnTo>
                    <a:pt x="202032" y="153768"/>
                  </a:lnTo>
                  <a:lnTo>
                    <a:pt x="195627" y="153768"/>
                  </a:lnTo>
                  <a:lnTo>
                    <a:pt x="195627" y="147683"/>
                  </a:lnTo>
                  <a:close/>
                  <a:moveTo>
                    <a:pt x="208759" y="147683"/>
                  </a:moveTo>
                  <a:lnTo>
                    <a:pt x="208759" y="153768"/>
                  </a:lnTo>
                  <a:lnTo>
                    <a:pt x="202371" y="153768"/>
                  </a:lnTo>
                  <a:lnTo>
                    <a:pt x="202371" y="147683"/>
                  </a:lnTo>
                  <a:close/>
                  <a:moveTo>
                    <a:pt x="215504" y="147683"/>
                  </a:moveTo>
                  <a:lnTo>
                    <a:pt x="215504" y="153768"/>
                  </a:lnTo>
                  <a:lnTo>
                    <a:pt x="209098" y="153768"/>
                  </a:lnTo>
                  <a:lnTo>
                    <a:pt x="209098" y="147683"/>
                  </a:lnTo>
                  <a:close/>
                  <a:moveTo>
                    <a:pt x="222230" y="147683"/>
                  </a:moveTo>
                  <a:lnTo>
                    <a:pt x="222230" y="153768"/>
                  </a:lnTo>
                  <a:lnTo>
                    <a:pt x="215843" y="153768"/>
                  </a:lnTo>
                  <a:lnTo>
                    <a:pt x="215843" y="147683"/>
                  </a:lnTo>
                  <a:close/>
                  <a:moveTo>
                    <a:pt x="228975" y="147683"/>
                  </a:moveTo>
                  <a:lnTo>
                    <a:pt x="228975" y="153768"/>
                  </a:lnTo>
                  <a:lnTo>
                    <a:pt x="222569" y="153768"/>
                  </a:lnTo>
                  <a:lnTo>
                    <a:pt x="222569" y="147683"/>
                  </a:lnTo>
                  <a:close/>
                  <a:moveTo>
                    <a:pt x="235701" y="147683"/>
                  </a:moveTo>
                  <a:lnTo>
                    <a:pt x="235701" y="153768"/>
                  </a:lnTo>
                  <a:lnTo>
                    <a:pt x="229296" y="153768"/>
                  </a:lnTo>
                  <a:lnTo>
                    <a:pt x="229296" y="147683"/>
                  </a:lnTo>
                  <a:close/>
                  <a:moveTo>
                    <a:pt x="242428" y="147683"/>
                  </a:moveTo>
                  <a:lnTo>
                    <a:pt x="242428" y="153768"/>
                  </a:lnTo>
                  <a:lnTo>
                    <a:pt x="236040" y="153768"/>
                  </a:lnTo>
                  <a:lnTo>
                    <a:pt x="236040" y="147683"/>
                  </a:lnTo>
                  <a:close/>
                  <a:moveTo>
                    <a:pt x="249173" y="147683"/>
                  </a:moveTo>
                  <a:lnTo>
                    <a:pt x="249173" y="153768"/>
                  </a:lnTo>
                  <a:lnTo>
                    <a:pt x="242767" y="153768"/>
                  </a:lnTo>
                  <a:lnTo>
                    <a:pt x="242767" y="147683"/>
                  </a:lnTo>
                  <a:close/>
                  <a:moveTo>
                    <a:pt x="255899" y="147683"/>
                  </a:moveTo>
                  <a:lnTo>
                    <a:pt x="255899" y="153768"/>
                  </a:lnTo>
                  <a:lnTo>
                    <a:pt x="249512" y="153768"/>
                  </a:lnTo>
                  <a:lnTo>
                    <a:pt x="249512" y="147683"/>
                  </a:lnTo>
                  <a:close/>
                  <a:moveTo>
                    <a:pt x="262644" y="147683"/>
                  </a:moveTo>
                  <a:lnTo>
                    <a:pt x="262644" y="153768"/>
                  </a:lnTo>
                  <a:lnTo>
                    <a:pt x="256238" y="153768"/>
                  </a:lnTo>
                  <a:lnTo>
                    <a:pt x="256238" y="147683"/>
                  </a:lnTo>
                  <a:close/>
                  <a:moveTo>
                    <a:pt x="269370" y="147683"/>
                  </a:moveTo>
                  <a:lnTo>
                    <a:pt x="269370" y="153768"/>
                  </a:lnTo>
                  <a:lnTo>
                    <a:pt x="262983" y="153768"/>
                  </a:lnTo>
                  <a:lnTo>
                    <a:pt x="262983" y="147683"/>
                  </a:lnTo>
                  <a:close/>
                  <a:moveTo>
                    <a:pt x="276115" y="147683"/>
                  </a:moveTo>
                  <a:lnTo>
                    <a:pt x="276115" y="153768"/>
                  </a:lnTo>
                  <a:lnTo>
                    <a:pt x="269709" y="153768"/>
                  </a:lnTo>
                  <a:lnTo>
                    <a:pt x="269709" y="147683"/>
                  </a:lnTo>
                  <a:close/>
                  <a:moveTo>
                    <a:pt x="282842" y="147683"/>
                  </a:moveTo>
                  <a:lnTo>
                    <a:pt x="282842" y="153768"/>
                  </a:lnTo>
                  <a:lnTo>
                    <a:pt x="276436" y="153768"/>
                  </a:lnTo>
                  <a:lnTo>
                    <a:pt x="276436" y="147683"/>
                  </a:lnTo>
                  <a:close/>
                  <a:moveTo>
                    <a:pt x="6745" y="154089"/>
                  </a:moveTo>
                  <a:lnTo>
                    <a:pt x="6745" y="160173"/>
                  </a:lnTo>
                  <a:lnTo>
                    <a:pt x="339" y="160173"/>
                  </a:lnTo>
                  <a:lnTo>
                    <a:pt x="339" y="154089"/>
                  </a:lnTo>
                  <a:close/>
                  <a:moveTo>
                    <a:pt x="13471" y="154089"/>
                  </a:moveTo>
                  <a:lnTo>
                    <a:pt x="13471" y="160173"/>
                  </a:lnTo>
                  <a:lnTo>
                    <a:pt x="7066" y="160173"/>
                  </a:lnTo>
                  <a:lnTo>
                    <a:pt x="7066" y="154089"/>
                  </a:lnTo>
                  <a:close/>
                  <a:moveTo>
                    <a:pt x="20198" y="154089"/>
                  </a:moveTo>
                  <a:lnTo>
                    <a:pt x="20198" y="160173"/>
                  </a:lnTo>
                  <a:lnTo>
                    <a:pt x="13810" y="160173"/>
                  </a:lnTo>
                  <a:lnTo>
                    <a:pt x="13810" y="154089"/>
                  </a:lnTo>
                  <a:close/>
                  <a:moveTo>
                    <a:pt x="26942" y="154089"/>
                  </a:moveTo>
                  <a:lnTo>
                    <a:pt x="26942" y="160173"/>
                  </a:lnTo>
                  <a:lnTo>
                    <a:pt x="20537" y="160173"/>
                  </a:lnTo>
                  <a:lnTo>
                    <a:pt x="20537" y="154089"/>
                  </a:lnTo>
                  <a:close/>
                  <a:moveTo>
                    <a:pt x="33669" y="154089"/>
                  </a:moveTo>
                  <a:lnTo>
                    <a:pt x="33669" y="160173"/>
                  </a:lnTo>
                  <a:lnTo>
                    <a:pt x="27281" y="160173"/>
                  </a:lnTo>
                  <a:lnTo>
                    <a:pt x="27281" y="154089"/>
                  </a:lnTo>
                  <a:close/>
                  <a:moveTo>
                    <a:pt x="40414" y="154089"/>
                  </a:moveTo>
                  <a:lnTo>
                    <a:pt x="40414" y="160173"/>
                  </a:lnTo>
                  <a:lnTo>
                    <a:pt x="34008" y="160173"/>
                  </a:lnTo>
                  <a:lnTo>
                    <a:pt x="34008" y="154089"/>
                  </a:lnTo>
                  <a:close/>
                  <a:moveTo>
                    <a:pt x="47140" y="154089"/>
                  </a:moveTo>
                  <a:lnTo>
                    <a:pt x="47140" y="160173"/>
                  </a:lnTo>
                  <a:lnTo>
                    <a:pt x="40753" y="160173"/>
                  </a:lnTo>
                  <a:lnTo>
                    <a:pt x="40753" y="154089"/>
                  </a:lnTo>
                  <a:close/>
                  <a:moveTo>
                    <a:pt x="53885" y="154089"/>
                  </a:moveTo>
                  <a:lnTo>
                    <a:pt x="53885" y="160173"/>
                  </a:lnTo>
                  <a:lnTo>
                    <a:pt x="47479" y="160173"/>
                  </a:lnTo>
                  <a:lnTo>
                    <a:pt x="47479" y="154089"/>
                  </a:lnTo>
                  <a:close/>
                  <a:moveTo>
                    <a:pt x="60611" y="154089"/>
                  </a:moveTo>
                  <a:lnTo>
                    <a:pt x="60611" y="160173"/>
                  </a:lnTo>
                  <a:lnTo>
                    <a:pt x="54206" y="160173"/>
                  </a:lnTo>
                  <a:lnTo>
                    <a:pt x="54206" y="154089"/>
                  </a:lnTo>
                  <a:close/>
                  <a:moveTo>
                    <a:pt x="67338" y="154089"/>
                  </a:moveTo>
                  <a:lnTo>
                    <a:pt x="67338" y="160173"/>
                  </a:lnTo>
                  <a:lnTo>
                    <a:pt x="60950" y="160173"/>
                  </a:lnTo>
                  <a:lnTo>
                    <a:pt x="60950" y="154089"/>
                  </a:lnTo>
                  <a:close/>
                  <a:moveTo>
                    <a:pt x="74083" y="154089"/>
                  </a:moveTo>
                  <a:lnTo>
                    <a:pt x="74083" y="160173"/>
                  </a:lnTo>
                  <a:lnTo>
                    <a:pt x="67677" y="160173"/>
                  </a:lnTo>
                  <a:lnTo>
                    <a:pt x="67677" y="154089"/>
                  </a:lnTo>
                  <a:close/>
                  <a:moveTo>
                    <a:pt x="80809" y="154089"/>
                  </a:moveTo>
                  <a:lnTo>
                    <a:pt x="80809" y="160173"/>
                  </a:lnTo>
                  <a:lnTo>
                    <a:pt x="74422" y="160173"/>
                  </a:lnTo>
                  <a:lnTo>
                    <a:pt x="74422" y="154089"/>
                  </a:lnTo>
                  <a:close/>
                  <a:moveTo>
                    <a:pt x="87554" y="154089"/>
                  </a:moveTo>
                  <a:lnTo>
                    <a:pt x="87554" y="160173"/>
                  </a:lnTo>
                  <a:lnTo>
                    <a:pt x="81148" y="160173"/>
                  </a:lnTo>
                  <a:lnTo>
                    <a:pt x="81148" y="154089"/>
                  </a:lnTo>
                  <a:close/>
                  <a:moveTo>
                    <a:pt x="94281" y="154089"/>
                  </a:moveTo>
                  <a:lnTo>
                    <a:pt x="94281" y="160173"/>
                  </a:lnTo>
                  <a:lnTo>
                    <a:pt x="87893" y="160173"/>
                  </a:lnTo>
                  <a:lnTo>
                    <a:pt x="87893" y="154089"/>
                  </a:lnTo>
                  <a:close/>
                  <a:moveTo>
                    <a:pt x="101007" y="154089"/>
                  </a:moveTo>
                  <a:lnTo>
                    <a:pt x="101007" y="160173"/>
                  </a:lnTo>
                  <a:lnTo>
                    <a:pt x="94620" y="160173"/>
                  </a:lnTo>
                  <a:lnTo>
                    <a:pt x="94620" y="154089"/>
                  </a:lnTo>
                  <a:close/>
                  <a:moveTo>
                    <a:pt x="107752" y="154089"/>
                  </a:moveTo>
                  <a:lnTo>
                    <a:pt x="107752" y="160173"/>
                  </a:lnTo>
                  <a:lnTo>
                    <a:pt x="101346" y="160173"/>
                  </a:lnTo>
                  <a:lnTo>
                    <a:pt x="101346" y="154089"/>
                  </a:lnTo>
                  <a:close/>
                  <a:moveTo>
                    <a:pt x="114478" y="154089"/>
                  </a:moveTo>
                  <a:lnTo>
                    <a:pt x="114478" y="160173"/>
                  </a:lnTo>
                  <a:lnTo>
                    <a:pt x="108091" y="160173"/>
                  </a:lnTo>
                  <a:lnTo>
                    <a:pt x="108091" y="154089"/>
                  </a:lnTo>
                  <a:close/>
                  <a:moveTo>
                    <a:pt x="121223" y="154089"/>
                  </a:moveTo>
                  <a:lnTo>
                    <a:pt x="121223" y="160173"/>
                  </a:lnTo>
                  <a:lnTo>
                    <a:pt x="114817" y="160173"/>
                  </a:lnTo>
                  <a:lnTo>
                    <a:pt x="114817" y="154089"/>
                  </a:lnTo>
                  <a:close/>
                  <a:moveTo>
                    <a:pt x="127950" y="154089"/>
                  </a:moveTo>
                  <a:lnTo>
                    <a:pt x="127950" y="160173"/>
                  </a:lnTo>
                  <a:lnTo>
                    <a:pt x="121562" y="160173"/>
                  </a:lnTo>
                  <a:lnTo>
                    <a:pt x="121562" y="154089"/>
                  </a:lnTo>
                  <a:close/>
                  <a:moveTo>
                    <a:pt x="134694" y="154089"/>
                  </a:moveTo>
                  <a:lnTo>
                    <a:pt x="134694" y="160173"/>
                  </a:lnTo>
                  <a:lnTo>
                    <a:pt x="128289" y="160173"/>
                  </a:lnTo>
                  <a:lnTo>
                    <a:pt x="128289" y="154089"/>
                  </a:lnTo>
                  <a:close/>
                  <a:moveTo>
                    <a:pt x="141421" y="154089"/>
                  </a:moveTo>
                  <a:lnTo>
                    <a:pt x="141421" y="160173"/>
                  </a:lnTo>
                  <a:lnTo>
                    <a:pt x="135033" y="160173"/>
                  </a:lnTo>
                  <a:lnTo>
                    <a:pt x="135033" y="154089"/>
                  </a:lnTo>
                  <a:close/>
                  <a:moveTo>
                    <a:pt x="148148" y="154089"/>
                  </a:moveTo>
                  <a:lnTo>
                    <a:pt x="148148" y="160173"/>
                  </a:lnTo>
                  <a:lnTo>
                    <a:pt x="141760" y="160173"/>
                  </a:lnTo>
                  <a:lnTo>
                    <a:pt x="141760" y="154089"/>
                  </a:lnTo>
                  <a:close/>
                  <a:moveTo>
                    <a:pt x="154892" y="154089"/>
                  </a:moveTo>
                  <a:lnTo>
                    <a:pt x="154892" y="160173"/>
                  </a:lnTo>
                  <a:lnTo>
                    <a:pt x="148487" y="160173"/>
                  </a:lnTo>
                  <a:lnTo>
                    <a:pt x="148487" y="154089"/>
                  </a:lnTo>
                  <a:close/>
                  <a:moveTo>
                    <a:pt x="161619" y="154089"/>
                  </a:moveTo>
                  <a:lnTo>
                    <a:pt x="161619" y="160173"/>
                  </a:lnTo>
                  <a:lnTo>
                    <a:pt x="155231" y="160173"/>
                  </a:lnTo>
                  <a:lnTo>
                    <a:pt x="155231" y="154089"/>
                  </a:lnTo>
                  <a:close/>
                  <a:moveTo>
                    <a:pt x="168363" y="154089"/>
                  </a:moveTo>
                  <a:lnTo>
                    <a:pt x="168363" y="160173"/>
                  </a:lnTo>
                  <a:lnTo>
                    <a:pt x="161958" y="160173"/>
                  </a:lnTo>
                  <a:lnTo>
                    <a:pt x="161958" y="154089"/>
                  </a:lnTo>
                  <a:close/>
                  <a:moveTo>
                    <a:pt x="175090" y="154089"/>
                  </a:moveTo>
                  <a:lnTo>
                    <a:pt x="175090" y="160173"/>
                  </a:lnTo>
                  <a:lnTo>
                    <a:pt x="168702" y="160173"/>
                  </a:lnTo>
                  <a:lnTo>
                    <a:pt x="168702" y="154089"/>
                  </a:lnTo>
                  <a:close/>
                  <a:moveTo>
                    <a:pt x="181834" y="154089"/>
                  </a:moveTo>
                  <a:lnTo>
                    <a:pt x="181834" y="160173"/>
                  </a:lnTo>
                  <a:lnTo>
                    <a:pt x="175429" y="160173"/>
                  </a:lnTo>
                  <a:lnTo>
                    <a:pt x="175429" y="154089"/>
                  </a:lnTo>
                  <a:close/>
                  <a:moveTo>
                    <a:pt x="188561" y="154089"/>
                  </a:moveTo>
                  <a:lnTo>
                    <a:pt x="188561" y="160173"/>
                  </a:lnTo>
                  <a:lnTo>
                    <a:pt x="182173" y="160173"/>
                  </a:lnTo>
                  <a:lnTo>
                    <a:pt x="182173" y="154089"/>
                  </a:lnTo>
                  <a:close/>
                  <a:moveTo>
                    <a:pt x="195288" y="154089"/>
                  </a:moveTo>
                  <a:lnTo>
                    <a:pt x="195288" y="160173"/>
                  </a:lnTo>
                  <a:lnTo>
                    <a:pt x="188900" y="160173"/>
                  </a:lnTo>
                  <a:lnTo>
                    <a:pt x="188900" y="154089"/>
                  </a:lnTo>
                  <a:close/>
                  <a:moveTo>
                    <a:pt x="202032" y="154089"/>
                  </a:moveTo>
                  <a:lnTo>
                    <a:pt x="202032" y="160173"/>
                  </a:lnTo>
                  <a:lnTo>
                    <a:pt x="195627" y="160173"/>
                  </a:lnTo>
                  <a:lnTo>
                    <a:pt x="195627" y="154089"/>
                  </a:lnTo>
                  <a:close/>
                  <a:moveTo>
                    <a:pt x="208759" y="154089"/>
                  </a:moveTo>
                  <a:lnTo>
                    <a:pt x="208759" y="160173"/>
                  </a:lnTo>
                  <a:lnTo>
                    <a:pt x="202371" y="160173"/>
                  </a:lnTo>
                  <a:lnTo>
                    <a:pt x="202371" y="154089"/>
                  </a:lnTo>
                  <a:close/>
                  <a:moveTo>
                    <a:pt x="215504" y="154089"/>
                  </a:moveTo>
                  <a:lnTo>
                    <a:pt x="215504" y="160173"/>
                  </a:lnTo>
                  <a:lnTo>
                    <a:pt x="209098" y="160173"/>
                  </a:lnTo>
                  <a:lnTo>
                    <a:pt x="209098" y="154089"/>
                  </a:lnTo>
                  <a:close/>
                  <a:moveTo>
                    <a:pt x="222230" y="154089"/>
                  </a:moveTo>
                  <a:lnTo>
                    <a:pt x="222230" y="160173"/>
                  </a:lnTo>
                  <a:lnTo>
                    <a:pt x="215843" y="160173"/>
                  </a:lnTo>
                  <a:lnTo>
                    <a:pt x="215843" y="154089"/>
                  </a:lnTo>
                  <a:close/>
                  <a:moveTo>
                    <a:pt x="228975" y="154089"/>
                  </a:moveTo>
                  <a:lnTo>
                    <a:pt x="228975" y="160173"/>
                  </a:lnTo>
                  <a:lnTo>
                    <a:pt x="222569" y="160173"/>
                  </a:lnTo>
                  <a:lnTo>
                    <a:pt x="222569" y="154089"/>
                  </a:lnTo>
                  <a:close/>
                  <a:moveTo>
                    <a:pt x="235701" y="154089"/>
                  </a:moveTo>
                  <a:lnTo>
                    <a:pt x="235701" y="160173"/>
                  </a:lnTo>
                  <a:lnTo>
                    <a:pt x="229296" y="160173"/>
                  </a:lnTo>
                  <a:lnTo>
                    <a:pt x="229296" y="154089"/>
                  </a:lnTo>
                  <a:close/>
                  <a:moveTo>
                    <a:pt x="242428" y="154089"/>
                  </a:moveTo>
                  <a:lnTo>
                    <a:pt x="242428" y="160173"/>
                  </a:lnTo>
                  <a:lnTo>
                    <a:pt x="236040" y="160173"/>
                  </a:lnTo>
                  <a:lnTo>
                    <a:pt x="236040" y="154089"/>
                  </a:lnTo>
                  <a:close/>
                  <a:moveTo>
                    <a:pt x="249173" y="154089"/>
                  </a:moveTo>
                  <a:lnTo>
                    <a:pt x="249173" y="160173"/>
                  </a:lnTo>
                  <a:lnTo>
                    <a:pt x="242767" y="160173"/>
                  </a:lnTo>
                  <a:lnTo>
                    <a:pt x="242767" y="154089"/>
                  </a:lnTo>
                  <a:close/>
                  <a:moveTo>
                    <a:pt x="255899" y="154089"/>
                  </a:moveTo>
                  <a:lnTo>
                    <a:pt x="255899" y="160173"/>
                  </a:lnTo>
                  <a:lnTo>
                    <a:pt x="249512" y="160173"/>
                  </a:lnTo>
                  <a:lnTo>
                    <a:pt x="249512" y="154089"/>
                  </a:lnTo>
                  <a:close/>
                  <a:moveTo>
                    <a:pt x="262644" y="154089"/>
                  </a:moveTo>
                  <a:lnTo>
                    <a:pt x="262644" y="160173"/>
                  </a:lnTo>
                  <a:lnTo>
                    <a:pt x="256238" y="160173"/>
                  </a:lnTo>
                  <a:lnTo>
                    <a:pt x="256238" y="154089"/>
                  </a:lnTo>
                  <a:close/>
                  <a:moveTo>
                    <a:pt x="269370" y="154089"/>
                  </a:moveTo>
                  <a:lnTo>
                    <a:pt x="269370" y="160173"/>
                  </a:lnTo>
                  <a:lnTo>
                    <a:pt x="262983" y="160173"/>
                  </a:lnTo>
                  <a:lnTo>
                    <a:pt x="262983" y="154089"/>
                  </a:lnTo>
                  <a:close/>
                  <a:moveTo>
                    <a:pt x="276115" y="154089"/>
                  </a:moveTo>
                  <a:lnTo>
                    <a:pt x="276115" y="160173"/>
                  </a:lnTo>
                  <a:lnTo>
                    <a:pt x="269709" y="160173"/>
                  </a:lnTo>
                  <a:lnTo>
                    <a:pt x="269709" y="154089"/>
                  </a:lnTo>
                  <a:close/>
                  <a:moveTo>
                    <a:pt x="282842" y="154089"/>
                  </a:moveTo>
                  <a:lnTo>
                    <a:pt x="282842" y="160173"/>
                  </a:lnTo>
                  <a:lnTo>
                    <a:pt x="276436" y="160173"/>
                  </a:lnTo>
                  <a:lnTo>
                    <a:pt x="276436" y="154089"/>
                  </a:lnTo>
                  <a:close/>
                  <a:moveTo>
                    <a:pt x="178" y="0"/>
                  </a:moveTo>
                  <a:lnTo>
                    <a:pt x="178" y="161"/>
                  </a:lnTo>
                  <a:lnTo>
                    <a:pt x="0" y="161"/>
                  </a:lnTo>
                  <a:lnTo>
                    <a:pt x="0" y="160334"/>
                  </a:lnTo>
                  <a:lnTo>
                    <a:pt x="178" y="160334"/>
                  </a:lnTo>
                  <a:lnTo>
                    <a:pt x="178" y="160494"/>
                  </a:lnTo>
                  <a:lnTo>
                    <a:pt x="285482" y="160494"/>
                  </a:lnTo>
                  <a:lnTo>
                    <a:pt x="285482" y="160173"/>
                  </a:lnTo>
                  <a:lnTo>
                    <a:pt x="283181" y="160173"/>
                  </a:lnTo>
                  <a:lnTo>
                    <a:pt x="283181" y="154089"/>
                  </a:lnTo>
                  <a:lnTo>
                    <a:pt x="285482" y="154089"/>
                  </a:lnTo>
                  <a:lnTo>
                    <a:pt x="285482" y="153768"/>
                  </a:lnTo>
                  <a:lnTo>
                    <a:pt x="283181" y="153768"/>
                  </a:lnTo>
                  <a:lnTo>
                    <a:pt x="283181" y="147683"/>
                  </a:lnTo>
                  <a:lnTo>
                    <a:pt x="285482" y="147683"/>
                  </a:lnTo>
                  <a:lnTo>
                    <a:pt x="285482" y="147362"/>
                  </a:lnTo>
                  <a:lnTo>
                    <a:pt x="283181" y="147362"/>
                  </a:lnTo>
                  <a:lnTo>
                    <a:pt x="283181" y="141278"/>
                  </a:lnTo>
                  <a:lnTo>
                    <a:pt x="285482" y="141278"/>
                  </a:lnTo>
                  <a:lnTo>
                    <a:pt x="285482" y="140957"/>
                  </a:lnTo>
                  <a:lnTo>
                    <a:pt x="283181" y="140957"/>
                  </a:lnTo>
                  <a:lnTo>
                    <a:pt x="283181" y="134872"/>
                  </a:lnTo>
                  <a:lnTo>
                    <a:pt x="285482" y="134872"/>
                  </a:lnTo>
                  <a:lnTo>
                    <a:pt x="285482" y="134551"/>
                  </a:lnTo>
                  <a:lnTo>
                    <a:pt x="283181" y="134551"/>
                  </a:lnTo>
                  <a:lnTo>
                    <a:pt x="283181" y="128467"/>
                  </a:lnTo>
                  <a:lnTo>
                    <a:pt x="285482" y="128467"/>
                  </a:lnTo>
                  <a:lnTo>
                    <a:pt x="285482" y="128146"/>
                  </a:lnTo>
                  <a:lnTo>
                    <a:pt x="283181" y="128146"/>
                  </a:lnTo>
                  <a:lnTo>
                    <a:pt x="283181" y="122061"/>
                  </a:lnTo>
                  <a:lnTo>
                    <a:pt x="285482" y="122061"/>
                  </a:lnTo>
                  <a:lnTo>
                    <a:pt x="285482" y="121740"/>
                  </a:lnTo>
                  <a:lnTo>
                    <a:pt x="283181" y="121740"/>
                  </a:lnTo>
                  <a:lnTo>
                    <a:pt x="283181" y="115656"/>
                  </a:lnTo>
                  <a:lnTo>
                    <a:pt x="285482" y="115656"/>
                  </a:lnTo>
                  <a:lnTo>
                    <a:pt x="285482" y="115335"/>
                  </a:lnTo>
                  <a:lnTo>
                    <a:pt x="283181" y="115335"/>
                  </a:lnTo>
                  <a:lnTo>
                    <a:pt x="283181" y="109250"/>
                  </a:lnTo>
                  <a:lnTo>
                    <a:pt x="285482" y="109250"/>
                  </a:lnTo>
                  <a:lnTo>
                    <a:pt x="285482" y="108929"/>
                  </a:lnTo>
                  <a:lnTo>
                    <a:pt x="283181" y="108929"/>
                  </a:lnTo>
                  <a:lnTo>
                    <a:pt x="283181" y="102827"/>
                  </a:lnTo>
                  <a:lnTo>
                    <a:pt x="285482" y="102827"/>
                  </a:lnTo>
                  <a:lnTo>
                    <a:pt x="285482" y="102524"/>
                  </a:lnTo>
                  <a:lnTo>
                    <a:pt x="283181" y="102524"/>
                  </a:lnTo>
                  <a:lnTo>
                    <a:pt x="283181" y="96422"/>
                  </a:lnTo>
                  <a:lnTo>
                    <a:pt x="285482" y="96422"/>
                  </a:lnTo>
                  <a:lnTo>
                    <a:pt x="285482" y="96100"/>
                  </a:lnTo>
                  <a:lnTo>
                    <a:pt x="283181" y="96100"/>
                  </a:lnTo>
                  <a:lnTo>
                    <a:pt x="283181" y="90016"/>
                  </a:lnTo>
                  <a:lnTo>
                    <a:pt x="285482" y="90016"/>
                  </a:lnTo>
                  <a:lnTo>
                    <a:pt x="285482" y="89695"/>
                  </a:lnTo>
                  <a:lnTo>
                    <a:pt x="283181" y="89695"/>
                  </a:lnTo>
                  <a:lnTo>
                    <a:pt x="283181" y="83611"/>
                  </a:lnTo>
                  <a:lnTo>
                    <a:pt x="285482" y="83611"/>
                  </a:lnTo>
                  <a:lnTo>
                    <a:pt x="285482" y="83289"/>
                  </a:lnTo>
                  <a:lnTo>
                    <a:pt x="283181" y="83289"/>
                  </a:lnTo>
                  <a:lnTo>
                    <a:pt x="283181" y="77205"/>
                  </a:lnTo>
                  <a:lnTo>
                    <a:pt x="285482" y="77205"/>
                  </a:lnTo>
                  <a:lnTo>
                    <a:pt x="285482" y="76884"/>
                  </a:lnTo>
                  <a:lnTo>
                    <a:pt x="283181" y="76884"/>
                  </a:lnTo>
                  <a:lnTo>
                    <a:pt x="283181" y="70800"/>
                  </a:lnTo>
                  <a:lnTo>
                    <a:pt x="285482" y="70800"/>
                  </a:lnTo>
                  <a:lnTo>
                    <a:pt x="285482" y="70478"/>
                  </a:lnTo>
                  <a:lnTo>
                    <a:pt x="283181" y="70478"/>
                  </a:lnTo>
                  <a:lnTo>
                    <a:pt x="283181" y="64394"/>
                  </a:lnTo>
                  <a:lnTo>
                    <a:pt x="285482" y="64394"/>
                  </a:lnTo>
                  <a:lnTo>
                    <a:pt x="285482" y="64073"/>
                  </a:lnTo>
                  <a:lnTo>
                    <a:pt x="283181" y="64073"/>
                  </a:lnTo>
                  <a:lnTo>
                    <a:pt x="283181" y="57989"/>
                  </a:lnTo>
                  <a:lnTo>
                    <a:pt x="285482" y="57989"/>
                  </a:lnTo>
                  <a:lnTo>
                    <a:pt x="285482" y="57667"/>
                  </a:lnTo>
                  <a:lnTo>
                    <a:pt x="283181" y="57667"/>
                  </a:lnTo>
                  <a:lnTo>
                    <a:pt x="283181" y="51583"/>
                  </a:lnTo>
                  <a:lnTo>
                    <a:pt x="285482" y="51583"/>
                  </a:lnTo>
                  <a:lnTo>
                    <a:pt x="285482" y="51262"/>
                  </a:lnTo>
                  <a:lnTo>
                    <a:pt x="283181" y="51262"/>
                  </a:lnTo>
                  <a:lnTo>
                    <a:pt x="283181" y="45178"/>
                  </a:lnTo>
                  <a:lnTo>
                    <a:pt x="285482" y="45178"/>
                  </a:lnTo>
                  <a:lnTo>
                    <a:pt x="285482" y="44856"/>
                  </a:lnTo>
                  <a:lnTo>
                    <a:pt x="283181" y="44856"/>
                  </a:lnTo>
                  <a:lnTo>
                    <a:pt x="283181" y="38772"/>
                  </a:lnTo>
                  <a:lnTo>
                    <a:pt x="285482" y="38772"/>
                  </a:lnTo>
                  <a:lnTo>
                    <a:pt x="285482" y="38451"/>
                  </a:lnTo>
                  <a:lnTo>
                    <a:pt x="283181" y="38451"/>
                  </a:lnTo>
                  <a:lnTo>
                    <a:pt x="283181" y="32367"/>
                  </a:lnTo>
                  <a:lnTo>
                    <a:pt x="285482" y="32367"/>
                  </a:lnTo>
                  <a:lnTo>
                    <a:pt x="285482" y="32028"/>
                  </a:lnTo>
                  <a:lnTo>
                    <a:pt x="283181" y="32028"/>
                  </a:lnTo>
                  <a:lnTo>
                    <a:pt x="283181" y="25943"/>
                  </a:lnTo>
                  <a:lnTo>
                    <a:pt x="285482" y="25943"/>
                  </a:lnTo>
                  <a:lnTo>
                    <a:pt x="285482" y="25622"/>
                  </a:lnTo>
                  <a:lnTo>
                    <a:pt x="283181" y="25622"/>
                  </a:lnTo>
                  <a:lnTo>
                    <a:pt x="283181" y="19538"/>
                  </a:lnTo>
                  <a:lnTo>
                    <a:pt x="285482" y="19538"/>
                  </a:lnTo>
                  <a:lnTo>
                    <a:pt x="285482" y="19217"/>
                  </a:lnTo>
                  <a:lnTo>
                    <a:pt x="283181" y="19217"/>
                  </a:lnTo>
                  <a:lnTo>
                    <a:pt x="283181" y="13132"/>
                  </a:lnTo>
                  <a:lnTo>
                    <a:pt x="285482" y="13132"/>
                  </a:lnTo>
                  <a:lnTo>
                    <a:pt x="285482" y="12811"/>
                  </a:lnTo>
                  <a:lnTo>
                    <a:pt x="283181" y="12811"/>
                  </a:lnTo>
                  <a:lnTo>
                    <a:pt x="283181" y="6727"/>
                  </a:lnTo>
                  <a:lnTo>
                    <a:pt x="285482" y="6727"/>
                  </a:lnTo>
                  <a:lnTo>
                    <a:pt x="285482" y="6406"/>
                  </a:lnTo>
                  <a:lnTo>
                    <a:pt x="283181" y="6406"/>
                  </a:lnTo>
                  <a:lnTo>
                    <a:pt x="283181" y="321"/>
                  </a:lnTo>
                  <a:lnTo>
                    <a:pt x="285482" y="321"/>
                  </a:lnTo>
                  <a:lnTo>
                    <a:pt x="28548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5"/>
            <p:cNvSpPr/>
            <p:nvPr/>
          </p:nvSpPr>
          <p:spPr>
            <a:xfrm>
              <a:off x="576225" y="847300"/>
              <a:ext cx="25" cy="4012375"/>
            </a:xfrm>
            <a:custGeom>
              <a:avLst/>
              <a:gdLst/>
              <a:ahLst/>
              <a:cxnLst/>
              <a:rect l="l" t="t" r="r" b="b"/>
              <a:pathLst>
                <a:path w="1" h="160495" extrusionOk="0">
                  <a:moveTo>
                    <a:pt x="1" y="0"/>
                  </a:moveTo>
                  <a:lnTo>
                    <a:pt x="1" y="160495"/>
                  </a:lnTo>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5"/>
            <p:cNvSpPr/>
            <p:nvPr/>
          </p:nvSpPr>
          <p:spPr>
            <a:xfrm>
              <a:off x="576225" y="847300"/>
              <a:ext cx="25" cy="4012375"/>
            </a:xfrm>
            <a:custGeom>
              <a:avLst/>
              <a:gdLst/>
              <a:ahLst/>
              <a:cxnLst/>
              <a:rect l="l" t="t" r="r" b="b"/>
              <a:pathLst>
                <a:path w="1" h="160495" fill="none" extrusionOk="0">
                  <a:moveTo>
                    <a:pt x="1" y="0"/>
                  </a:moveTo>
                  <a:lnTo>
                    <a:pt x="1" y="160495"/>
                  </a:lnTo>
                </a:path>
              </a:pathLst>
            </a:custGeom>
            <a:noFill/>
            <a:ln w="147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5"/>
            <p:cNvSpPr/>
            <p:nvPr/>
          </p:nvSpPr>
          <p:spPr>
            <a:xfrm>
              <a:off x="529850" y="847300"/>
              <a:ext cx="25" cy="4012375"/>
            </a:xfrm>
            <a:custGeom>
              <a:avLst/>
              <a:gdLst/>
              <a:ahLst/>
              <a:cxnLst/>
              <a:rect l="l" t="t" r="r" b="b"/>
              <a:pathLst>
                <a:path w="1" h="160495" extrusionOk="0">
                  <a:moveTo>
                    <a:pt x="0" y="0"/>
                  </a:moveTo>
                  <a:lnTo>
                    <a:pt x="0" y="160495"/>
                  </a:lnTo>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5"/>
            <p:cNvSpPr/>
            <p:nvPr/>
          </p:nvSpPr>
          <p:spPr>
            <a:xfrm>
              <a:off x="529850" y="847300"/>
              <a:ext cx="25" cy="4012375"/>
            </a:xfrm>
            <a:custGeom>
              <a:avLst/>
              <a:gdLst/>
              <a:ahLst/>
              <a:cxnLst/>
              <a:rect l="l" t="t" r="r" b="b"/>
              <a:pathLst>
                <a:path w="1" h="160495" fill="none" extrusionOk="0">
                  <a:moveTo>
                    <a:pt x="0" y="0"/>
                  </a:moveTo>
                  <a:lnTo>
                    <a:pt x="0" y="160495"/>
                  </a:lnTo>
                </a:path>
              </a:pathLst>
            </a:custGeom>
            <a:noFill/>
            <a:ln w="147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5"/>
            <p:cNvSpPr/>
            <p:nvPr/>
          </p:nvSpPr>
          <p:spPr>
            <a:xfrm>
              <a:off x="323300" y="1768875"/>
              <a:ext cx="92375" cy="92350"/>
            </a:xfrm>
            <a:custGeom>
              <a:avLst/>
              <a:gdLst/>
              <a:ahLst/>
              <a:cxnLst/>
              <a:rect l="l" t="t" r="r" b="b"/>
              <a:pathLst>
                <a:path w="3695" h="3694" extrusionOk="0">
                  <a:moveTo>
                    <a:pt x="1857" y="0"/>
                  </a:moveTo>
                  <a:cubicBezTo>
                    <a:pt x="822" y="0"/>
                    <a:pt x="1" y="839"/>
                    <a:pt x="1" y="1856"/>
                  </a:cubicBezTo>
                  <a:cubicBezTo>
                    <a:pt x="1" y="2873"/>
                    <a:pt x="822" y="3694"/>
                    <a:pt x="1857" y="3694"/>
                  </a:cubicBezTo>
                  <a:cubicBezTo>
                    <a:pt x="2874" y="3694"/>
                    <a:pt x="3694" y="2873"/>
                    <a:pt x="3694" y="1856"/>
                  </a:cubicBezTo>
                  <a:cubicBezTo>
                    <a:pt x="3694" y="1374"/>
                    <a:pt x="3498" y="892"/>
                    <a:pt x="3159" y="553"/>
                  </a:cubicBezTo>
                  <a:cubicBezTo>
                    <a:pt x="2802" y="196"/>
                    <a:pt x="2338" y="0"/>
                    <a:pt x="18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5"/>
            <p:cNvSpPr/>
            <p:nvPr/>
          </p:nvSpPr>
          <p:spPr>
            <a:xfrm>
              <a:off x="323300" y="1078350"/>
              <a:ext cx="92375" cy="92375"/>
            </a:xfrm>
            <a:custGeom>
              <a:avLst/>
              <a:gdLst/>
              <a:ahLst/>
              <a:cxnLst/>
              <a:rect l="l" t="t" r="r" b="b"/>
              <a:pathLst>
                <a:path w="3695" h="3695" extrusionOk="0">
                  <a:moveTo>
                    <a:pt x="1857" y="1"/>
                  </a:moveTo>
                  <a:cubicBezTo>
                    <a:pt x="822" y="1"/>
                    <a:pt x="1" y="821"/>
                    <a:pt x="1" y="1838"/>
                  </a:cubicBezTo>
                  <a:cubicBezTo>
                    <a:pt x="1" y="2856"/>
                    <a:pt x="822" y="3694"/>
                    <a:pt x="1857" y="3694"/>
                  </a:cubicBezTo>
                  <a:cubicBezTo>
                    <a:pt x="2874" y="3694"/>
                    <a:pt x="3694" y="2856"/>
                    <a:pt x="3694" y="1838"/>
                  </a:cubicBezTo>
                  <a:cubicBezTo>
                    <a:pt x="3694" y="1357"/>
                    <a:pt x="3498" y="893"/>
                    <a:pt x="3159" y="536"/>
                  </a:cubicBezTo>
                  <a:cubicBezTo>
                    <a:pt x="2802" y="197"/>
                    <a:pt x="2338" y="1"/>
                    <a:pt x="18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5"/>
            <p:cNvSpPr/>
            <p:nvPr/>
          </p:nvSpPr>
          <p:spPr>
            <a:xfrm>
              <a:off x="323300" y="4532250"/>
              <a:ext cx="92375" cy="92350"/>
            </a:xfrm>
            <a:custGeom>
              <a:avLst/>
              <a:gdLst/>
              <a:ahLst/>
              <a:cxnLst/>
              <a:rect l="l" t="t" r="r" b="b"/>
              <a:pathLst>
                <a:path w="3695" h="3694" extrusionOk="0">
                  <a:moveTo>
                    <a:pt x="1857" y="0"/>
                  </a:moveTo>
                  <a:cubicBezTo>
                    <a:pt x="822" y="0"/>
                    <a:pt x="1" y="821"/>
                    <a:pt x="1" y="1838"/>
                  </a:cubicBezTo>
                  <a:cubicBezTo>
                    <a:pt x="1" y="2873"/>
                    <a:pt x="822" y="3694"/>
                    <a:pt x="1857" y="3694"/>
                  </a:cubicBezTo>
                  <a:cubicBezTo>
                    <a:pt x="2874" y="3694"/>
                    <a:pt x="3694" y="2873"/>
                    <a:pt x="3694" y="1838"/>
                  </a:cubicBezTo>
                  <a:cubicBezTo>
                    <a:pt x="3694" y="1356"/>
                    <a:pt x="3498" y="892"/>
                    <a:pt x="3159" y="535"/>
                  </a:cubicBezTo>
                  <a:cubicBezTo>
                    <a:pt x="2802" y="196"/>
                    <a:pt x="2338" y="0"/>
                    <a:pt x="18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5"/>
            <p:cNvSpPr/>
            <p:nvPr/>
          </p:nvSpPr>
          <p:spPr>
            <a:xfrm>
              <a:off x="323300" y="3841275"/>
              <a:ext cx="92375" cy="92375"/>
            </a:xfrm>
            <a:custGeom>
              <a:avLst/>
              <a:gdLst/>
              <a:ahLst/>
              <a:cxnLst/>
              <a:rect l="l" t="t" r="r" b="b"/>
              <a:pathLst>
                <a:path w="3695" h="3695" extrusionOk="0">
                  <a:moveTo>
                    <a:pt x="1857" y="1"/>
                  </a:moveTo>
                  <a:cubicBezTo>
                    <a:pt x="822" y="1"/>
                    <a:pt x="1" y="840"/>
                    <a:pt x="1" y="1857"/>
                  </a:cubicBezTo>
                  <a:cubicBezTo>
                    <a:pt x="1" y="2874"/>
                    <a:pt x="822" y="3694"/>
                    <a:pt x="1857" y="3694"/>
                  </a:cubicBezTo>
                  <a:cubicBezTo>
                    <a:pt x="2874" y="3694"/>
                    <a:pt x="3694" y="2874"/>
                    <a:pt x="3694" y="1857"/>
                  </a:cubicBezTo>
                  <a:cubicBezTo>
                    <a:pt x="3694" y="1357"/>
                    <a:pt x="3498" y="893"/>
                    <a:pt x="3159" y="554"/>
                  </a:cubicBezTo>
                  <a:cubicBezTo>
                    <a:pt x="2802" y="197"/>
                    <a:pt x="2338" y="1"/>
                    <a:pt x="18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5"/>
            <p:cNvSpPr/>
            <p:nvPr/>
          </p:nvSpPr>
          <p:spPr>
            <a:xfrm>
              <a:off x="323300" y="3150775"/>
              <a:ext cx="92375" cy="92350"/>
            </a:xfrm>
            <a:custGeom>
              <a:avLst/>
              <a:gdLst/>
              <a:ahLst/>
              <a:cxnLst/>
              <a:rect l="l" t="t" r="r" b="b"/>
              <a:pathLst>
                <a:path w="3695" h="3694" extrusionOk="0">
                  <a:moveTo>
                    <a:pt x="1857" y="1"/>
                  </a:moveTo>
                  <a:cubicBezTo>
                    <a:pt x="822" y="1"/>
                    <a:pt x="1" y="821"/>
                    <a:pt x="1" y="1838"/>
                  </a:cubicBezTo>
                  <a:cubicBezTo>
                    <a:pt x="1" y="2855"/>
                    <a:pt x="822" y="3694"/>
                    <a:pt x="1857" y="3694"/>
                  </a:cubicBezTo>
                  <a:cubicBezTo>
                    <a:pt x="2874" y="3694"/>
                    <a:pt x="3694" y="2855"/>
                    <a:pt x="3694" y="1838"/>
                  </a:cubicBezTo>
                  <a:cubicBezTo>
                    <a:pt x="3694" y="1357"/>
                    <a:pt x="3498" y="875"/>
                    <a:pt x="3159" y="536"/>
                  </a:cubicBezTo>
                  <a:cubicBezTo>
                    <a:pt x="2802" y="197"/>
                    <a:pt x="2338" y="1"/>
                    <a:pt x="18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5"/>
            <p:cNvSpPr/>
            <p:nvPr/>
          </p:nvSpPr>
          <p:spPr>
            <a:xfrm>
              <a:off x="323300" y="2459825"/>
              <a:ext cx="92375" cy="92350"/>
            </a:xfrm>
            <a:custGeom>
              <a:avLst/>
              <a:gdLst/>
              <a:ahLst/>
              <a:cxnLst/>
              <a:rect l="l" t="t" r="r" b="b"/>
              <a:pathLst>
                <a:path w="3695" h="3694" extrusionOk="0">
                  <a:moveTo>
                    <a:pt x="1857" y="0"/>
                  </a:moveTo>
                  <a:cubicBezTo>
                    <a:pt x="822" y="0"/>
                    <a:pt x="1" y="821"/>
                    <a:pt x="1" y="1856"/>
                  </a:cubicBezTo>
                  <a:cubicBezTo>
                    <a:pt x="1" y="2873"/>
                    <a:pt x="822" y="3694"/>
                    <a:pt x="1857" y="3694"/>
                  </a:cubicBezTo>
                  <a:cubicBezTo>
                    <a:pt x="2874" y="3694"/>
                    <a:pt x="3694" y="2873"/>
                    <a:pt x="3694" y="1856"/>
                  </a:cubicBezTo>
                  <a:cubicBezTo>
                    <a:pt x="3694" y="1356"/>
                    <a:pt x="3498" y="892"/>
                    <a:pt x="3159" y="536"/>
                  </a:cubicBezTo>
                  <a:cubicBezTo>
                    <a:pt x="2802" y="197"/>
                    <a:pt x="2338" y="0"/>
                    <a:pt x="18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5"/>
            <p:cNvSpPr/>
            <p:nvPr/>
          </p:nvSpPr>
          <p:spPr>
            <a:xfrm>
              <a:off x="7375175" y="452912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5"/>
            <p:cNvSpPr/>
            <p:nvPr/>
          </p:nvSpPr>
          <p:spPr>
            <a:xfrm>
              <a:off x="7375175" y="2767150"/>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5"/>
            <p:cNvSpPr/>
            <p:nvPr/>
          </p:nvSpPr>
          <p:spPr>
            <a:xfrm>
              <a:off x="7375175" y="4368975"/>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5"/>
            <p:cNvSpPr/>
            <p:nvPr/>
          </p:nvSpPr>
          <p:spPr>
            <a:xfrm>
              <a:off x="7375175" y="420885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5"/>
            <p:cNvSpPr/>
            <p:nvPr/>
          </p:nvSpPr>
          <p:spPr>
            <a:xfrm>
              <a:off x="7375175" y="3248025"/>
              <a:ext cx="3150" cy="7600"/>
            </a:xfrm>
            <a:custGeom>
              <a:avLst/>
              <a:gdLst/>
              <a:ahLst/>
              <a:cxnLst/>
              <a:rect l="l" t="t" r="r" b="b"/>
              <a:pathLst>
                <a:path w="126" h="304" extrusionOk="0">
                  <a:moveTo>
                    <a:pt x="0" y="0"/>
                  </a:moveTo>
                  <a:lnTo>
                    <a:pt x="0" y="304"/>
                  </a:lnTo>
                  <a:lnTo>
                    <a:pt x="125" y="304"/>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5"/>
            <p:cNvSpPr/>
            <p:nvPr/>
          </p:nvSpPr>
          <p:spPr>
            <a:xfrm>
              <a:off x="7375175" y="3728425"/>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5"/>
            <p:cNvSpPr/>
            <p:nvPr/>
          </p:nvSpPr>
          <p:spPr>
            <a:xfrm>
              <a:off x="7375175" y="356830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5"/>
            <p:cNvSpPr/>
            <p:nvPr/>
          </p:nvSpPr>
          <p:spPr>
            <a:xfrm>
              <a:off x="7375175" y="388857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5"/>
            <p:cNvSpPr/>
            <p:nvPr/>
          </p:nvSpPr>
          <p:spPr>
            <a:xfrm>
              <a:off x="7375175" y="3087425"/>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5"/>
            <p:cNvSpPr/>
            <p:nvPr/>
          </p:nvSpPr>
          <p:spPr>
            <a:xfrm>
              <a:off x="7375175" y="484940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5"/>
            <p:cNvSpPr/>
            <p:nvPr/>
          </p:nvSpPr>
          <p:spPr>
            <a:xfrm>
              <a:off x="7375175" y="2927300"/>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5"/>
            <p:cNvSpPr/>
            <p:nvPr/>
          </p:nvSpPr>
          <p:spPr>
            <a:xfrm>
              <a:off x="7375175" y="4048700"/>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5"/>
            <p:cNvSpPr/>
            <p:nvPr/>
          </p:nvSpPr>
          <p:spPr>
            <a:xfrm>
              <a:off x="7375175" y="2446875"/>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5"/>
            <p:cNvSpPr/>
            <p:nvPr/>
          </p:nvSpPr>
          <p:spPr>
            <a:xfrm>
              <a:off x="7375175" y="1005200"/>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5"/>
            <p:cNvSpPr/>
            <p:nvPr/>
          </p:nvSpPr>
          <p:spPr>
            <a:xfrm>
              <a:off x="7375175" y="1645750"/>
              <a:ext cx="3150" cy="8500"/>
            </a:xfrm>
            <a:custGeom>
              <a:avLst/>
              <a:gdLst/>
              <a:ahLst/>
              <a:cxnLst/>
              <a:rect l="l" t="t" r="r" b="b"/>
              <a:pathLst>
                <a:path w="126" h="340" extrusionOk="0">
                  <a:moveTo>
                    <a:pt x="0" y="1"/>
                  </a:moveTo>
                  <a:lnTo>
                    <a:pt x="0" y="340"/>
                  </a:lnTo>
                  <a:lnTo>
                    <a:pt x="125" y="340"/>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5"/>
            <p:cNvSpPr/>
            <p:nvPr/>
          </p:nvSpPr>
          <p:spPr>
            <a:xfrm>
              <a:off x="7375175" y="84507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5"/>
            <p:cNvSpPr/>
            <p:nvPr/>
          </p:nvSpPr>
          <p:spPr>
            <a:xfrm>
              <a:off x="7375175" y="1806325"/>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5"/>
            <p:cNvSpPr/>
            <p:nvPr/>
          </p:nvSpPr>
          <p:spPr>
            <a:xfrm>
              <a:off x="7375175" y="2607025"/>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5"/>
            <p:cNvSpPr/>
            <p:nvPr/>
          </p:nvSpPr>
          <p:spPr>
            <a:xfrm>
              <a:off x="7375175" y="1325475"/>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5"/>
            <p:cNvSpPr/>
            <p:nvPr/>
          </p:nvSpPr>
          <p:spPr>
            <a:xfrm>
              <a:off x="7375175" y="148562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5"/>
            <p:cNvSpPr/>
            <p:nvPr/>
          </p:nvSpPr>
          <p:spPr>
            <a:xfrm>
              <a:off x="7375175" y="2286750"/>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5"/>
            <p:cNvSpPr/>
            <p:nvPr/>
          </p:nvSpPr>
          <p:spPr>
            <a:xfrm>
              <a:off x="7375175" y="116535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5"/>
            <p:cNvSpPr/>
            <p:nvPr/>
          </p:nvSpPr>
          <p:spPr>
            <a:xfrm>
              <a:off x="7375175" y="4689250"/>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5"/>
            <p:cNvSpPr/>
            <p:nvPr/>
          </p:nvSpPr>
          <p:spPr>
            <a:xfrm>
              <a:off x="7375175" y="3408150"/>
              <a:ext cx="3150" cy="7625"/>
            </a:xfrm>
            <a:custGeom>
              <a:avLst/>
              <a:gdLst/>
              <a:ahLst/>
              <a:cxnLst/>
              <a:rect l="l" t="t" r="r" b="b"/>
              <a:pathLst>
                <a:path w="126" h="305" extrusionOk="0">
                  <a:moveTo>
                    <a:pt x="0" y="1"/>
                  </a:moveTo>
                  <a:lnTo>
                    <a:pt x="0" y="304"/>
                  </a:lnTo>
                  <a:lnTo>
                    <a:pt x="125" y="304"/>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5"/>
            <p:cNvSpPr/>
            <p:nvPr/>
          </p:nvSpPr>
          <p:spPr>
            <a:xfrm>
              <a:off x="7375175" y="1966475"/>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5"/>
            <p:cNvSpPr/>
            <p:nvPr/>
          </p:nvSpPr>
          <p:spPr>
            <a:xfrm>
              <a:off x="7375175" y="2126600"/>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3" name="Google Shape;233;p5"/>
          <p:cNvSpPr txBox="1">
            <a:spLocks noGrp="1"/>
          </p:cNvSpPr>
          <p:nvPr>
            <p:ph type="title"/>
          </p:nvPr>
        </p:nvSpPr>
        <p:spPr>
          <a:xfrm>
            <a:off x="1452675" y="1811800"/>
            <a:ext cx="2583600" cy="411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2500">
                <a:solidFill>
                  <a:schemeClr val="lt2"/>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34" name="Google Shape;234;p5"/>
          <p:cNvSpPr txBox="1">
            <a:spLocks noGrp="1"/>
          </p:cNvSpPr>
          <p:nvPr>
            <p:ph type="title" idx="2"/>
          </p:nvPr>
        </p:nvSpPr>
        <p:spPr>
          <a:xfrm>
            <a:off x="5107729" y="1811800"/>
            <a:ext cx="2583600" cy="411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2500">
                <a:solidFill>
                  <a:schemeClr val="lt2"/>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35" name="Google Shape;235;p5"/>
          <p:cNvSpPr txBox="1">
            <a:spLocks noGrp="1"/>
          </p:cNvSpPr>
          <p:nvPr>
            <p:ph type="subTitle" idx="1"/>
          </p:nvPr>
        </p:nvSpPr>
        <p:spPr>
          <a:xfrm>
            <a:off x="5107737" y="2223526"/>
            <a:ext cx="2583600" cy="1108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36" name="Google Shape;236;p5"/>
          <p:cNvSpPr txBox="1">
            <a:spLocks noGrp="1"/>
          </p:cNvSpPr>
          <p:nvPr>
            <p:ph type="subTitle" idx="3"/>
          </p:nvPr>
        </p:nvSpPr>
        <p:spPr>
          <a:xfrm>
            <a:off x="1452675" y="2223526"/>
            <a:ext cx="2583600" cy="1108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grpSp>
        <p:nvGrpSpPr>
          <p:cNvPr id="237" name="Google Shape;237;p5"/>
          <p:cNvGrpSpPr/>
          <p:nvPr/>
        </p:nvGrpSpPr>
        <p:grpSpPr>
          <a:xfrm>
            <a:off x="590963" y="257523"/>
            <a:ext cx="8271047" cy="4558077"/>
            <a:chOff x="590963" y="257523"/>
            <a:chExt cx="8271047" cy="4558077"/>
          </a:xfrm>
        </p:grpSpPr>
        <p:grpSp>
          <p:nvGrpSpPr>
            <p:cNvPr id="238" name="Google Shape;238;p5"/>
            <p:cNvGrpSpPr/>
            <p:nvPr/>
          </p:nvGrpSpPr>
          <p:grpSpPr>
            <a:xfrm rot="473172" flipH="1">
              <a:off x="6739455" y="396748"/>
              <a:ext cx="2081036" cy="748643"/>
              <a:chOff x="-370250" y="165063"/>
              <a:chExt cx="2081125" cy="748675"/>
            </a:xfrm>
          </p:grpSpPr>
          <p:grpSp>
            <p:nvGrpSpPr>
              <p:cNvPr id="239" name="Google Shape;239;p5"/>
              <p:cNvGrpSpPr/>
              <p:nvPr/>
            </p:nvGrpSpPr>
            <p:grpSpPr>
              <a:xfrm>
                <a:off x="1359350" y="210138"/>
                <a:ext cx="351525" cy="226000"/>
                <a:chOff x="2671300" y="2198700"/>
                <a:chExt cx="351525" cy="226000"/>
              </a:xfrm>
            </p:grpSpPr>
            <p:sp>
              <p:nvSpPr>
                <p:cNvPr id="240" name="Google Shape;240;p5"/>
                <p:cNvSpPr/>
                <p:nvPr/>
              </p:nvSpPr>
              <p:spPr>
                <a:xfrm>
                  <a:off x="2671300" y="2198700"/>
                  <a:ext cx="351525" cy="225425"/>
                </a:xfrm>
                <a:custGeom>
                  <a:avLst/>
                  <a:gdLst/>
                  <a:ahLst/>
                  <a:cxnLst/>
                  <a:rect l="l" t="t" r="r" b="b"/>
                  <a:pathLst>
                    <a:path w="14061" h="9017" fill="none" extrusionOk="0">
                      <a:moveTo>
                        <a:pt x="2351" y="0"/>
                      </a:moveTo>
                      <a:cubicBezTo>
                        <a:pt x="5547" y="2694"/>
                        <a:pt x="10865" y="6323"/>
                        <a:pt x="14060" y="9016"/>
                      </a:cubicBezTo>
                      <a:cubicBezTo>
                        <a:pt x="9199" y="8605"/>
                        <a:pt x="5250" y="8309"/>
                        <a:pt x="0" y="7601"/>
                      </a:cubicBezTo>
                      <a:cubicBezTo>
                        <a:pt x="297" y="6734"/>
                        <a:pt x="1027" y="4291"/>
                        <a:pt x="1164" y="4246"/>
                      </a:cubicBezTo>
                      <a:cubicBezTo>
                        <a:pt x="1255" y="4223"/>
                        <a:pt x="5364" y="5592"/>
                        <a:pt x="7350" y="6254"/>
                      </a:cubicBezTo>
                      <a:cubicBezTo>
                        <a:pt x="5159" y="5067"/>
                        <a:pt x="3447" y="4451"/>
                        <a:pt x="1415" y="3424"/>
                      </a:cubicBezTo>
                      <a:cubicBezTo>
                        <a:pt x="1712" y="2488"/>
                        <a:pt x="2077" y="936"/>
                        <a:pt x="2351" y="0"/>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5"/>
                <p:cNvSpPr/>
                <p:nvPr/>
              </p:nvSpPr>
              <p:spPr>
                <a:xfrm>
                  <a:off x="2706675" y="2283725"/>
                  <a:ext cx="4575" cy="23425"/>
                </a:xfrm>
                <a:custGeom>
                  <a:avLst/>
                  <a:gdLst/>
                  <a:ahLst/>
                  <a:cxnLst/>
                  <a:rect l="l" t="t" r="r" b="b"/>
                  <a:pathLst>
                    <a:path w="183" h="937" fill="none" extrusionOk="0">
                      <a:moveTo>
                        <a:pt x="0" y="0"/>
                      </a:moveTo>
                      <a:cubicBezTo>
                        <a:pt x="69" y="343"/>
                        <a:pt x="114" y="594"/>
                        <a:pt x="183" y="936"/>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5"/>
                <p:cNvSpPr/>
                <p:nvPr/>
              </p:nvSpPr>
              <p:spPr>
                <a:xfrm>
                  <a:off x="2718650" y="2397850"/>
                  <a:ext cx="301900" cy="26850"/>
                </a:xfrm>
                <a:custGeom>
                  <a:avLst/>
                  <a:gdLst/>
                  <a:ahLst/>
                  <a:cxnLst/>
                  <a:rect l="l" t="t" r="r" b="b"/>
                  <a:pathLst>
                    <a:path w="12076" h="1074" fill="none" extrusionOk="0">
                      <a:moveTo>
                        <a:pt x="12075" y="1073"/>
                      </a:moveTo>
                      <a:cubicBezTo>
                        <a:pt x="6666" y="1005"/>
                        <a:pt x="3949" y="982"/>
                        <a:pt x="138" y="822"/>
                      </a:cubicBezTo>
                      <a:cubicBezTo>
                        <a:pt x="92" y="548"/>
                        <a:pt x="46" y="274"/>
                        <a:pt x="1"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3" name="Google Shape;243;p5"/>
              <p:cNvSpPr/>
              <p:nvPr/>
            </p:nvSpPr>
            <p:spPr>
              <a:xfrm>
                <a:off x="-370250" y="165063"/>
                <a:ext cx="1676550" cy="748675"/>
              </a:xfrm>
              <a:custGeom>
                <a:avLst/>
                <a:gdLst/>
                <a:ahLst/>
                <a:cxnLst/>
                <a:rect l="l" t="t" r="r" b="b"/>
                <a:pathLst>
                  <a:path w="67062" h="29947" fill="none" extrusionOk="0">
                    <a:moveTo>
                      <a:pt x="67061" y="4542"/>
                    </a:moveTo>
                    <a:cubicBezTo>
                      <a:pt x="54850" y="0"/>
                      <a:pt x="40972" y="23"/>
                      <a:pt x="28760" y="4656"/>
                    </a:cubicBezTo>
                    <a:cubicBezTo>
                      <a:pt x="16572" y="9267"/>
                      <a:pt x="6141" y="18420"/>
                      <a:pt x="1" y="29947"/>
                    </a:cubicBezTo>
                  </a:path>
                </a:pathLst>
              </a:custGeom>
              <a:noFill/>
              <a:ln w="19050" cap="rnd" cmpd="sng">
                <a:solidFill>
                  <a:schemeClr val="lt2"/>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4" name="Google Shape;244;p5"/>
            <p:cNvSpPr/>
            <p:nvPr/>
          </p:nvSpPr>
          <p:spPr>
            <a:xfrm>
              <a:off x="590963" y="3125975"/>
              <a:ext cx="122125" cy="135850"/>
            </a:xfrm>
            <a:custGeom>
              <a:avLst/>
              <a:gdLst/>
              <a:ahLst/>
              <a:cxnLst/>
              <a:rect l="l" t="t" r="r" b="b"/>
              <a:pathLst>
                <a:path w="4885" h="5434" fill="none" extrusionOk="0">
                  <a:moveTo>
                    <a:pt x="274" y="3493"/>
                  </a:moveTo>
                  <a:cubicBezTo>
                    <a:pt x="411" y="4452"/>
                    <a:pt x="1370" y="5273"/>
                    <a:pt x="2351" y="5319"/>
                  </a:cubicBezTo>
                  <a:cubicBezTo>
                    <a:pt x="3903" y="5433"/>
                    <a:pt x="4702" y="4315"/>
                    <a:pt x="4816" y="3151"/>
                  </a:cubicBezTo>
                  <a:cubicBezTo>
                    <a:pt x="4885" y="2420"/>
                    <a:pt x="4519" y="1507"/>
                    <a:pt x="3903" y="1119"/>
                  </a:cubicBezTo>
                  <a:cubicBezTo>
                    <a:pt x="2191" y="1"/>
                    <a:pt x="0" y="1530"/>
                    <a:pt x="274" y="3493"/>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5" name="Google Shape;245;p5"/>
            <p:cNvGrpSpPr/>
            <p:nvPr/>
          </p:nvGrpSpPr>
          <p:grpSpPr>
            <a:xfrm>
              <a:off x="8692400" y="2904700"/>
              <a:ext cx="103900" cy="115875"/>
              <a:chOff x="1385075" y="3682325"/>
              <a:chExt cx="103900" cy="115875"/>
            </a:xfrm>
          </p:grpSpPr>
          <p:sp>
            <p:nvSpPr>
              <p:cNvPr id="246" name="Google Shape;246;p5"/>
              <p:cNvSpPr/>
              <p:nvPr/>
            </p:nvSpPr>
            <p:spPr>
              <a:xfrm>
                <a:off x="1399350" y="3682325"/>
                <a:ext cx="86200" cy="115875"/>
              </a:xfrm>
              <a:custGeom>
                <a:avLst/>
                <a:gdLst/>
                <a:ahLst/>
                <a:cxnLst/>
                <a:rect l="l" t="t" r="r" b="b"/>
                <a:pathLst>
                  <a:path w="3448" h="4635" fill="none" extrusionOk="0">
                    <a:moveTo>
                      <a:pt x="0" y="1"/>
                    </a:moveTo>
                    <a:cubicBezTo>
                      <a:pt x="1073" y="1599"/>
                      <a:pt x="2215" y="3128"/>
                      <a:pt x="3447" y="4634"/>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5"/>
              <p:cNvSpPr/>
              <p:nvPr/>
            </p:nvSpPr>
            <p:spPr>
              <a:xfrm>
                <a:off x="1385075" y="3685200"/>
                <a:ext cx="103900" cy="110725"/>
              </a:xfrm>
              <a:custGeom>
                <a:avLst/>
                <a:gdLst/>
                <a:ahLst/>
                <a:cxnLst/>
                <a:rect l="l" t="t" r="r" b="b"/>
                <a:pathLst>
                  <a:path w="4156" h="4429" fill="none" extrusionOk="0">
                    <a:moveTo>
                      <a:pt x="1" y="4428"/>
                    </a:moveTo>
                    <a:cubicBezTo>
                      <a:pt x="1644" y="2785"/>
                      <a:pt x="2534" y="1666"/>
                      <a:pt x="4155"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8" name="Google Shape;248;p5"/>
            <p:cNvSpPr/>
            <p:nvPr/>
          </p:nvSpPr>
          <p:spPr>
            <a:xfrm>
              <a:off x="8496538" y="1671750"/>
              <a:ext cx="195075" cy="211500"/>
            </a:xfrm>
            <a:custGeom>
              <a:avLst/>
              <a:gdLst/>
              <a:ahLst/>
              <a:cxnLst/>
              <a:rect l="l" t="t" r="r" b="b"/>
              <a:pathLst>
                <a:path w="7803" h="8460" extrusionOk="0">
                  <a:moveTo>
                    <a:pt x="5958" y="1015"/>
                  </a:moveTo>
                  <a:lnTo>
                    <a:pt x="5270" y="3433"/>
                  </a:lnTo>
                  <a:lnTo>
                    <a:pt x="3993" y="2794"/>
                  </a:lnTo>
                  <a:lnTo>
                    <a:pt x="5958" y="1015"/>
                  </a:lnTo>
                  <a:close/>
                  <a:moveTo>
                    <a:pt x="1414" y="2059"/>
                  </a:moveTo>
                  <a:lnTo>
                    <a:pt x="3117" y="2912"/>
                  </a:lnTo>
                  <a:lnTo>
                    <a:pt x="2229" y="3716"/>
                  </a:lnTo>
                  <a:lnTo>
                    <a:pt x="1414" y="2059"/>
                  </a:lnTo>
                  <a:close/>
                  <a:moveTo>
                    <a:pt x="5584" y="4146"/>
                  </a:moveTo>
                  <a:lnTo>
                    <a:pt x="6706" y="4710"/>
                  </a:lnTo>
                  <a:lnTo>
                    <a:pt x="5373" y="4888"/>
                  </a:lnTo>
                  <a:lnTo>
                    <a:pt x="5584" y="4146"/>
                  </a:lnTo>
                  <a:close/>
                  <a:moveTo>
                    <a:pt x="3595" y="3151"/>
                  </a:moveTo>
                  <a:lnTo>
                    <a:pt x="5130" y="3919"/>
                  </a:lnTo>
                  <a:lnTo>
                    <a:pt x="4834" y="4958"/>
                  </a:lnTo>
                  <a:lnTo>
                    <a:pt x="2964" y="5208"/>
                  </a:lnTo>
                  <a:lnTo>
                    <a:pt x="2457" y="4179"/>
                  </a:lnTo>
                  <a:lnTo>
                    <a:pt x="3595" y="3151"/>
                  </a:lnTo>
                  <a:close/>
                  <a:moveTo>
                    <a:pt x="2074" y="4528"/>
                  </a:moveTo>
                  <a:lnTo>
                    <a:pt x="2445" y="5280"/>
                  </a:lnTo>
                  <a:lnTo>
                    <a:pt x="1034" y="5469"/>
                  </a:lnTo>
                  <a:lnTo>
                    <a:pt x="2074" y="4528"/>
                  </a:lnTo>
                  <a:close/>
                  <a:moveTo>
                    <a:pt x="4686" y="5480"/>
                  </a:moveTo>
                  <a:lnTo>
                    <a:pt x="4104" y="7522"/>
                  </a:lnTo>
                  <a:lnTo>
                    <a:pt x="3197" y="5680"/>
                  </a:lnTo>
                  <a:lnTo>
                    <a:pt x="4686" y="5480"/>
                  </a:lnTo>
                  <a:close/>
                  <a:moveTo>
                    <a:pt x="6436" y="1"/>
                  </a:moveTo>
                  <a:cubicBezTo>
                    <a:pt x="6376" y="1"/>
                    <a:pt x="6316" y="23"/>
                    <a:pt x="6269" y="65"/>
                  </a:cubicBezTo>
                  <a:lnTo>
                    <a:pt x="3515" y="2555"/>
                  </a:lnTo>
                  <a:lnTo>
                    <a:pt x="975" y="1283"/>
                  </a:lnTo>
                  <a:cubicBezTo>
                    <a:pt x="940" y="1266"/>
                    <a:pt x="901" y="1257"/>
                    <a:pt x="863" y="1257"/>
                  </a:cubicBezTo>
                  <a:cubicBezTo>
                    <a:pt x="799" y="1257"/>
                    <a:pt x="736" y="1282"/>
                    <a:pt x="688" y="1329"/>
                  </a:cubicBezTo>
                  <a:cubicBezTo>
                    <a:pt x="613" y="1405"/>
                    <a:pt x="593" y="1520"/>
                    <a:pt x="640" y="1616"/>
                  </a:cubicBezTo>
                  <a:lnTo>
                    <a:pt x="1845" y="4063"/>
                  </a:lnTo>
                  <a:lnTo>
                    <a:pt x="105" y="5636"/>
                  </a:lnTo>
                  <a:cubicBezTo>
                    <a:pt x="23" y="5709"/>
                    <a:pt x="0" y="5827"/>
                    <a:pt x="46" y="5925"/>
                  </a:cubicBezTo>
                  <a:cubicBezTo>
                    <a:pt x="86" y="6011"/>
                    <a:pt x="170" y="6070"/>
                    <a:pt x="263" y="6070"/>
                  </a:cubicBezTo>
                  <a:cubicBezTo>
                    <a:pt x="277" y="6070"/>
                    <a:pt x="291" y="6069"/>
                    <a:pt x="305" y="6066"/>
                  </a:cubicBezTo>
                  <a:lnTo>
                    <a:pt x="2676" y="5749"/>
                  </a:lnTo>
                  <a:lnTo>
                    <a:pt x="3943" y="8321"/>
                  </a:lnTo>
                  <a:cubicBezTo>
                    <a:pt x="3986" y="8406"/>
                    <a:pt x="4073" y="8460"/>
                    <a:pt x="4167" y="8460"/>
                  </a:cubicBezTo>
                  <a:lnTo>
                    <a:pt x="4189" y="8460"/>
                  </a:lnTo>
                  <a:cubicBezTo>
                    <a:pt x="4292" y="8450"/>
                    <a:pt x="4377" y="8380"/>
                    <a:pt x="4405" y="8281"/>
                  </a:cubicBezTo>
                  <a:lnTo>
                    <a:pt x="5224" y="5409"/>
                  </a:lnTo>
                  <a:lnTo>
                    <a:pt x="7574" y="5095"/>
                  </a:lnTo>
                  <a:cubicBezTo>
                    <a:pt x="7681" y="5081"/>
                    <a:pt x="7768" y="4998"/>
                    <a:pt x="7786" y="4890"/>
                  </a:cubicBezTo>
                  <a:cubicBezTo>
                    <a:pt x="7802" y="4783"/>
                    <a:pt x="7749" y="4676"/>
                    <a:pt x="7651" y="4627"/>
                  </a:cubicBezTo>
                  <a:lnTo>
                    <a:pt x="5722" y="3661"/>
                  </a:lnTo>
                  <a:lnTo>
                    <a:pt x="6675" y="319"/>
                  </a:lnTo>
                  <a:cubicBezTo>
                    <a:pt x="6706" y="211"/>
                    <a:pt x="6661" y="98"/>
                    <a:pt x="6567" y="39"/>
                  </a:cubicBezTo>
                  <a:cubicBezTo>
                    <a:pt x="6527" y="13"/>
                    <a:pt x="6482" y="1"/>
                    <a:pt x="64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9" name="Google Shape;249;p5"/>
            <p:cNvGrpSpPr/>
            <p:nvPr/>
          </p:nvGrpSpPr>
          <p:grpSpPr>
            <a:xfrm>
              <a:off x="2646935" y="4544052"/>
              <a:ext cx="195076" cy="215146"/>
              <a:chOff x="3080000" y="3727500"/>
              <a:chExt cx="99625" cy="109875"/>
            </a:xfrm>
          </p:grpSpPr>
          <p:sp>
            <p:nvSpPr>
              <p:cNvPr id="250" name="Google Shape;250;p5"/>
              <p:cNvSpPr/>
              <p:nvPr/>
            </p:nvSpPr>
            <p:spPr>
              <a:xfrm>
                <a:off x="3096775" y="3751800"/>
                <a:ext cx="60225" cy="59975"/>
              </a:xfrm>
              <a:custGeom>
                <a:avLst/>
                <a:gdLst/>
                <a:ahLst/>
                <a:cxnLst/>
                <a:rect l="l" t="t" r="r" b="b"/>
                <a:pathLst>
                  <a:path w="2409" h="2399" extrusionOk="0">
                    <a:moveTo>
                      <a:pt x="187" y="0"/>
                    </a:moveTo>
                    <a:cubicBezTo>
                      <a:pt x="137" y="0"/>
                      <a:pt x="88" y="23"/>
                      <a:pt x="56" y="66"/>
                    </a:cubicBezTo>
                    <a:cubicBezTo>
                      <a:pt x="1" y="139"/>
                      <a:pt x="15" y="243"/>
                      <a:pt x="89" y="298"/>
                    </a:cubicBezTo>
                    <a:cubicBezTo>
                      <a:pt x="853" y="875"/>
                      <a:pt x="1524" y="1560"/>
                      <a:pt x="2089" y="2331"/>
                    </a:cubicBezTo>
                    <a:cubicBezTo>
                      <a:pt x="2121" y="2376"/>
                      <a:pt x="2171" y="2399"/>
                      <a:pt x="2223" y="2399"/>
                    </a:cubicBezTo>
                    <a:cubicBezTo>
                      <a:pt x="2256" y="2399"/>
                      <a:pt x="2291" y="2388"/>
                      <a:pt x="2319" y="2369"/>
                    </a:cubicBezTo>
                    <a:cubicBezTo>
                      <a:pt x="2393" y="2315"/>
                      <a:pt x="2409" y="2211"/>
                      <a:pt x="2355" y="2137"/>
                    </a:cubicBezTo>
                    <a:cubicBezTo>
                      <a:pt x="1773" y="1340"/>
                      <a:pt x="1077" y="631"/>
                      <a:pt x="287" y="35"/>
                    </a:cubicBezTo>
                    <a:cubicBezTo>
                      <a:pt x="257" y="11"/>
                      <a:pt x="222" y="0"/>
                      <a:pt x="1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5"/>
              <p:cNvSpPr/>
              <p:nvPr/>
            </p:nvSpPr>
            <p:spPr>
              <a:xfrm>
                <a:off x="3106225" y="3744750"/>
                <a:ext cx="45925" cy="73150"/>
              </a:xfrm>
              <a:custGeom>
                <a:avLst/>
                <a:gdLst/>
                <a:ahLst/>
                <a:cxnLst/>
                <a:rect l="l" t="t" r="r" b="b"/>
                <a:pathLst>
                  <a:path w="1837" h="2926" extrusionOk="0">
                    <a:moveTo>
                      <a:pt x="1648" y="1"/>
                    </a:moveTo>
                    <a:cubicBezTo>
                      <a:pt x="1590" y="1"/>
                      <a:pt x="1534" y="31"/>
                      <a:pt x="1504" y="85"/>
                    </a:cubicBezTo>
                    <a:lnTo>
                      <a:pt x="45" y="2680"/>
                    </a:lnTo>
                    <a:cubicBezTo>
                      <a:pt x="0" y="2759"/>
                      <a:pt x="29" y="2860"/>
                      <a:pt x="108" y="2905"/>
                    </a:cubicBezTo>
                    <a:cubicBezTo>
                      <a:pt x="134" y="2920"/>
                      <a:pt x="162" y="2926"/>
                      <a:pt x="189" y="2926"/>
                    </a:cubicBezTo>
                    <a:cubicBezTo>
                      <a:pt x="246" y="2926"/>
                      <a:pt x="303" y="2895"/>
                      <a:pt x="333" y="2842"/>
                    </a:cubicBezTo>
                    <a:lnTo>
                      <a:pt x="1792" y="248"/>
                    </a:lnTo>
                    <a:cubicBezTo>
                      <a:pt x="1836" y="168"/>
                      <a:pt x="1809" y="68"/>
                      <a:pt x="1729" y="23"/>
                    </a:cubicBezTo>
                    <a:cubicBezTo>
                      <a:pt x="1703" y="8"/>
                      <a:pt x="1675" y="1"/>
                      <a:pt x="16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5"/>
              <p:cNvSpPr/>
              <p:nvPr/>
            </p:nvSpPr>
            <p:spPr>
              <a:xfrm>
                <a:off x="3080000" y="3775125"/>
                <a:ext cx="99625" cy="14400"/>
              </a:xfrm>
              <a:custGeom>
                <a:avLst/>
                <a:gdLst/>
                <a:ahLst/>
                <a:cxnLst/>
                <a:rect l="l" t="t" r="r" b="b"/>
                <a:pathLst>
                  <a:path w="3985" h="576" extrusionOk="0">
                    <a:moveTo>
                      <a:pt x="3405" y="1"/>
                    </a:moveTo>
                    <a:cubicBezTo>
                      <a:pt x="2317" y="1"/>
                      <a:pt x="1225" y="84"/>
                      <a:pt x="152" y="247"/>
                    </a:cubicBezTo>
                    <a:cubicBezTo>
                      <a:pt x="62" y="260"/>
                      <a:pt x="1" y="345"/>
                      <a:pt x="13" y="435"/>
                    </a:cubicBezTo>
                    <a:cubicBezTo>
                      <a:pt x="27" y="517"/>
                      <a:pt x="97" y="575"/>
                      <a:pt x="178" y="575"/>
                    </a:cubicBezTo>
                    <a:cubicBezTo>
                      <a:pt x="185" y="575"/>
                      <a:pt x="194" y="574"/>
                      <a:pt x="202" y="574"/>
                    </a:cubicBezTo>
                    <a:cubicBezTo>
                      <a:pt x="1260" y="413"/>
                      <a:pt x="2338" y="332"/>
                      <a:pt x="3411" y="332"/>
                    </a:cubicBezTo>
                    <a:cubicBezTo>
                      <a:pt x="3546" y="332"/>
                      <a:pt x="3680" y="333"/>
                      <a:pt x="3815" y="336"/>
                    </a:cubicBezTo>
                    <a:cubicBezTo>
                      <a:pt x="3904" y="331"/>
                      <a:pt x="3982" y="264"/>
                      <a:pt x="3983" y="173"/>
                    </a:cubicBezTo>
                    <a:cubicBezTo>
                      <a:pt x="3984" y="81"/>
                      <a:pt x="3912" y="6"/>
                      <a:pt x="3821" y="5"/>
                    </a:cubicBezTo>
                    <a:cubicBezTo>
                      <a:pt x="3682" y="2"/>
                      <a:pt x="3543" y="1"/>
                      <a:pt x="34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5"/>
              <p:cNvSpPr/>
              <p:nvPr/>
            </p:nvSpPr>
            <p:spPr>
              <a:xfrm>
                <a:off x="3124475" y="3727500"/>
                <a:ext cx="10275" cy="109875"/>
              </a:xfrm>
              <a:custGeom>
                <a:avLst/>
                <a:gdLst/>
                <a:ahLst/>
                <a:cxnLst/>
                <a:rect l="l" t="t" r="r" b="b"/>
                <a:pathLst>
                  <a:path w="411" h="4395" extrusionOk="0">
                    <a:moveTo>
                      <a:pt x="174" y="0"/>
                    </a:moveTo>
                    <a:cubicBezTo>
                      <a:pt x="171" y="0"/>
                      <a:pt x="167" y="1"/>
                      <a:pt x="164" y="1"/>
                    </a:cubicBezTo>
                    <a:cubicBezTo>
                      <a:pt x="73" y="4"/>
                      <a:pt x="1" y="78"/>
                      <a:pt x="2" y="169"/>
                    </a:cubicBezTo>
                    <a:lnTo>
                      <a:pt x="78" y="4232"/>
                    </a:lnTo>
                    <a:cubicBezTo>
                      <a:pt x="79" y="4322"/>
                      <a:pt x="153" y="4394"/>
                      <a:pt x="243" y="4394"/>
                    </a:cubicBezTo>
                    <a:cubicBezTo>
                      <a:pt x="243" y="4394"/>
                      <a:pt x="244" y="4394"/>
                      <a:pt x="247" y="4392"/>
                    </a:cubicBezTo>
                    <a:cubicBezTo>
                      <a:pt x="338" y="4391"/>
                      <a:pt x="410" y="4316"/>
                      <a:pt x="409" y="4224"/>
                    </a:cubicBezTo>
                    <a:lnTo>
                      <a:pt x="333" y="163"/>
                    </a:lnTo>
                    <a:cubicBezTo>
                      <a:pt x="331" y="75"/>
                      <a:pt x="254" y="0"/>
                      <a:pt x="1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4" name="Google Shape;254;p5"/>
            <p:cNvGrpSpPr/>
            <p:nvPr/>
          </p:nvGrpSpPr>
          <p:grpSpPr>
            <a:xfrm>
              <a:off x="5521150" y="481463"/>
              <a:ext cx="103900" cy="115875"/>
              <a:chOff x="1385075" y="3682325"/>
              <a:chExt cx="103900" cy="115875"/>
            </a:xfrm>
          </p:grpSpPr>
          <p:sp>
            <p:nvSpPr>
              <p:cNvPr id="255" name="Google Shape;255;p5"/>
              <p:cNvSpPr/>
              <p:nvPr/>
            </p:nvSpPr>
            <p:spPr>
              <a:xfrm>
                <a:off x="1399350" y="3682325"/>
                <a:ext cx="86200" cy="115875"/>
              </a:xfrm>
              <a:custGeom>
                <a:avLst/>
                <a:gdLst/>
                <a:ahLst/>
                <a:cxnLst/>
                <a:rect l="l" t="t" r="r" b="b"/>
                <a:pathLst>
                  <a:path w="3448" h="4635" fill="none" extrusionOk="0">
                    <a:moveTo>
                      <a:pt x="0" y="1"/>
                    </a:moveTo>
                    <a:cubicBezTo>
                      <a:pt x="1073" y="1599"/>
                      <a:pt x="2215" y="3128"/>
                      <a:pt x="3447" y="4634"/>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5"/>
              <p:cNvSpPr/>
              <p:nvPr/>
            </p:nvSpPr>
            <p:spPr>
              <a:xfrm>
                <a:off x="1385075" y="3685200"/>
                <a:ext cx="103900" cy="110725"/>
              </a:xfrm>
              <a:custGeom>
                <a:avLst/>
                <a:gdLst/>
                <a:ahLst/>
                <a:cxnLst/>
                <a:rect l="l" t="t" r="r" b="b"/>
                <a:pathLst>
                  <a:path w="4156" h="4429" fill="none" extrusionOk="0">
                    <a:moveTo>
                      <a:pt x="1" y="4428"/>
                    </a:moveTo>
                    <a:cubicBezTo>
                      <a:pt x="1644" y="2785"/>
                      <a:pt x="2534" y="1666"/>
                      <a:pt x="4155"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7" name="Google Shape;257;p5"/>
            <p:cNvSpPr/>
            <p:nvPr/>
          </p:nvSpPr>
          <p:spPr>
            <a:xfrm>
              <a:off x="6499288" y="4679750"/>
              <a:ext cx="122125" cy="135850"/>
            </a:xfrm>
            <a:custGeom>
              <a:avLst/>
              <a:gdLst/>
              <a:ahLst/>
              <a:cxnLst/>
              <a:rect l="l" t="t" r="r" b="b"/>
              <a:pathLst>
                <a:path w="4885" h="5434" fill="none" extrusionOk="0">
                  <a:moveTo>
                    <a:pt x="274" y="3493"/>
                  </a:moveTo>
                  <a:cubicBezTo>
                    <a:pt x="411" y="4452"/>
                    <a:pt x="1370" y="5273"/>
                    <a:pt x="2351" y="5319"/>
                  </a:cubicBezTo>
                  <a:cubicBezTo>
                    <a:pt x="3903" y="5433"/>
                    <a:pt x="4702" y="4315"/>
                    <a:pt x="4816" y="3151"/>
                  </a:cubicBezTo>
                  <a:cubicBezTo>
                    <a:pt x="4885" y="2420"/>
                    <a:pt x="4519" y="1507"/>
                    <a:pt x="3903" y="1119"/>
                  </a:cubicBezTo>
                  <a:cubicBezTo>
                    <a:pt x="2191" y="1"/>
                    <a:pt x="0" y="1530"/>
                    <a:pt x="274" y="3493"/>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p14:dur="400">
        <p:push/>
      </p:transition>
    </mc:Choice>
    <mc:Fallback xmlns="">
      <p:transition>
        <p:push/>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18"/>
        <p:cNvGrpSpPr/>
        <p:nvPr/>
      </p:nvGrpSpPr>
      <p:grpSpPr>
        <a:xfrm>
          <a:off x="0" y="0"/>
          <a:ext cx="0" cy="0"/>
          <a:chOff x="0" y="0"/>
          <a:chExt cx="0" cy="0"/>
        </a:xfrm>
      </p:grpSpPr>
      <p:grpSp>
        <p:nvGrpSpPr>
          <p:cNvPr id="319" name="Google Shape;319;p7"/>
          <p:cNvGrpSpPr/>
          <p:nvPr/>
        </p:nvGrpSpPr>
        <p:grpSpPr>
          <a:xfrm>
            <a:off x="-9" y="-31"/>
            <a:ext cx="9143740" cy="5141097"/>
            <a:chOff x="238125" y="845075"/>
            <a:chExt cx="7140200" cy="4014600"/>
          </a:xfrm>
        </p:grpSpPr>
        <p:sp>
          <p:nvSpPr>
            <p:cNvPr id="320" name="Google Shape;320;p7"/>
            <p:cNvSpPr/>
            <p:nvPr/>
          </p:nvSpPr>
          <p:spPr>
            <a:xfrm>
              <a:off x="238125" y="845075"/>
              <a:ext cx="7137075" cy="4012375"/>
            </a:xfrm>
            <a:custGeom>
              <a:avLst/>
              <a:gdLst/>
              <a:ahLst/>
              <a:cxnLst/>
              <a:rect l="l" t="t" r="r" b="b"/>
              <a:pathLst>
                <a:path w="285483" h="160495" extrusionOk="0">
                  <a:moveTo>
                    <a:pt x="6745" y="321"/>
                  </a:moveTo>
                  <a:lnTo>
                    <a:pt x="6745" y="6406"/>
                  </a:lnTo>
                  <a:lnTo>
                    <a:pt x="339" y="6406"/>
                  </a:lnTo>
                  <a:lnTo>
                    <a:pt x="339" y="321"/>
                  </a:lnTo>
                  <a:close/>
                  <a:moveTo>
                    <a:pt x="13471" y="321"/>
                  </a:moveTo>
                  <a:lnTo>
                    <a:pt x="13471" y="6406"/>
                  </a:lnTo>
                  <a:lnTo>
                    <a:pt x="7066" y="6406"/>
                  </a:lnTo>
                  <a:lnTo>
                    <a:pt x="7066" y="321"/>
                  </a:lnTo>
                  <a:close/>
                  <a:moveTo>
                    <a:pt x="20198" y="321"/>
                  </a:moveTo>
                  <a:lnTo>
                    <a:pt x="20198" y="6406"/>
                  </a:lnTo>
                  <a:lnTo>
                    <a:pt x="13810" y="6406"/>
                  </a:lnTo>
                  <a:lnTo>
                    <a:pt x="13810" y="321"/>
                  </a:lnTo>
                  <a:close/>
                  <a:moveTo>
                    <a:pt x="26942" y="321"/>
                  </a:moveTo>
                  <a:lnTo>
                    <a:pt x="26942" y="6406"/>
                  </a:lnTo>
                  <a:lnTo>
                    <a:pt x="20537" y="6406"/>
                  </a:lnTo>
                  <a:lnTo>
                    <a:pt x="20537" y="321"/>
                  </a:lnTo>
                  <a:close/>
                  <a:moveTo>
                    <a:pt x="33669" y="321"/>
                  </a:moveTo>
                  <a:lnTo>
                    <a:pt x="33669" y="6406"/>
                  </a:lnTo>
                  <a:lnTo>
                    <a:pt x="27281" y="6406"/>
                  </a:lnTo>
                  <a:lnTo>
                    <a:pt x="27281" y="321"/>
                  </a:lnTo>
                  <a:close/>
                  <a:moveTo>
                    <a:pt x="40414" y="321"/>
                  </a:moveTo>
                  <a:lnTo>
                    <a:pt x="40414" y="6406"/>
                  </a:lnTo>
                  <a:lnTo>
                    <a:pt x="34008" y="6406"/>
                  </a:lnTo>
                  <a:lnTo>
                    <a:pt x="34008" y="321"/>
                  </a:lnTo>
                  <a:close/>
                  <a:moveTo>
                    <a:pt x="47140" y="321"/>
                  </a:moveTo>
                  <a:lnTo>
                    <a:pt x="47140" y="6406"/>
                  </a:lnTo>
                  <a:lnTo>
                    <a:pt x="40753" y="6406"/>
                  </a:lnTo>
                  <a:lnTo>
                    <a:pt x="40753" y="321"/>
                  </a:lnTo>
                  <a:close/>
                  <a:moveTo>
                    <a:pt x="53885" y="321"/>
                  </a:moveTo>
                  <a:lnTo>
                    <a:pt x="53885" y="6406"/>
                  </a:lnTo>
                  <a:lnTo>
                    <a:pt x="47479" y="6406"/>
                  </a:lnTo>
                  <a:lnTo>
                    <a:pt x="47479" y="321"/>
                  </a:lnTo>
                  <a:close/>
                  <a:moveTo>
                    <a:pt x="60611" y="321"/>
                  </a:moveTo>
                  <a:lnTo>
                    <a:pt x="60611" y="6406"/>
                  </a:lnTo>
                  <a:lnTo>
                    <a:pt x="54206" y="6406"/>
                  </a:lnTo>
                  <a:lnTo>
                    <a:pt x="54206" y="321"/>
                  </a:lnTo>
                  <a:close/>
                  <a:moveTo>
                    <a:pt x="67338" y="321"/>
                  </a:moveTo>
                  <a:lnTo>
                    <a:pt x="67338" y="6406"/>
                  </a:lnTo>
                  <a:lnTo>
                    <a:pt x="60950" y="6406"/>
                  </a:lnTo>
                  <a:lnTo>
                    <a:pt x="60950" y="321"/>
                  </a:lnTo>
                  <a:close/>
                  <a:moveTo>
                    <a:pt x="74083" y="321"/>
                  </a:moveTo>
                  <a:lnTo>
                    <a:pt x="74083" y="6406"/>
                  </a:lnTo>
                  <a:lnTo>
                    <a:pt x="67677" y="6406"/>
                  </a:lnTo>
                  <a:lnTo>
                    <a:pt x="67677" y="321"/>
                  </a:lnTo>
                  <a:close/>
                  <a:moveTo>
                    <a:pt x="80809" y="321"/>
                  </a:moveTo>
                  <a:lnTo>
                    <a:pt x="80809" y="6406"/>
                  </a:lnTo>
                  <a:lnTo>
                    <a:pt x="74422" y="6406"/>
                  </a:lnTo>
                  <a:lnTo>
                    <a:pt x="74422" y="321"/>
                  </a:lnTo>
                  <a:close/>
                  <a:moveTo>
                    <a:pt x="87554" y="321"/>
                  </a:moveTo>
                  <a:lnTo>
                    <a:pt x="87554" y="6406"/>
                  </a:lnTo>
                  <a:lnTo>
                    <a:pt x="81148" y="6406"/>
                  </a:lnTo>
                  <a:lnTo>
                    <a:pt x="81148" y="321"/>
                  </a:lnTo>
                  <a:close/>
                  <a:moveTo>
                    <a:pt x="94281" y="321"/>
                  </a:moveTo>
                  <a:lnTo>
                    <a:pt x="94281" y="6406"/>
                  </a:lnTo>
                  <a:lnTo>
                    <a:pt x="87893" y="6406"/>
                  </a:lnTo>
                  <a:lnTo>
                    <a:pt x="87893" y="321"/>
                  </a:lnTo>
                  <a:close/>
                  <a:moveTo>
                    <a:pt x="101025" y="321"/>
                  </a:moveTo>
                  <a:lnTo>
                    <a:pt x="101025" y="6406"/>
                  </a:lnTo>
                  <a:lnTo>
                    <a:pt x="94620" y="6406"/>
                  </a:lnTo>
                  <a:lnTo>
                    <a:pt x="94620" y="321"/>
                  </a:lnTo>
                  <a:close/>
                  <a:moveTo>
                    <a:pt x="107752" y="321"/>
                  </a:moveTo>
                  <a:lnTo>
                    <a:pt x="107752" y="6406"/>
                  </a:lnTo>
                  <a:lnTo>
                    <a:pt x="101346" y="6406"/>
                  </a:lnTo>
                  <a:lnTo>
                    <a:pt x="101346" y="321"/>
                  </a:lnTo>
                  <a:close/>
                  <a:moveTo>
                    <a:pt x="114478" y="321"/>
                  </a:moveTo>
                  <a:lnTo>
                    <a:pt x="114478" y="6406"/>
                  </a:lnTo>
                  <a:lnTo>
                    <a:pt x="108091" y="6406"/>
                  </a:lnTo>
                  <a:lnTo>
                    <a:pt x="108091" y="321"/>
                  </a:lnTo>
                  <a:close/>
                  <a:moveTo>
                    <a:pt x="121223" y="321"/>
                  </a:moveTo>
                  <a:lnTo>
                    <a:pt x="121223" y="6406"/>
                  </a:lnTo>
                  <a:lnTo>
                    <a:pt x="114817" y="6406"/>
                  </a:lnTo>
                  <a:lnTo>
                    <a:pt x="114817" y="321"/>
                  </a:lnTo>
                  <a:close/>
                  <a:moveTo>
                    <a:pt x="127950" y="321"/>
                  </a:moveTo>
                  <a:lnTo>
                    <a:pt x="127950" y="6406"/>
                  </a:lnTo>
                  <a:lnTo>
                    <a:pt x="121562" y="6406"/>
                  </a:lnTo>
                  <a:lnTo>
                    <a:pt x="121562" y="321"/>
                  </a:lnTo>
                  <a:close/>
                  <a:moveTo>
                    <a:pt x="134694" y="321"/>
                  </a:moveTo>
                  <a:lnTo>
                    <a:pt x="134694" y="6406"/>
                  </a:lnTo>
                  <a:lnTo>
                    <a:pt x="128289" y="6406"/>
                  </a:lnTo>
                  <a:lnTo>
                    <a:pt x="128289" y="321"/>
                  </a:lnTo>
                  <a:close/>
                  <a:moveTo>
                    <a:pt x="141421" y="321"/>
                  </a:moveTo>
                  <a:lnTo>
                    <a:pt x="141421" y="6406"/>
                  </a:lnTo>
                  <a:lnTo>
                    <a:pt x="135033" y="6406"/>
                  </a:lnTo>
                  <a:lnTo>
                    <a:pt x="135033" y="321"/>
                  </a:lnTo>
                  <a:close/>
                  <a:moveTo>
                    <a:pt x="148148" y="321"/>
                  </a:moveTo>
                  <a:lnTo>
                    <a:pt x="148148" y="6406"/>
                  </a:lnTo>
                  <a:lnTo>
                    <a:pt x="141760" y="6406"/>
                  </a:lnTo>
                  <a:lnTo>
                    <a:pt x="141760" y="321"/>
                  </a:lnTo>
                  <a:close/>
                  <a:moveTo>
                    <a:pt x="154892" y="321"/>
                  </a:moveTo>
                  <a:lnTo>
                    <a:pt x="154892" y="6406"/>
                  </a:lnTo>
                  <a:lnTo>
                    <a:pt x="148487" y="6406"/>
                  </a:lnTo>
                  <a:lnTo>
                    <a:pt x="148487" y="321"/>
                  </a:lnTo>
                  <a:close/>
                  <a:moveTo>
                    <a:pt x="161619" y="321"/>
                  </a:moveTo>
                  <a:lnTo>
                    <a:pt x="161619" y="6406"/>
                  </a:lnTo>
                  <a:lnTo>
                    <a:pt x="155231" y="6406"/>
                  </a:lnTo>
                  <a:lnTo>
                    <a:pt x="155231" y="321"/>
                  </a:lnTo>
                  <a:close/>
                  <a:moveTo>
                    <a:pt x="168363" y="321"/>
                  </a:moveTo>
                  <a:lnTo>
                    <a:pt x="168363" y="6406"/>
                  </a:lnTo>
                  <a:lnTo>
                    <a:pt x="161958" y="6406"/>
                  </a:lnTo>
                  <a:lnTo>
                    <a:pt x="161958" y="321"/>
                  </a:lnTo>
                  <a:close/>
                  <a:moveTo>
                    <a:pt x="175090" y="321"/>
                  </a:moveTo>
                  <a:lnTo>
                    <a:pt x="175090" y="6406"/>
                  </a:lnTo>
                  <a:lnTo>
                    <a:pt x="168702" y="6406"/>
                  </a:lnTo>
                  <a:lnTo>
                    <a:pt x="168702" y="321"/>
                  </a:lnTo>
                  <a:close/>
                  <a:moveTo>
                    <a:pt x="181834" y="321"/>
                  </a:moveTo>
                  <a:lnTo>
                    <a:pt x="181834" y="6406"/>
                  </a:lnTo>
                  <a:lnTo>
                    <a:pt x="175429" y="6406"/>
                  </a:lnTo>
                  <a:lnTo>
                    <a:pt x="175429" y="321"/>
                  </a:lnTo>
                  <a:close/>
                  <a:moveTo>
                    <a:pt x="188561" y="321"/>
                  </a:moveTo>
                  <a:lnTo>
                    <a:pt x="188561" y="6406"/>
                  </a:lnTo>
                  <a:lnTo>
                    <a:pt x="182173" y="6406"/>
                  </a:lnTo>
                  <a:lnTo>
                    <a:pt x="182173" y="321"/>
                  </a:lnTo>
                  <a:close/>
                  <a:moveTo>
                    <a:pt x="195288" y="321"/>
                  </a:moveTo>
                  <a:lnTo>
                    <a:pt x="195288" y="6406"/>
                  </a:lnTo>
                  <a:lnTo>
                    <a:pt x="188900" y="6406"/>
                  </a:lnTo>
                  <a:lnTo>
                    <a:pt x="188900" y="321"/>
                  </a:lnTo>
                  <a:close/>
                  <a:moveTo>
                    <a:pt x="202032" y="321"/>
                  </a:moveTo>
                  <a:lnTo>
                    <a:pt x="202032" y="6406"/>
                  </a:lnTo>
                  <a:lnTo>
                    <a:pt x="195627" y="6406"/>
                  </a:lnTo>
                  <a:lnTo>
                    <a:pt x="195627" y="321"/>
                  </a:lnTo>
                  <a:close/>
                  <a:moveTo>
                    <a:pt x="208759" y="321"/>
                  </a:moveTo>
                  <a:lnTo>
                    <a:pt x="208759" y="6406"/>
                  </a:lnTo>
                  <a:lnTo>
                    <a:pt x="202371" y="6406"/>
                  </a:lnTo>
                  <a:lnTo>
                    <a:pt x="202371" y="321"/>
                  </a:lnTo>
                  <a:close/>
                  <a:moveTo>
                    <a:pt x="215504" y="321"/>
                  </a:moveTo>
                  <a:lnTo>
                    <a:pt x="215504" y="6406"/>
                  </a:lnTo>
                  <a:lnTo>
                    <a:pt x="209098" y="6406"/>
                  </a:lnTo>
                  <a:lnTo>
                    <a:pt x="209098" y="321"/>
                  </a:lnTo>
                  <a:close/>
                  <a:moveTo>
                    <a:pt x="222230" y="321"/>
                  </a:moveTo>
                  <a:lnTo>
                    <a:pt x="222230" y="6406"/>
                  </a:lnTo>
                  <a:lnTo>
                    <a:pt x="215843" y="6406"/>
                  </a:lnTo>
                  <a:lnTo>
                    <a:pt x="215843" y="321"/>
                  </a:lnTo>
                  <a:close/>
                  <a:moveTo>
                    <a:pt x="228975" y="321"/>
                  </a:moveTo>
                  <a:lnTo>
                    <a:pt x="228975" y="6406"/>
                  </a:lnTo>
                  <a:lnTo>
                    <a:pt x="222569" y="6406"/>
                  </a:lnTo>
                  <a:lnTo>
                    <a:pt x="222569" y="321"/>
                  </a:lnTo>
                  <a:close/>
                  <a:moveTo>
                    <a:pt x="235701" y="321"/>
                  </a:moveTo>
                  <a:lnTo>
                    <a:pt x="235701" y="6406"/>
                  </a:lnTo>
                  <a:lnTo>
                    <a:pt x="229296" y="6406"/>
                  </a:lnTo>
                  <a:lnTo>
                    <a:pt x="229296" y="321"/>
                  </a:lnTo>
                  <a:close/>
                  <a:moveTo>
                    <a:pt x="242428" y="321"/>
                  </a:moveTo>
                  <a:lnTo>
                    <a:pt x="242428" y="6406"/>
                  </a:lnTo>
                  <a:lnTo>
                    <a:pt x="236040" y="6406"/>
                  </a:lnTo>
                  <a:lnTo>
                    <a:pt x="236040" y="321"/>
                  </a:lnTo>
                  <a:close/>
                  <a:moveTo>
                    <a:pt x="249173" y="321"/>
                  </a:moveTo>
                  <a:lnTo>
                    <a:pt x="249173" y="6406"/>
                  </a:lnTo>
                  <a:lnTo>
                    <a:pt x="242767" y="6406"/>
                  </a:lnTo>
                  <a:lnTo>
                    <a:pt x="242767" y="321"/>
                  </a:lnTo>
                  <a:close/>
                  <a:moveTo>
                    <a:pt x="255899" y="321"/>
                  </a:moveTo>
                  <a:lnTo>
                    <a:pt x="255899" y="6406"/>
                  </a:lnTo>
                  <a:lnTo>
                    <a:pt x="249512" y="6406"/>
                  </a:lnTo>
                  <a:lnTo>
                    <a:pt x="249512" y="321"/>
                  </a:lnTo>
                  <a:close/>
                  <a:moveTo>
                    <a:pt x="262644" y="321"/>
                  </a:moveTo>
                  <a:lnTo>
                    <a:pt x="262644" y="6406"/>
                  </a:lnTo>
                  <a:lnTo>
                    <a:pt x="256238" y="6406"/>
                  </a:lnTo>
                  <a:lnTo>
                    <a:pt x="256238" y="321"/>
                  </a:lnTo>
                  <a:close/>
                  <a:moveTo>
                    <a:pt x="269370" y="321"/>
                  </a:moveTo>
                  <a:lnTo>
                    <a:pt x="269370" y="6406"/>
                  </a:lnTo>
                  <a:lnTo>
                    <a:pt x="262983" y="6406"/>
                  </a:lnTo>
                  <a:lnTo>
                    <a:pt x="262983" y="321"/>
                  </a:lnTo>
                  <a:close/>
                  <a:moveTo>
                    <a:pt x="276115" y="321"/>
                  </a:moveTo>
                  <a:lnTo>
                    <a:pt x="276115" y="6406"/>
                  </a:lnTo>
                  <a:lnTo>
                    <a:pt x="269709" y="6406"/>
                  </a:lnTo>
                  <a:lnTo>
                    <a:pt x="269709" y="321"/>
                  </a:lnTo>
                  <a:close/>
                  <a:moveTo>
                    <a:pt x="282842" y="321"/>
                  </a:moveTo>
                  <a:lnTo>
                    <a:pt x="282842" y="6406"/>
                  </a:lnTo>
                  <a:lnTo>
                    <a:pt x="276436" y="6406"/>
                  </a:lnTo>
                  <a:lnTo>
                    <a:pt x="276436" y="321"/>
                  </a:lnTo>
                  <a:close/>
                  <a:moveTo>
                    <a:pt x="6745" y="6727"/>
                  </a:moveTo>
                  <a:lnTo>
                    <a:pt x="6745" y="12811"/>
                  </a:lnTo>
                  <a:lnTo>
                    <a:pt x="339" y="12811"/>
                  </a:lnTo>
                  <a:lnTo>
                    <a:pt x="339" y="6727"/>
                  </a:lnTo>
                  <a:close/>
                  <a:moveTo>
                    <a:pt x="13471" y="6727"/>
                  </a:moveTo>
                  <a:lnTo>
                    <a:pt x="13471" y="12811"/>
                  </a:lnTo>
                  <a:lnTo>
                    <a:pt x="7066" y="12811"/>
                  </a:lnTo>
                  <a:lnTo>
                    <a:pt x="7066" y="6727"/>
                  </a:lnTo>
                  <a:close/>
                  <a:moveTo>
                    <a:pt x="20198" y="6727"/>
                  </a:moveTo>
                  <a:lnTo>
                    <a:pt x="20198" y="12811"/>
                  </a:lnTo>
                  <a:lnTo>
                    <a:pt x="13810" y="12811"/>
                  </a:lnTo>
                  <a:lnTo>
                    <a:pt x="13810" y="6727"/>
                  </a:lnTo>
                  <a:close/>
                  <a:moveTo>
                    <a:pt x="26942" y="6727"/>
                  </a:moveTo>
                  <a:lnTo>
                    <a:pt x="26942" y="12811"/>
                  </a:lnTo>
                  <a:lnTo>
                    <a:pt x="20537" y="12811"/>
                  </a:lnTo>
                  <a:lnTo>
                    <a:pt x="20537" y="6727"/>
                  </a:lnTo>
                  <a:close/>
                  <a:moveTo>
                    <a:pt x="33669" y="6727"/>
                  </a:moveTo>
                  <a:lnTo>
                    <a:pt x="33669" y="12811"/>
                  </a:lnTo>
                  <a:lnTo>
                    <a:pt x="27281" y="12811"/>
                  </a:lnTo>
                  <a:lnTo>
                    <a:pt x="27281" y="6727"/>
                  </a:lnTo>
                  <a:close/>
                  <a:moveTo>
                    <a:pt x="40414" y="6727"/>
                  </a:moveTo>
                  <a:lnTo>
                    <a:pt x="40414" y="12811"/>
                  </a:lnTo>
                  <a:lnTo>
                    <a:pt x="34008" y="12811"/>
                  </a:lnTo>
                  <a:lnTo>
                    <a:pt x="34008" y="6727"/>
                  </a:lnTo>
                  <a:close/>
                  <a:moveTo>
                    <a:pt x="47140" y="6727"/>
                  </a:moveTo>
                  <a:lnTo>
                    <a:pt x="47140" y="12811"/>
                  </a:lnTo>
                  <a:lnTo>
                    <a:pt x="40753" y="12811"/>
                  </a:lnTo>
                  <a:lnTo>
                    <a:pt x="40753" y="6727"/>
                  </a:lnTo>
                  <a:close/>
                  <a:moveTo>
                    <a:pt x="53885" y="6727"/>
                  </a:moveTo>
                  <a:lnTo>
                    <a:pt x="53885" y="12811"/>
                  </a:lnTo>
                  <a:lnTo>
                    <a:pt x="47479" y="12811"/>
                  </a:lnTo>
                  <a:lnTo>
                    <a:pt x="47479" y="6727"/>
                  </a:lnTo>
                  <a:close/>
                  <a:moveTo>
                    <a:pt x="60611" y="6727"/>
                  </a:moveTo>
                  <a:lnTo>
                    <a:pt x="60611" y="12811"/>
                  </a:lnTo>
                  <a:lnTo>
                    <a:pt x="54206" y="12811"/>
                  </a:lnTo>
                  <a:lnTo>
                    <a:pt x="54206" y="6727"/>
                  </a:lnTo>
                  <a:close/>
                  <a:moveTo>
                    <a:pt x="67338" y="6727"/>
                  </a:moveTo>
                  <a:lnTo>
                    <a:pt x="67338" y="12811"/>
                  </a:lnTo>
                  <a:lnTo>
                    <a:pt x="60950" y="12811"/>
                  </a:lnTo>
                  <a:lnTo>
                    <a:pt x="60950" y="6727"/>
                  </a:lnTo>
                  <a:close/>
                  <a:moveTo>
                    <a:pt x="74083" y="6727"/>
                  </a:moveTo>
                  <a:lnTo>
                    <a:pt x="74083" y="12811"/>
                  </a:lnTo>
                  <a:lnTo>
                    <a:pt x="67677" y="12811"/>
                  </a:lnTo>
                  <a:lnTo>
                    <a:pt x="67677" y="6727"/>
                  </a:lnTo>
                  <a:close/>
                  <a:moveTo>
                    <a:pt x="80809" y="6727"/>
                  </a:moveTo>
                  <a:lnTo>
                    <a:pt x="80809" y="12811"/>
                  </a:lnTo>
                  <a:lnTo>
                    <a:pt x="74422" y="12811"/>
                  </a:lnTo>
                  <a:lnTo>
                    <a:pt x="74422" y="6727"/>
                  </a:lnTo>
                  <a:close/>
                  <a:moveTo>
                    <a:pt x="87554" y="6727"/>
                  </a:moveTo>
                  <a:lnTo>
                    <a:pt x="87554" y="12811"/>
                  </a:lnTo>
                  <a:lnTo>
                    <a:pt x="81148" y="12811"/>
                  </a:lnTo>
                  <a:lnTo>
                    <a:pt x="81148" y="6727"/>
                  </a:lnTo>
                  <a:close/>
                  <a:moveTo>
                    <a:pt x="94281" y="6727"/>
                  </a:moveTo>
                  <a:lnTo>
                    <a:pt x="94281" y="12811"/>
                  </a:lnTo>
                  <a:lnTo>
                    <a:pt x="87893" y="12811"/>
                  </a:lnTo>
                  <a:lnTo>
                    <a:pt x="87893" y="6727"/>
                  </a:lnTo>
                  <a:close/>
                  <a:moveTo>
                    <a:pt x="101025" y="6727"/>
                  </a:moveTo>
                  <a:lnTo>
                    <a:pt x="101025" y="12811"/>
                  </a:lnTo>
                  <a:lnTo>
                    <a:pt x="94620" y="12811"/>
                  </a:lnTo>
                  <a:lnTo>
                    <a:pt x="94620" y="6727"/>
                  </a:lnTo>
                  <a:close/>
                  <a:moveTo>
                    <a:pt x="107752" y="6727"/>
                  </a:moveTo>
                  <a:lnTo>
                    <a:pt x="107752" y="12811"/>
                  </a:lnTo>
                  <a:lnTo>
                    <a:pt x="101346" y="12811"/>
                  </a:lnTo>
                  <a:lnTo>
                    <a:pt x="101346" y="6727"/>
                  </a:lnTo>
                  <a:close/>
                  <a:moveTo>
                    <a:pt x="114478" y="6727"/>
                  </a:moveTo>
                  <a:lnTo>
                    <a:pt x="114478" y="12811"/>
                  </a:lnTo>
                  <a:lnTo>
                    <a:pt x="108091" y="12811"/>
                  </a:lnTo>
                  <a:lnTo>
                    <a:pt x="108091" y="6727"/>
                  </a:lnTo>
                  <a:close/>
                  <a:moveTo>
                    <a:pt x="121223" y="6727"/>
                  </a:moveTo>
                  <a:lnTo>
                    <a:pt x="121223" y="12811"/>
                  </a:lnTo>
                  <a:lnTo>
                    <a:pt x="114817" y="12811"/>
                  </a:lnTo>
                  <a:lnTo>
                    <a:pt x="114817" y="6727"/>
                  </a:lnTo>
                  <a:close/>
                  <a:moveTo>
                    <a:pt x="127950" y="6727"/>
                  </a:moveTo>
                  <a:lnTo>
                    <a:pt x="127950" y="12811"/>
                  </a:lnTo>
                  <a:lnTo>
                    <a:pt x="121562" y="12811"/>
                  </a:lnTo>
                  <a:lnTo>
                    <a:pt x="121562" y="6727"/>
                  </a:lnTo>
                  <a:close/>
                  <a:moveTo>
                    <a:pt x="134694" y="6727"/>
                  </a:moveTo>
                  <a:lnTo>
                    <a:pt x="134694" y="12811"/>
                  </a:lnTo>
                  <a:lnTo>
                    <a:pt x="128289" y="12811"/>
                  </a:lnTo>
                  <a:lnTo>
                    <a:pt x="128289" y="6727"/>
                  </a:lnTo>
                  <a:close/>
                  <a:moveTo>
                    <a:pt x="141421" y="6727"/>
                  </a:moveTo>
                  <a:lnTo>
                    <a:pt x="141421" y="12811"/>
                  </a:lnTo>
                  <a:lnTo>
                    <a:pt x="135033" y="12811"/>
                  </a:lnTo>
                  <a:lnTo>
                    <a:pt x="135033" y="6727"/>
                  </a:lnTo>
                  <a:close/>
                  <a:moveTo>
                    <a:pt x="148148" y="6727"/>
                  </a:moveTo>
                  <a:lnTo>
                    <a:pt x="148148" y="12811"/>
                  </a:lnTo>
                  <a:lnTo>
                    <a:pt x="141760" y="12811"/>
                  </a:lnTo>
                  <a:lnTo>
                    <a:pt x="141760" y="6727"/>
                  </a:lnTo>
                  <a:close/>
                  <a:moveTo>
                    <a:pt x="154892" y="6727"/>
                  </a:moveTo>
                  <a:lnTo>
                    <a:pt x="154892" y="12811"/>
                  </a:lnTo>
                  <a:lnTo>
                    <a:pt x="148487" y="12811"/>
                  </a:lnTo>
                  <a:lnTo>
                    <a:pt x="148487" y="6727"/>
                  </a:lnTo>
                  <a:close/>
                  <a:moveTo>
                    <a:pt x="161619" y="6727"/>
                  </a:moveTo>
                  <a:lnTo>
                    <a:pt x="161619" y="12811"/>
                  </a:lnTo>
                  <a:lnTo>
                    <a:pt x="155231" y="12811"/>
                  </a:lnTo>
                  <a:lnTo>
                    <a:pt x="155231" y="6727"/>
                  </a:lnTo>
                  <a:close/>
                  <a:moveTo>
                    <a:pt x="168363" y="6727"/>
                  </a:moveTo>
                  <a:lnTo>
                    <a:pt x="168363" y="12811"/>
                  </a:lnTo>
                  <a:lnTo>
                    <a:pt x="161958" y="12811"/>
                  </a:lnTo>
                  <a:lnTo>
                    <a:pt x="161958" y="6727"/>
                  </a:lnTo>
                  <a:close/>
                  <a:moveTo>
                    <a:pt x="175090" y="6727"/>
                  </a:moveTo>
                  <a:lnTo>
                    <a:pt x="175090" y="12811"/>
                  </a:lnTo>
                  <a:lnTo>
                    <a:pt x="168702" y="12811"/>
                  </a:lnTo>
                  <a:lnTo>
                    <a:pt x="168702" y="6727"/>
                  </a:lnTo>
                  <a:close/>
                  <a:moveTo>
                    <a:pt x="181834" y="6727"/>
                  </a:moveTo>
                  <a:lnTo>
                    <a:pt x="181834" y="12811"/>
                  </a:lnTo>
                  <a:lnTo>
                    <a:pt x="175429" y="12811"/>
                  </a:lnTo>
                  <a:lnTo>
                    <a:pt x="175429" y="6727"/>
                  </a:lnTo>
                  <a:close/>
                  <a:moveTo>
                    <a:pt x="188561" y="6727"/>
                  </a:moveTo>
                  <a:lnTo>
                    <a:pt x="188561" y="12811"/>
                  </a:lnTo>
                  <a:lnTo>
                    <a:pt x="182173" y="12811"/>
                  </a:lnTo>
                  <a:lnTo>
                    <a:pt x="182173" y="6727"/>
                  </a:lnTo>
                  <a:close/>
                  <a:moveTo>
                    <a:pt x="195288" y="6727"/>
                  </a:moveTo>
                  <a:lnTo>
                    <a:pt x="195288" y="12811"/>
                  </a:lnTo>
                  <a:lnTo>
                    <a:pt x="188900" y="12811"/>
                  </a:lnTo>
                  <a:lnTo>
                    <a:pt x="188900" y="6727"/>
                  </a:lnTo>
                  <a:close/>
                  <a:moveTo>
                    <a:pt x="202032" y="6727"/>
                  </a:moveTo>
                  <a:lnTo>
                    <a:pt x="202032" y="12811"/>
                  </a:lnTo>
                  <a:lnTo>
                    <a:pt x="195627" y="12811"/>
                  </a:lnTo>
                  <a:lnTo>
                    <a:pt x="195627" y="6727"/>
                  </a:lnTo>
                  <a:close/>
                  <a:moveTo>
                    <a:pt x="208759" y="6727"/>
                  </a:moveTo>
                  <a:lnTo>
                    <a:pt x="208759" y="12811"/>
                  </a:lnTo>
                  <a:lnTo>
                    <a:pt x="202371" y="12811"/>
                  </a:lnTo>
                  <a:lnTo>
                    <a:pt x="202371" y="6727"/>
                  </a:lnTo>
                  <a:close/>
                  <a:moveTo>
                    <a:pt x="215504" y="6727"/>
                  </a:moveTo>
                  <a:lnTo>
                    <a:pt x="215504" y="12811"/>
                  </a:lnTo>
                  <a:lnTo>
                    <a:pt x="209098" y="12811"/>
                  </a:lnTo>
                  <a:lnTo>
                    <a:pt x="209098" y="6727"/>
                  </a:lnTo>
                  <a:close/>
                  <a:moveTo>
                    <a:pt x="222230" y="6727"/>
                  </a:moveTo>
                  <a:lnTo>
                    <a:pt x="222230" y="12811"/>
                  </a:lnTo>
                  <a:lnTo>
                    <a:pt x="215843" y="12811"/>
                  </a:lnTo>
                  <a:lnTo>
                    <a:pt x="215843" y="6727"/>
                  </a:lnTo>
                  <a:close/>
                  <a:moveTo>
                    <a:pt x="228975" y="6727"/>
                  </a:moveTo>
                  <a:lnTo>
                    <a:pt x="228975" y="12811"/>
                  </a:lnTo>
                  <a:lnTo>
                    <a:pt x="222569" y="12811"/>
                  </a:lnTo>
                  <a:lnTo>
                    <a:pt x="222569" y="6727"/>
                  </a:lnTo>
                  <a:close/>
                  <a:moveTo>
                    <a:pt x="235701" y="6727"/>
                  </a:moveTo>
                  <a:lnTo>
                    <a:pt x="235701" y="12811"/>
                  </a:lnTo>
                  <a:lnTo>
                    <a:pt x="229296" y="12811"/>
                  </a:lnTo>
                  <a:lnTo>
                    <a:pt x="229296" y="6727"/>
                  </a:lnTo>
                  <a:close/>
                  <a:moveTo>
                    <a:pt x="242428" y="6727"/>
                  </a:moveTo>
                  <a:lnTo>
                    <a:pt x="242428" y="12811"/>
                  </a:lnTo>
                  <a:lnTo>
                    <a:pt x="236040" y="12811"/>
                  </a:lnTo>
                  <a:lnTo>
                    <a:pt x="236040" y="6727"/>
                  </a:lnTo>
                  <a:close/>
                  <a:moveTo>
                    <a:pt x="249173" y="6727"/>
                  </a:moveTo>
                  <a:lnTo>
                    <a:pt x="249173" y="12811"/>
                  </a:lnTo>
                  <a:lnTo>
                    <a:pt x="242767" y="12811"/>
                  </a:lnTo>
                  <a:lnTo>
                    <a:pt x="242767" y="6727"/>
                  </a:lnTo>
                  <a:close/>
                  <a:moveTo>
                    <a:pt x="255899" y="6727"/>
                  </a:moveTo>
                  <a:lnTo>
                    <a:pt x="255899" y="12811"/>
                  </a:lnTo>
                  <a:lnTo>
                    <a:pt x="249512" y="12811"/>
                  </a:lnTo>
                  <a:lnTo>
                    <a:pt x="249512" y="6727"/>
                  </a:lnTo>
                  <a:close/>
                  <a:moveTo>
                    <a:pt x="262644" y="6727"/>
                  </a:moveTo>
                  <a:lnTo>
                    <a:pt x="262644" y="12811"/>
                  </a:lnTo>
                  <a:lnTo>
                    <a:pt x="256238" y="12811"/>
                  </a:lnTo>
                  <a:lnTo>
                    <a:pt x="256238" y="6727"/>
                  </a:lnTo>
                  <a:close/>
                  <a:moveTo>
                    <a:pt x="269370" y="6727"/>
                  </a:moveTo>
                  <a:lnTo>
                    <a:pt x="269370" y="12811"/>
                  </a:lnTo>
                  <a:lnTo>
                    <a:pt x="262983" y="12811"/>
                  </a:lnTo>
                  <a:lnTo>
                    <a:pt x="262983" y="6727"/>
                  </a:lnTo>
                  <a:close/>
                  <a:moveTo>
                    <a:pt x="276115" y="6727"/>
                  </a:moveTo>
                  <a:lnTo>
                    <a:pt x="276115" y="12811"/>
                  </a:lnTo>
                  <a:lnTo>
                    <a:pt x="269709" y="12811"/>
                  </a:lnTo>
                  <a:lnTo>
                    <a:pt x="269709" y="6727"/>
                  </a:lnTo>
                  <a:close/>
                  <a:moveTo>
                    <a:pt x="282842" y="6727"/>
                  </a:moveTo>
                  <a:lnTo>
                    <a:pt x="282842" y="12811"/>
                  </a:lnTo>
                  <a:lnTo>
                    <a:pt x="276436" y="12811"/>
                  </a:lnTo>
                  <a:lnTo>
                    <a:pt x="276436" y="6727"/>
                  </a:lnTo>
                  <a:close/>
                  <a:moveTo>
                    <a:pt x="6745" y="13132"/>
                  </a:moveTo>
                  <a:lnTo>
                    <a:pt x="6745" y="19217"/>
                  </a:lnTo>
                  <a:lnTo>
                    <a:pt x="339" y="19217"/>
                  </a:lnTo>
                  <a:lnTo>
                    <a:pt x="339" y="13132"/>
                  </a:lnTo>
                  <a:close/>
                  <a:moveTo>
                    <a:pt x="13471" y="13132"/>
                  </a:moveTo>
                  <a:lnTo>
                    <a:pt x="13471" y="19217"/>
                  </a:lnTo>
                  <a:lnTo>
                    <a:pt x="7066" y="19217"/>
                  </a:lnTo>
                  <a:lnTo>
                    <a:pt x="7066" y="13132"/>
                  </a:lnTo>
                  <a:close/>
                  <a:moveTo>
                    <a:pt x="20198" y="13132"/>
                  </a:moveTo>
                  <a:lnTo>
                    <a:pt x="20198" y="19217"/>
                  </a:lnTo>
                  <a:lnTo>
                    <a:pt x="13810" y="19217"/>
                  </a:lnTo>
                  <a:lnTo>
                    <a:pt x="13810" y="13132"/>
                  </a:lnTo>
                  <a:close/>
                  <a:moveTo>
                    <a:pt x="26942" y="13132"/>
                  </a:moveTo>
                  <a:lnTo>
                    <a:pt x="26942" y="19217"/>
                  </a:lnTo>
                  <a:lnTo>
                    <a:pt x="20537" y="19217"/>
                  </a:lnTo>
                  <a:lnTo>
                    <a:pt x="20537" y="13132"/>
                  </a:lnTo>
                  <a:close/>
                  <a:moveTo>
                    <a:pt x="33669" y="13132"/>
                  </a:moveTo>
                  <a:lnTo>
                    <a:pt x="33669" y="19217"/>
                  </a:lnTo>
                  <a:lnTo>
                    <a:pt x="27281" y="19217"/>
                  </a:lnTo>
                  <a:lnTo>
                    <a:pt x="27281" y="13132"/>
                  </a:lnTo>
                  <a:close/>
                  <a:moveTo>
                    <a:pt x="40414" y="13132"/>
                  </a:moveTo>
                  <a:lnTo>
                    <a:pt x="40414" y="19217"/>
                  </a:lnTo>
                  <a:lnTo>
                    <a:pt x="34008" y="19217"/>
                  </a:lnTo>
                  <a:lnTo>
                    <a:pt x="34008" y="13132"/>
                  </a:lnTo>
                  <a:close/>
                  <a:moveTo>
                    <a:pt x="47140" y="13132"/>
                  </a:moveTo>
                  <a:lnTo>
                    <a:pt x="47140" y="19217"/>
                  </a:lnTo>
                  <a:lnTo>
                    <a:pt x="40753" y="19217"/>
                  </a:lnTo>
                  <a:lnTo>
                    <a:pt x="40753" y="13132"/>
                  </a:lnTo>
                  <a:close/>
                  <a:moveTo>
                    <a:pt x="53885" y="13132"/>
                  </a:moveTo>
                  <a:lnTo>
                    <a:pt x="53885" y="19217"/>
                  </a:lnTo>
                  <a:lnTo>
                    <a:pt x="47479" y="19217"/>
                  </a:lnTo>
                  <a:lnTo>
                    <a:pt x="47479" y="13132"/>
                  </a:lnTo>
                  <a:close/>
                  <a:moveTo>
                    <a:pt x="60611" y="13132"/>
                  </a:moveTo>
                  <a:lnTo>
                    <a:pt x="60611" y="19217"/>
                  </a:lnTo>
                  <a:lnTo>
                    <a:pt x="54206" y="19217"/>
                  </a:lnTo>
                  <a:lnTo>
                    <a:pt x="54206" y="13132"/>
                  </a:lnTo>
                  <a:close/>
                  <a:moveTo>
                    <a:pt x="67338" y="13132"/>
                  </a:moveTo>
                  <a:lnTo>
                    <a:pt x="67338" y="19217"/>
                  </a:lnTo>
                  <a:lnTo>
                    <a:pt x="60950" y="19217"/>
                  </a:lnTo>
                  <a:lnTo>
                    <a:pt x="60950" y="13132"/>
                  </a:lnTo>
                  <a:close/>
                  <a:moveTo>
                    <a:pt x="74083" y="13132"/>
                  </a:moveTo>
                  <a:lnTo>
                    <a:pt x="74083" y="19217"/>
                  </a:lnTo>
                  <a:lnTo>
                    <a:pt x="67677" y="19217"/>
                  </a:lnTo>
                  <a:lnTo>
                    <a:pt x="67677" y="13132"/>
                  </a:lnTo>
                  <a:close/>
                  <a:moveTo>
                    <a:pt x="80809" y="13132"/>
                  </a:moveTo>
                  <a:lnTo>
                    <a:pt x="80809" y="19217"/>
                  </a:lnTo>
                  <a:lnTo>
                    <a:pt x="74422" y="19217"/>
                  </a:lnTo>
                  <a:lnTo>
                    <a:pt x="74422" y="13132"/>
                  </a:lnTo>
                  <a:close/>
                  <a:moveTo>
                    <a:pt x="87554" y="13132"/>
                  </a:moveTo>
                  <a:lnTo>
                    <a:pt x="87554" y="19217"/>
                  </a:lnTo>
                  <a:lnTo>
                    <a:pt x="81148" y="19217"/>
                  </a:lnTo>
                  <a:lnTo>
                    <a:pt x="81148" y="13132"/>
                  </a:lnTo>
                  <a:close/>
                  <a:moveTo>
                    <a:pt x="94281" y="13132"/>
                  </a:moveTo>
                  <a:lnTo>
                    <a:pt x="94281" y="19217"/>
                  </a:lnTo>
                  <a:lnTo>
                    <a:pt x="87893" y="19217"/>
                  </a:lnTo>
                  <a:lnTo>
                    <a:pt x="87893" y="13132"/>
                  </a:lnTo>
                  <a:close/>
                  <a:moveTo>
                    <a:pt x="101025" y="13132"/>
                  </a:moveTo>
                  <a:lnTo>
                    <a:pt x="101025" y="19217"/>
                  </a:lnTo>
                  <a:lnTo>
                    <a:pt x="94620" y="19217"/>
                  </a:lnTo>
                  <a:lnTo>
                    <a:pt x="94620" y="13132"/>
                  </a:lnTo>
                  <a:close/>
                  <a:moveTo>
                    <a:pt x="107752" y="13132"/>
                  </a:moveTo>
                  <a:lnTo>
                    <a:pt x="107752" y="19217"/>
                  </a:lnTo>
                  <a:lnTo>
                    <a:pt x="101346" y="19217"/>
                  </a:lnTo>
                  <a:lnTo>
                    <a:pt x="101346" y="13132"/>
                  </a:lnTo>
                  <a:close/>
                  <a:moveTo>
                    <a:pt x="114478" y="13132"/>
                  </a:moveTo>
                  <a:lnTo>
                    <a:pt x="114478" y="19217"/>
                  </a:lnTo>
                  <a:lnTo>
                    <a:pt x="108091" y="19217"/>
                  </a:lnTo>
                  <a:lnTo>
                    <a:pt x="108091" y="13132"/>
                  </a:lnTo>
                  <a:close/>
                  <a:moveTo>
                    <a:pt x="121223" y="13132"/>
                  </a:moveTo>
                  <a:lnTo>
                    <a:pt x="121223" y="19217"/>
                  </a:lnTo>
                  <a:lnTo>
                    <a:pt x="114817" y="19217"/>
                  </a:lnTo>
                  <a:lnTo>
                    <a:pt x="114817" y="13132"/>
                  </a:lnTo>
                  <a:close/>
                  <a:moveTo>
                    <a:pt x="127950" y="13132"/>
                  </a:moveTo>
                  <a:lnTo>
                    <a:pt x="127950" y="19217"/>
                  </a:lnTo>
                  <a:lnTo>
                    <a:pt x="121562" y="19217"/>
                  </a:lnTo>
                  <a:lnTo>
                    <a:pt x="121562" y="13132"/>
                  </a:lnTo>
                  <a:close/>
                  <a:moveTo>
                    <a:pt x="134694" y="13132"/>
                  </a:moveTo>
                  <a:lnTo>
                    <a:pt x="134694" y="19217"/>
                  </a:lnTo>
                  <a:lnTo>
                    <a:pt x="128289" y="19217"/>
                  </a:lnTo>
                  <a:lnTo>
                    <a:pt x="128289" y="13132"/>
                  </a:lnTo>
                  <a:close/>
                  <a:moveTo>
                    <a:pt x="141421" y="13132"/>
                  </a:moveTo>
                  <a:lnTo>
                    <a:pt x="141421" y="19217"/>
                  </a:lnTo>
                  <a:lnTo>
                    <a:pt x="135033" y="19217"/>
                  </a:lnTo>
                  <a:lnTo>
                    <a:pt x="135033" y="13132"/>
                  </a:lnTo>
                  <a:close/>
                  <a:moveTo>
                    <a:pt x="148148" y="13132"/>
                  </a:moveTo>
                  <a:lnTo>
                    <a:pt x="148148" y="19217"/>
                  </a:lnTo>
                  <a:lnTo>
                    <a:pt x="141760" y="19217"/>
                  </a:lnTo>
                  <a:lnTo>
                    <a:pt x="141760" y="13132"/>
                  </a:lnTo>
                  <a:close/>
                  <a:moveTo>
                    <a:pt x="154892" y="13132"/>
                  </a:moveTo>
                  <a:lnTo>
                    <a:pt x="154892" y="19217"/>
                  </a:lnTo>
                  <a:lnTo>
                    <a:pt x="148487" y="19217"/>
                  </a:lnTo>
                  <a:lnTo>
                    <a:pt x="148487" y="13132"/>
                  </a:lnTo>
                  <a:close/>
                  <a:moveTo>
                    <a:pt x="161619" y="13132"/>
                  </a:moveTo>
                  <a:lnTo>
                    <a:pt x="161619" y="19217"/>
                  </a:lnTo>
                  <a:lnTo>
                    <a:pt x="155231" y="19217"/>
                  </a:lnTo>
                  <a:lnTo>
                    <a:pt x="155231" y="13132"/>
                  </a:lnTo>
                  <a:close/>
                  <a:moveTo>
                    <a:pt x="168363" y="13132"/>
                  </a:moveTo>
                  <a:lnTo>
                    <a:pt x="168363" y="19217"/>
                  </a:lnTo>
                  <a:lnTo>
                    <a:pt x="161958" y="19217"/>
                  </a:lnTo>
                  <a:lnTo>
                    <a:pt x="161958" y="13132"/>
                  </a:lnTo>
                  <a:close/>
                  <a:moveTo>
                    <a:pt x="175090" y="13132"/>
                  </a:moveTo>
                  <a:lnTo>
                    <a:pt x="175090" y="19217"/>
                  </a:lnTo>
                  <a:lnTo>
                    <a:pt x="168702" y="19217"/>
                  </a:lnTo>
                  <a:lnTo>
                    <a:pt x="168702" y="13132"/>
                  </a:lnTo>
                  <a:close/>
                  <a:moveTo>
                    <a:pt x="181834" y="13132"/>
                  </a:moveTo>
                  <a:lnTo>
                    <a:pt x="181834" y="19217"/>
                  </a:lnTo>
                  <a:lnTo>
                    <a:pt x="175429" y="19217"/>
                  </a:lnTo>
                  <a:lnTo>
                    <a:pt x="175429" y="13132"/>
                  </a:lnTo>
                  <a:close/>
                  <a:moveTo>
                    <a:pt x="188561" y="13132"/>
                  </a:moveTo>
                  <a:lnTo>
                    <a:pt x="188561" y="19217"/>
                  </a:lnTo>
                  <a:lnTo>
                    <a:pt x="182173" y="19217"/>
                  </a:lnTo>
                  <a:lnTo>
                    <a:pt x="182173" y="13132"/>
                  </a:lnTo>
                  <a:close/>
                  <a:moveTo>
                    <a:pt x="195288" y="13132"/>
                  </a:moveTo>
                  <a:lnTo>
                    <a:pt x="195288" y="19217"/>
                  </a:lnTo>
                  <a:lnTo>
                    <a:pt x="188900" y="19217"/>
                  </a:lnTo>
                  <a:lnTo>
                    <a:pt x="188900" y="13132"/>
                  </a:lnTo>
                  <a:close/>
                  <a:moveTo>
                    <a:pt x="202032" y="13132"/>
                  </a:moveTo>
                  <a:lnTo>
                    <a:pt x="202032" y="19217"/>
                  </a:lnTo>
                  <a:lnTo>
                    <a:pt x="195627" y="19217"/>
                  </a:lnTo>
                  <a:lnTo>
                    <a:pt x="195627" y="13132"/>
                  </a:lnTo>
                  <a:close/>
                  <a:moveTo>
                    <a:pt x="208759" y="13132"/>
                  </a:moveTo>
                  <a:lnTo>
                    <a:pt x="208759" y="19217"/>
                  </a:lnTo>
                  <a:lnTo>
                    <a:pt x="202371" y="19217"/>
                  </a:lnTo>
                  <a:lnTo>
                    <a:pt x="202371" y="13132"/>
                  </a:lnTo>
                  <a:close/>
                  <a:moveTo>
                    <a:pt x="215504" y="13132"/>
                  </a:moveTo>
                  <a:lnTo>
                    <a:pt x="215504" y="19217"/>
                  </a:lnTo>
                  <a:lnTo>
                    <a:pt x="209098" y="19217"/>
                  </a:lnTo>
                  <a:lnTo>
                    <a:pt x="209098" y="13132"/>
                  </a:lnTo>
                  <a:close/>
                  <a:moveTo>
                    <a:pt x="222230" y="13132"/>
                  </a:moveTo>
                  <a:lnTo>
                    <a:pt x="222230" y="19217"/>
                  </a:lnTo>
                  <a:lnTo>
                    <a:pt x="215843" y="19217"/>
                  </a:lnTo>
                  <a:lnTo>
                    <a:pt x="215843" y="13132"/>
                  </a:lnTo>
                  <a:close/>
                  <a:moveTo>
                    <a:pt x="228975" y="13132"/>
                  </a:moveTo>
                  <a:lnTo>
                    <a:pt x="228975" y="19217"/>
                  </a:lnTo>
                  <a:lnTo>
                    <a:pt x="222569" y="19217"/>
                  </a:lnTo>
                  <a:lnTo>
                    <a:pt x="222569" y="13132"/>
                  </a:lnTo>
                  <a:close/>
                  <a:moveTo>
                    <a:pt x="235701" y="13132"/>
                  </a:moveTo>
                  <a:lnTo>
                    <a:pt x="235701" y="19217"/>
                  </a:lnTo>
                  <a:lnTo>
                    <a:pt x="229296" y="19217"/>
                  </a:lnTo>
                  <a:lnTo>
                    <a:pt x="229296" y="13132"/>
                  </a:lnTo>
                  <a:close/>
                  <a:moveTo>
                    <a:pt x="242428" y="13132"/>
                  </a:moveTo>
                  <a:lnTo>
                    <a:pt x="242428" y="19217"/>
                  </a:lnTo>
                  <a:lnTo>
                    <a:pt x="236040" y="19217"/>
                  </a:lnTo>
                  <a:lnTo>
                    <a:pt x="236040" y="13132"/>
                  </a:lnTo>
                  <a:close/>
                  <a:moveTo>
                    <a:pt x="249173" y="13132"/>
                  </a:moveTo>
                  <a:lnTo>
                    <a:pt x="249173" y="19217"/>
                  </a:lnTo>
                  <a:lnTo>
                    <a:pt x="242767" y="19217"/>
                  </a:lnTo>
                  <a:lnTo>
                    <a:pt x="242767" y="13132"/>
                  </a:lnTo>
                  <a:close/>
                  <a:moveTo>
                    <a:pt x="255899" y="13132"/>
                  </a:moveTo>
                  <a:lnTo>
                    <a:pt x="255899" y="19217"/>
                  </a:lnTo>
                  <a:lnTo>
                    <a:pt x="249512" y="19217"/>
                  </a:lnTo>
                  <a:lnTo>
                    <a:pt x="249512" y="13132"/>
                  </a:lnTo>
                  <a:close/>
                  <a:moveTo>
                    <a:pt x="262644" y="13132"/>
                  </a:moveTo>
                  <a:lnTo>
                    <a:pt x="262644" y="19217"/>
                  </a:lnTo>
                  <a:lnTo>
                    <a:pt x="256238" y="19217"/>
                  </a:lnTo>
                  <a:lnTo>
                    <a:pt x="256238" y="13132"/>
                  </a:lnTo>
                  <a:close/>
                  <a:moveTo>
                    <a:pt x="269370" y="13132"/>
                  </a:moveTo>
                  <a:lnTo>
                    <a:pt x="269370" y="19217"/>
                  </a:lnTo>
                  <a:lnTo>
                    <a:pt x="262983" y="19217"/>
                  </a:lnTo>
                  <a:lnTo>
                    <a:pt x="262983" y="13132"/>
                  </a:lnTo>
                  <a:close/>
                  <a:moveTo>
                    <a:pt x="276115" y="13132"/>
                  </a:moveTo>
                  <a:lnTo>
                    <a:pt x="276115" y="19217"/>
                  </a:lnTo>
                  <a:lnTo>
                    <a:pt x="269709" y="19217"/>
                  </a:lnTo>
                  <a:lnTo>
                    <a:pt x="269709" y="13132"/>
                  </a:lnTo>
                  <a:close/>
                  <a:moveTo>
                    <a:pt x="282842" y="13132"/>
                  </a:moveTo>
                  <a:lnTo>
                    <a:pt x="282842" y="19217"/>
                  </a:lnTo>
                  <a:lnTo>
                    <a:pt x="276436" y="19217"/>
                  </a:lnTo>
                  <a:lnTo>
                    <a:pt x="276436" y="13132"/>
                  </a:lnTo>
                  <a:close/>
                  <a:moveTo>
                    <a:pt x="6745" y="19538"/>
                  </a:moveTo>
                  <a:lnTo>
                    <a:pt x="6745" y="25622"/>
                  </a:lnTo>
                  <a:lnTo>
                    <a:pt x="339" y="25622"/>
                  </a:lnTo>
                  <a:lnTo>
                    <a:pt x="339" y="19538"/>
                  </a:lnTo>
                  <a:close/>
                  <a:moveTo>
                    <a:pt x="13471" y="19538"/>
                  </a:moveTo>
                  <a:lnTo>
                    <a:pt x="13471" y="25622"/>
                  </a:lnTo>
                  <a:lnTo>
                    <a:pt x="7066" y="25622"/>
                  </a:lnTo>
                  <a:lnTo>
                    <a:pt x="7066" y="19538"/>
                  </a:lnTo>
                  <a:close/>
                  <a:moveTo>
                    <a:pt x="20198" y="19538"/>
                  </a:moveTo>
                  <a:lnTo>
                    <a:pt x="20198" y="25622"/>
                  </a:lnTo>
                  <a:lnTo>
                    <a:pt x="13810" y="25622"/>
                  </a:lnTo>
                  <a:lnTo>
                    <a:pt x="13810" y="19538"/>
                  </a:lnTo>
                  <a:close/>
                  <a:moveTo>
                    <a:pt x="26942" y="19538"/>
                  </a:moveTo>
                  <a:lnTo>
                    <a:pt x="26942" y="25622"/>
                  </a:lnTo>
                  <a:lnTo>
                    <a:pt x="20537" y="25622"/>
                  </a:lnTo>
                  <a:lnTo>
                    <a:pt x="20537" y="19538"/>
                  </a:lnTo>
                  <a:close/>
                  <a:moveTo>
                    <a:pt x="33669" y="19538"/>
                  </a:moveTo>
                  <a:lnTo>
                    <a:pt x="33669" y="25622"/>
                  </a:lnTo>
                  <a:lnTo>
                    <a:pt x="27281" y="25622"/>
                  </a:lnTo>
                  <a:lnTo>
                    <a:pt x="27281" y="19538"/>
                  </a:lnTo>
                  <a:close/>
                  <a:moveTo>
                    <a:pt x="40414" y="19538"/>
                  </a:moveTo>
                  <a:lnTo>
                    <a:pt x="40414" y="25622"/>
                  </a:lnTo>
                  <a:lnTo>
                    <a:pt x="34008" y="25622"/>
                  </a:lnTo>
                  <a:lnTo>
                    <a:pt x="34008" y="19538"/>
                  </a:lnTo>
                  <a:close/>
                  <a:moveTo>
                    <a:pt x="47140" y="19538"/>
                  </a:moveTo>
                  <a:lnTo>
                    <a:pt x="47140" y="25622"/>
                  </a:lnTo>
                  <a:lnTo>
                    <a:pt x="40753" y="25622"/>
                  </a:lnTo>
                  <a:lnTo>
                    <a:pt x="40753" y="19538"/>
                  </a:lnTo>
                  <a:close/>
                  <a:moveTo>
                    <a:pt x="53885" y="19538"/>
                  </a:moveTo>
                  <a:lnTo>
                    <a:pt x="53885" y="25622"/>
                  </a:lnTo>
                  <a:lnTo>
                    <a:pt x="47479" y="25622"/>
                  </a:lnTo>
                  <a:lnTo>
                    <a:pt x="47479" y="19538"/>
                  </a:lnTo>
                  <a:close/>
                  <a:moveTo>
                    <a:pt x="60611" y="19538"/>
                  </a:moveTo>
                  <a:lnTo>
                    <a:pt x="60611" y="25622"/>
                  </a:lnTo>
                  <a:lnTo>
                    <a:pt x="54206" y="25622"/>
                  </a:lnTo>
                  <a:lnTo>
                    <a:pt x="54206" y="19538"/>
                  </a:lnTo>
                  <a:close/>
                  <a:moveTo>
                    <a:pt x="67338" y="19538"/>
                  </a:moveTo>
                  <a:lnTo>
                    <a:pt x="67338" y="25622"/>
                  </a:lnTo>
                  <a:lnTo>
                    <a:pt x="60950" y="25622"/>
                  </a:lnTo>
                  <a:lnTo>
                    <a:pt x="60950" y="19538"/>
                  </a:lnTo>
                  <a:close/>
                  <a:moveTo>
                    <a:pt x="74083" y="19538"/>
                  </a:moveTo>
                  <a:lnTo>
                    <a:pt x="74083" y="25622"/>
                  </a:lnTo>
                  <a:lnTo>
                    <a:pt x="67677" y="25622"/>
                  </a:lnTo>
                  <a:lnTo>
                    <a:pt x="67677" y="19538"/>
                  </a:lnTo>
                  <a:close/>
                  <a:moveTo>
                    <a:pt x="80809" y="19538"/>
                  </a:moveTo>
                  <a:lnTo>
                    <a:pt x="80809" y="25622"/>
                  </a:lnTo>
                  <a:lnTo>
                    <a:pt x="74422" y="25622"/>
                  </a:lnTo>
                  <a:lnTo>
                    <a:pt x="74422" y="19538"/>
                  </a:lnTo>
                  <a:close/>
                  <a:moveTo>
                    <a:pt x="87554" y="19538"/>
                  </a:moveTo>
                  <a:lnTo>
                    <a:pt x="87554" y="25622"/>
                  </a:lnTo>
                  <a:lnTo>
                    <a:pt x="81148" y="25622"/>
                  </a:lnTo>
                  <a:lnTo>
                    <a:pt x="81148" y="19538"/>
                  </a:lnTo>
                  <a:close/>
                  <a:moveTo>
                    <a:pt x="94281" y="19538"/>
                  </a:moveTo>
                  <a:lnTo>
                    <a:pt x="94281" y="25622"/>
                  </a:lnTo>
                  <a:lnTo>
                    <a:pt x="87893" y="25622"/>
                  </a:lnTo>
                  <a:lnTo>
                    <a:pt x="87893" y="19538"/>
                  </a:lnTo>
                  <a:close/>
                  <a:moveTo>
                    <a:pt x="101025" y="19538"/>
                  </a:moveTo>
                  <a:lnTo>
                    <a:pt x="101025" y="25622"/>
                  </a:lnTo>
                  <a:lnTo>
                    <a:pt x="94620" y="25622"/>
                  </a:lnTo>
                  <a:lnTo>
                    <a:pt x="94620" y="19538"/>
                  </a:lnTo>
                  <a:close/>
                  <a:moveTo>
                    <a:pt x="107752" y="19538"/>
                  </a:moveTo>
                  <a:lnTo>
                    <a:pt x="107752" y="25622"/>
                  </a:lnTo>
                  <a:lnTo>
                    <a:pt x="101346" y="25622"/>
                  </a:lnTo>
                  <a:lnTo>
                    <a:pt x="101346" y="19538"/>
                  </a:lnTo>
                  <a:close/>
                  <a:moveTo>
                    <a:pt x="114478" y="19538"/>
                  </a:moveTo>
                  <a:lnTo>
                    <a:pt x="114478" y="25622"/>
                  </a:lnTo>
                  <a:lnTo>
                    <a:pt x="108091" y="25622"/>
                  </a:lnTo>
                  <a:lnTo>
                    <a:pt x="108091" y="19538"/>
                  </a:lnTo>
                  <a:close/>
                  <a:moveTo>
                    <a:pt x="121223" y="19538"/>
                  </a:moveTo>
                  <a:lnTo>
                    <a:pt x="121223" y="25622"/>
                  </a:lnTo>
                  <a:lnTo>
                    <a:pt x="114817" y="25622"/>
                  </a:lnTo>
                  <a:lnTo>
                    <a:pt x="114817" y="19538"/>
                  </a:lnTo>
                  <a:close/>
                  <a:moveTo>
                    <a:pt x="127950" y="19538"/>
                  </a:moveTo>
                  <a:lnTo>
                    <a:pt x="127950" y="25622"/>
                  </a:lnTo>
                  <a:lnTo>
                    <a:pt x="121562" y="25622"/>
                  </a:lnTo>
                  <a:lnTo>
                    <a:pt x="121562" y="19538"/>
                  </a:lnTo>
                  <a:close/>
                  <a:moveTo>
                    <a:pt x="134694" y="19538"/>
                  </a:moveTo>
                  <a:lnTo>
                    <a:pt x="134694" y="25622"/>
                  </a:lnTo>
                  <a:lnTo>
                    <a:pt x="128289" y="25622"/>
                  </a:lnTo>
                  <a:lnTo>
                    <a:pt x="128289" y="19538"/>
                  </a:lnTo>
                  <a:close/>
                  <a:moveTo>
                    <a:pt x="141421" y="19538"/>
                  </a:moveTo>
                  <a:lnTo>
                    <a:pt x="141421" y="25622"/>
                  </a:lnTo>
                  <a:lnTo>
                    <a:pt x="135033" y="25622"/>
                  </a:lnTo>
                  <a:lnTo>
                    <a:pt x="135033" y="19538"/>
                  </a:lnTo>
                  <a:close/>
                  <a:moveTo>
                    <a:pt x="148148" y="19538"/>
                  </a:moveTo>
                  <a:lnTo>
                    <a:pt x="148148" y="25622"/>
                  </a:lnTo>
                  <a:lnTo>
                    <a:pt x="141760" y="25622"/>
                  </a:lnTo>
                  <a:lnTo>
                    <a:pt x="141760" y="19538"/>
                  </a:lnTo>
                  <a:close/>
                  <a:moveTo>
                    <a:pt x="154892" y="19538"/>
                  </a:moveTo>
                  <a:lnTo>
                    <a:pt x="154892" y="25622"/>
                  </a:lnTo>
                  <a:lnTo>
                    <a:pt x="148487" y="25622"/>
                  </a:lnTo>
                  <a:lnTo>
                    <a:pt x="148487" y="19538"/>
                  </a:lnTo>
                  <a:close/>
                  <a:moveTo>
                    <a:pt x="161619" y="19538"/>
                  </a:moveTo>
                  <a:lnTo>
                    <a:pt x="161619" y="25622"/>
                  </a:lnTo>
                  <a:lnTo>
                    <a:pt x="155231" y="25622"/>
                  </a:lnTo>
                  <a:lnTo>
                    <a:pt x="155231" y="19538"/>
                  </a:lnTo>
                  <a:close/>
                  <a:moveTo>
                    <a:pt x="168363" y="19538"/>
                  </a:moveTo>
                  <a:lnTo>
                    <a:pt x="168363" y="25622"/>
                  </a:lnTo>
                  <a:lnTo>
                    <a:pt x="161958" y="25622"/>
                  </a:lnTo>
                  <a:lnTo>
                    <a:pt x="161958" y="19538"/>
                  </a:lnTo>
                  <a:close/>
                  <a:moveTo>
                    <a:pt x="175090" y="19538"/>
                  </a:moveTo>
                  <a:lnTo>
                    <a:pt x="175090" y="25622"/>
                  </a:lnTo>
                  <a:lnTo>
                    <a:pt x="168702" y="25622"/>
                  </a:lnTo>
                  <a:lnTo>
                    <a:pt x="168702" y="19538"/>
                  </a:lnTo>
                  <a:close/>
                  <a:moveTo>
                    <a:pt x="181834" y="19538"/>
                  </a:moveTo>
                  <a:lnTo>
                    <a:pt x="181834" y="25622"/>
                  </a:lnTo>
                  <a:lnTo>
                    <a:pt x="175429" y="25622"/>
                  </a:lnTo>
                  <a:lnTo>
                    <a:pt x="175429" y="19538"/>
                  </a:lnTo>
                  <a:close/>
                  <a:moveTo>
                    <a:pt x="188561" y="19538"/>
                  </a:moveTo>
                  <a:lnTo>
                    <a:pt x="188561" y="25622"/>
                  </a:lnTo>
                  <a:lnTo>
                    <a:pt x="182173" y="25622"/>
                  </a:lnTo>
                  <a:lnTo>
                    <a:pt x="182173" y="19538"/>
                  </a:lnTo>
                  <a:close/>
                  <a:moveTo>
                    <a:pt x="195288" y="19538"/>
                  </a:moveTo>
                  <a:lnTo>
                    <a:pt x="195288" y="25622"/>
                  </a:lnTo>
                  <a:lnTo>
                    <a:pt x="188900" y="25622"/>
                  </a:lnTo>
                  <a:lnTo>
                    <a:pt x="188900" y="19538"/>
                  </a:lnTo>
                  <a:close/>
                  <a:moveTo>
                    <a:pt x="202032" y="19538"/>
                  </a:moveTo>
                  <a:lnTo>
                    <a:pt x="202032" y="25622"/>
                  </a:lnTo>
                  <a:lnTo>
                    <a:pt x="195627" y="25622"/>
                  </a:lnTo>
                  <a:lnTo>
                    <a:pt x="195627" y="19538"/>
                  </a:lnTo>
                  <a:close/>
                  <a:moveTo>
                    <a:pt x="208759" y="19538"/>
                  </a:moveTo>
                  <a:lnTo>
                    <a:pt x="208759" y="25622"/>
                  </a:lnTo>
                  <a:lnTo>
                    <a:pt x="202371" y="25622"/>
                  </a:lnTo>
                  <a:lnTo>
                    <a:pt x="202371" y="19538"/>
                  </a:lnTo>
                  <a:close/>
                  <a:moveTo>
                    <a:pt x="215504" y="19538"/>
                  </a:moveTo>
                  <a:lnTo>
                    <a:pt x="215504" y="25622"/>
                  </a:lnTo>
                  <a:lnTo>
                    <a:pt x="209098" y="25622"/>
                  </a:lnTo>
                  <a:lnTo>
                    <a:pt x="209098" y="19538"/>
                  </a:lnTo>
                  <a:close/>
                  <a:moveTo>
                    <a:pt x="222230" y="19538"/>
                  </a:moveTo>
                  <a:lnTo>
                    <a:pt x="222230" y="25622"/>
                  </a:lnTo>
                  <a:lnTo>
                    <a:pt x="215843" y="25622"/>
                  </a:lnTo>
                  <a:lnTo>
                    <a:pt x="215843" y="19538"/>
                  </a:lnTo>
                  <a:close/>
                  <a:moveTo>
                    <a:pt x="228975" y="19538"/>
                  </a:moveTo>
                  <a:lnTo>
                    <a:pt x="228975" y="25622"/>
                  </a:lnTo>
                  <a:lnTo>
                    <a:pt x="222569" y="25622"/>
                  </a:lnTo>
                  <a:lnTo>
                    <a:pt x="222569" y="19538"/>
                  </a:lnTo>
                  <a:close/>
                  <a:moveTo>
                    <a:pt x="235701" y="19538"/>
                  </a:moveTo>
                  <a:lnTo>
                    <a:pt x="235701" y="25622"/>
                  </a:lnTo>
                  <a:lnTo>
                    <a:pt x="229296" y="25622"/>
                  </a:lnTo>
                  <a:lnTo>
                    <a:pt x="229296" y="19538"/>
                  </a:lnTo>
                  <a:close/>
                  <a:moveTo>
                    <a:pt x="242428" y="19538"/>
                  </a:moveTo>
                  <a:lnTo>
                    <a:pt x="242428" y="25622"/>
                  </a:lnTo>
                  <a:lnTo>
                    <a:pt x="236040" y="25622"/>
                  </a:lnTo>
                  <a:lnTo>
                    <a:pt x="236040" y="19538"/>
                  </a:lnTo>
                  <a:close/>
                  <a:moveTo>
                    <a:pt x="249173" y="19538"/>
                  </a:moveTo>
                  <a:lnTo>
                    <a:pt x="249173" y="25622"/>
                  </a:lnTo>
                  <a:lnTo>
                    <a:pt x="242767" y="25622"/>
                  </a:lnTo>
                  <a:lnTo>
                    <a:pt x="242767" y="19538"/>
                  </a:lnTo>
                  <a:close/>
                  <a:moveTo>
                    <a:pt x="255899" y="19538"/>
                  </a:moveTo>
                  <a:lnTo>
                    <a:pt x="255899" y="25622"/>
                  </a:lnTo>
                  <a:lnTo>
                    <a:pt x="249512" y="25622"/>
                  </a:lnTo>
                  <a:lnTo>
                    <a:pt x="249512" y="19538"/>
                  </a:lnTo>
                  <a:close/>
                  <a:moveTo>
                    <a:pt x="262644" y="19538"/>
                  </a:moveTo>
                  <a:lnTo>
                    <a:pt x="262644" y="25622"/>
                  </a:lnTo>
                  <a:lnTo>
                    <a:pt x="256238" y="25622"/>
                  </a:lnTo>
                  <a:lnTo>
                    <a:pt x="256238" y="19538"/>
                  </a:lnTo>
                  <a:close/>
                  <a:moveTo>
                    <a:pt x="269370" y="19538"/>
                  </a:moveTo>
                  <a:lnTo>
                    <a:pt x="269370" y="25622"/>
                  </a:lnTo>
                  <a:lnTo>
                    <a:pt x="262983" y="25622"/>
                  </a:lnTo>
                  <a:lnTo>
                    <a:pt x="262983" y="19538"/>
                  </a:lnTo>
                  <a:close/>
                  <a:moveTo>
                    <a:pt x="276115" y="19538"/>
                  </a:moveTo>
                  <a:lnTo>
                    <a:pt x="276115" y="25622"/>
                  </a:lnTo>
                  <a:lnTo>
                    <a:pt x="269709" y="25622"/>
                  </a:lnTo>
                  <a:lnTo>
                    <a:pt x="269709" y="19538"/>
                  </a:lnTo>
                  <a:close/>
                  <a:moveTo>
                    <a:pt x="282842" y="19538"/>
                  </a:moveTo>
                  <a:lnTo>
                    <a:pt x="282842" y="25622"/>
                  </a:lnTo>
                  <a:lnTo>
                    <a:pt x="276436" y="25622"/>
                  </a:lnTo>
                  <a:lnTo>
                    <a:pt x="276436" y="19538"/>
                  </a:lnTo>
                  <a:close/>
                  <a:moveTo>
                    <a:pt x="6745" y="25943"/>
                  </a:moveTo>
                  <a:lnTo>
                    <a:pt x="6745" y="32028"/>
                  </a:lnTo>
                  <a:lnTo>
                    <a:pt x="339" y="32028"/>
                  </a:lnTo>
                  <a:lnTo>
                    <a:pt x="339" y="25943"/>
                  </a:lnTo>
                  <a:close/>
                  <a:moveTo>
                    <a:pt x="13471" y="25943"/>
                  </a:moveTo>
                  <a:lnTo>
                    <a:pt x="13471" y="32028"/>
                  </a:lnTo>
                  <a:lnTo>
                    <a:pt x="7066" y="32028"/>
                  </a:lnTo>
                  <a:lnTo>
                    <a:pt x="7066" y="25943"/>
                  </a:lnTo>
                  <a:close/>
                  <a:moveTo>
                    <a:pt x="20198" y="25943"/>
                  </a:moveTo>
                  <a:lnTo>
                    <a:pt x="20198" y="32028"/>
                  </a:lnTo>
                  <a:lnTo>
                    <a:pt x="13810" y="32028"/>
                  </a:lnTo>
                  <a:lnTo>
                    <a:pt x="13810" y="25943"/>
                  </a:lnTo>
                  <a:close/>
                  <a:moveTo>
                    <a:pt x="26942" y="25943"/>
                  </a:moveTo>
                  <a:lnTo>
                    <a:pt x="26942" y="32028"/>
                  </a:lnTo>
                  <a:lnTo>
                    <a:pt x="20537" y="32028"/>
                  </a:lnTo>
                  <a:lnTo>
                    <a:pt x="20537" y="25943"/>
                  </a:lnTo>
                  <a:close/>
                  <a:moveTo>
                    <a:pt x="33669" y="25943"/>
                  </a:moveTo>
                  <a:lnTo>
                    <a:pt x="33669" y="32028"/>
                  </a:lnTo>
                  <a:lnTo>
                    <a:pt x="27281" y="32028"/>
                  </a:lnTo>
                  <a:lnTo>
                    <a:pt x="27281" y="25943"/>
                  </a:lnTo>
                  <a:close/>
                  <a:moveTo>
                    <a:pt x="40414" y="25943"/>
                  </a:moveTo>
                  <a:lnTo>
                    <a:pt x="40414" y="32028"/>
                  </a:lnTo>
                  <a:lnTo>
                    <a:pt x="34008" y="32028"/>
                  </a:lnTo>
                  <a:lnTo>
                    <a:pt x="34008" y="25943"/>
                  </a:lnTo>
                  <a:close/>
                  <a:moveTo>
                    <a:pt x="47140" y="25943"/>
                  </a:moveTo>
                  <a:lnTo>
                    <a:pt x="47140" y="32028"/>
                  </a:lnTo>
                  <a:lnTo>
                    <a:pt x="40753" y="32028"/>
                  </a:lnTo>
                  <a:lnTo>
                    <a:pt x="40753" y="25943"/>
                  </a:lnTo>
                  <a:close/>
                  <a:moveTo>
                    <a:pt x="53885" y="25943"/>
                  </a:moveTo>
                  <a:lnTo>
                    <a:pt x="53885" y="32028"/>
                  </a:lnTo>
                  <a:lnTo>
                    <a:pt x="47479" y="32028"/>
                  </a:lnTo>
                  <a:lnTo>
                    <a:pt x="47479" y="25943"/>
                  </a:lnTo>
                  <a:close/>
                  <a:moveTo>
                    <a:pt x="60611" y="25943"/>
                  </a:moveTo>
                  <a:lnTo>
                    <a:pt x="60611" y="32028"/>
                  </a:lnTo>
                  <a:lnTo>
                    <a:pt x="54206" y="32028"/>
                  </a:lnTo>
                  <a:lnTo>
                    <a:pt x="54206" y="25943"/>
                  </a:lnTo>
                  <a:close/>
                  <a:moveTo>
                    <a:pt x="67338" y="25943"/>
                  </a:moveTo>
                  <a:lnTo>
                    <a:pt x="67338" y="32028"/>
                  </a:lnTo>
                  <a:lnTo>
                    <a:pt x="60950" y="32028"/>
                  </a:lnTo>
                  <a:lnTo>
                    <a:pt x="60950" y="25943"/>
                  </a:lnTo>
                  <a:close/>
                  <a:moveTo>
                    <a:pt x="74083" y="25943"/>
                  </a:moveTo>
                  <a:lnTo>
                    <a:pt x="74083" y="32028"/>
                  </a:lnTo>
                  <a:lnTo>
                    <a:pt x="67677" y="32028"/>
                  </a:lnTo>
                  <a:lnTo>
                    <a:pt x="67677" y="25943"/>
                  </a:lnTo>
                  <a:close/>
                  <a:moveTo>
                    <a:pt x="80809" y="25943"/>
                  </a:moveTo>
                  <a:lnTo>
                    <a:pt x="80809" y="32028"/>
                  </a:lnTo>
                  <a:lnTo>
                    <a:pt x="74422" y="32028"/>
                  </a:lnTo>
                  <a:lnTo>
                    <a:pt x="74422" y="25943"/>
                  </a:lnTo>
                  <a:close/>
                  <a:moveTo>
                    <a:pt x="87554" y="25943"/>
                  </a:moveTo>
                  <a:lnTo>
                    <a:pt x="87554" y="32028"/>
                  </a:lnTo>
                  <a:lnTo>
                    <a:pt x="81148" y="32028"/>
                  </a:lnTo>
                  <a:lnTo>
                    <a:pt x="81148" y="25943"/>
                  </a:lnTo>
                  <a:close/>
                  <a:moveTo>
                    <a:pt x="94281" y="25943"/>
                  </a:moveTo>
                  <a:lnTo>
                    <a:pt x="94281" y="32028"/>
                  </a:lnTo>
                  <a:lnTo>
                    <a:pt x="87893" y="32028"/>
                  </a:lnTo>
                  <a:lnTo>
                    <a:pt x="87893" y="25943"/>
                  </a:lnTo>
                  <a:close/>
                  <a:moveTo>
                    <a:pt x="101025" y="25943"/>
                  </a:moveTo>
                  <a:lnTo>
                    <a:pt x="101025" y="32028"/>
                  </a:lnTo>
                  <a:lnTo>
                    <a:pt x="94620" y="32028"/>
                  </a:lnTo>
                  <a:lnTo>
                    <a:pt x="94620" y="25943"/>
                  </a:lnTo>
                  <a:close/>
                  <a:moveTo>
                    <a:pt x="107752" y="25943"/>
                  </a:moveTo>
                  <a:lnTo>
                    <a:pt x="107752" y="32028"/>
                  </a:lnTo>
                  <a:lnTo>
                    <a:pt x="101346" y="32028"/>
                  </a:lnTo>
                  <a:lnTo>
                    <a:pt x="101346" y="25943"/>
                  </a:lnTo>
                  <a:close/>
                  <a:moveTo>
                    <a:pt x="114478" y="25943"/>
                  </a:moveTo>
                  <a:lnTo>
                    <a:pt x="114478" y="32028"/>
                  </a:lnTo>
                  <a:lnTo>
                    <a:pt x="108091" y="32028"/>
                  </a:lnTo>
                  <a:lnTo>
                    <a:pt x="108091" y="25943"/>
                  </a:lnTo>
                  <a:close/>
                  <a:moveTo>
                    <a:pt x="121223" y="25943"/>
                  </a:moveTo>
                  <a:lnTo>
                    <a:pt x="121223" y="32028"/>
                  </a:lnTo>
                  <a:lnTo>
                    <a:pt x="114817" y="32028"/>
                  </a:lnTo>
                  <a:lnTo>
                    <a:pt x="114817" y="25943"/>
                  </a:lnTo>
                  <a:close/>
                  <a:moveTo>
                    <a:pt x="127950" y="25943"/>
                  </a:moveTo>
                  <a:lnTo>
                    <a:pt x="127950" y="32028"/>
                  </a:lnTo>
                  <a:lnTo>
                    <a:pt x="121562" y="32028"/>
                  </a:lnTo>
                  <a:lnTo>
                    <a:pt x="121562" y="25943"/>
                  </a:lnTo>
                  <a:close/>
                  <a:moveTo>
                    <a:pt x="134694" y="25943"/>
                  </a:moveTo>
                  <a:lnTo>
                    <a:pt x="134694" y="32028"/>
                  </a:lnTo>
                  <a:lnTo>
                    <a:pt x="128289" y="32028"/>
                  </a:lnTo>
                  <a:lnTo>
                    <a:pt x="128289" y="25943"/>
                  </a:lnTo>
                  <a:close/>
                  <a:moveTo>
                    <a:pt x="141421" y="25943"/>
                  </a:moveTo>
                  <a:lnTo>
                    <a:pt x="141421" y="32028"/>
                  </a:lnTo>
                  <a:lnTo>
                    <a:pt x="135033" y="32028"/>
                  </a:lnTo>
                  <a:lnTo>
                    <a:pt x="135033" y="25943"/>
                  </a:lnTo>
                  <a:close/>
                  <a:moveTo>
                    <a:pt x="148148" y="25943"/>
                  </a:moveTo>
                  <a:lnTo>
                    <a:pt x="148148" y="32028"/>
                  </a:lnTo>
                  <a:lnTo>
                    <a:pt x="141760" y="32028"/>
                  </a:lnTo>
                  <a:lnTo>
                    <a:pt x="141760" y="25943"/>
                  </a:lnTo>
                  <a:close/>
                  <a:moveTo>
                    <a:pt x="154892" y="25943"/>
                  </a:moveTo>
                  <a:lnTo>
                    <a:pt x="154892" y="32028"/>
                  </a:lnTo>
                  <a:lnTo>
                    <a:pt x="148487" y="32028"/>
                  </a:lnTo>
                  <a:lnTo>
                    <a:pt x="148487" y="25943"/>
                  </a:lnTo>
                  <a:close/>
                  <a:moveTo>
                    <a:pt x="161619" y="25943"/>
                  </a:moveTo>
                  <a:lnTo>
                    <a:pt x="161619" y="32028"/>
                  </a:lnTo>
                  <a:lnTo>
                    <a:pt x="155231" y="32028"/>
                  </a:lnTo>
                  <a:lnTo>
                    <a:pt x="155231" y="25943"/>
                  </a:lnTo>
                  <a:close/>
                  <a:moveTo>
                    <a:pt x="168363" y="25943"/>
                  </a:moveTo>
                  <a:lnTo>
                    <a:pt x="168363" y="32028"/>
                  </a:lnTo>
                  <a:lnTo>
                    <a:pt x="161958" y="32028"/>
                  </a:lnTo>
                  <a:lnTo>
                    <a:pt x="161958" y="25943"/>
                  </a:lnTo>
                  <a:close/>
                  <a:moveTo>
                    <a:pt x="175090" y="25943"/>
                  </a:moveTo>
                  <a:lnTo>
                    <a:pt x="175090" y="32028"/>
                  </a:lnTo>
                  <a:lnTo>
                    <a:pt x="168702" y="32028"/>
                  </a:lnTo>
                  <a:lnTo>
                    <a:pt x="168702" y="25943"/>
                  </a:lnTo>
                  <a:close/>
                  <a:moveTo>
                    <a:pt x="181834" y="25943"/>
                  </a:moveTo>
                  <a:lnTo>
                    <a:pt x="181834" y="32028"/>
                  </a:lnTo>
                  <a:lnTo>
                    <a:pt x="175429" y="32028"/>
                  </a:lnTo>
                  <a:lnTo>
                    <a:pt x="175429" y="25943"/>
                  </a:lnTo>
                  <a:close/>
                  <a:moveTo>
                    <a:pt x="188561" y="25943"/>
                  </a:moveTo>
                  <a:lnTo>
                    <a:pt x="188561" y="32028"/>
                  </a:lnTo>
                  <a:lnTo>
                    <a:pt x="182173" y="32028"/>
                  </a:lnTo>
                  <a:lnTo>
                    <a:pt x="182173" y="25943"/>
                  </a:lnTo>
                  <a:close/>
                  <a:moveTo>
                    <a:pt x="195288" y="25943"/>
                  </a:moveTo>
                  <a:lnTo>
                    <a:pt x="195288" y="32028"/>
                  </a:lnTo>
                  <a:lnTo>
                    <a:pt x="188900" y="32028"/>
                  </a:lnTo>
                  <a:lnTo>
                    <a:pt x="188900" y="25943"/>
                  </a:lnTo>
                  <a:close/>
                  <a:moveTo>
                    <a:pt x="202032" y="25943"/>
                  </a:moveTo>
                  <a:lnTo>
                    <a:pt x="202032" y="32028"/>
                  </a:lnTo>
                  <a:lnTo>
                    <a:pt x="195627" y="32028"/>
                  </a:lnTo>
                  <a:lnTo>
                    <a:pt x="195627" y="25943"/>
                  </a:lnTo>
                  <a:close/>
                  <a:moveTo>
                    <a:pt x="208759" y="25943"/>
                  </a:moveTo>
                  <a:lnTo>
                    <a:pt x="208759" y="32028"/>
                  </a:lnTo>
                  <a:lnTo>
                    <a:pt x="202371" y="32028"/>
                  </a:lnTo>
                  <a:lnTo>
                    <a:pt x="202371" y="25943"/>
                  </a:lnTo>
                  <a:close/>
                  <a:moveTo>
                    <a:pt x="215504" y="25943"/>
                  </a:moveTo>
                  <a:lnTo>
                    <a:pt x="215504" y="32028"/>
                  </a:lnTo>
                  <a:lnTo>
                    <a:pt x="209098" y="32028"/>
                  </a:lnTo>
                  <a:lnTo>
                    <a:pt x="209098" y="25943"/>
                  </a:lnTo>
                  <a:close/>
                  <a:moveTo>
                    <a:pt x="222230" y="25943"/>
                  </a:moveTo>
                  <a:lnTo>
                    <a:pt x="222230" y="32028"/>
                  </a:lnTo>
                  <a:lnTo>
                    <a:pt x="215843" y="32028"/>
                  </a:lnTo>
                  <a:lnTo>
                    <a:pt x="215843" y="25943"/>
                  </a:lnTo>
                  <a:close/>
                  <a:moveTo>
                    <a:pt x="228975" y="25943"/>
                  </a:moveTo>
                  <a:lnTo>
                    <a:pt x="228975" y="32028"/>
                  </a:lnTo>
                  <a:lnTo>
                    <a:pt x="222569" y="32028"/>
                  </a:lnTo>
                  <a:lnTo>
                    <a:pt x="222569" y="25943"/>
                  </a:lnTo>
                  <a:close/>
                  <a:moveTo>
                    <a:pt x="235701" y="25943"/>
                  </a:moveTo>
                  <a:lnTo>
                    <a:pt x="235701" y="32028"/>
                  </a:lnTo>
                  <a:lnTo>
                    <a:pt x="229296" y="32028"/>
                  </a:lnTo>
                  <a:lnTo>
                    <a:pt x="229296" y="25943"/>
                  </a:lnTo>
                  <a:close/>
                  <a:moveTo>
                    <a:pt x="242428" y="25943"/>
                  </a:moveTo>
                  <a:lnTo>
                    <a:pt x="242428" y="32028"/>
                  </a:lnTo>
                  <a:lnTo>
                    <a:pt x="236040" y="32028"/>
                  </a:lnTo>
                  <a:lnTo>
                    <a:pt x="236040" y="25943"/>
                  </a:lnTo>
                  <a:close/>
                  <a:moveTo>
                    <a:pt x="249173" y="25943"/>
                  </a:moveTo>
                  <a:lnTo>
                    <a:pt x="249173" y="32028"/>
                  </a:lnTo>
                  <a:lnTo>
                    <a:pt x="242767" y="32028"/>
                  </a:lnTo>
                  <a:lnTo>
                    <a:pt x="242767" y="25943"/>
                  </a:lnTo>
                  <a:close/>
                  <a:moveTo>
                    <a:pt x="255899" y="25943"/>
                  </a:moveTo>
                  <a:lnTo>
                    <a:pt x="255899" y="32028"/>
                  </a:lnTo>
                  <a:lnTo>
                    <a:pt x="249512" y="32028"/>
                  </a:lnTo>
                  <a:lnTo>
                    <a:pt x="249512" y="25943"/>
                  </a:lnTo>
                  <a:close/>
                  <a:moveTo>
                    <a:pt x="262644" y="25943"/>
                  </a:moveTo>
                  <a:lnTo>
                    <a:pt x="262644" y="32028"/>
                  </a:lnTo>
                  <a:lnTo>
                    <a:pt x="256238" y="32028"/>
                  </a:lnTo>
                  <a:lnTo>
                    <a:pt x="256238" y="25943"/>
                  </a:lnTo>
                  <a:close/>
                  <a:moveTo>
                    <a:pt x="269370" y="25943"/>
                  </a:moveTo>
                  <a:lnTo>
                    <a:pt x="269370" y="32028"/>
                  </a:lnTo>
                  <a:lnTo>
                    <a:pt x="262983" y="32028"/>
                  </a:lnTo>
                  <a:lnTo>
                    <a:pt x="262983" y="25943"/>
                  </a:lnTo>
                  <a:close/>
                  <a:moveTo>
                    <a:pt x="276115" y="25943"/>
                  </a:moveTo>
                  <a:lnTo>
                    <a:pt x="276115" y="32028"/>
                  </a:lnTo>
                  <a:lnTo>
                    <a:pt x="269709" y="32028"/>
                  </a:lnTo>
                  <a:lnTo>
                    <a:pt x="269709" y="25943"/>
                  </a:lnTo>
                  <a:close/>
                  <a:moveTo>
                    <a:pt x="282842" y="25943"/>
                  </a:moveTo>
                  <a:lnTo>
                    <a:pt x="282842" y="32028"/>
                  </a:lnTo>
                  <a:lnTo>
                    <a:pt x="276436" y="32028"/>
                  </a:lnTo>
                  <a:lnTo>
                    <a:pt x="276436" y="25943"/>
                  </a:lnTo>
                  <a:close/>
                  <a:moveTo>
                    <a:pt x="6745" y="32349"/>
                  </a:moveTo>
                  <a:lnTo>
                    <a:pt x="6745" y="38451"/>
                  </a:lnTo>
                  <a:lnTo>
                    <a:pt x="339" y="38451"/>
                  </a:lnTo>
                  <a:lnTo>
                    <a:pt x="339" y="32349"/>
                  </a:lnTo>
                  <a:close/>
                  <a:moveTo>
                    <a:pt x="13471" y="32349"/>
                  </a:moveTo>
                  <a:lnTo>
                    <a:pt x="13471" y="38451"/>
                  </a:lnTo>
                  <a:lnTo>
                    <a:pt x="7066" y="38451"/>
                  </a:lnTo>
                  <a:lnTo>
                    <a:pt x="7066" y="32349"/>
                  </a:lnTo>
                  <a:close/>
                  <a:moveTo>
                    <a:pt x="20198" y="32349"/>
                  </a:moveTo>
                  <a:lnTo>
                    <a:pt x="20198" y="38451"/>
                  </a:lnTo>
                  <a:lnTo>
                    <a:pt x="13810" y="38451"/>
                  </a:lnTo>
                  <a:lnTo>
                    <a:pt x="13810" y="32349"/>
                  </a:lnTo>
                  <a:close/>
                  <a:moveTo>
                    <a:pt x="26942" y="32349"/>
                  </a:moveTo>
                  <a:lnTo>
                    <a:pt x="26942" y="38451"/>
                  </a:lnTo>
                  <a:lnTo>
                    <a:pt x="20537" y="38451"/>
                  </a:lnTo>
                  <a:lnTo>
                    <a:pt x="20537" y="32349"/>
                  </a:lnTo>
                  <a:close/>
                  <a:moveTo>
                    <a:pt x="33669" y="32349"/>
                  </a:moveTo>
                  <a:lnTo>
                    <a:pt x="33669" y="38451"/>
                  </a:lnTo>
                  <a:lnTo>
                    <a:pt x="27281" y="38451"/>
                  </a:lnTo>
                  <a:lnTo>
                    <a:pt x="27281" y="32349"/>
                  </a:lnTo>
                  <a:close/>
                  <a:moveTo>
                    <a:pt x="40414" y="32367"/>
                  </a:moveTo>
                  <a:lnTo>
                    <a:pt x="40414" y="38451"/>
                  </a:lnTo>
                  <a:lnTo>
                    <a:pt x="34008" y="38451"/>
                  </a:lnTo>
                  <a:lnTo>
                    <a:pt x="34008" y="32367"/>
                  </a:lnTo>
                  <a:close/>
                  <a:moveTo>
                    <a:pt x="47140" y="32367"/>
                  </a:moveTo>
                  <a:lnTo>
                    <a:pt x="47140" y="38451"/>
                  </a:lnTo>
                  <a:lnTo>
                    <a:pt x="40753" y="38451"/>
                  </a:lnTo>
                  <a:lnTo>
                    <a:pt x="40753" y="32367"/>
                  </a:lnTo>
                  <a:close/>
                  <a:moveTo>
                    <a:pt x="53885" y="32367"/>
                  </a:moveTo>
                  <a:lnTo>
                    <a:pt x="53885" y="38451"/>
                  </a:lnTo>
                  <a:lnTo>
                    <a:pt x="47479" y="38451"/>
                  </a:lnTo>
                  <a:lnTo>
                    <a:pt x="47479" y="32367"/>
                  </a:lnTo>
                  <a:close/>
                  <a:moveTo>
                    <a:pt x="60611" y="32367"/>
                  </a:moveTo>
                  <a:lnTo>
                    <a:pt x="60611" y="38451"/>
                  </a:lnTo>
                  <a:lnTo>
                    <a:pt x="54206" y="38451"/>
                  </a:lnTo>
                  <a:lnTo>
                    <a:pt x="54206" y="32367"/>
                  </a:lnTo>
                  <a:close/>
                  <a:moveTo>
                    <a:pt x="67338" y="32367"/>
                  </a:moveTo>
                  <a:lnTo>
                    <a:pt x="67338" y="38451"/>
                  </a:lnTo>
                  <a:lnTo>
                    <a:pt x="60950" y="38451"/>
                  </a:lnTo>
                  <a:lnTo>
                    <a:pt x="60950" y="32367"/>
                  </a:lnTo>
                  <a:close/>
                  <a:moveTo>
                    <a:pt x="74083" y="32367"/>
                  </a:moveTo>
                  <a:lnTo>
                    <a:pt x="74083" y="38451"/>
                  </a:lnTo>
                  <a:lnTo>
                    <a:pt x="67677" y="38451"/>
                  </a:lnTo>
                  <a:lnTo>
                    <a:pt x="67677" y="32367"/>
                  </a:lnTo>
                  <a:close/>
                  <a:moveTo>
                    <a:pt x="80809" y="32367"/>
                  </a:moveTo>
                  <a:lnTo>
                    <a:pt x="80809" y="38451"/>
                  </a:lnTo>
                  <a:lnTo>
                    <a:pt x="74422" y="38451"/>
                  </a:lnTo>
                  <a:lnTo>
                    <a:pt x="74422" y="32367"/>
                  </a:lnTo>
                  <a:close/>
                  <a:moveTo>
                    <a:pt x="87554" y="32367"/>
                  </a:moveTo>
                  <a:lnTo>
                    <a:pt x="87554" y="38451"/>
                  </a:lnTo>
                  <a:lnTo>
                    <a:pt x="81148" y="38451"/>
                  </a:lnTo>
                  <a:lnTo>
                    <a:pt x="81148" y="32367"/>
                  </a:lnTo>
                  <a:close/>
                  <a:moveTo>
                    <a:pt x="94281" y="32367"/>
                  </a:moveTo>
                  <a:lnTo>
                    <a:pt x="94281" y="38451"/>
                  </a:lnTo>
                  <a:lnTo>
                    <a:pt x="87893" y="38451"/>
                  </a:lnTo>
                  <a:lnTo>
                    <a:pt x="87893" y="32367"/>
                  </a:lnTo>
                  <a:close/>
                  <a:moveTo>
                    <a:pt x="101025" y="32367"/>
                  </a:moveTo>
                  <a:lnTo>
                    <a:pt x="101025" y="38451"/>
                  </a:lnTo>
                  <a:lnTo>
                    <a:pt x="94620" y="38451"/>
                  </a:lnTo>
                  <a:lnTo>
                    <a:pt x="94620" y="32367"/>
                  </a:lnTo>
                  <a:close/>
                  <a:moveTo>
                    <a:pt x="107752" y="32367"/>
                  </a:moveTo>
                  <a:lnTo>
                    <a:pt x="107752" y="38451"/>
                  </a:lnTo>
                  <a:lnTo>
                    <a:pt x="101346" y="38451"/>
                  </a:lnTo>
                  <a:lnTo>
                    <a:pt x="101346" y="32367"/>
                  </a:lnTo>
                  <a:close/>
                  <a:moveTo>
                    <a:pt x="114478" y="32367"/>
                  </a:moveTo>
                  <a:lnTo>
                    <a:pt x="114478" y="38451"/>
                  </a:lnTo>
                  <a:lnTo>
                    <a:pt x="108091" y="38451"/>
                  </a:lnTo>
                  <a:lnTo>
                    <a:pt x="108091" y="32367"/>
                  </a:lnTo>
                  <a:close/>
                  <a:moveTo>
                    <a:pt x="121223" y="32367"/>
                  </a:moveTo>
                  <a:lnTo>
                    <a:pt x="121223" y="38451"/>
                  </a:lnTo>
                  <a:lnTo>
                    <a:pt x="114817" y="38451"/>
                  </a:lnTo>
                  <a:lnTo>
                    <a:pt x="114817" y="32367"/>
                  </a:lnTo>
                  <a:close/>
                  <a:moveTo>
                    <a:pt x="127950" y="32367"/>
                  </a:moveTo>
                  <a:lnTo>
                    <a:pt x="127950" y="38451"/>
                  </a:lnTo>
                  <a:lnTo>
                    <a:pt x="121562" y="38451"/>
                  </a:lnTo>
                  <a:lnTo>
                    <a:pt x="121562" y="32367"/>
                  </a:lnTo>
                  <a:close/>
                  <a:moveTo>
                    <a:pt x="134694" y="32367"/>
                  </a:moveTo>
                  <a:lnTo>
                    <a:pt x="134694" y="38451"/>
                  </a:lnTo>
                  <a:lnTo>
                    <a:pt x="128289" y="38451"/>
                  </a:lnTo>
                  <a:lnTo>
                    <a:pt x="128289" y="32367"/>
                  </a:lnTo>
                  <a:close/>
                  <a:moveTo>
                    <a:pt x="141421" y="32367"/>
                  </a:moveTo>
                  <a:lnTo>
                    <a:pt x="141421" y="38451"/>
                  </a:lnTo>
                  <a:lnTo>
                    <a:pt x="135033" y="38451"/>
                  </a:lnTo>
                  <a:lnTo>
                    <a:pt x="135033" y="32367"/>
                  </a:lnTo>
                  <a:close/>
                  <a:moveTo>
                    <a:pt x="148148" y="32367"/>
                  </a:moveTo>
                  <a:lnTo>
                    <a:pt x="148148" y="38451"/>
                  </a:lnTo>
                  <a:lnTo>
                    <a:pt x="141760" y="38451"/>
                  </a:lnTo>
                  <a:lnTo>
                    <a:pt x="141760" y="32367"/>
                  </a:lnTo>
                  <a:close/>
                  <a:moveTo>
                    <a:pt x="154892" y="32367"/>
                  </a:moveTo>
                  <a:lnTo>
                    <a:pt x="154892" y="38451"/>
                  </a:lnTo>
                  <a:lnTo>
                    <a:pt x="148487" y="38451"/>
                  </a:lnTo>
                  <a:lnTo>
                    <a:pt x="148487" y="32367"/>
                  </a:lnTo>
                  <a:close/>
                  <a:moveTo>
                    <a:pt x="161619" y="32367"/>
                  </a:moveTo>
                  <a:lnTo>
                    <a:pt x="161619" y="38451"/>
                  </a:lnTo>
                  <a:lnTo>
                    <a:pt x="155231" y="38451"/>
                  </a:lnTo>
                  <a:lnTo>
                    <a:pt x="155231" y="32367"/>
                  </a:lnTo>
                  <a:close/>
                  <a:moveTo>
                    <a:pt x="168363" y="32367"/>
                  </a:moveTo>
                  <a:lnTo>
                    <a:pt x="168363" y="38451"/>
                  </a:lnTo>
                  <a:lnTo>
                    <a:pt x="161958" y="38451"/>
                  </a:lnTo>
                  <a:lnTo>
                    <a:pt x="161958" y="32367"/>
                  </a:lnTo>
                  <a:close/>
                  <a:moveTo>
                    <a:pt x="175090" y="32349"/>
                  </a:moveTo>
                  <a:lnTo>
                    <a:pt x="175090" y="38451"/>
                  </a:lnTo>
                  <a:lnTo>
                    <a:pt x="168702" y="38451"/>
                  </a:lnTo>
                  <a:lnTo>
                    <a:pt x="168702" y="32349"/>
                  </a:lnTo>
                  <a:close/>
                  <a:moveTo>
                    <a:pt x="181834" y="32349"/>
                  </a:moveTo>
                  <a:lnTo>
                    <a:pt x="181834" y="38451"/>
                  </a:lnTo>
                  <a:lnTo>
                    <a:pt x="175429" y="38451"/>
                  </a:lnTo>
                  <a:lnTo>
                    <a:pt x="175429" y="32349"/>
                  </a:lnTo>
                  <a:close/>
                  <a:moveTo>
                    <a:pt x="188561" y="32349"/>
                  </a:moveTo>
                  <a:lnTo>
                    <a:pt x="188561" y="38451"/>
                  </a:lnTo>
                  <a:lnTo>
                    <a:pt x="182173" y="38451"/>
                  </a:lnTo>
                  <a:lnTo>
                    <a:pt x="182173" y="32349"/>
                  </a:lnTo>
                  <a:close/>
                  <a:moveTo>
                    <a:pt x="195288" y="32349"/>
                  </a:moveTo>
                  <a:lnTo>
                    <a:pt x="195288" y="38451"/>
                  </a:lnTo>
                  <a:lnTo>
                    <a:pt x="188900" y="38451"/>
                  </a:lnTo>
                  <a:lnTo>
                    <a:pt x="188900" y="32349"/>
                  </a:lnTo>
                  <a:close/>
                  <a:moveTo>
                    <a:pt x="202032" y="32349"/>
                  </a:moveTo>
                  <a:lnTo>
                    <a:pt x="202032" y="38451"/>
                  </a:lnTo>
                  <a:lnTo>
                    <a:pt x="195627" y="38451"/>
                  </a:lnTo>
                  <a:lnTo>
                    <a:pt x="195627" y="32349"/>
                  </a:lnTo>
                  <a:close/>
                  <a:moveTo>
                    <a:pt x="208759" y="32367"/>
                  </a:moveTo>
                  <a:lnTo>
                    <a:pt x="208759" y="38451"/>
                  </a:lnTo>
                  <a:lnTo>
                    <a:pt x="202371" y="38451"/>
                  </a:lnTo>
                  <a:lnTo>
                    <a:pt x="202371" y="32367"/>
                  </a:lnTo>
                  <a:close/>
                  <a:moveTo>
                    <a:pt x="215504" y="32367"/>
                  </a:moveTo>
                  <a:lnTo>
                    <a:pt x="215504" y="38451"/>
                  </a:lnTo>
                  <a:lnTo>
                    <a:pt x="209098" y="38451"/>
                  </a:lnTo>
                  <a:lnTo>
                    <a:pt x="209098" y="32367"/>
                  </a:lnTo>
                  <a:close/>
                  <a:moveTo>
                    <a:pt x="222230" y="32367"/>
                  </a:moveTo>
                  <a:lnTo>
                    <a:pt x="222230" y="38451"/>
                  </a:lnTo>
                  <a:lnTo>
                    <a:pt x="215843" y="38451"/>
                  </a:lnTo>
                  <a:lnTo>
                    <a:pt x="215843" y="32367"/>
                  </a:lnTo>
                  <a:close/>
                  <a:moveTo>
                    <a:pt x="228975" y="32367"/>
                  </a:moveTo>
                  <a:lnTo>
                    <a:pt x="228975" y="38451"/>
                  </a:lnTo>
                  <a:lnTo>
                    <a:pt x="222569" y="38451"/>
                  </a:lnTo>
                  <a:lnTo>
                    <a:pt x="222569" y="32367"/>
                  </a:lnTo>
                  <a:close/>
                  <a:moveTo>
                    <a:pt x="235701" y="32367"/>
                  </a:moveTo>
                  <a:lnTo>
                    <a:pt x="235701" y="38451"/>
                  </a:lnTo>
                  <a:lnTo>
                    <a:pt x="229296" y="38451"/>
                  </a:lnTo>
                  <a:lnTo>
                    <a:pt x="229296" y="32367"/>
                  </a:lnTo>
                  <a:close/>
                  <a:moveTo>
                    <a:pt x="242428" y="32367"/>
                  </a:moveTo>
                  <a:lnTo>
                    <a:pt x="242428" y="38451"/>
                  </a:lnTo>
                  <a:lnTo>
                    <a:pt x="236040" y="38451"/>
                  </a:lnTo>
                  <a:lnTo>
                    <a:pt x="236040" y="32367"/>
                  </a:lnTo>
                  <a:close/>
                  <a:moveTo>
                    <a:pt x="249173" y="32367"/>
                  </a:moveTo>
                  <a:lnTo>
                    <a:pt x="249173" y="38451"/>
                  </a:lnTo>
                  <a:lnTo>
                    <a:pt x="242767" y="38451"/>
                  </a:lnTo>
                  <a:lnTo>
                    <a:pt x="242767" y="32367"/>
                  </a:lnTo>
                  <a:close/>
                  <a:moveTo>
                    <a:pt x="255899" y="32367"/>
                  </a:moveTo>
                  <a:lnTo>
                    <a:pt x="255899" y="38451"/>
                  </a:lnTo>
                  <a:lnTo>
                    <a:pt x="249512" y="38451"/>
                  </a:lnTo>
                  <a:lnTo>
                    <a:pt x="249512" y="32367"/>
                  </a:lnTo>
                  <a:close/>
                  <a:moveTo>
                    <a:pt x="262644" y="32367"/>
                  </a:moveTo>
                  <a:lnTo>
                    <a:pt x="262644" y="38451"/>
                  </a:lnTo>
                  <a:lnTo>
                    <a:pt x="256238" y="38451"/>
                  </a:lnTo>
                  <a:lnTo>
                    <a:pt x="256238" y="32367"/>
                  </a:lnTo>
                  <a:close/>
                  <a:moveTo>
                    <a:pt x="269370" y="32367"/>
                  </a:moveTo>
                  <a:lnTo>
                    <a:pt x="269370" y="38451"/>
                  </a:lnTo>
                  <a:lnTo>
                    <a:pt x="262983" y="38451"/>
                  </a:lnTo>
                  <a:lnTo>
                    <a:pt x="262983" y="32367"/>
                  </a:lnTo>
                  <a:close/>
                  <a:moveTo>
                    <a:pt x="276115" y="32367"/>
                  </a:moveTo>
                  <a:lnTo>
                    <a:pt x="276115" y="38451"/>
                  </a:lnTo>
                  <a:lnTo>
                    <a:pt x="269709" y="38451"/>
                  </a:lnTo>
                  <a:lnTo>
                    <a:pt x="269709" y="32367"/>
                  </a:lnTo>
                  <a:close/>
                  <a:moveTo>
                    <a:pt x="282842" y="32367"/>
                  </a:moveTo>
                  <a:lnTo>
                    <a:pt x="282842" y="38451"/>
                  </a:lnTo>
                  <a:lnTo>
                    <a:pt x="276436" y="38451"/>
                  </a:lnTo>
                  <a:lnTo>
                    <a:pt x="276436" y="32367"/>
                  </a:lnTo>
                  <a:close/>
                  <a:moveTo>
                    <a:pt x="6745" y="38772"/>
                  </a:moveTo>
                  <a:lnTo>
                    <a:pt x="6745" y="44856"/>
                  </a:lnTo>
                  <a:lnTo>
                    <a:pt x="339" y="44856"/>
                  </a:lnTo>
                  <a:lnTo>
                    <a:pt x="339" y="38772"/>
                  </a:lnTo>
                  <a:close/>
                  <a:moveTo>
                    <a:pt x="13471" y="38772"/>
                  </a:moveTo>
                  <a:lnTo>
                    <a:pt x="13471" y="44856"/>
                  </a:lnTo>
                  <a:lnTo>
                    <a:pt x="7066" y="44856"/>
                  </a:lnTo>
                  <a:lnTo>
                    <a:pt x="7066" y="38772"/>
                  </a:lnTo>
                  <a:close/>
                  <a:moveTo>
                    <a:pt x="20198" y="38772"/>
                  </a:moveTo>
                  <a:lnTo>
                    <a:pt x="20198" y="44856"/>
                  </a:lnTo>
                  <a:lnTo>
                    <a:pt x="13810" y="44856"/>
                  </a:lnTo>
                  <a:lnTo>
                    <a:pt x="13810" y="38772"/>
                  </a:lnTo>
                  <a:close/>
                  <a:moveTo>
                    <a:pt x="26942" y="38772"/>
                  </a:moveTo>
                  <a:lnTo>
                    <a:pt x="26942" y="44856"/>
                  </a:lnTo>
                  <a:lnTo>
                    <a:pt x="20537" y="44856"/>
                  </a:lnTo>
                  <a:lnTo>
                    <a:pt x="20537" y="38772"/>
                  </a:lnTo>
                  <a:close/>
                  <a:moveTo>
                    <a:pt x="33669" y="38772"/>
                  </a:moveTo>
                  <a:lnTo>
                    <a:pt x="33669" y="44856"/>
                  </a:lnTo>
                  <a:lnTo>
                    <a:pt x="27281" y="44856"/>
                  </a:lnTo>
                  <a:lnTo>
                    <a:pt x="27281" y="38772"/>
                  </a:lnTo>
                  <a:close/>
                  <a:moveTo>
                    <a:pt x="40414" y="38772"/>
                  </a:moveTo>
                  <a:lnTo>
                    <a:pt x="40414" y="44856"/>
                  </a:lnTo>
                  <a:lnTo>
                    <a:pt x="34008" y="44856"/>
                  </a:lnTo>
                  <a:lnTo>
                    <a:pt x="34008" y="38772"/>
                  </a:lnTo>
                  <a:close/>
                  <a:moveTo>
                    <a:pt x="47140" y="38772"/>
                  </a:moveTo>
                  <a:lnTo>
                    <a:pt x="47140" y="44856"/>
                  </a:lnTo>
                  <a:lnTo>
                    <a:pt x="40753" y="44856"/>
                  </a:lnTo>
                  <a:lnTo>
                    <a:pt x="40753" y="38772"/>
                  </a:lnTo>
                  <a:close/>
                  <a:moveTo>
                    <a:pt x="53885" y="38772"/>
                  </a:moveTo>
                  <a:lnTo>
                    <a:pt x="53885" y="44856"/>
                  </a:lnTo>
                  <a:lnTo>
                    <a:pt x="47479" y="44856"/>
                  </a:lnTo>
                  <a:lnTo>
                    <a:pt x="47479" y="38772"/>
                  </a:lnTo>
                  <a:close/>
                  <a:moveTo>
                    <a:pt x="60611" y="38772"/>
                  </a:moveTo>
                  <a:lnTo>
                    <a:pt x="60611" y="44856"/>
                  </a:lnTo>
                  <a:lnTo>
                    <a:pt x="54206" y="44856"/>
                  </a:lnTo>
                  <a:lnTo>
                    <a:pt x="54206" y="38772"/>
                  </a:lnTo>
                  <a:close/>
                  <a:moveTo>
                    <a:pt x="67338" y="38772"/>
                  </a:moveTo>
                  <a:lnTo>
                    <a:pt x="67338" y="44856"/>
                  </a:lnTo>
                  <a:lnTo>
                    <a:pt x="60950" y="44856"/>
                  </a:lnTo>
                  <a:lnTo>
                    <a:pt x="60950" y="38772"/>
                  </a:lnTo>
                  <a:close/>
                  <a:moveTo>
                    <a:pt x="74083" y="38772"/>
                  </a:moveTo>
                  <a:lnTo>
                    <a:pt x="74083" y="44856"/>
                  </a:lnTo>
                  <a:lnTo>
                    <a:pt x="67677" y="44856"/>
                  </a:lnTo>
                  <a:lnTo>
                    <a:pt x="67677" y="38772"/>
                  </a:lnTo>
                  <a:close/>
                  <a:moveTo>
                    <a:pt x="80809" y="38772"/>
                  </a:moveTo>
                  <a:lnTo>
                    <a:pt x="80809" y="44856"/>
                  </a:lnTo>
                  <a:lnTo>
                    <a:pt x="74422" y="44856"/>
                  </a:lnTo>
                  <a:lnTo>
                    <a:pt x="74422" y="38772"/>
                  </a:lnTo>
                  <a:close/>
                  <a:moveTo>
                    <a:pt x="87554" y="38772"/>
                  </a:moveTo>
                  <a:lnTo>
                    <a:pt x="87554" y="44856"/>
                  </a:lnTo>
                  <a:lnTo>
                    <a:pt x="81148" y="44856"/>
                  </a:lnTo>
                  <a:lnTo>
                    <a:pt x="81148" y="38772"/>
                  </a:lnTo>
                  <a:close/>
                  <a:moveTo>
                    <a:pt x="94281" y="38772"/>
                  </a:moveTo>
                  <a:lnTo>
                    <a:pt x="94281" y="44856"/>
                  </a:lnTo>
                  <a:lnTo>
                    <a:pt x="87893" y="44856"/>
                  </a:lnTo>
                  <a:lnTo>
                    <a:pt x="87893" y="38772"/>
                  </a:lnTo>
                  <a:close/>
                  <a:moveTo>
                    <a:pt x="101025" y="38772"/>
                  </a:moveTo>
                  <a:lnTo>
                    <a:pt x="101025" y="44856"/>
                  </a:lnTo>
                  <a:lnTo>
                    <a:pt x="94620" y="44856"/>
                  </a:lnTo>
                  <a:lnTo>
                    <a:pt x="94620" y="38772"/>
                  </a:lnTo>
                  <a:close/>
                  <a:moveTo>
                    <a:pt x="107752" y="38772"/>
                  </a:moveTo>
                  <a:lnTo>
                    <a:pt x="107752" y="44856"/>
                  </a:lnTo>
                  <a:lnTo>
                    <a:pt x="101346" y="44856"/>
                  </a:lnTo>
                  <a:lnTo>
                    <a:pt x="101346" y="38772"/>
                  </a:lnTo>
                  <a:close/>
                  <a:moveTo>
                    <a:pt x="114478" y="38772"/>
                  </a:moveTo>
                  <a:lnTo>
                    <a:pt x="114478" y="44856"/>
                  </a:lnTo>
                  <a:lnTo>
                    <a:pt x="108091" y="44856"/>
                  </a:lnTo>
                  <a:lnTo>
                    <a:pt x="108091" y="38772"/>
                  </a:lnTo>
                  <a:close/>
                  <a:moveTo>
                    <a:pt x="121223" y="38772"/>
                  </a:moveTo>
                  <a:lnTo>
                    <a:pt x="121223" y="44856"/>
                  </a:lnTo>
                  <a:lnTo>
                    <a:pt x="114817" y="44856"/>
                  </a:lnTo>
                  <a:lnTo>
                    <a:pt x="114817" y="38772"/>
                  </a:lnTo>
                  <a:close/>
                  <a:moveTo>
                    <a:pt x="127950" y="38772"/>
                  </a:moveTo>
                  <a:lnTo>
                    <a:pt x="127950" y="44856"/>
                  </a:lnTo>
                  <a:lnTo>
                    <a:pt x="121562" y="44856"/>
                  </a:lnTo>
                  <a:lnTo>
                    <a:pt x="121562" y="38772"/>
                  </a:lnTo>
                  <a:close/>
                  <a:moveTo>
                    <a:pt x="134694" y="38772"/>
                  </a:moveTo>
                  <a:lnTo>
                    <a:pt x="134694" y="44856"/>
                  </a:lnTo>
                  <a:lnTo>
                    <a:pt x="128289" y="44856"/>
                  </a:lnTo>
                  <a:lnTo>
                    <a:pt x="128289" y="38772"/>
                  </a:lnTo>
                  <a:close/>
                  <a:moveTo>
                    <a:pt x="141421" y="38772"/>
                  </a:moveTo>
                  <a:lnTo>
                    <a:pt x="141421" y="44856"/>
                  </a:lnTo>
                  <a:lnTo>
                    <a:pt x="135033" y="44856"/>
                  </a:lnTo>
                  <a:lnTo>
                    <a:pt x="135033" y="38772"/>
                  </a:lnTo>
                  <a:close/>
                  <a:moveTo>
                    <a:pt x="148148" y="38772"/>
                  </a:moveTo>
                  <a:lnTo>
                    <a:pt x="148148" y="44856"/>
                  </a:lnTo>
                  <a:lnTo>
                    <a:pt x="141760" y="44856"/>
                  </a:lnTo>
                  <a:lnTo>
                    <a:pt x="141760" y="38772"/>
                  </a:lnTo>
                  <a:close/>
                  <a:moveTo>
                    <a:pt x="154892" y="38772"/>
                  </a:moveTo>
                  <a:lnTo>
                    <a:pt x="154892" y="44856"/>
                  </a:lnTo>
                  <a:lnTo>
                    <a:pt x="148487" y="44856"/>
                  </a:lnTo>
                  <a:lnTo>
                    <a:pt x="148487" y="38772"/>
                  </a:lnTo>
                  <a:close/>
                  <a:moveTo>
                    <a:pt x="161619" y="38772"/>
                  </a:moveTo>
                  <a:lnTo>
                    <a:pt x="161619" y="44856"/>
                  </a:lnTo>
                  <a:lnTo>
                    <a:pt x="155231" y="44856"/>
                  </a:lnTo>
                  <a:lnTo>
                    <a:pt x="155231" y="38772"/>
                  </a:lnTo>
                  <a:close/>
                  <a:moveTo>
                    <a:pt x="168363" y="38772"/>
                  </a:moveTo>
                  <a:lnTo>
                    <a:pt x="168363" y="44856"/>
                  </a:lnTo>
                  <a:lnTo>
                    <a:pt x="161958" y="44856"/>
                  </a:lnTo>
                  <a:lnTo>
                    <a:pt x="161958" y="38772"/>
                  </a:lnTo>
                  <a:close/>
                  <a:moveTo>
                    <a:pt x="175090" y="38772"/>
                  </a:moveTo>
                  <a:lnTo>
                    <a:pt x="175090" y="44856"/>
                  </a:lnTo>
                  <a:lnTo>
                    <a:pt x="168702" y="44856"/>
                  </a:lnTo>
                  <a:lnTo>
                    <a:pt x="168702" y="38772"/>
                  </a:lnTo>
                  <a:close/>
                  <a:moveTo>
                    <a:pt x="181834" y="38772"/>
                  </a:moveTo>
                  <a:lnTo>
                    <a:pt x="181834" y="44856"/>
                  </a:lnTo>
                  <a:lnTo>
                    <a:pt x="175429" y="44856"/>
                  </a:lnTo>
                  <a:lnTo>
                    <a:pt x="175429" y="38772"/>
                  </a:lnTo>
                  <a:close/>
                  <a:moveTo>
                    <a:pt x="188561" y="38772"/>
                  </a:moveTo>
                  <a:lnTo>
                    <a:pt x="188561" y="44856"/>
                  </a:lnTo>
                  <a:lnTo>
                    <a:pt x="182173" y="44856"/>
                  </a:lnTo>
                  <a:lnTo>
                    <a:pt x="182173" y="38772"/>
                  </a:lnTo>
                  <a:close/>
                  <a:moveTo>
                    <a:pt x="195288" y="38772"/>
                  </a:moveTo>
                  <a:lnTo>
                    <a:pt x="195288" y="44856"/>
                  </a:lnTo>
                  <a:lnTo>
                    <a:pt x="188900" y="44856"/>
                  </a:lnTo>
                  <a:lnTo>
                    <a:pt x="188900" y="38772"/>
                  </a:lnTo>
                  <a:close/>
                  <a:moveTo>
                    <a:pt x="202032" y="38772"/>
                  </a:moveTo>
                  <a:lnTo>
                    <a:pt x="202032" y="44856"/>
                  </a:lnTo>
                  <a:lnTo>
                    <a:pt x="195627" y="44856"/>
                  </a:lnTo>
                  <a:lnTo>
                    <a:pt x="195627" y="38772"/>
                  </a:lnTo>
                  <a:close/>
                  <a:moveTo>
                    <a:pt x="208759" y="38772"/>
                  </a:moveTo>
                  <a:lnTo>
                    <a:pt x="208759" y="44856"/>
                  </a:lnTo>
                  <a:lnTo>
                    <a:pt x="202371" y="44856"/>
                  </a:lnTo>
                  <a:lnTo>
                    <a:pt x="202371" y="38772"/>
                  </a:lnTo>
                  <a:close/>
                  <a:moveTo>
                    <a:pt x="215504" y="38772"/>
                  </a:moveTo>
                  <a:lnTo>
                    <a:pt x="215504" y="44856"/>
                  </a:lnTo>
                  <a:lnTo>
                    <a:pt x="209098" y="44856"/>
                  </a:lnTo>
                  <a:lnTo>
                    <a:pt x="209098" y="38772"/>
                  </a:lnTo>
                  <a:close/>
                  <a:moveTo>
                    <a:pt x="222230" y="38772"/>
                  </a:moveTo>
                  <a:lnTo>
                    <a:pt x="222230" y="44856"/>
                  </a:lnTo>
                  <a:lnTo>
                    <a:pt x="215843" y="44856"/>
                  </a:lnTo>
                  <a:lnTo>
                    <a:pt x="215843" y="38772"/>
                  </a:lnTo>
                  <a:close/>
                  <a:moveTo>
                    <a:pt x="228975" y="38772"/>
                  </a:moveTo>
                  <a:lnTo>
                    <a:pt x="228975" y="44856"/>
                  </a:lnTo>
                  <a:lnTo>
                    <a:pt x="222569" y="44856"/>
                  </a:lnTo>
                  <a:lnTo>
                    <a:pt x="222569" y="38772"/>
                  </a:lnTo>
                  <a:close/>
                  <a:moveTo>
                    <a:pt x="235701" y="38772"/>
                  </a:moveTo>
                  <a:lnTo>
                    <a:pt x="235701" y="44856"/>
                  </a:lnTo>
                  <a:lnTo>
                    <a:pt x="229296" y="44856"/>
                  </a:lnTo>
                  <a:lnTo>
                    <a:pt x="229296" y="38772"/>
                  </a:lnTo>
                  <a:close/>
                  <a:moveTo>
                    <a:pt x="242428" y="38772"/>
                  </a:moveTo>
                  <a:lnTo>
                    <a:pt x="242428" y="44856"/>
                  </a:lnTo>
                  <a:lnTo>
                    <a:pt x="236040" y="44856"/>
                  </a:lnTo>
                  <a:lnTo>
                    <a:pt x="236040" y="38772"/>
                  </a:lnTo>
                  <a:close/>
                  <a:moveTo>
                    <a:pt x="249173" y="38772"/>
                  </a:moveTo>
                  <a:lnTo>
                    <a:pt x="249173" y="44856"/>
                  </a:lnTo>
                  <a:lnTo>
                    <a:pt x="242767" y="44856"/>
                  </a:lnTo>
                  <a:lnTo>
                    <a:pt x="242767" y="38772"/>
                  </a:lnTo>
                  <a:close/>
                  <a:moveTo>
                    <a:pt x="255899" y="38772"/>
                  </a:moveTo>
                  <a:lnTo>
                    <a:pt x="255899" y="44856"/>
                  </a:lnTo>
                  <a:lnTo>
                    <a:pt x="249512" y="44856"/>
                  </a:lnTo>
                  <a:lnTo>
                    <a:pt x="249512" y="38772"/>
                  </a:lnTo>
                  <a:close/>
                  <a:moveTo>
                    <a:pt x="262644" y="38772"/>
                  </a:moveTo>
                  <a:lnTo>
                    <a:pt x="262644" y="44856"/>
                  </a:lnTo>
                  <a:lnTo>
                    <a:pt x="256238" y="44856"/>
                  </a:lnTo>
                  <a:lnTo>
                    <a:pt x="256238" y="38772"/>
                  </a:lnTo>
                  <a:close/>
                  <a:moveTo>
                    <a:pt x="269370" y="38772"/>
                  </a:moveTo>
                  <a:lnTo>
                    <a:pt x="269370" y="44856"/>
                  </a:lnTo>
                  <a:lnTo>
                    <a:pt x="262983" y="44856"/>
                  </a:lnTo>
                  <a:lnTo>
                    <a:pt x="262983" y="38772"/>
                  </a:lnTo>
                  <a:close/>
                  <a:moveTo>
                    <a:pt x="276115" y="38772"/>
                  </a:moveTo>
                  <a:lnTo>
                    <a:pt x="276115" y="44856"/>
                  </a:lnTo>
                  <a:lnTo>
                    <a:pt x="269709" y="44856"/>
                  </a:lnTo>
                  <a:lnTo>
                    <a:pt x="269709" y="38772"/>
                  </a:lnTo>
                  <a:close/>
                  <a:moveTo>
                    <a:pt x="282842" y="38772"/>
                  </a:moveTo>
                  <a:lnTo>
                    <a:pt x="282842" y="44856"/>
                  </a:lnTo>
                  <a:lnTo>
                    <a:pt x="276436" y="44856"/>
                  </a:lnTo>
                  <a:lnTo>
                    <a:pt x="276436" y="38772"/>
                  </a:lnTo>
                  <a:close/>
                  <a:moveTo>
                    <a:pt x="6745" y="45178"/>
                  </a:moveTo>
                  <a:lnTo>
                    <a:pt x="6745" y="51262"/>
                  </a:lnTo>
                  <a:lnTo>
                    <a:pt x="339" y="51262"/>
                  </a:lnTo>
                  <a:lnTo>
                    <a:pt x="339" y="45178"/>
                  </a:lnTo>
                  <a:close/>
                  <a:moveTo>
                    <a:pt x="13471" y="45178"/>
                  </a:moveTo>
                  <a:lnTo>
                    <a:pt x="13471" y="51262"/>
                  </a:lnTo>
                  <a:lnTo>
                    <a:pt x="7066" y="51262"/>
                  </a:lnTo>
                  <a:lnTo>
                    <a:pt x="7066" y="45178"/>
                  </a:lnTo>
                  <a:close/>
                  <a:moveTo>
                    <a:pt x="20198" y="45178"/>
                  </a:moveTo>
                  <a:lnTo>
                    <a:pt x="20198" y="51262"/>
                  </a:lnTo>
                  <a:lnTo>
                    <a:pt x="13810" y="51262"/>
                  </a:lnTo>
                  <a:lnTo>
                    <a:pt x="13810" y="45178"/>
                  </a:lnTo>
                  <a:close/>
                  <a:moveTo>
                    <a:pt x="26942" y="45178"/>
                  </a:moveTo>
                  <a:lnTo>
                    <a:pt x="26942" y="51262"/>
                  </a:lnTo>
                  <a:lnTo>
                    <a:pt x="20537" y="51262"/>
                  </a:lnTo>
                  <a:lnTo>
                    <a:pt x="20537" y="45178"/>
                  </a:lnTo>
                  <a:close/>
                  <a:moveTo>
                    <a:pt x="33669" y="45178"/>
                  </a:moveTo>
                  <a:lnTo>
                    <a:pt x="33669" y="51262"/>
                  </a:lnTo>
                  <a:lnTo>
                    <a:pt x="27281" y="51262"/>
                  </a:lnTo>
                  <a:lnTo>
                    <a:pt x="27281" y="45178"/>
                  </a:lnTo>
                  <a:close/>
                  <a:moveTo>
                    <a:pt x="40414" y="45178"/>
                  </a:moveTo>
                  <a:lnTo>
                    <a:pt x="40414" y="51262"/>
                  </a:lnTo>
                  <a:lnTo>
                    <a:pt x="34008" y="51262"/>
                  </a:lnTo>
                  <a:lnTo>
                    <a:pt x="34008" y="45178"/>
                  </a:lnTo>
                  <a:close/>
                  <a:moveTo>
                    <a:pt x="47140" y="45178"/>
                  </a:moveTo>
                  <a:lnTo>
                    <a:pt x="47140" y="51262"/>
                  </a:lnTo>
                  <a:lnTo>
                    <a:pt x="40753" y="51262"/>
                  </a:lnTo>
                  <a:lnTo>
                    <a:pt x="40753" y="45178"/>
                  </a:lnTo>
                  <a:close/>
                  <a:moveTo>
                    <a:pt x="53885" y="45178"/>
                  </a:moveTo>
                  <a:lnTo>
                    <a:pt x="53885" y="51262"/>
                  </a:lnTo>
                  <a:lnTo>
                    <a:pt x="47479" y="51262"/>
                  </a:lnTo>
                  <a:lnTo>
                    <a:pt x="47479" y="45178"/>
                  </a:lnTo>
                  <a:close/>
                  <a:moveTo>
                    <a:pt x="60611" y="45178"/>
                  </a:moveTo>
                  <a:lnTo>
                    <a:pt x="60611" y="51262"/>
                  </a:lnTo>
                  <a:lnTo>
                    <a:pt x="54206" y="51262"/>
                  </a:lnTo>
                  <a:lnTo>
                    <a:pt x="54206" y="45178"/>
                  </a:lnTo>
                  <a:close/>
                  <a:moveTo>
                    <a:pt x="67338" y="45178"/>
                  </a:moveTo>
                  <a:lnTo>
                    <a:pt x="67338" y="51262"/>
                  </a:lnTo>
                  <a:lnTo>
                    <a:pt x="60950" y="51262"/>
                  </a:lnTo>
                  <a:lnTo>
                    <a:pt x="60950" y="45178"/>
                  </a:lnTo>
                  <a:close/>
                  <a:moveTo>
                    <a:pt x="74083" y="45178"/>
                  </a:moveTo>
                  <a:lnTo>
                    <a:pt x="74083" y="51262"/>
                  </a:lnTo>
                  <a:lnTo>
                    <a:pt x="67677" y="51262"/>
                  </a:lnTo>
                  <a:lnTo>
                    <a:pt x="67677" y="45178"/>
                  </a:lnTo>
                  <a:close/>
                  <a:moveTo>
                    <a:pt x="80809" y="45178"/>
                  </a:moveTo>
                  <a:lnTo>
                    <a:pt x="80809" y="51262"/>
                  </a:lnTo>
                  <a:lnTo>
                    <a:pt x="74422" y="51262"/>
                  </a:lnTo>
                  <a:lnTo>
                    <a:pt x="74422" y="45178"/>
                  </a:lnTo>
                  <a:close/>
                  <a:moveTo>
                    <a:pt x="87554" y="45178"/>
                  </a:moveTo>
                  <a:lnTo>
                    <a:pt x="87554" y="51262"/>
                  </a:lnTo>
                  <a:lnTo>
                    <a:pt x="81148" y="51262"/>
                  </a:lnTo>
                  <a:lnTo>
                    <a:pt x="81148" y="45178"/>
                  </a:lnTo>
                  <a:close/>
                  <a:moveTo>
                    <a:pt x="94281" y="45178"/>
                  </a:moveTo>
                  <a:lnTo>
                    <a:pt x="94281" y="51262"/>
                  </a:lnTo>
                  <a:lnTo>
                    <a:pt x="87893" y="51262"/>
                  </a:lnTo>
                  <a:lnTo>
                    <a:pt x="87893" y="45178"/>
                  </a:lnTo>
                  <a:close/>
                  <a:moveTo>
                    <a:pt x="101025" y="45178"/>
                  </a:moveTo>
                  <a:lnTo>
                    <a:pt x="101025" y="51262"/>
                  </a:lnTo>
                  <a:lnTo>
                    <a:pt x="94620" y="51262"/>
                  </a:lnTo>
                  <a:lnTo>
                    <a:pt x="94620" y="45178"/>
                  </a:lnTo>
                  <a:close/>
                  <a:moveTo>
                    <a:pt x="107752" y="45178"/>
                  </a:moveTo>
                  <a:lnTo>
                    <a:pt x="107752" y="51262"/>
                  </a:lnTo>
                  <a:lnTo>
                    <a:pt x="101346" y="51262"/>
                  </a:lnTo>
                  <a:lnTo>
                    <a:pt x="101346" y="45178"/>
                  </a:lnTo>
                  <a:close/>
                  <a:moveTo>
                    <a:pt x="114478" y="45178"/>
                  </a:moveTo>
                  <a:lnTo>
                    <a:pt x="114478" y="51262"/>
                  </a:lnTo>
                  <a:lnTo>
                    <a:pt x="108091" y="51262"/>
                  </a:lnTo>
                  <a:lnTo>
                    <a:pt x="108091" y="45178"/>
                  </a:lnTo>
                  <a:close/>
                  <a:moveTo>
                    <a:pt x="121223" y="45178"/>
                  </a:moveTo>
                  <a:lnTo>
                    <a:pt x="121223" y="51262"/>
                  </a:lnTo>
                  <a:lnTo>
                    <a:pt x="114817" y="51262"/>
                  </a:lnTo>
                  <a:lnTo>
                    <a:pt x="114817" y="45178"/>
                  </a:lnTo>
                  <a:close/>
                  <a:moveTo>
                    <a:pt x="127950" y="45178"/>
                  </a:moveTo>
                  <a:lnTo>
                    <a:pt x="127950" y="51262"/>
                  </a:lnTo>
                  <a:lnTo>
                    <a:pt x="121562" y="51262"/>
                  </a:lnTo>
                  <a:lnTo>
                    <a:pt x="121562" y="45178"/>
                  </a:lnTo>
                  <a:close/>
                  <a:moveTo>
                    <a:pt x="134694" y="45178"/>
                  </a:moveTo>
                  <a:lnTo>
                    <a:pt x="134694" y="51262"/>
                  </a:lnTo>
                  <a:lnTo>
                    <a:pt x="128289" y="51262"/>
                  </a:lnTo>
                  <a:lnTo>
                    <a:pt x="128289" y="45178"/>
                  </a:lnTo>
                  <a:close/>
                  <a:moveTo>
                    <a:pt x="141421" y="45178"/>
                  </a:moveTo>
                  <a:lnTo>
                    <a:pt x="141421" y="51262"/>
                  </a:lnTo>
                  <a:lnTo>
                    <a:pt x="135033" y="51262"/>
                  </a:lnTo>
                  <a:lnTo>
                    <a:pt x="135033" y="45178"/>
                  </a:lnTo>
                  <a:close/>
                  <a:moveTo>
                    <a:pt x="148148" y="45178"/>
                  </a:moveTo>
                  <a:lnTo>
                    <a:pt x="148148" y="51262"/>
                  </a:lnTo>
                  <a:lnTo>
                    <a:pt x="141760" y="51262"/>
                  </a:lnTo>
                  <a:lnTo>
                    <a:pt x="141760" y="45178"/>
                  </a:lnTo>
                  <a:close/>
                  <a:moveTo>
                    <a:pt x="154892" y="45178"/>
                  </a:moveTo>
                  <a:lnTo>
                    <a:pt x="154892" y="51262"/>
                  </a:lnTo>
                  <a:lnTo>
                    <a:pt x="148487" y="51262"/>
                  </a:lnTo>
                  <a:lnTo>
                    <a:pt x="148487" y="45178"/>
                  </a:lnTo>
                  <a:close/>
                  <a:moveTo>
                    <a:pt x="161619" y="45178"/>
                  </a:moveTo>
                  <a:lnTo>
                    <a:pt x="161619" y="51262"/>
                  </a:lnTo>
                  <a:lnTo>
                    <a:pt x="155231" y="51262"/>
                  </a:lnTo>
                  <a:lnTo>
                    <a:pt x="155231" y="45178"/>
                  </a:lnTo>
                  <a:close/>
                  <a:moveTo>
                    <a:pt x="168363" y="45178"/>
                  </a:moveTo>
                  <a:lnTo>
                    <a:pt x="168363" y="51262"/>
                  </a:lnTo>
                  <a:lnTo>
                    <a:pt x="161958" y="51262"/>
                  </a:lnTo>
                  <a:lnTo>
                    <a:pt x="161958" y="45178"/>
                  </a:lnTo>
                  <a:close/>
                  <a:moveTo>
                    <a:pt x="175090" y="45178"/>
                  </a:moveTo>
                  <a:lnTo>
                    <a:pt x="175090" y="51262"/>
                  </a:lnTo>
                  <a:lnTo>
                    <a:pt x="168702" y="51262"/>
                  </a:lnTo>
                  <a:lnTo>
                    <a:pt x="168702" y="45178"/>
                  </a:lnTo>
                  <a:close/>
                  <a:moveTo>
                    <a:pt x="181834" y="45178"/>
                  </a:moveTo>
                  <a:lnTo>
                    <a:pt x="181834" y="51262"/>
                  </a:lnTo>
                  <a:lnTo>
                    <a:pt x="175429" y="51262"/>
                  </a:lnTo>
                  <a:lnTo>
                    <a:pt x="175429" y="45178"/>
                  </a:lnTo>
                  <a:close/>
                  <a:moveTo>
                    <a:pt x="188561" y="45178"/>
                  </a:moveTo>
                  <a:lnTo>
                    <a:pt x="188561" y="51262"/>
                  </a:lnTo>
                  <a:lnTo>
                    <a:pt x="182173" y="51262"/>
                  </a:lnTo>
                  <a:lnTo>
                    <a:pt x="182173" y="45178"/>
                  </a:lnTo>
                  <a:close/>
                  <a:moveTo>
                    <a:pt x="195288" y="45178"/>
                  </a:moveTo>
                  <a:lnTo>
                    <a:pt x="195288" y="51262"/>
                  </a:lnTo>
                  <a:lnTo>
                    <a:pt x="188900" y="51262"/>
                  </a:lnTo>
                  <a:lnTo>
                    <a:pt x="188900" y="45178"/>
                  </a:lnTo>
                  <a:close/>
                  <a:moveTo>
                    <a:pt x="202032" y="45178"/>
                  </a:moveTo>
                  <a:lnTo>
                    <a:pt x="202032" y="51262"/>
                  </a:lnTo>
                  <a:lnTo>
                    <a:pt x="195627" y="51262"/>
                  </a:lnTo>
                  <a:lnTo>
                    <a:pt x="195627" y="45178"/>
                  </a:lnTo>
                  <a:close/>
                  <a:moveTo>
                    <a:pt x="208759" y="45178"/>
                  </a:moveTo>
                  <a:lnTo>
                    <a:pt x="208759" y="51262"/>
                  </a:lnTo>
                  <a:lnTo>
                    <a:pt x="202371" y="51262"/>
                  </a:lnTo>
                  <a:lnTo>
                    <a:pt x="202371" y="45178"/>
                  </a:lnTo>
                  <a:close/>
                  <a:moveTo>
                    <a:pt x="215504" y="45178"/>
                  </a:moveTo>
                  <a:lnTo>
                    <a:pt x="215504" y="51262"/>
                  </a:lnTo>
                  <a:lnTo>
                    <a:pt x="209098" y="51262"/>
                  </a:lnTo>
                  <a:lnTo>
                    <a:pt x="209098" y="45178"/>
                  </a:lnTo>
                  <a:close/>
                  <a:moveTo>
                    <a:pt x="222230" y="45178"/>
                  </a:moveTo>
                  <a:lnTo>
                    <a:pt x="222230" y="51262"/>
                  </a:lnTo>
                  <a:lnTo>
                    <a:pt x="215843" y="51262"/>
                  </a:lnTo>
                  <a:lnTo>
                    <a:pt x="215843" y="45178"/>
                  </a:lnTo>
                  <a:close/>
                  <a:moveTo>
                    <a:pt x="228975" y="45178"/>
                  </a:moveTo>
                  <a:lnTo>
                    <a:pt x="228975" y="51262"/>
                  </a:lnTo>
                  <a:lnTo>
                    <a:pt x="222569" y="51262"/>
                  </a:lnTo>
                  <a:lnTo>
                    <a:pt x="222569" y="45178"/>
                  </a:lnTo>
                  <a:close/>
                  <a:moveTo>
                    <a:pt x="235701" y="45178"/>
                  </a:moveTo>
                  <a:lnTo>
                    <a:pt x="235701" y="51262"/>
                  </a:lnTo>
                  <a:lnTo>
                    <a:pt x="229296" y="51262"/>
                  </a:lnTo>
                  <a:lnTo>
                    <a:pt x="229296" y="45178"/>
                  </a:lnTo>
                  <a:close/>
                  <a:moveTo>
                    <a:pt x="242428" y="45178"/>
                  </a:moveTo>
                  <a:lnTo>
                    <a:pt x="242428" y="51262"/>
                  </a:lnTo>
                  <a:lnTo>
                    <a:pt x="236040" y="51262"/>
                  </a:lnTo>
                  <a:lnTo>
                    <a:pt x="236040" y="45178"/>
                  </a:lnTo>
                  <a:close/>
                  <a:moveTo>
                    <a:pt x="249173" y="45178"/>
                  </a:moveTo>
                  <a:lnTo>
                    <a:pt x="249173" y="51262"/>
                  </a:lnTo>
                  <a:lnTo>
                    <a:pt x="242767" y="51262"/>
                  </a:lnTo>
                  <a:lnTo>
                    <a:pt x="242767" y="45178"/>
                  </a:lnTo>
                  <a:close/>
                  <a:moveTo>
                    <a:pt x="255899" y="45178"/>
                  </a:moveTo>
                  <a:lnTo>
                    <a:pt x="255899" y="51262"/>
                  </a:lnTo>
                  <a:lnTo>
                    <a:pt x="249512" y="51262"/>
                  </a:lnTo>
                  <a:lnTo>
                    <a:pt x="249512" y="45178"/>
                  </a:lnTo>
                  <a:close/>
                  <a:moveTo>
                    <a:pt x="262644" y="45178"/>
                  </a:moveTo>
                  <a:lnTo>
                    <a:pt x="262644" y="51262"/>
                  </a:lnTo>
                  <a:lnTo>
                    <a:pt x="256238" y="51262"/>
                  </a:lnTo>
                  <a:lnTo>
                    <a:pt x="256238" y="45178"/>
                  </a:lnTo>
                  <a:close/>
                  <a:moveTo>
                    <a:pt x="269370" y="45178"/>
                  </a:moveTo>
                  <a:lnTo>
                    <a:pt x="269370" y="51262"/>
                  </a:lnTo>
                  <a:lnTo>
                    <a:pt x="262983" y="51262"/>
                  </a:lnTo>
                  <a:lnTo>
                    <a:pt x="262983" y="45178"/>
                  </a:lnTo>
                  <a:close/>
                  <a:moveTo>
                    <a:pt x="276115" y="45178"/>
                  </a:moveTo>
                  <a:lnTo>
                    <a:pt x="276115" y="51262"/>
                  </a:lnTo>
                  <a:lnTo>
                    <a:pt x="269709" y="51262"/>
                  </a:lnTo>
                  <a:lnTo>
                    <a:pt x="269709" y="45178"/>
                  </a:lnTo>
                  <a:close/>
                  <a:moveTo>
                    <a:pt x="282842" y="45178"/>
                  </a:moveTo>
                  <a:lnTo>
                    <a:pt x="282842" y="51262"/>
                  </a:lnTo>
                  <a:lnTo>
                    <a:pt x="276436" y="51262"/>
                  </a:lnTo>
                  <a:lnTo>
                    <a:pt x="276436" y="45178"/>
                  </a:lnTo>
                  <a:close/>
                  <a:moveTo>
                    <a:pt x="6745" y="51583"/>
                  </a:moveTo>
                  <a:lnTo>
                    <a:pt x="6745" y="57667"/>
                  </a:lnTo>
                  <a:lnTo>
                    <a:pt x="339" y="57667"/>
                  </a:lnTo>
                  <a:lnTo>
                    <a:pt x="339" y="51583"/>
                  </a:lnTo>
                  <a:close/>
                  <a:moveTo>
                    <a:pt x="13471" y="51583"/>
                  </a:moveTo>
                  <a:lnTo>
                    <a:pt x="13471" y="57667"/>
                  </a:lnTo>
                  <a:lnTo>
                    <a:pt x="7066" y="57667"/>
                  </a:lnTo>
                  <a:lnTo>
                    <a:pt x="7066" y="51583"/>
                  </a:lnTo>
                  <a:close/>
                  <a:moveTo>
                    <a:pt x="20198" y="51583"/>
                  </a:moveTo>
                  <a:lnTo>
                    <a:pt x="20198" y="57667"/>
                  </a:lnTo>
                  <a:lnTo>
                    <a:pt x="13810" y="57667"/>
                  </a:lnTo>
                  <a:lnTo>
                    <a:pt x="13810" y="51583"/>
                  </a:lnTo>
                  <a:close/>
                  <a:moveTo>
                    <a:pt x="26942" y="51583"/>
                  </a:moveTo>
                  <a:lnTo>
                    <a:pt x="26942" y="57667"/>
                  </a:lnTo>
                  <a:lnTo>
                    <a:pt x="20537" y="57667"/>
                  </a:lnTo>
                  <a:lnTo>
                    <a:pt x="20537" y="51583"/>
                  </a:lnTo>
                  <a:close/>
                  <a:moveTo>
                    <a:pt x="33669" y="51583"/>
                  </a:moveTo>
                  <a:lnTo>
                    <a:pt x="33669" y="57667"/>
                  </a:lnTo>
                  <a:lnTo>
                    <a:pt x="27281" y="57667"/>
                  </a:lnTo>
                  <a:lnTo>
                    <a:pt x="27281" y="51583"/>
                  </a:lnTo>
                  <a:close/>
                  <a:moveTo>
                    <a:pt x="40414" y="51583"/>
                  </a:moveTo>
                  <a:lnTo>
                    <a:pt x="40414" y="57667"/>
                  </a:lnTo>
                  <a:lnTo>
                    <a:pt x="34008" y="57667"/>
                  </a:lnTo>
                  <a:lnTo>
                    <a:pt x="34008" y="51583"/>
                  </a:lnTo>
                  <a:close/>
                  <a:moveTo>
                    <a:pt x="47140" y="51583"/>
                  </a:moveTo>
                  <a:lnTo>
                    <a:pt x="47140" y="57667"/>
                  </a:lnTo>
                  <a:lnTo>
                    <a:pt x="40753" y="57667"/>
                  </a:lnTo>
                  <a:lnTo>
                    <a:pt x="40753" y="51583"/>
                  </a:lnTo>
                  <a:close/>
                  <a:moveTo>
                    <a:pt x="53885" y="51583"/>
                  </a:moveTo>
                  <a:lnTo>
                    <a:pt x="53885" y="57667"/>
                  </a:lnTo>
                  <a:lnTo>
                    <a:pt x="47479" y="57667"/>
                  </a:lnTo>
                  <a:lnTo>
                    <a:pt x="47479" y="51583"/>
                  </a:lnTo>
                  <a:close/>
                  <a:moveTo>
                    <a:pt x="60611" y="51583"/>
                  </a:moveTo>
                  <a:lnTo>
                    <a:pt x="60611" y="57667"/>
                  </a:lnTo>
                  <a:lnTo>
                    <a:pt x="54206" y="57667"/>
                  </a:lnTo>
                  <a:lnTo>
                    <a:pt x="54206" y="51583"/>
                  </a:lnTo>
                  <a:close/>
                  <a:moveTo>
                    <a:pt x="67338" y="51583"/>
                  </a:moveTo>
                  <a:lnTo>
                    <a:pt x="67338" y="57667"/>
                  </a:lnTo>
                  <a:lnTo>
                    <a:pt x="60950" y="57667"/>
                  </a:lnTo>
                  <a:lnTo>
                    <a:pt x="60950" y="51583"/>
                  </a:lnTo>
                  <a:close/>
                  <a:moveTo>
                    <a:pt x="74083" y="51583"/>
                  </a:moveTo>
                  <a:lnTo>
                    <a:pt x="74083" y="57667"/>
                  </a:lnTo>
                  <a:lnTo>
                    <a:pt x="67677" y="57667"/>
                  </a:lnTo>
                  <a:lnTo>
                    <a:pt x="67677" y="51583"/>
                  </a:lnTo>
                  <a:close/>
                  <a:moveTo>
                    <a:pt x="80809" y="51583"/>
                  </a:moveTo>
                  <a:lnTo>
                    <a:pt x="80809" y="57667"/>
                  </a:lnTo>
                  <a:lnTo>
                    <a:pt x="74422" y="57667"/>
                  </a:lnTo>
                  <a:lnTo>
                    <a:pt x="74422" y="51583"/>
                  </a:lnTo>
                  <a:close/>
                  <a:moveTo>
                    <a:pt x="87554" y="51583"/>
                  </a:moveTo>
                  <a:lnTo>
                    <a:pt x="87554" y="57667"/>
                  </a:lnTo>
                  <a:lnTo>
                    <a:pt x="81148" y="57667"/>
                  </a:lnTo>
                  <a:lnTo>
                    <a:pt x="81148" y="51583"/>
                  </a:lnTo>
                  <a:close/>
                  <a:moveTo>
                    <a:pt x="94281" y="51583"/>
                  </a:moveTo>
                  <a:lnTo>
                    <a:pt x="94281" y="57667"/>
                  </a:lnTo>
                  <a:lnTo>
                    <a:pt x="87893" y="57667"/>
                  </a:lnTo>
                  <a:lnTo>
                    <a:pt x="87893" y="51583"/>
                  </a:lnTo>
                  <a:close/>
                  <a:moveTo>
                    <a:pt x="101025" y="51583"/>
                  </a:moveTo>
                  <a:lnTo>
                    <a:pt x="101025" y="57667"/>
                  </a:lnTo>
                  <a:lnTo>
                    <a:pt x="94620" y="57667"/>
                  </a:lnTo>
                  <a:lnTo>
                    <a:pt x="94620" y="51583"/>
                  </a:lnTo>
                  <a:close/>
                  <a:moveTo>
                    <a:pt x="107752" y="51583"/>
                  </a:moveTo>
                  <a:lnTo>
                    <a:pt x="107752" y="57667"/>
                  </a:lnTo>
                  <a:lnTo>
                    <a:pt x="101346" y="57667"/>
                  </a:lnTo>
                  <a:lnTo>
                    <a:pt x="101346" y="51583"/>
                  </a:lnTo>
                  <a:close/>
                  <a:moveTo>
                    <a:pt x="114478" y="51583"/>
                  </a:moveTo>
                  <a:lnTo>
                    <a:pt x="114478" y="57667"/>
                  </a:lnTo>
                  <a:lnTo>
                    <a:pt x="108091" y="57667"/>
                  </a:lnTo>
                  <a:lnTo>
                    <a:pt x="108091" y="51583"/>
                  </a:lnTo>
                  <a:close/>
                  <a:moveTo>
                    <a:pt x="121223" y="51583"/>
                  </a:moveTo>
                  <a:lnTo>
                    <a:pt x="121223" y="57667"/>
                  </a:lnTo>
                  <a:lnTo>
                    <a:pt x="114817" y="57667"/>
                  </a:lnTo>
                  <a:lnTo>
                    <a:pt x="114817" y="51583"/>
                  </a:lnTo>
                  <a:close/>
                  <a:moveTo>
                    <a:pt x="127950" y="51583"/>
                  </a:moveTo>
                  <a:lnTo>
                    <a:pt x="127950" y="57667"/>
                  </a:lnTo>
                  <a:lnTo>
                    <a:pt x="121562" y="57667"/>
                  </a:lnTo>
                  <a:lnTo>
                    <a:pt x="121562" y="51583"/>
                  </a:lnTo>
                  <a:close/>
                  <a:moveTo>
                    <a:pt x="134694" y="51583"/>
                  </a:moveTo>
                  <a:lnTo>
                    <a:pt x="134694" y="57667"/>
                  </a:lnTo>
                  <a:lnTo>
                    <a:pt x="128289" y="57667"/>
                  </a:lnTo>
                  <a:lnTo>
                    <a:pt x="128289" y="51583"/>
                  </a:lnTo>
                  <a:close/>
                  <a:moveTo>
                    <a:pt x="141421" y="51583"/>
                  </a:moveTo>
                  <a:lnTo>
                    <a:pt x="141421" y="57667"/>
                  </a:lnTo>
                  <a:lnTo>
                    <a:pt x="135033" y="57667"/>
                  </a:lnTo>
                  <a:lnTo>
                    <a:pt x="135033" y="51583"/>
                  </a:lnTo>
                  <a:close/>
                  <a:moveTo>
                    <a:pt x="148148" y="51583"/>
                  </a:moveTo>
                  <a:lnTo>
                    <a:pt x="148148" y="57667"/>
                  </a:lnTo>
                  <a:lnTo>
                    <a:pt x="141760" y="57667"/>
                  </a:lnTo>
                  <a:lnTo>
                    <a:pt x="141760" y="51583"/>
                  </a:lnTo>
                  <a:close/>
                  <a:moveTo>
                    <a:pt x="154892" y="51583"/>
                  </a:moveTo>
                  <a:lnTo>
                    <a:pt x="154892" y="57667"/>
                  </a:lnTo>
                  <a:lnTo>
                    <a:pt x="148487" y="57667"/>
                  </a:lnTo>
                  <a:lnTo>
                    <a:pt x="148487" y="51583"/>
                  </a:lnTo>
                  <a:close/>
                  <a:moveTo>
                    <a:pt x="161619" y="51583"/>
                  </a:moveTo>
                  <a:lnTo>
                    <a:pt x="161619" y="57667"/>
                  </a:lnTo>
                  <a:lnTo>
                    <a:pt x="155231" y="57667"/>
                  </a:lnTo>
                  <a:lnTo>
                    <a:pt x="155231" y="51583"/>
                  </a:lnTo>
                  <a:close/>
                  <a:moveTo>
                    <a:pt x="168363" y="51583"/>
                  </a:moveTo>
                  <a:lnTo>
                    <a:pt x="168363" y="57667"/>
                  </a:lnTo>
                  <a:lnTo>
                    <a:pt x="161958" y="57667"/>
                  </a:lnTo>
                  <a:lnTo>
                    <a:pt x="161958" y="51583"/>
                  </a:lnTo>
                  <a:close/>
                  <a:moveTo>
                    <a:pt x="175090" y="51583"/>
                  </a:moveTo>
                  <a:lnTo>
                    <a:pt x="175090" y="57667"/>
                  </a:lnTo>
                  <a:lnTo>
                    <a:pt x="168702" y="57667"/>
                  </a:lnTo>
                  <a:lnTo>
                    <a:pt x="168702" y="51583"/>
                  </a:lnTo>
                  <a:close/>
                  <a:moveTo>
                    <a:pt x="181834" y="51583"/>
                  </a:moveTo>
                  <a:lnTo>
                    <a:pt x="181834" y="57667"/>
                  </a:lnTo>
                  <a:lnTo>
                    <a:pt x="175429" y="57667"/>
                  </a:lnTo>
                  <a:lnTo>
                    <a:pt x="175429" y="51583"/>
                  </a:lnTo>
                  <a:close/>
                  <a:moveTo>
                    <a:pt x="188561" y="51583"/>
                  </a:moveTo>
                  <a:lnTo>
                    <a:pt x="188561" y="57667"/>
                  </a:lnTo>
                  <a:lnTo>
                    <a:pt x="182173" y="57667"/>
                  </a:lnTo>
                  <a:lnTo>
                    <a:pt x="182173" y="51583"/>
                  </a:lnTo>
                  <a:close/>
                  <a:moveTo>
                    <a:pt x="195288" y="51583"/>
                  </a:moveTo>
                  <a:lnTo>
                    <a:pt x="195288" y="57667"/>
                  </a:lnTo>
                  <a:lnTo>
                    <a:pt x="188900" y="57667"/>
                  </a:lnTo>
                  <a:lnTo>
                    <a:pt x="188900" y="51583"/>
                  </a:lnTo>
                  <a:close/>
                  <a:moveTo>
                    <a:pt x="202032" y="51583"/>
                  </a:moveTo>
                  <a:lnTo>
                    <a:pt x="202032" y="57667"/>
                  </a:lnTo>
                  <a:lnTo>
                    <a:pt x="195627" y="57667"/>
                  </a:lnTo>
                  <a:lnTo>
                    <a:pt x="195627" y="51583"/>
                  </a:lnTo>
                  <a:close/>
                  <a:moveTo>
                    <a:pt x="208759" y="51583"/>
                  </a:moveTo>
                  <a:lnTo>
                    <a:pt x="208759" y="57667"/>
                  </a:lnTo>
                  <a:lnTo>
                    <a:pt x="202371" y="57667"/>
                  </a:lnTo>
                  <a:lnTo>
                    <a:pt x="202371" y="51583"/>
                  </a:lnTo>
                  <a:close/>
                  <a:moveTo>
                    <a:pt x="215504" y="51583"/>
                  </a:moveTo>
                  <a:lnTo>
                    <a:pt x="215504" y="57667"/>
                  </a:lnTo>
                  <a:lnTo>
                    <a:pt x="209098" y="57667"/>
                  </a:lnTo>
                  <a:lnTo>
                    <a:pt x="209098" y="51583"/>
                  </a:lnTo>
                  <a:close/>
                  <a:moveTo>
                    <a:pt x="222230" y="51583"/>
                  </a:moveTo>
                  <a:lnTo>
                    <a:pt x="222230" y="57667"/>
                  </a:lnTo>
                  <a:lnTo>
                    <a:pt x="215843" y="57667"/>
                  </a:lnTo>
                  <a:lnTo>
                    <a:pt x="215843" y="51583"/>
                  </a:lnTo>
                  <a:close/>
                  <a:moveTo>
                    <a:pt x="228975" y="51583"/>
                  </a:moveTo>
                  <a:lnTo>
                    <a:pt x="228975" y="57667"/>
                  </a:lnTo>
                  <a:lnTo>
                    <a:pt x="222569" y="57667"/>
                  </a:lnTo>
                  <a:lnTo>
                    <a:pt x="222569" y="51583"/>
                  </a:lnTo>
                  <a:close/>
                  <a:moveTo>
                    <a:pt x="235701" y="51583"/>
                  </a:moveTo>
                  <a:lnTo>
                    <a:pt x="235701" y="57667"/>
                  </a:lnTo>
                  <a:lnTo>
                    <a:pt x="229296" y="57667"/>
                  </a:lnTo>
                  <a:lnTo>
                    <a:pt x="229296" y="51583"/>
                  </a:lnTo>
                  <a:close/>
                  <a:moveTo>
                    <a:pt x="242428" y="51583"/>
                  </a:moveTo>
                  <a:lnTo>
                    <a:pt x="242428" y="57667"/>
                  </a:lnTo>
                  <a:lnTo>
                    <a:pt x="236040" y="57667"/>
                  </a:lnTo>
                  <a:lnTo>
                    <a:pt x="236040" y="51583"/>
                  </a:lnTo>
                  <a:close/>
                  <a:moveTo>
                    <a:pt x="249173" y="51583"/>
                  </a:moveTo>
                  <a:lnTo>
                    <a:pt x="249173" y="57667"/>
                  </a:lnTo>
                  <a:lnTo>
                    <a:pt x="242767" y="57667"/>
                  </a:lnTo>
                  <a:lnTo>
                    <a:pt x="242767" y="51583"/>
                  </a:lnTo>
                  <a:close/>
                  <a:moveTo>
                    <a:pt x="255899" y="51583"/>
                  </a:moveTo>
                  <a:lnTo>
                    <a:pt x="255899" y="57667"/>
                  </a:lnTo>
                  <a:lnTo>
                    <a:pt x="249512" y="57667"/>
                  </a:lnTo>
                  <a:lnTo>
                    <a:pt x="249512" y="51583"/>
                  </a:lnTo>
                  <a:close/>
                  <a:moveTo>
                    <a:pt x="262644" y="51583"/>
                  </a:moveTo>
                  <a:lnTo>
                    <a:pt x="262644" y="57667"/>
                  </a:lnTo>
                  <a:lnTo>
                    <a:pt x="256238" y="57667"/>
                  </a:lnTo>
                  <a:lnTo>
                    <a:pt x="256238" y="51583"/>
                  </a:lnTo>
                  <a:close/>
                  <a:moveTo>
                    <a:pt x="269370" y="51583"/>
                  </a:moveTo>
                  <a:lnTo>
                    <a:pt x="269370" y="57667"/>
                  </a:lnTo>
                  <a:lnTo>
                    <a:pt x="262983" y="57667"/>
                  </a:lnTo>
                  <a:lnTo>
                    <a:pt x="262983" y="51583"/>
                  </a:lnTo>
                  <a:close/>
                  <a:moveTo>
                    <a:pt x="276115" y="51583"/>
                  </a:moveTo>
                  <a:lnTo>
                    <a:pt x="276115" y="57667"/>
                  </a:lnTo>
                  <a:lnTo>
                    <a:pt x="269709" y="57667"/>
                  </a:lnTo>
                  <a:lnTo>
                    <a:pt x="269709" y="51583"/>
                  </a:lnTo>
                  <a:close/>
                  <a:moveTo>
                    <a:pt x="282842" y="51583"/>
                  </a:moveTo>
                  <a:lnTo>
                    <a:pt x="282842" y="57667"/>
                  </a:lnTo>
                  <a:lnTo>
                    <a:pt x="276436" y="57667"/>
                  </a:lnTo>
                  <a:lnTo>
                    <a:pt x="276436" y="51583"/>
                  </a:lnTo>
                  <a:close/>
                  <a:moveTo>
                    <a:pt x="6745" y="57989"/>
                  </a:moveTo>
                  <a:lnTo>
                    <a:pt x="6745" y="64073"/>
                  </a:lnTo>
                  <a:lnTo>
                    <a:pt x="339" y="64073"/>
                  </a:lnTo>
                  <a:lnTo>
                    <a:pt x="339" y="57989"/>
                  </a:lnTo>
                  <a:close/>
                  <a:moveTo>
                    <a:pt x="13471" y="57989"/>
                  </a:moveTo>
                  <a:lnTo>
                    <a:pt x="13471" y="64073"/>
                  </a:lnTo>
                  <a:lnTo>
                    <a:pt x="7066" y="64073"/>
                  </a:lnTo>
                  <a:lnTo>
                    <a:pt x="7066" y="57989"/>
                  </a:lnTo>
                  <a:close/>
                  <a:moveTo>
                    <a:pt x="20198" y="57989"/>
                  </a:moveTo>
                  <a:lnTo>
                    <a:pt x="20198" y="64073"/>
                  </a:lnTo>
                  <a:lnTo>
                    <a:pt x="13810" y="64073"/>
                  </a:lnTo>
                  <a:lnTo>
                    <a:pt x="13810" y="57989"/>
                  </a:lnTo>
                  <a:close/>
                  <a:moveTo>
                    <a:pt x="26942" y="57989"/>
                  </a:moveTo>
                  <a:lnTo>
                    <a:pt x="26942" y="64073"/>
                  </a:lnTo>
                  <a:lnTo>
                    <a:pt x="20537" y="64073"/>
                  </a:lnTo>
                  <a:lnTo>
                    <a:pt x="20537" y="57989"/>
                  </a:lnTo>
                  <a:close/>
                  <a:moveTo>
                    <a:pt x="33669" y="57989"/>
                  </a:moveTo>
                  <a:lnTo>
                    <a:pt x="33669" y="64073"/>
                  </a:lnTo>
                  <a:lnTo>
                    <a:pt x="27281" y="64073"/>
                  </a:lnTo>
                  <a:lnTo>
                    <a:pt x="27281" y="57989"/>
                  </a:lnTo>
                  <a:close/>
                  <a:moveTo>
                    <a:pt x="40414" y="57989"/>
                  </a:moveTo>
                  <a:lnTo>
                    <a:pt x="40414" y="64073"/>
                  </a:lnTo>
                  <a:lnTo>
                    <a:pt x="34008" y="64073"/>
                  </a:lnTo>
                  <a:lnTo>
                    <a:pt x="34008" y="57989"/>
                  </a:lnTo>
                  <a:close/>
                  <a:moveTo>
                    <a:pt x="47140" y="57989"/>
                  </a:moveTo>
                  <a:lnTo>
                    <a:pt x="47140" y="64073"/>
                  </a:lnTo>
                  <a:lnTo>
                    <a:pt x="40753" y="64073"/>
                  </a:lnTo>
                  <a:lnTo>
                    <a:pt x="40753" y="57989"/>
                  </a:lnTo>
                  <a:close/>
                  <a:moveTo>
                    <a:pt x="53885" y="57989"/>
                  </a:moveTo>
                  <a:lnTo>
                    <a:pt x="53885" y="64073"/>
                  </a:lnTo>
                  <a:lnTo>
                    <a:pt x="47479" y="64073"/>
                  </a:lnTo>
                  <a:lnTo>
                    <a:pt x="47479" y="57989"/>
                  </a:lnTo>
                  <a:close/>
                  <a:moveTo>
                    <a:pt x="60611" y="57989"/>
                  </a:moveTo>
                  <a:lnTo>
                    <a:pt x="60611" y="64073"/>
                  </a:lnTo>
                  <a:lnTo>
                    <a:pt x="54206" y="64073"/>
                  </a:lnTo>
                  <a:lnTo>
                    <a:pt x="54206" y="57989"/>
                  </a:lnTo>
                  <a:close/>
                  <a:moveTo>
                    <a:pt x="67338" y="57989"/>
                  </a:moveTo>
                  <a:lnTo>
                    <a:pt x="67338" y="64073"/>
                  </a:lnTo>
                  <a:lnTo>
                    <a:pt x="60950" y="64073"/>
                  </a:lnTo>
                  <a:lnTo>
                    <a:pt x="60950" y="57989"/>
                  </a:lnTo>
                  <a:close/>
                  <a:moveTo>
                    <a:pt x="74083" y="57989"/>
                  </a:moveTo>
                  <a:lnTo>
                    <a:pt x="74083" y="64073"/>
                  </a:lnTo>
                  <a:lnTo>
                    <a:pt x="67677" y="64073"/>
                  </a:lnTo>
                  <a:lnTo>
                    <a:pt x="67677" y="57989"/>
                  </a:lnTo>
                  <a:close/>
                  <a:moveTo>
                    <a:pt x="80809" y="57989"/>
                  </a:moveTo>
                  <a:lnTo>
                    <a:pt x="80809" y="64073"/>
                  </a:lnTo>
                  <a:lnTo>
                    <a:pt x="74422" y="64073"/>
                  </a:lnTo>
                  <a:lnTo>
                    <a:pt x="74422" y="57989"/>
                  </a:lnTo>
                  <a:close/>
                  <a:moveTo>
                    <a:pt x="87554" y="57989"/>
                  </a:moveTo>
                  <a:lnTo>
                    <a:pt x="87554" y="64073"/>
                  </a:lnTo>
                  <a:lnTo>
                    <a:pt x="81148" y="64073"/>
                  </a:lnTo>
                  <a:lnTo>
                    <a:pt x="81148" y="57989"/>
                  </a:lnTo>
                  <a:close/>
                  <a:moveTo>
                    <a:pt x="94281" y="57989"/>
                  </a:moveTo>
                  <a:lnTo>
                    <a:pt x="94281" y="64073"/>
                  </a:lnTo>
                  <a:lnTo>
                    <a:pt x="87893" y="64073"/>
                  </a:lnTo>
                  <a:lnTo>
                    <a:pt x="87893" y="57989"/>
                  </a:lnTo>
                  <a:close/>
                  <a:moveTo>
                    <a:pt x="101007" y="57989"/>
                  </a:moveTo>
                  <a:lnTo>
                    <a:pt x="101007" y="64073"/>
                  </a:lnTo>
                  <a:lnTo>
                    <a:pt x="94620" y="64073"/>
                  </a:lnTo>
                  <a:lnTo>
                    <a:pt x="94620" y="57989"/>
                  </a:lnTo>
                  <a:close/>
                  <a:moveTo>
                    <a:pt x="107752" y="57989"/>
                  </a:moveTo>
                  <a:lnTo>
                    <a:pt x="107752" y="64073"/>
                  </a:lnTo>
                  <a:lnTo>
                    <a:pt x="101346" y="64073"/>
                  </a:lnTo>
                  <a:lnTo>
                    <a:pt x="101346" y="57989"/>
                  </a:lnTo>
                  <a:close/>
                  <a:moveTo>
                    <a:pt x="114478" y="57989"/>
                  </a:moveTo>
                  <a:lnTo>
                    <a:pt x="114478" y="64073"/>
                  </a:lnTo>
                  <a:lnTo>
                    <a:pt x="108091" y="64073"/>
                  </a:lnTo>
                  <a:lnTo>
                    <a:pt x="108091" y="57989"/>
                  </a:lnTo>
                  <a:close/>
                  <a:moveTo>
                    <a:pt x="121223" y="57989"/>
                  </a:moveTo>
                  <a:lnTo>
                    <a:pt x="121223" y="64073"/>
                  </a:lnTo>
                  <a:lnTo>
                    <a:pt x="114817" y="64073"/>
                  </a:lnTo>
                  <a:lnTo>
                    <a:pt x="114817" y="57989"/>
                  </a:lnTo>
                  <a:close/>
                  <a:moveTo>
                    <a:pt x="127950" y="57989"/>
                  </a:moveTo>
                  <a:lnTo>
                    <a:pt x="127950" y="64073"/>
                  </a:lnTo>
                  <a:lnTo>
                    <a:pt x="121562" y="64073"/>
                  </a:lnTo>
                  <a:lnTo>
                    <a:pt x="121562" y="57989"/>
                  </a:lnTo>
                  <a:close/>
                  <a:moveTo>
                    <a:pt x="134694" y="57989"/>
                  </a:moveTo>
                  <a:lnTo>
                    <a:pt x="134694" y="64073"/>
                  </a:lnTo>
                  <a:lnTo>
                    <a:pt x="128289" y="64073"/>
                  </a:lnTo>
                  <a:lnTo>
                    <a:pt x="128289" y="57989"/>
                  </a:lnTo>
                  <a:close/>
                  <a:moveTo>
                    <a:pt x="141421" y="57989"/>
                  </a:moveTo>
                  <a:lnTo>
                    <a:pt x="141421" y="64073"/>
                  </a:lnTo>
                  <a:lnTo>
                    <a:pt x="135033" y="64073"/>
                  </a:lnTo>
                  <a:lnTo>
                    <a:pt x="135033" y="57989"/>
                  </a:lnTo>
                  <a:close/>
                  <a:moveTo>
                    <a:pt x="148148" y="57989"/>
                  </a:moveTo>
                  <a:lnTo>
                    <a:pt x="148148" y="64073"/>
                  </a:lnTo>
                  <a:lnTo>
                    <a:pt x="141760" y="64073"/>
                  </a:lnTo>
                  <a:lnTo>
                    <a:pt x="141760" y="57989"/>
                  </a:lnTo>
                  <a:close/>
                  <a:moveTo>
                    <a:pt x="154892" y="57989"/>
                  </a:moveTo>
                  <a:lnTo>
                    <a:pt x="154892" y="64073"/>
                  </a:lnTo>
                  <a:lnTo>
                    <a:pt x="148487" y="64073"/>
                  </a:lnTo>
                  <a:lnTo>
                    <a:pt x="148487" y="57989"/>
                  </a:lnTo>
                  <a:close/>
                  <a:moveTo>
                    <a:pt x="161619" y="57989"/>
                  </a:moveTo>
                  <a:lnTo>
                    <a:pt x="161619" y="64073"/>
                  </a:lnTo>
                  <a:lnTo>
                    <a:pt x="155231" y="64073"/>
                  </a:lnTo>
                  <a:lnTo>
                    <a:pt x="155231" y="57989"/>
                  </a:lnTo>
                  <a:close/>
                  <a:moveTo>
                    <a:pt x="168363" y="57989"/>
                  </a:moveTo>
                  <a:lnTo>
                    <a:pt x="168363" y="64073"/>
                  </a:lnTo>
                  <a:lnTo>
                    <a:pt x="161958" y="64073"/>
                  </a:lnTo>
                  <a:lnTo>
                    <a:pt x="161958" y="57989"/>
                  </a:lnTo>
                  <a:close/>
                  <a:moveTo>
                    <a:pt x="175090" y="57989"/>
                  </a:moveTo>
                  <a:lnTo>
                    <a:pt x="175090" y="64073"/>
                  </a:lnTo>
                  <a:lnTo>
                    <a:pt x="168702" y="64073"/>
                  </a:lnTo>
                  <a:lnTo>
                    <a:pt x="168702" y="57989"/>
                  </a:lnTo>
                  <a:close/>
                  <a:moveTo>
                    <a:pt x="181834" y="57989"/>
                  </a:moveTo>
                  <a:lnTo>
                    <a:pt x="181834" y="64073"/>
                  </a:lnTo>
                  <a:lnTo>
                    <a:pt x="175429" y="64073"/>
                  </a:lnTo>
                  <a:lnTo>
                    <a:pt x="175429" y="57989"/>
                  </a:lnTo>
                  <a:close/>
                  <a:moveTo>
                    <a:pt x="188561" y="57989"/>
                  </a:moveTo>
                  <a:lnTo>
                    <a:pt x="188561" y="64073"/>
                  </a:lnTo>
                  <a:lnTo>
                    <a:pt x="182173" y="64073"/>
                  </a:lnTo>
                  <a:lnTo>
                    <a:pt x="182173" y="57989"/>
                  </a:lnTo>
                  <a:close/>
                  <a:moveTo>
                    <a:pt x="195288" y="57989"/>
                  </a:moveTo>
                  <a:lnTo>
                    <a:pt x="195288" y="64073"/>
                  </a:lnTo>
                  <a:lnTo>
                    <a:pt x="188900" y="64073"/>
                  </a:lnTo>
                  <a:lnTo>
                    <a:pt x="188900" y="57989"/>
                  </a:lnTo>
                  <a:close/>
                  <a:moveTo>
                    <a:pt x="202032" y="57989"/>
                  </a:moveTo>
                  <a:lnTo>
                    <a:pt x="202032" y="64073"/>
                  </a:lnTo>
                  <a:lnTo>
                    <a:pt x="195627" y="64073"/>
                  </a:lnTo>
                  <a:lnTo>
                    <a:pt x="195627" y="57989"/>
                  </a:lnTo>
                  <a:close/>
                  <a:moveTo>
                    <a:pt x="208759" y="57989"/>
                  </a:moveTo>
                  <a:lnTo>
                    <a:pt x="208759" y="64073"/>
                  </a:lnTo>
                  <a:lnTo>
                    <a:pt x="202371" y="64073"/>
                  </a:lnTo>
                  <a:lnTo>
                    <a:pt x="202371" y="57989"/>
                  </a:lnTo>
                  <a:close/>
                  <a:moveTo>
                    <a:pt x="215504" y="57989"/>
                  </a:moveTo>
                  <a:lnTo>
                    <a:pt x="215504" y="64073"/>
                  </a:lnTo>
                  <a:lnTo>
                    <a:pt x="209098" y="64073"/>
                  </a:lnTo>
                  <a:lnTo>
                    <a:pt x="209098" y="57989"/>
                  </a:lnTo>
                  <a:close/>
                  <a:moveTo>
                    <a:pt x="222230" y="57989"/>
                  </a:moveTo>
                  <a:lnTo>
                    <a:pt x="222230" y="64073"/>
                  </a:lnTo>
                  <a:lnTo>
                    <a:pt x="215843" y="64073"/>
                  </a:lnTo>
                  <a:lnTo>
                    <a:pt x="215843" y="57989"/>
                  </a:lnTo>
                  <a:close/>
                  <a:moveTo>
                    <a:pt x="228975" y="57989"/>
                  </a:moveTo>
                  <a:lnTo>
                    <a:pt x="228975" y="64073"/>
                  </a:lnTo>
                  <a:lnTo>
                    <a:pt x="222569" y="64073"/>
                  </a:lnTo>
                  <a:lnTo>
                    <a:pt x="222569" y="57989"/>
                  </a:lnTo>
                  <a:close/>
                  <a:moveTo>
                    <a:pt x="235701" y="57989"/>
                  </a:moveTo>
                  <a:lnTo>
                    <a:pt x="235701" y="64073"/>
                  </a:lnTo>
                  <a:lnTo>
                    <a:pt x="229296" y="64073"/>
                  </a:lnTo>
                  <a:lnTo>
                    <a:pt x="229296" y="57989"/>
                  </a:lnTo>
                  <a:close/>
                  <a:moveTo>
                    <a:pt x="242428" y="57989"/>
                  </a:moveTo>
                  <a:lnTo>
                    <a:pt x="242428" y="64073"/>
                  </a:lnTo>
                  <a:lnTo>
                    <a:pt x="236040" y="64073"/>
                  </a:lnTo>
                  <a:lnTo>
                    <a:pt x="236040" y="57989"/>
                  </a:lnTo>
                  <a:close/>
                  <a:moveTo>
                    <a:pt x="249173" y="57989"/>
                  </a:moveTo>
                  <a:lnTo>
                    <a:pt x="249173" y="64073"/>
                  </a:lnTo>
                  <a:lnTo>
                    <a:pt x="242767" y="64073"/>
                  </a:lnTo>
                  <a:lnTo>
                    <a:pt x="242767" y="57989"/>
                  </a:lnTo>
                  <a:close/>
                  <a:moveTo>
                    <a:pt x="255899" y="57989"/>
                  </a:moveTo>
                  <a:lnTo>
                    <a:pt x="255899" y="64073"/>
                  </a:lnTo>
                  <a:lnTo>
                    <a:pt x="249512" y="64073"/>
                  </a:lnTo>
                  <a:lnTo>
                    <a:pt x="249512" y="57989"/>
                  </a:lnTo>
                  <a:close/>
                  <a:moveTo>
                    <a:pt x="262644" y="57989"/>
                  </a:moveTo>
                  <a:lnTo>
                    <a:pt x="262644" y="64073"/>
                  </a:lnTo>
                  <a:lnTo>
                    <a:pt x="256238" y="64073"/>
                  </a:lnTo>
                  <a:lnTo>
                    <a:pt x="256238" y="57989"/>
                  </a:lnTo>
                  <a:close/>
                  <a:moveTo>
                    <a:pt x="269370" y="57989"/>
                  </a:moveTo>
                  <a:lnTo>
                    <a:pt x="269370" y="64073"/>
                  </a:lnTo>
                  <a:lnTo>
                    <a:pt x="262983" y="64073"/>
                  </a:lnTo>
                  <a:lnTo>
                    <a:pt x="262983" y="57989"/>
                  </a:lnTo>
                  <a:close/>
                  <a:moveTo>
                    <a:pt x="276115" y="57989"/>
                  </a:moveTo>
                  <a:lnTo>
                    <a:pt x="276115" y="64073"/>
                  </a:lnTo>
                  <a:lnTo>
                    <a:pt x="269709" y="64073"/>
                  </a:lnTo>
                  <a:lnTo>
                    <a:pt x="269709" y="57989"/>
                  </a:lnTo>
                  <a:close/>
                  <a:moveTo>
                    <a:pt x="282842" y="57989"/>
                  </a:moveTo>
                  <a:lnTo>
                    <a:pt x="282842" y="64073"/>
                  </a:lnTo>
                  <a:lnTo>
                    <a:pt x="276436" y="64073"/>
                  </a:lnTo>
                  <a:lnTo>
                    <a:pt x="276436" y="57989"/>
                  </a:lnTo>
                  <a:close/>
                  <a:moveTo>
                    <a:pt x="6745" y="64394"/>
                  </a:moveTo>
                  <a:lnTo>
                    <a:pt x="6745" y="70478"/>
                  </a:lnTo>
                  <a:lnTo>
                    <a:pt x="339" y="70478"/>
                  </a:lnTo>
                  <a:lnTo>
                    <a:pt x="339" y="64394"/>
                  </a:lnTo>
                  <a:close/>
                  <a:moveTo>
                    <a:pt x="13471" y="64394"/>
                  </a:moveTo>
                  <a:lnTo>
                    <a:pt x="13471" y="70478"/>
                  </a:lnTo>
                  <a:lnTo>
                    <a:pt x="7066" y="70478"/>
                  </a:lnTo>
                  <a:lnTo>
                    <a:pt x="7066" y="64394"/>
                  </a:lnTo>
                  <a:close/>
                  <a:moveTo>
                    <a:pt x="20198" y="64394"/>
                  </a:moveTo>
                  <a:lnTo>
                    <a:pt x="20198" y="70478"/>
                  </a:lnTo>
                  <a:lnTo>
                    <a:pt x="13810" y="70478"/>
                  </a:lnTo>
                  <a:lnTo>
                    <a:pt x="13810" y="64394"/>
                  </a:lnTo>
                  <a:close/>
                  <a:moveTo>
                    <a:pt x="26942" y="64394"/>
                  </a:moveTo>
                  <a:lnTo>
                    <a:pt x="26942" y="70478"/>
                  </a:lnTo>
                  <a:lnTo>
                    <a:pt x="20537" y="70478"/>
                  </a:lnTo>
                  <a:lnTo>
                    <a:pt x="20537" y="64394"/>
                  </a:lnTo>
                  <a:close/>
                  <a:moveTo>
                    <a:pt x="33669" y="64394"/>
                  </a:moveTo>
                  <a:lnTo>
                    <a:pt x="33669" y="70478"/>
                  </a:lnTo>
                  <a:lnTo>
                    <a:pt x="27281" y="70478"/>
                  </a:lnTo>
                  <a:lnTo>
                    <a:pt x="27281" y="64394"/>
                  </a:lnTo>
                  <a:close/>
                  <a:moveTo>
                    <a:pt x="40414" y="64394"/>
                  </a:moveTo>
                  <a:lnTo>
                    <a:pt x="40414" y="70478"/>
                  </a:lnTo>
                  <a:lnTo>
                    <a:pt x="34008" y="70478"/>
                  </a:lnTo>
                  <a:lnTo>
                    <a:pt x="34008" y="64394"/>
                  </a:lnTo>
                  <a:close/>
                  <a:moveTo>
                    <a:pt x="47140" y="64394"/>
                  </a:moveTo>
                  <a:lnTo>
                    <a:pt x="47140" y="70478"/>
                  </a:lnTo>
                  <a:lnTo>
                    <a:pt x="40753" y="70478"/>
                  </a:lnTo>
                  <a:lnTo>
                    <a:pt x="40753" y="64394"/>
                  </a:lnTo>
                  <a:close/>
                  <a:moveTo>
                    <a:pt x="53885" y="64394"/>
                  </a:moveTo>
                  <a:lnTo>
                    <a:pt x="53885" y="70478"/>
                  </a:lnTo>
                  <a:lnTo>
                    <a:pt x="47479" y="70478"/>
                  </a:lnTo>
                  <a:lnTo>
                    <a:pt x="47479" y="64394"/>
                  </a:lnTo>
                  <a:close/>
                  <a:moveTo>
                    <a:pt x="60611" y="64394"/>
                  </a:moveTo>
                  <a:lnTo>
                    <a:pt x="60611" y="70478"/>
                  </a:lnTo>
                  <a:lnTo>
                    <a:pt x="54206" y="70478"/>
                  </a:lnTo>
                  <a:lnTo>
                    <a:pt x="54206" y="64394"/>
                  </a:lnTo>
                  <a:close/>
                  <a:moveTo>
                    <a:pt x="67338" y="64394"/>
                  </a:moveTo>
                  <a:lnTo>
                    <a:pt x="67338" y="70478"/>
                  </a:lnTo>
                  <a:lnTo>
                    <a:pt x="60950" y="70478"/>
                  </a:lnTo>
                  <a:lnTo>
                    <a:pt x="60950" y="64394"/>
                  </a:lnTo>
                  <a:close/>
                  <a:moveTo>
                    <a:pt x="74083" y="64394"/>
                  </a:moveTo>
                  <a:lnTo>
                    <a:pt x="74083" y="70478"/>
                  </a:lnTo>
                  <a:lnTo>
                    <a:pt x="67677" y="70478"/>
                  </a:lnTo>
                  <a:lnTo>
                    <a:pt x="67677" y="64394"/>
                  </a:lnTo>
                  <a:close/>
                  <a:moveTo>
                    <a:pt x="80809" y="64394"/>
                  </a:moveTo>
                  <a:lnTo>
                    <a:pt x="80809" y="70478"/>
                  </a:lnTo>
                  <a:lnTo>
                    <a:pt x="74422" y="70478"/>
                  </a:lnTo>
                  <a:lnTo>
                    <a:pt x="74422" y="64394"/>
                  </a:lnTo>
                  <a:close/>
                  <a:moveTo>
                    <a:pt x="87554" y="64394"/>
                  </a:moveTo>
                  <a:lnTo>
                    <a:pt x="87554" y="70478"/>
                  </a:lnTo>
                  <a:lnTo>
                    <a:pt x="81148" y="70478"/>
                  </a:lnTo>
                  <a:lnTo>
                    <a:pt x="81148" y="64394"/>
                  </a:lnTo>
                  <a:close/>
                  <a:moveTo>
                    <a:pt x="94281" y="64394"/>
                  </a:moveTo>
                  <a:lnTo>
                    <a:pt x="94281" y="70478"/>
                  </a:lnTo>
                  <a:lnTo>
                    <a:pt x="87893" y="70478"/>
                  </a:lnTo>
                  <a:lnTo>
                    <a:pt x="87893" y="64394"/>
                  </a:lnTo>
                  <a:close/>
                  <a:moveTo>
                    <a:pt x="101007" y="64394"/>
                  </a:moveTo>
                  <a:lnTo>
                    <a:pt x="101007" y="70478"/>
                  </a:lnTo>
                  <a:lnTo>
                    <a:pt x="94620" y="70478"/>
                  </a:lnTo>
                  <a:lnTo>
                    <a:pt x="94620" y="64394"/>
                  </a:lnTo>
                  <a:close/>
                  <a:moveTo>
                    <a:pt x="107752" y="64394"/>
                  </a:moveTo>
                  <a:lnTo>
                    <a:pt x="107752" y="70478"/>
                  </a:lnTo>
                  <a:lnTo>
                    <a:pt x="101346" y="70478"/>
                  </a:lnTo>
                  <a:lnTo>
                    <a:pt x="101346" y="64394"/>
                  </a:lnTo>
                  <a:close/>
                  <a:moveTo>
                    <a:pt x="114478" y="64394"/>
                  </a:moveTo>
                  <a:lnTo>
                    <a:pt x="114478" y="70478"/>
                  </a:lnTo>
                  <a:lnTo>
                    <a:pt x="108091" y="70478"/>
                  </a:lnTo>
                  <a:lnTo>
                    <a:pt x="108091" y="64394"/>
                  </a:lnTo>
                  <a:close/>
                  <a:moveTo>
                    <a:pt x="121223" y="64394"/>
                  </a:moveTo>
                  <a:lnTo>
                    <a:pt x="121223" y="70478"/>
                  </a:lnTo>
                  <a:lnTo>
                    <a:pt x="114817" y="70478"/>
                  </a:lnTo>
                  <a:lnTo>
                    <a:pt x="114817" y="64394"/>
                  </a:lnTo>
                  <a:close/>
                  <a:moveTo>
                    <a:pt x="127950" y="64394"/>
                  </a:moveTo>
                  <a:lnTo>
                    <a:pt x="127950" y="70478"/>
                  </a:lnTo>
                  <a:lnTo>
                    <a:pt x="121562" y="70478"/>
                  </a:lnTo>
                  <a:lnTo>
                    <a:pt x="121562" y="64394"/>
                  </a:lnTo>
                  <a:close/>
                  <a:moveTo>
                    <a:pt x="134694" y="64394"/>
                  </a:moveTo>
                  <a:lnTo>
                    <a:pt x="134694" y="70478"/>
                  </a:lnTo>
                  <a:lnTo>
                    <a:pt x="128289" y="70478"/>
                  </a:lnTo>
                  <a:lnTo>
                    <a:pt x="128289" y="64394"/>
                  </a:lnTo>
                  <a:close/>
                  <a:moveTo>
                    <a:pt x="141421" y="64394"/>
                  </a:moveTo>
                  <a:lnTo>
                    <a:pt x="141421" y="70478"/>
                  </a:lnTo>
                  <a:lnTo>
                    <a:pt x="135033" y="70478"/>
                  </a:lnTo>
                  <a:lnTo>
                    <a:pt x="135033" y="64394"/>
                  </a:lnTo>
                  <a:close/>
                  <a:moveTo>
                    <a:pt x="148148" y="64394"/>
                  </a:moveTo>
                  <a:lnTo>
                    <a:pt x="148148" y="70478"/>
                  </a:lnTo>
                  <a:lnTo>
                    <a:pt x="141760" y="70478"/>
                  </a:lnTo>
                  <a:lnTo>
                    <a:pt x="141760" y="64394"/>
                  </a:lnTo>
                  <a:close/>
                  <a:moveTo>
                    <a:pt x="154892" y="64394"/>
                  </a:moveTo>
                  <a:lnTo>
                    <a:pt x="154892" y="70478"/>
                  </a:lnTo>
                  <a:lnTo>
                    <a:pt x="148487" y="70478"/>
                  </a:lnTo>
                  <a:lnTo>
                    <a:pt x="148487" y="64394"/>
                  </a:lnTo>
                  <a:close/>
                  <a:moveTo>
                    <a:pt x="161619" y="64394"/>
                  </a:moveTo>
                  <a:lnTo>
                    <a:pt x="161619" y="70478"/>
                  </a:lnTo>
                  <a:lnTo>
                    <a:pt x="155231" y="70478"/>
                  </a:lnTo>
                  <a:lnTo>
                    <a:pt x="155231" y="64394"/>
                  </a:lnTo>
                  <a:close/>
                  <a:moveTo>
                    <a:pt x="168363" y="64394"/>
                  </a:moveTo>
                  <a:lnTo>
                    <a:pt x="168363" y="70478"/>
                  </a:lnTo>
                  <a:lnTo>
                    <a:pt x="161958" y="70478"/>
                  </a:lnTo>
                  <a:lnTo>
                    <a:pt x="161958" y="64394"/>
                  </a:lnTo>
                  <a:close/>
                  <a:moveTo>
                    <a:pt x="175090" y="64394"/>
                  </a:moveTo>
                  <a:lnTo>
                    <a:pt x="175090" y="70478"/>
                  </a:lnTo>
                  <a:lnTo>
                    <a:pt x="168702" y="70478"/>
                  </a:lnTo>
                  <a:lnTo>
                    <a:pt x="168702" y="64394"/>
                  </a:lnTo>
                  <a:close/>
                  <a:moveTo>
                    <a:pt x="181834" y="64394"/>
                  </a:moveTo>
                  <a:lnTo>
                    <a:pt x="181834" y="70478"/>
                  </a:lnTo>
                  <a:lnTo>
                    <a:pt x="175429" y="70478"/>
                  </a:lnTo>
                  <a:lnTo>
                    <a:pt x="175429" y="64394"/>
                  </a:lnTo>
                  <a:close/>
                  <a:moveTo>
                    <a:pt x="188561" y="64394"/>
                  </a:moveTo>
                  <a:lnTo>
                    <a:pt x="188561" y="70478"/>
                  </a:lnTo>
                  <a:lnTo>
                    <a:pt x="182173" y="70478"/>
                  </a:lnTo>
                  <a:lnTo>
                    <a:pt x="182173" y="64394"/>
                  </a:lnTo>
                  <a:close/>
                  <a:moveTo>
                    <a:pt x="195288" y="64394"/>
                  </a:moveTo>
                  <a:lnTo>
                    <a:pt x="195288" y="70478"/>
                  </a:lnTo>
                  <a:lnTo>
                    <a:pt x="188900" y="70478"/>
                  </a:lnTo>
                  <a:lnTo>
                    <a:pt x="188900" y="64394"/>
                  </a:lnTo>
                  <a:close/>
                  <a:moveTo>
                    <a:pt x="202032" y="64394"/>
                  </a:moveTo>
                  <a:lnTo>
                    <a:pt x="202032" y="70478"/>
                  </a:lnTo>
                  <a:lnTo>
                    <a:pt x="195627" y="70478"/>
                  </a:lnTo>
                  <a:lnTo>
                    <a:pt x="195627" y="64394"/>
                  </a:lnTo>
                  <a:close/>
                  <a:moveTo>
                    <a:pt x="208759" y="64394"/>
                  </a:moveTo>
                  <a:lnTo>
                    <a:pt x="208759" y="70478"/>
                  </a:lnTo>
                  <a:lnTo>
                    <a:pt x="202371" y="70478"/>
                  </a:lnTo>
                  <a:lnTo>
                    <a:pt x="202371" y="64394"/>
                  </a:lnTo>
                  <a:close/>
                  <a:moveTo>
                    <a:pt x="215504" y="64394"/>
                  </a:moveTo>
                  <a:lnTo>
                    <a:pt x="215504" y="70478"/>
                  </a:lnTo>
                  <a:lnTo>
                    <a:pt x="209098" y="70478"/>
                  </a:lnTo>
                  <a:lnTo>
                    <a:pt x="209098" y="64394"/>
                  </a:lnTo>
                  <a:close/>
                  <a:moveTo>
                    <a:pt x="222230" y="64394"/>
                  </a:moveTo>
                  <a:lnTo>
                    <a:pt x="222230" y="70478"/>
                  </a:lnTo>
                  <a:lnTo>
                    <a:pt x="215843" y="70478"/>
                  </a:lnTo>
                  <a:lnTo>
                    <a:pt x="215843" y="64394"/>
                  </a:lnTo>
                  <a:close/>
                  <a:moveTo>
                    <a:pt x="228975" y="64394"/>
                  </a:moveTo>
                  <a:lnTo>
                    <a:pt x="228975" y="70478"/>
                  </a:lnTo>
                  <a:lnTo>
                    <a:pt x="222569" y="70478"/>
                  </a:lnTo>
                  <a:lnTo>
                    <a:pt x="222569" y="64394"/>
                  </a:lnTo>
                  <a:close/>
                  <a:moveTo>
                    <a:pt x="235701" y="64394"/>
                  </a:moveTo>
                  <a:lnTo>
                    <a:pt x="235701" y="70478"/>
                  </a:lnTo>
                  <a:lnTo>
                    <a:pt x="229296" y="70478"/>
                  </a:lnTo>
                  <a:lnTo>
                    <a:pt x="229296" y="64394"/>
                  </a:lnTo>
                  <a:close/>
                  <a:moveTo>
                    <a:pt x="242428" y="64394"/>
                  </a:moveTo>
                  <a:lnTo>
                    <a:pt x="242428" y="70478"/>
                  </a:lnTo>
                  <a:lnTo>
                    <a:pt x="236040" y="70478"/>
                  </a:lnTo>
                  <a:lnTo>
                    <a:pt x="236040" y="64394"/>
                  </a:lnTo>
                  <a:close/>
                  <a:moveTo>
                    <a:pt x="249173" y="64394"/>
                  </a:moveTo>
                  <a:lnTo>
                    <a:pt x="249173" y="70478"/>
                  </a:lnTo>
                  <a:lnTo>
                    <a:pt x="242767" y="70478"/>
                  </a:lnTo>
                  <a:lnTo>
                    <a:pt x="242767" y="64394"/>
                  </a:lnTo>
                  <a:close/>
                  <a:moveTo>
                    <a:pt x="255899" y="64394"/>
                  </a:moveTo>
                  <a:lnTo>
                    <a:pt x="255899" y="70478"/>
                  </a:lnTo>
                  <a:lnTo>
                    <a:pt x="249512" y="70478"/>
                  </a:lnTo>
                  <a:lnTo>
                    <a:pt x="249512" y="64394"/>
                  </a:lnTo>
                  <a:close/>
                  <a:moveTo>
                    <a:pt x="262644" y="64394"/>
                  </a:moveTo>
                  <a:lnTo>
                    <a:pt x="262644" y="70478"/>
                  </a:lnTo>
                  <a:lnTo>
                    <a:pt x="256238" y="70478"/>
                  </a:lnTo>
                  <a:lnTo>
                    <a:pt x="256238" y="64394"/>
                  </a:lnTo>
                  <a:close/>
                  <a:moveTo>
                    <a:pt x="269370" y="64394"/>
                  </a:moveTo>
                  <a:lnTo>
                    <a:pt x="269370" y="70478"/>
                  </a:lnTo>
                  <a:lnTo>
                    <a:pt x="262983" y="70478"/>
                  </a:lnTo>
                  <a:lnTo>
                    <a:pt x="262983" y="64394"/>
                  </a:lnTo>
                  <a:close/>
                  <a:moveTo>
                    <a:pt x="276115" y="64394"/>
                  </a:moveTo>
                  <a:lnTo>
                    <a:pt x="276115" y="70478"/>
                  </a:lnTo>
                  <a:lnTo>
                    <a:pt x="269709" y="70478"/>
                  </a:lnTo>
                  <a:lnTo>
                    <a:pt x="269709" y="64394"/>
                  </a:lnTo>
                  <a:close/>
                  <a:moveTo>
                    <a:pt x="282842" y="64394"/>
                  </a:moveTo>
                  <a:lnTo>
                    <a:pt x="282842" y="70478"/>
                  </a:lnTo>
                  <a:lnTo>
                    <a:pt x="276436" y="70478"/>
                  </a:lnTo>
                  <a:lnTo>
                    <a:pt x="276436" y="64394"/>
                  </a:lnTo>
                  <a:close/>
                  <a:moveTo>
                    <a:pt x="6745" y="70800"/>
                  </a:moveTo>
                  <a:lnTo>
                    <a:pt x="6745" y="76884"/>
                  </a:lnTo>
                  <a:lnTo>
                    <a:pt x="339" y="76884"/>
                  </a:lnTo>
                  <a:lnTo>
                    <a:pt x="339" y="70800"/>
                  </a:lnTo>
                  <a:close/>
                  <a:moveTo>
                    <a:pt x="13471" y="70800"/>
                  </a:moveTo>
                  <a:lnTo>
                    <a:pt x="13471" y="76884"/>
                  </a:lnTo>
                  <a:lnTo>
                    <a:pt x="7066" y="76884"/>
                  </a:lnTo>
                  <a:lnTo>
                    <a:pt x="7066" y="70800"/>
                  </a:lnTo>
                  <a:close/>
                  <a:moveTo>
                    <a:pt x="20198" y="70800"/>
                  </a:moveTo>
                  <a:lnTo>
                    <a:pt x="20198" y="76884"/>
                  </a:lnTo>
                  <a:lnTo>
                    <a:pt x="13810" y="76884"/>
                  </a:lnTo>
                  <a:lnTo>
                    <a:pt x="13810" y="70800"/>
                  </a:lnTo>
                  <a:close/>
                  <a:moveTo>
                    <a:pt x="26942" y="70800"/>
                  </a:moveTo>
                  <a:lnTo>
                    <a:pt x="26942" y="76884"/>
                  </a:lnTo>
                  <a:lnTo>
                    <a:pt x="20537" y="76884"/>
                  </a:lnTo>
                  <a:lnTo>
                    <a:pt x="20537" y="70800"/>
                  </a:lnTo>
                  <a:close/>
                  <a:moveTo>
                    <a:pt x="33669" y="70800"/>
                  </a:moveTo>
                  <a:lnTo>
                    <a:pt x="33669" y="76884"/>
                  </a:lnTo>
                  <a:lnTo>
                    <a:pt x="27281" y="76884"/>
                  </a:lnTo>
                  <a:lnTo>
                    <a:pt x="27281" y="70800"/>
                  </a:lnTo>
                  <a:close/>
                  <a:moveTo>
                    <a:pt x="40414" y="70800"/>
                  </a:moveTo>
                  <a:lnTo>
                    <a:pt x="40414" y="76884"/>
                  </a:lnTo>
                  <a:lnTo>
                    <a:pt x="34008" y="76884"/>
                  </a:lnTo>
                  <a:lnTo>
                    <a:pt x="34008" y="70800"/>
                  </a:lnTo>
                  <a:close/>
                  <a:moveTo>
                    <a:pt x="47140" y="70800"/>
                  </a:moveTo>
                  <a:lnTo>
                    <a:pt x="47140" y="76884"/>
                  </a:lnTo>
                  <a:lnTo>
                    <a:pt x="40753" y="76884"/>
                  </a:lnTo>
                  <a:lnTo>
                    <a:pt x="40753" y="70800"/>
                  </a:lnTo>
                  <a:close/>
                  <a:moveTo>
                    <a:pt x="53885" y="70800"/>
                  </a:moveTo>
                  <a:lnTo>
                    <a:pt x="53885" y="76884"/>
                  </a:lnTo>
                  <a:lnTo>
                    <a:pt x="47479" y="76884"/>
                  </a:lnTo>
                  <a:lnTo>
                    <a:pt x="47479" y="70800"/>
                  </a:lnTo>
                  <a:close/>
                  <a:moveTo>
                    <a:pt x="60611" y="70800"/>
                  </a:moveTo>
                  <a:lnTo>
                    <a:pt x="60611" y="76884"/>
                  </a:lnTo>
                  <a:lnTo>
                    <a:pt x="54206" y="76884"/>
                  </a:lnTo>
                  <a:lnTo>
                    <a:pt x="54206" y="70800"/>
                  </a:lnTo>
                  <a:close/>
                  <a:moveTo>
                    <a:pt x="67338" y="70800"/>
                  </a:moveTo>
                  <a:lnTo>
                    <a:pt x="67338" y="76884"/>
                  </a:lnTo>
                  <a:lnTo>
                    <a:pt x="60950" y="76884"/>
                  </a:lnTo>
                  <a:lnTo>
                    <a:pt x="60950" y="70800"/>
                  </a:lnTo>
                  <a:close/>
                  <a:moveTo>
                    <a:pt x="74083" y="70800"/>
                  </a:moveTo>
                  <a:lnTo>
                    <a:pt x="74083" y="76884"/>
                  </a:lnTo>
                  <a:lnTo>
                    <a:pt x="67677" y="76884"/>
                  </a:lnTo>
                  <a:lnTo>
                    <a:pt x="67677" y="70800"/>
                  </a:lnTo>
                  <a:close/>
                  <a:moveTo>
                    <a:pt x="80809" y="70800"/>
                  </a:moveTo>
                  <a:lnTo>
                    <a:pt x="80809" y="76884"/>
                  </a:lnTo>
                  <a:lnTo>
                    <a:pt x="74422" y="76884"/>
                  </a:lnTo>
                  <a:lnTo>
                    <a:pt x="74422" y="70800"/>
                  </a:lnTo>
                  <a:close/>
                  <a:moveTo>
                    <a:pt x="87554" y="70800"/>
                  </a:moveTo>
                  <a:lnTo>
                    <a:pt x="87554" y="76884"/>
                  </a:lnTo>
                  <a:lnTo>
                    <a:pt x="81148" y="76884"/>
                  </a:lnTo>
                  <a:lnTo>
                    <a:pt x="81148" y="70800"/>
                  </a:lnTo>
                  <a:close/>
                  <a:moveTo>
                    <a:pt x="94281" y="70800"/>
                  </a:moveTo>
                  <a:lnTo>
                    <a:pt x="94281" y="76884"/>
                  </a:lnTo>
                  <a:lnTo>
                    <a:pt x="87893" y="76884"/>
                  </a:lnTo>
                  <a:lnTo>
                    <a:pt x="87893" y="70800"/>
                  </a:lnTo>
                  <a:close/>
                  <a:moveTo>
                    <a:pt x="101007" y="70800"/>
                  </a:moveTo>
                  <a:lnTo>
                    <a:pt x="101007" y="76884"/>
                  </a:lnTo>
                  <a:lnTo>
                    <a:pt x="94620" y="76884"/>
                  </a:lnTo>
                  <a:lnTo>
                    <a:pt x="94620" y="70800"/>
                  </a:lnTo>
                  <a:close/>
                  <a:moveTo>
                    <a:pt x="107752" y="70800"/>
                  </a:moveTo>
                  <a:lnTo>
                    <a:pt x="107752" y="76884"/>
                  </a:lnTo>
                  <a:lnTo>
                    <a:pt x="101346" y="76884"/>
                  </a:lnTo>
                  <a:lnTo>
                    <a:pt x="101346" y="70800"/>
                  </a:lnTo>
                  <a:close/>
                  <a:moveTo>
                    <a:pt x="114478" y="70800"/>
                  </a:moveTo>
                  <a:lnTo>
                    <a:pt x="114478" y="76884"/>
                  </a:lnTo>
                  <a:lnTo>
                    <a:pt x="108091" y="76884"/>
                  </a:lnTo>
                  <a:lnTo>
                    <a:pt x="108091" y="70800"/>
                  </a:lnTo>
                  <a:close/>
                  <a:moveTo>
                    <a:pt x="121223" y="70800"/>
                  </a:moveTo>
                  <a:lnTo>
                    <a:pt x="121223" y="76884"/>
                  </a:lnTo>
                  <a:lnTo>
                    <a:pt x="114817" y="76884"/>
                  </a:lnTo>
                  <a:lnTo>
                    <a:pt x="114817" y="70800"/>
                  </a:lnTo>
                  <a:close/>
                  <a:moveTo>
                    <a:pt x="127950" y="70800"/>
                  </a:moveTo>
                  <a:lnTo>
                    <a:pt x="127950" y="76884"/>
                  </a:lnTo>
                  <a:lnTo>
                    <a:pt x="121562" y="76884"/>
                  </a:lnTo>
                  <a:lnTo>
                    <a:pt x="121562" y="70800"/>
                  </a:lnTo>
                  <a:close/>
                  <a:moveTo>
                    <a:pt x="134694" y="70800"/>
                  </a:moveTo>
                  <a:lnTo>
                    <a:pt x="134694" y="76884"/>
                  </a:lnTo>
                  <a:lnTo>
                    <a:pt x="128289" y="76884"/>
                  </a:lnTo>
                  <a:lnTo>
                    <a:pt x="128289" y="70800"/>
                  </a:lnTo>
                  <a:close/>
                  <a:moveTo>
                    <a:pt x="141421" y="70800"/>
                  </a:moveTo>
                  <a:lnTo>
                    <a:pt x="141421" y="76884"/>
                  </a:lnTo>
                  <a:lnTo>
                    <a:pt x="135033" y="76884"/>
                  </a:lnTo>
                  <a:lnTo>
                    <a:pt x="135033" y="70800"/>
                  </a:lnTo>
                  <a:close/>
                  <a:moveTo>
                    <a:pt x="148148" y="70800"/>
                  </a:moveTo>
                  <a:lnTo>
                    <a:pt x="148148" y="76884"/>
                  </a:lnTo>
                  <a:lnTo>
                    <a:pt x="141760" y="76884"/>
                  </a:lnTo>
                  <a:lnTo>
                    <a:pt x="141760" y="70800"/>
                  </a:lnTo>
                  <a:close/>
                  <a:moveTo>
                    <a:pt x="154892" y="70800"/>
                  </a:moveTo>
                  <a:lnTo>
                    <a:pt x="154892" y="76884"/>
                  </a:lnTo>
                  <a:lnTo>
                    <a:pt x="148487" y="76884"/>
                  </a:lnTo>
                  <a:lnTo>
                    <a:pt x="148487" y="70800"/>
                  </a:lnTo>
                  <a:close/>
                  <a:moveTo>
                    <a:pt x="161619" y="70800"/>
                  </a:moveTo>
                  <a:lnTo>
                    <a:pt x="161619" y="76884"/>
                  </a:lnTo>
                  <a:lnTo>
                    <a:pt x="155231" y="76884"/>
                  </a:lnTo>
                  <a:lnTo>
                    <a:pt x="155231" y="70800"/>
                  </a:lnTo>
                  <a:close/>
                  <a:moveTo>
                    <a:pt x="168363" y="70800"/>
                  </a:moveTo>
                  <a:lnTo>
                    <a:pt x="168363" y="76884"/>
                  </a:lnTo>
                  <a:lnTo>
                    <a:pt x="161958" y="76884"/>
                  </a:lnTo>
                  <a:lnTo>
                    <a:pt x="161958" y="70800"/>
                  </a:lnTo>
                  <a:close/>
                  <a:moveTo>
                    <a:pt x="175090" y="70800"/>
                  </a:moveTo>
                  <a:lnTo>
                    <a:pt x="175090" y="76884"/>
                  </a:lnTo>
                  <a:lnTo>
                    <a:pt x="168702" y="76884"/>
                  </a:lnTo>
                  <a:lnTo>
                    <a:pt x="168702" y="70800"/>
                  </a:lnTo>
                  <a:close/>
                  <a:moveTo>
                    <a:pt x="181834" y="70800"/>
                  </a:moveTo>
                  <a:lnTo>
                    <a:pt x="181834" y="76884"/>
                  </a:lnTo>
                  <a:lnTo>
                    <a:pt x="175429" y="76884"/>
                  </a:lnTo>
                  <a:lnTo>
                    <a:pt x="175429" y="70800"/>
                  </a:lnTo>
                  <a:close/>
                  <a:moveTo>
                    <a:pt x="188561" y="70800"/>
                  </a:moveTo>
                  <a:lnTo>
                    <a:pt x="188561" y="76884"/>
                  </a:lnTo>
                  <a:lnTo>
                    <a:pt x="182173" y="76884"/>
                  </a:lnTo>
                  <a:lnTo>
                    <a:pt x="182173" y="70800"/>
                  </a:lnTo>
                  <a:close/>
                  <a:moveTo>
                    <a:pt x="195288" y="70800"/>
                  </a:moveTo>
                  <a:lnTo>
                    <a:pt x="195288" y="76884"/>
                  </a:lnTo>
                  <a:lnTo>
                    <a:pt x="188900" y="76884"/>
                  </a:lnTo>
                  <a:lnTo>
                    <a:pt x="188900" y="70800"/>
                  </a:lnTo>
                  <a:close/>
                  <a:moveTo>
                    <a:pt x="202032" y="70800"/>
                  </a:moveTo>
                  <a:lnTo>
                    <a:pt x="202032" y="76884"/>
                  </a:lnTo>
                  <a:lnTo>
                    <a:pt x="195627" y="76884"/>
                  </a:lnTo>
                  <a:lnTo>
                    <a:pt x="195627" y="70800"/>
                  </a:lnTo>
                  <a:close/>
                  <a:moveTo>
                    <a:pt x="208759" y="70800"/>
                  </a:moveTo>
                  <a:lnTo>
                    <a:pt x="208759" y="76884"/>
                  </a:lnTo>
                  <a:lnTo>
                    <a:pt x="202371" y="76884"/>
                  </a:lnTo>
                  <a:lnTo>
                    <a:pt x="202371" y="70800"/>
                  </a:lnTo>
                  <a:close/>
                  <a:moveTo>
                    <a:pt x="215504" y="70800"/>
                  </a:moveTo>
                  <a:lnTo>
                    <a:pt x="215504" y="76884"/>
                  </a:lnTo>
                  <a:lnTo>
                    <a:pt x="209098" y="76884"/>
                  </a:lnTo>
                  <a:lnTo>
                    <a:pt x="209098" y="70800"/>
                  </a:lnTo>
                  <a:close/>
                  <a:moveTo>
                    <a:pt x="222230" y="70800"/>
                  </a:moveTo>
                  <a:lnTo>
                    <a:pt x="222230" y="76884"/>
                  </a:lnTo>
                  <a:lnTo>
                    <a:pt x="215843" y="76884"/>
                  </a:lnTo>
                  <a:lnTo>
                    <a:pt x="215843" y="70800"/>
                  </a:lnTo>
                  <a:close/>
                  <a:moveTo>
                    <a:pt x="228975" y="70800"/>
                  </a:moveTo>
                  <a:lnTo>
                    <a:pt x="228975" y="76884"/>
                  </a:lnTo>
                  <a:lnTo>
                    <a:pt x="222569" y="76884"/>
                  </a:lnTo>
                  <a:lnTo>
                    <a:pt x="222569" y="70800"/>
                  </a:lnTo>
                  <a:close/>
                  <a:moveTo>
                    <a:pt x="235701" y="70800"/>
                  </a:moveTo>
                  <a:lnTo>
                    <a:pt x="235701" y="76884"/>
                  </a:lnTo>
                  <a:lnTo>
                    <a:pt x="229296" y="76884"/>
                  </a:lnTo>
                  <a:lnTo>
                    <a:pt x="229296" y="70800"/>
                  </a:lnTo>
                  <a:close/>
                  <a:moveTo>
                    <a:pt x="242428" y="70800"/>
                  </a:moveTo>
                  <a:lnTo>
                    <a:pt x="242428" y="76884"/>
                  </a:lnTo>
                  <a:lnTo>
                    <a:pt x="236040" y="76884"/>
                  </a:lnTo>
                  <a:lnTo>
                    <a:pt x="236040" y="70800"/>
                  </a:lnTo>
                  <a:close/>
                  <a:moveTo>
                    <a:pt x="249173" y="70800"/>
                  </a:moveTo>
                  <a:lnTo>
                    <a:pt x="249173" y="76884"/>
                  </a:lnTo>
                  <a:lnTo>
                    <a:pt x="242767" y="76884"/>
                  </a:lnTo>
                  <a:lnTo>
                    <a:pt x="242767" y="70800"/>
                  </a:lnTo>
                  <a:close/>
                  <a:moveTo>
                    <a:pt x="255899" y="70800"/>
                  </a:moveTo>
                  <a:lnTo>
                    <a:pt x="255899" y="76884"/>
                  </a:lnTo>
                  <a:lnTo>
                    <a:pt x="249512" y="76884"/>
                  </a:lnTo>
                  <a:lnTo>
                    <a:pt x="249512" y="70800"/>
                  </a:lnTo>
                  <a:close/>
                  <a:moveTo>
                    <a:pt x="262644" y="70800"/>
                  </a:moveTo>
                  <a:lnTo>
                    <a:pt x="262644" y="76884"/>
                  </a:lnTo>
                  <a:lnTo>
                    <a:pt x="256238" y="76884"/>
                  </a:lnTo>
                  <a:lnTo>
                    <a:pt x="256238" y="70800"/>
                  </a:lnTo>
                  <a:close/>
                  <a:moveTo>
                    <a:pt x="269370" y="70800"/>
                  </a:moveTo>
                  <a:lnTo>
                    <a:pt x="269370" y="76884"/>
                  </a:lnTo>
                  <a:lnTo>
                    <a:pt x="262983" y="76884"/>
                  </a:lnTo>
                  <a:lnTo>
                    <a:pt x="262983" y="70800"/>
                  </a:lnTo>
                  <a:close/>
                  <a:moveTo>
                    <a:pt x="276115" y="70800"/>
                  </a:moveTo>
                  <a:lnTo>
                    <a:pt x="276115" y="76884"/>
                  </a:lnTo>
                  <a:lnTo>
                    <a:pt x="269709" y="76884"/>
                  </a:lnTo>
                  <a:lnTo>
                    <a:pt x="269709" y="70800"/>
                  </a:lnTo>
                  <a:close/>
                  <a:moveTo>
                    <a:pt x="282842" y="70800"/>
                  </a:moveTo>
                  <a:lnTo>
                    <a:pt x="282842" y="76884"/>
                  </a:lnTo>
                  <a:lnTo>
                    <a:pt x="276436" y="76884"/>
                  </a:lnTo>
                  <a:lnTo>
                    <a:pt x="276436" y="70800"/>
                  </a:lnTo>
                  <a:close/>
                  <a:moveTo>
                    <a:pt x="6745" y="77205"/>
                  </a:moveTo>
                  <a:lnTo>
                    <a:pt x="6745" y="83289"/>
                  </a:lnTo>
                  <a:lnTo>
                    <a:pt x="339" y="83289"/>
                  </a:lnTo>
                  <a:lnTo>
                    <a:pt x="339" y="77205"/>
                  </a:lnTo>
                  <a:close/>
                  <a:moveTo>
                    <a:pt x="13471" y="77205"/>
                  </a:moveTo>
                  <a:lnTo>
                    <a:pt x="13471" y="83289"/>
                  </a:lnTo>
                  <a:lnTo>
                    <a:pt x="7066" y="83289"/>
                  </a:lnTo>
                  <a:lnTo>
                    <a:pt x="7066" y="77205"/>
                  </a:lnTo>
                  <a:close/>
                  <a:moveTo>
                    <a:pt x="20198" y="77205"/>
                  </a:moveTo>
                  <a:lnTo>
                    <a:pt x="20198" y="83289"/>
                  </a:lnTo>
                  <a:lnTo>
                    <a:pt x="13810" y="83289"/>
                  </a:lnTo>
                  <a:lnTo>
                    <a:pt x="13810" y="77205"/>
                  </a:lnTo>
                  <a:close/>
                  <a:moveTo>
                    <a:pt x="26942" y="77205"/>
                  </a:moveTo>
                  <a:lnTo>
                    <a:pt x="26942" y="83289"/>
                  </a:lnTo>
                  <a:lnTo>
                    <a:pt x="20537" y="83289"/>
                  </a:lnTo>
                  <a:lnTo>
                    <a:pt x="20537" y="77205"/>
                  </a:lnTo>
                  <a:close/>
                  <a:moveTo>
                    <a:pt x="33669" y="77205"/>
                  </a:moveTo>
                  <a:lnTo>
                    <a:pt x="33669" y="83289"/>
                  </a:lnTo>
                  <a:lnTo>
                    <a:pt x="27281" y="83289"/>
                  </a:lnTo>
                  <a:lnTo>
                    <a:pt x="27281" y="77205"/>
                  </a:lnTo>
                  <a:close/>
                  <a:moveTo>
                    <a:pt x="40414" y="77205"/>
                  </a:moveTo>
                  <a:lnTo>
                    <a:pt x="40414" y="83289"/>
                  </a:lnTo>
                  <a:lnTo>
                    <a:pt x="34008" y="83289"/>
                  </a:lnTo>
                  <a:lnTo>
                    <a:pt x="34008" y="77205"/>
                  </a:lnTo>
                  <a:close/>
                  <a:moveTo>
                    <a:pt x="47140" y="77205"/>
                  </a:moveTo>
                  <a:lnTo>
                    <a:pt x="47140" y="83289"/>
                  </a:lnTo>
                  <a:lnTo>
                    <a:pt x="40753" y="83289"/>
                  </a:lnTo>
                  <a:lnTo>
                    <a:pt x="40753" y="77205"/>
                  </a:lnTo>
                  <a:close/>
                  <a:moveTo>
                    <a:pt x="53885" y="77205"/>
                  </a:moveTo>
                  <a:lnTo>
                    <a:pt x="53885" y="83289"/>
                  </a:lnTo>
                  <a:lnTo>
                    <a:pt x="47479" y="83289"/>
                  </a:lnTo>
                  <a:lnTo>
                    <a:pt x="47479" y="77205"/>
                  </a:lnTo>
                  <a:close/>
                  <a:moveTo>
                    <a:pt x="60611" y="77205"/>
                  </a:moveTo>
                  <a:lnTo>
                    <a:pt x="60611" y="83289"/>
                  </a:lnTo>
                  <a:lnTo>
                    <a:pt x="54206" y="83289"/>
                  </a:lnTo>
                  <a:lnTo>
                    <a:pt x="54206" y="77205"/>
                  </a:lnTo>
                  <a:close/>
                  <a:moveTo>
                    <a:pt x="67338" y="77205"/>
                  </a:moveTo>
                  <a:lnTo>
                    <a:pt x="67338" y="83289"/>
                  </a:lnTo>
                  <a:lnTo>
                    <a:pt x="60950" y="83289"/>
                  </a:lnTo>
                  <a:lnTo>
                    <a:pt x="60950" y="77205"/>
                  </a:lnTo>
                  <a:close/>
                  <a:moveTo>
                    <a:pt x="74083" y="77205"/>
                  </a:moveTo>
                  <a:lnTo>
                    <a:pt x="74083" y="83289"/>
                  </a:lnTo>
                  <a:lnTo>
                    <a:pt x="67677" y="83289"/>
                  </a:lnTo>
                  <a:lnTo>
                    <a:pt x="67677" y="77205"/>
                  </a:lnTo>
                  <a:close/>
                  <a:moveTo>
                    <a:pt x="80809" y="77205"/>
                  </a:moveTo>
                  <a:lnTo>
                    <a:pt x="80809" y="83289"/>
                  </a:lnTo>
                  <a:lnTo>
                    <a:pt x="74422" y="83289"/>
                  </a:lnTo>
                  <a:lnTo>
                    <a:pt x="74422" y="77205"/>
                  </a:lnTo>
                  <a:close/>
                  <a:moveTo>
                    <a:pt x="87554" y="77205"/>
                  </a:moveTo>
                  <a:lnTo>
                    <a:pt x="87554" y="83289"/>
                  </a:lnTo>
                  <a:lnTo>
                    <a:pt x="81148" y="83289"/>
                  </a:lnTo>
                  <a:lnTo>
                    <a:pt x="81148" y="77205"/>
                  </a:lnTo>
                  <a:close/>
                  <a:moveTo>
                    <a:pt x="94281" y="77205"/>
                  </a:moveTo>
                  <a:lnTo>
                    <a:pt x="94281" y="83289"/>
                  </a:lnTo>
                  <a:lnTo>
                    <a:pt x="87893" y="83289"/>
                  </a:lnTo>
                  <a:lnTo>
                    <a:pt x="87893" y="77205"/>
                  </a:lnTo>
                  <a:close/>
                  <a:moveTo>
                    <a:pt x="101007" y="77205"/>
                  </a:moveTo>
                  <a:lnTo>
                    <a:pt x="101007" y="83289"/>
                  </a:lnTo>
                  <a:lnTo>
                    <a:pt x="94620" y="83289"/>
                  </a:lnTo>
                  <a:lnTo>
                    <a:pt x="94620" y="77205"/>
                  </a:lnTo>
                  <a:close/>
                  <a:moveTo>
                    <a:pt x="107752" y="77205"/>
                  </a:moveTo>
                  <a:lnTo>
                    <a:pt x="107752" y="83289"/>
                  </a:lnTo>
                  <a:lnTo>
                    <a:pt x="101346" y="83289"/>
                  </a:lnTo>
                  <a:lnTo>
                    <a:pt x="101346" y="77205"/>
                  </a:lnTo>
                  <a:close/>
                  <a:moveTo>
                    <a:pt x="114478" y="77205"/>
                  </a:moveTo>
                  <a:lnTo>
                    <a:pt x="114478" y="83289"/>
                  </a:lnTo>
                  <a:lnTo>
                    <a:pt x="108091" y="83289"/>
                  </a:lnTo>
                  <a:lnTo>
                    <a:pt x="108091" y="77205"/>
                  </a:lnTo>
                  <a:close/>
                  <a:moveTo>
                    <a:pt x="121223" y="77205"/>
                  </a:moveTo>
                  <a:lnTo>
                    <a:pt x="121223" y="83289"/>
                  </a:lnTo>
                  <a:lnTo>
                    <a:pt x="114817" y="83289"/>
                  </a:lnTo>
                  <a:lnTo>
                    <a:pt x="114817" y="77205"/>
                  </a:lnTo>
                  <a:close/>
                  <a:moveTo>
                    <a:pt x="127950" y="77205"/>
                  </a:moveTo>
                  <a:lnTo>
                    <a:pt x="127950" y="83289"/>
                  </a:lnTo>
                  <a:lnTo>
                    <a:pt x="121562" y="83289"/>
                  </a:lnTo>
                  <a:lnTo>
                    <a:pt x="121562" y="77205"/>
                  </a:lnTo>
                  <a:close/>
                  <a:moveTo>
                    <a:pt x="134694" y="77205"/>
                  </a:moveTo>
                  <a:lnTo>
                    <a:pt x="134694" y="83289"/>
                  </a:lnTo>
                  <a:lnTo>
                    <a:pt x="128289" y="83289"/>
                  </a:lnTo>
                  <a:lnTo>
                    <a:pt x="128289" y="77205"/>
                  </a:lnTo>
                  <a:close/>
                  <a:moveTo>
                    <a:pt x="141421" y="77205"/>
                  </a:moveTo>
                  <a:lnTo>
                    <a:pt x="141421" y="83289"/>
                  </a:lnTo>
                  <a:lnTo>
                    <a:pt x="135033" y="83289"/>
                  </a:lnTo>
                  <a:lnTo>
                    <a:pt x="135033" y="77205"/>
                  </a:lnTo>
                  <a:close/>
                  <a:moveTo>
                    <a:pt x="148148" y="77205"/>
                  </a:moveTo>
                  <a:lnTo>
                    <a:pt x="148148" y="83289"/>
                  </a:lnTo>
                  <a:lnTo>
                    <a:pt x="141760" y="83289"/>
                  </a:lnTo>
                  <a:lnTo>
                    <a:pt x="141760" y="77205"/>
                  </a:lnTo>
                  <a:close/>
                  <a:moveTo>
                    <a:pt x="154892" y="77205"/>
                  </a:moveTo>
                  <a:lnTo>
                    <a:pt x="154892" y="83289"/>
                  </a:lnTo>
                  <a:lnTo>
                    <a:pt x="148487" y="83289"/>
                  </a:lnTo>
                  <a:lnTo>
                    <a:pt x="148487" y="77205"/>
                  </a:lnTo>
                  <a:close/>
                  <a:moveTo>
                    <a:pt x="161619" y="77205"/>
                  </a:moveTo>
                  <a:lnTo>
                    <a:pt x="161619" y="83289"/>
                  </a:lnTo>
                  <a:lnTo>
                    <a:pt x="155231" y="83289"/>
                  </a:lnTo>
                  <a:lnTo>
                    <a:pt x="155231" y="77205"/>
                  </a:lnTo>
                  <a:close/>
                  <a:moveTo>
                    <a:pt x="168363" y="77205"/>
                  </a:moveTo>
                  <a:lnTo>
                    <a:pt x="168363" y="83289"/>
                  </a:lnTo>
                  <a:lnTo>
                    <a:pt x="161958" y="83289"/>
                  </a:lnTo>
                  <a:lnTo>
                    <a:pt x="161958" y="77205"/>
                  </a:lnTo>
                  <a:close/>
                  <a:moveTo>
                    <a:pt x="175090" y="77205"/>
                  </a:moveTo>
                  <a:lnTo>
                    <a:pt x="175090" y="83289"/>
                  </a:lnTo>
                  <a:lnTo>
                    <a:pt x="168702" y="83289"/>
                  </a:lnTo>
                  <a:lnTo>
                    <a:pt x="168702" y="77205"/>
                  </a:lnTo>
                  <a:close/>
                  <a:moveTo>
                    <a:pt x="181834" y="77205"/>
                  </a:moveTo>
                  <a:lnTo>
                    <a:pt x="181834" y="83289"/>
                  </a:lnTo>
                  <a:lnTo>
                    <a:pt x="175429" y="83289"/>
                  </a:lnTo>
                  <a:lnTo>
                    <a:pt x="175429" y="77205"/>
                  </a:lnTo>
                  <a:close/>
                  <a:moveTo>
                    <a:pt x="188561" y="77205"/>
                  </a:moveTo>
                  <a:lnTo>
                    <a:pt x="188561" y="83289"/>
                  </a:lnTo>
                  <a:lnTo>
                    <a:pt x="182173" y="83289"/>
                  </a:lnTo>
                  <a:lnTo>
                    <a:pt x="182173" y="77205"/>
                  </a:lnTo>
                  <a:close/>
                  <a:moveTo>
                    <a:pt x="195288" y="77205"/>
                  </a:moveTo>
                  <a:lnTo>
                    <a:pt x="195288" y="83289"/>
                  </a:lnTo>
                  <a:lnTo>
                    <a:pt x="188900" y="83289"/>
                  </a:lnTo>
                  <a:lnTo>
                    <a:pt x="188900" y="77205"/>
                  </a:lnTo>
                  <a:close/>
                  <a:moveTo>
                    <a:pt x="202032" y="77205"/>
                  </a:moveTo>
                  <a:lnTo>
                    <a:pt x="202032" y="83289"/>
                  </a:lnTo>
                  <a:lnTo>
                    <a:pt x="195627" y="83289"/>
                  </a:lnTo>
                  <a:lnTo>
                    <a:pt x="195627" y="77205"/>
                  </a:lnTo>
                  <a:close/>
                  <a:moveTo>
                    <a:pt x="208759" y="77205"/>
                  </a:moveTo>
                  <a:lnTo>
                    <a:pt x="208759" y="83289"/>
                  </a:lnTo>
                  <a:lnTo>
                    <a:pt x="202371" y="83289"/>
                  </a:lnTo>
                  <a:lnTo>
                    <a:pt x="202371" y="77205"/>
                  </a:lnTo>
                  <a:close/>
                  <a:moveTo>
                    <a:pt x="215504" y="77205"/>
                  </a:moveTo>
                  <a:lnTo>
                    <a:pt x="215504" y="83289"/>
                  </a:lnTo>
                  <a:lnTo>
                    <a:pt x="209098" y="83289"/>
                  </a:lnTo>
                  <a:lnTo>
                    <a:pt x="209098" y="77205"/>
                  </a:lnTo>
                  <a:close/>
                  <a:moveTo>
                    <a:pt x="222230" y="77205"/>
                  </a:moveTo>
                  <a:lnTo>
                    <a:pt x="222230" y="83289"/>
                  </a:lnTo>
                  <a:lnTo>
                    <a:pt x="215843" y="83289"/>
                  </a:lnTo>
                  <a:lnTo>
                    <a:pt x="215843" y="77205"/>
                  </a:lnTo>
                  <a:close/>
                  <a:moveTo>
                    <a:pt x="228975" y="77205"/>
                  </a:moveTo>
                  <a:lnTo>
                    <a:pt x="228975" y="83289"/>
                  </a:lnTo>
                  <a:lnTo>
                    <a:pt x="222569" y="83289"/>
                  </a:lnTo>
                  <a:lnTo>
                    <a:pt x="222569" y="77205"/>
                  </a:lnTo>
                  <a:close/>
                  <a:moveTo>
                    <a:pt x="235701" y="77205"/>
                  </a:moveTo>
                  <a:lnTo>
                    <a:pt x="235701" y="83289"/>
                  </a:lnTo>
                  <a:lnTo>
                    <a:pt x="229296" y="83289"/>
                  </a:lnTo>
                  <a:lnTo>
                    <a:pt x="229296" y="77205"/>
                  </a:lnTo>
                  <a:close/>
                  <a:moveTo>
                    <a:pt x="242428" y="77205"/>
                  </a:moveTo>
                  <a:lnTo>
                    <a:pt x="242428" y="83289"/>
                  </a:lnTo>
                  <a:lnTo>
                    <a:pt x="236040" y="83289"/>
                  </a:lnTo>
                  <a:lnTo>
                    <a:pt x="236040" y="77205"/>
                  </a:lnTo>
                  <a:close/>
                  <a:moveTo>
                    <a:pt x="249173" y="77205"/>
                  </a:moveTo>
                  <a:lnTo>
                    <a:pt x="249173" y="83289"/>
                  </a:lnTo>
                  <a:lnTo>
                    <a:pt x="242767" y="83289"/>
                  </a:lnTo>
                  <a:lnTo>
                    <a:pt x="242767" y="77205"/>
                  </a:lnTo>
                  <a:close/>
                  <a:moveTo>
                    <a:pt x="255899" y="77205"/>
                  </a:moveTo>
                  <a:lnTo>
                    <a:pt x="255899" y="83289"/>
                  </a:lnTo>
                  <a:lnTo>
                    <a:pt x="249512" y="83289"/>
                  </a:lnTo>
                  <a:lnTo>
                    <a:pt x="249512" y="77205"/>
                  </a:lnTo>
                  <a:close/>
                  <a:moveTo>
                    <a:pt x="262644" y="77205"/>
                  </a:moveTo>
                  <a:lnTo>
                    <a:pt x="262644" y="83289"/>
                  </a:lnTo>
                  <a:lnTo>
                    <a:pt x="256238" y="83289"/>
                  </a:lnTo>
                  <a:lnTo>
                    <a:pt x="256238" y="77205"/>
                  </a:lnTo>
                  <a:close/>
                  <a:moveTo>
                    <a:pt x="269370" y="77205"/>
                  </a:moveTo>
                  <a:lnTo>
                    <a:pt x="269370" y="83289"/>
                  </a:lnTo>
                  <a:lnTo>
                    <a:pt x="262983" y="83289"/>
                  </a:lnTo>
                  <a:lnTo>
                    <a:pt x="262983" y="77205"/>
                  </a:lnTo>
                  <a:close/>
                  <a:moveTo>
                    <a:pt x="276115" y="77205"/>
                  </a:moveTo>
                  <a:lnTo>
                    <a:pt x="276115" y="83289"/>
                  </a:lnTo>
                  <a:lnTo>
                    <a:pt x="269709" y="83289"/>
                  </a:lnTo>
                  <a:lnTo>
                    <a:pt x="269709" y="77205"/>
                  </a:lnTo>
                  <a:close/>
                  <a:moveTo>
                    <a:pt x="282842" y="77205"/>
                  </a:moveTo>
                  <a:lnTo>
                    <a:pt x="282842" y="83289"/>
                  </a:lnTo>
                  <a:lnTo>
                    <a:pt x="276436" y="83289"/>
                  </a:lnTo>
                  <a:lnTo>
                    <a:pt x="276436" y="77205"/>
                  </a:lnTo>
                  <a:close/>
                  <a:moveTo>
                    <a:pt x="6745" y="83611"/>
                  </a:moveTo>
                  <a:lnTo>
                    <a:pt x="6745" y="89695"/>
                  </a:lnTo>
                  <a:lnTo>
                    <a:pt x="339" y="89695"/>
                  </a:lnTo>
                  <a:lnTo>
                    <a:pt x="339" y="83611"/>
                  </a:lnTo>
                  <a:close/>
                  <a:moveTo>
                    <a:pt x="13471" y="83611"/>
                  </a:moveTo>
                  <a:lnTo>
                    <a:pt x="13471" y="89695"/>
                  </a:lnTo>
                  <a:lnTo>
                    <a:pt x="7066" y="89695"/>
                  </a:lnTo>
                  <a:lnTo>
                    <a:pt x="7066" y="83611"/>
                  </a:lnTo>
                  <a:close/>
                  <a:moveTo>
                    <a:pt x="20198" y="83611"/>
                  </a:moveTo>
                  <a:lnTo>
                    <a:pt x="20198" y="89695"/>
                  </a:lnTo>
                  <a:lnTo>
                    <a:pt x="13810" y="89695"/>
                  </a:lnTo>
                  <a:lnTo>
                    <a:pt x="13810" y="83611"/>
                  </a:lnTo>
                  <a:close/>
                  <a:moveTo>
                    <a:pt x="26942" y="83611"/>
                  </a:moveTo>
                  <a:lnTo>
                    <a:pt x="26942" y="89695"/>
                  </a:lnTo>
                  <a:lnTo>
                    <a:pt x="20537" y="89695"/>
                  </a:lnTo>
                  <a:lnTo>
                    <a:pt x="20537" y="83611"/>
                  </a:lnTo>
                  <a:close/>
                  <a:moveTo>
                    <a:pt x="33669" y="83611"/>
                  </a:moveTo>
                  <a:lnTo>
                    <a:pt x="33669" y="89695"/>
                  </a:lnTo>
                  <a:lnTo>
                    <a:pt x="27281" y="89695"/>
                  </a:lnTo>
                  <a:lnTo>
                    <a:pt x="27281" y="83611"/>
                  </a:lnTo>
                  <a:close/>
                  <a:moveTo>
                    <a:pt x="40414" y="83611"/>
                  </a:moveTo>
                  <a:lnTo>
                    <a:pt x="40414" y="89695"/>
                  </a:lnTo>
                  <a:lnTo>
                    <a:pt x="34008" y="89695"/>
                  </a:lnTo>
                  <a:lnTo>
                    <a:pt x="34008" y="83611"/>
                  </a:lnTo>
                  <a:close/>
                  <a:moveTo>
                    <a:pt x="47140" y="83611"/>
                  </a:moveTo>
                  <a:lnTo>
                    <a:pt x="47140" y="89695"/>
                  </a:lnTo>
                  <a:lnTo>
                    <a:pt x="40753" y="89695"/>
                  </a:lnTo>
                  <a:lnTo>
                    <a:pt x="40753" y="83611"/>
                  </a:lnTo>
                  <a:close/>
                  <a:moveTo>
                    <a:pt x="53885" y="83611"/>
                  </a:moveTo>
                  <a:lnTo>
                    <a:pt x="53885" y="89695"/>
                  </a:lnTo>
                  <a:lnTo>
                    <a:pt x="47479" y="89695"/>
                  </a:lnTo>
                  <a:lnTo>
                    <a:pt x="47479" y="83611"/>
                  </a:lnTo>
                  <a:close/>
                  <a:moveTo>
                    <a:pt x="60611" y="83611"/>
                  </a:moveTo>
                  <a:lnTo>
                    <a:pt x="60611" y="89695"/>
                  </a:lnTo>
                  <a:lnTo>
                    <a:pt x="54206" y="89695"/>
                  </a:lnTo>
                  <a:lnTo>
                    <a:pt x="54206" y="83611"/>
                  </a:lnTo>
                  <a:close/>
                  <a:moveTo>
                    <a:pt x="67338" y="83611"/>
                  </a:moveTo>
                  <a:lnTo>
                    <a:pt x="67338" y="89695"/>
                  </a:lnTo>
                  <a:lnTo>
                    <a:pt x="60950" y="89695"/>
                  </a:lnTo>
                  <a:lnTo>
                    <a:pt x="60950" y="83611"/>
                  </a:lnTo>
                  <a:close/>
                  <a:moveTo>
                    <a:pt x="74083" y="83611"/>
                  </a:moveTo>
                  <a:lnTo>
                    <a:pt x="74083" y="89695"/>
                  </a:lnTo>
                  <a:lnTo>
                    <a:pt x="67677" y="89695"/>
                  </a:lnTo>
                  <a:lnTo>
                    <a:pt x="67677" y="83611"/>
                  </a:lnTo>
                  <a:close/>
                  <a:moveTo>
                    <a:pt x="80809" y="83611"/>
                  </a:moveTo>
                  <a:lnTo>
                    <a:pt x="80809" y="89695"/>
                  </a:lnTo>
                  <a:lnTo>
                    <a:pt x="74422" y="89695"/>
                  </a:lnTo>
                  <a:lnTo>
                    <a:pt x="74422" y="83611"/>
                  </a:lnTo>
                  <a:close/>
                  <a:moveTo>
                    <a:pt x="87554" y="83611"/>
                  </a:moveTo>
                  <a:lnTo>
                    <a:pt x="87554" y="89695"/>
                  </a:lnTo>
                  <a:lnTo>
                    <a:pt x="81148" y="89695"/>
                  </a:lnTo>
                  <a:lnTo>
                    <a:pt x="81148" y="83611"/>
                  </a:lnTo>
                  <a:close/>
                  <a:moveTo>
                    <a:pt x="94281" y="83611"/>
                  </a:moveTo>
                  <a:lnTo>
                    <a:pt x="94281" y="89695"/>
                  </a:lnTo>
                  <a:lnTo>
                    <a:pt x="87893" y="89695"/>
                  </a:lnTo>
                  <a:lnTo>
                    <a:pt x="87893" y="83611"/>
                  </a:lnTo>
                  <a:close/>
                  <a:moveTo>
                    <a:pt x="101007" y="83611"/>
                  </a:moveTo>
                  <a:lnTo>
                    <a:pt x="101007" y="89695"/>
                  </a:lnTo>
                  <a:lnTo>
                    <a:pt x="94620" y="89695"/>
                  </a:lnTo>
                  <a:lnTo>
                    <a:pt x="94620" y="83611"/>
                  </a:lnTo>
                  <a:close/>
                  <a:moveTo>
                    <a:pt x="107752" y="83611"/>
                  </a:moveTo>
                  <a:lnTo>
                    <a:pt x="107752" y="89695"/>
                  </a:lnTo>
                  <a:lnTo>
                    <a:pt x="101346" y="89695"/>
                  </a:lnTo>
                  <a:lnTo>
                    <a:pt x="101346" y="83611"/>
                  </a:lnTo>
                  <a:close/>
                  <a:moveTo>
                    <a:pt x="114478" y="83611"/>
                  </a:moveTo>
                  <a:lnTo>
                    <a:pt x="114478" y="89695"/>
                  </a:lnTo>
                  <a:lnTo>
                    <a:pt x="108091" y="89695"/>
                  </a:lnTo>
                  <a:lnTo>
                    <a:pt x="108091" y="83611"/>
                  </a:lnTo>
                  <a:close/>
                  <a:moveTo>
                    <a:pt x="121223" y="83611"/>
                  </a:moveTo>
                  <a:lnTo>
                    <a:pt x="121223" y="89695"/>
                  </a:lnTo>
                  <a:lnTo>
                    <a:pt x="114817" y="89695"/>
                  </a:lnTo>
                  <a:lnTo>
                    <a:pt x="114817" y="83611"/>
                  </a:lnTo>
                  <a:close/>
                  <a:moveTo>
                    <a:pt x="127950" y="83611"/>
                  </a:moveTo>
                  <a:lnTo>
                    <a:pt x="127950" y="89695"/>
                  </a:lnTo>
                  <a:lnTo>
                    <a:pt x="121562" y="89695"/>
                  </a:lnTo>
                  <a:lnTo>
                    <a:pt x="121562" y="83611"/>
                  </a:lnTo>
                  <a:close/>
                  <a:moveTo>
                    <a:pt x="134694" y="83611"/>
                  </a:moveTo>
                  <a:lnTo>
                    <a:pt x="134694" y="89695"/>
                  </a:lnTo>
                  <a:lnTo>
                    <a:pt x="128289" y="89695"/>
                  </a:lnTo>
                  <a:lnTo>
                    <a:pt x="128289" y="83611"/>
                  </a:lnTo>
                  <a:close/>
                  <a:moveTo>
                    <a:pt x="141421" y="83611"/>
                  </a:moveTo>
                  <a:lnTo>
                    <a:pt x="141421" y="89695"/>
                  </a:lnTo>
                  <a:lnTo>
                    <a:pt x="135033" y="89695"/>
                  </a:lnTo>
                  <a:lnTo>
                    <a:pt x="135033" y="83611"/>
                  </a:lnTo>
                  <a:close/>
                  <a:moveTo>
                    <a:pt x="148148" y="83611"/>
                  </a:moveTo>
                  <a:lnTo>
                    <a:pt x="148148" y="89695"/>
                  </a:lnTo>
                  <a:lnTo>
                    <a:pt x="141760" y="89695"/>
                  </a:lnTo>
                  <a:lnTo>
                    <a:pt x="141760" y="83611"/>
                  </a:lnTo>
                  <a:close/>
                  <a:moveTo>
                    <a:pt x="154892" y="83611"/>
                  </a:moveTo>
                  <a:lnTo>
                    <a:pt x="154892" y="89695"/>
                  </a:lnTo>
                  <a:lnTo>
                    <a:pt x="148487" y="89695"/>
                  </a:lnTo>
                  <a:lnTo>
                    <a:pt x="148487" y="83611"/>
                  </a:lnTo>
                  <a:close/>
                  <a:moveTo>
                    <a:pt x="161619" y="83611"/>
                  </a:moveTo>
                  <a:lnTo>
                    <a:pt x="161619" y="89695"/>
                  </a:lnTo>
                  <a:lnTo>
                    <a:pt x="155231" y="89695"/>
                  </a:lnTo>
                  <a:lnTo>
                    <a:pt x="155231" y="83611"/>
                  </a:lnTo>
                  <a:close/>
                  <a:moveTo>
                    <a:pt x="168363" y="83611"/>
                  </a:moveTo>
                  <a:lnTo>
                    <a:pt x="168363" y="89695"/>
                  </a:lnTo>
                  <a:lnTo>
                    <a:pt x="161958" y="89695"/>
                  </a:lnTo>
                  <a:lnTo>
                    <a:pt x="161958" y="83611"/>
                  </a:lnTo>
                  <a:close/>
                  <a:moveTo>
                    <a:pt x="175090" y="83611"/>
                  </a:moveTo>
                  <a:lnTo>
                    <a:pt x="175090" y="89695"/>
                  </a:lnTo>
                  <a:lnTo>
                    <a:pt x="168702" y="89695"/>
                  </a:lnTo>
                  <a:lnTo>
                    <a:pt x="168702" y="83611"/>
                  </a:lnTo>
                  <a:close/>
                  <a:moveTo>
                    <a:pt x="181834" y="83611"/>
                  </a:moveTo>
                  <a:lnTo>
                    <a:pt x="181834" y="89695"/>
                  </a:lnTo>
                  <a:lnTo>
                    <a:pt x="175429" y="89695"/>
                  </a:lnTo>
                  <a:lnTo>
                    <a:pt x="175429" y="83611"/>
                  </a:lnTo>
                  <a:close/>
                  <a:moveTo>
                    <a:pt x="188561" y="83611"/>
                  </a:moveTo>
                  <a:lnTo>
                    <a:pt x="188561" y="89695"/>
                  </a:lnTo>
                  <a:lnTo>
                    <a:pt x="182173" y="89695"/>
                  </a:lnTo>
                  <a:lnTo>
                    <a:pt x="182173" y="83611"/>
                  </a:lnTo>
                  <a:close/>
                  <a:moveTo>
                    <a:pt x="195288" y="83611"/>
                  </a:moveTo>
                  <a:lnTo>
                    <a:pt x="195288" y="89695"/>
                  </a:lnTo>
                  <a:lnTo>
                    <a:pt x="188900" y="89695"/>
                  </a:lnTo>
                  <a:lnTo>
                    <a:pt x="188900" y="83611"/>
                  </a:lnTo>
                  <a:close/>
                  <a:moveTo>
                    <a:pt x="202032" y="83611"/>
                  </a:moveTo>
                  <a:lnTo>
                    <a:pt x="202032" y="89695"/>
                  </a:lnTo>
                  <a:lnTo>
                    <a:pt x="195627" y="89695"/>
                  </a:lnTo>
                  <a:lnTo>
                    <a:pt x="195627" y="83611"/>
                  </a:lnTo>
                  <a:close/>
                  <a:moveTo>
                    <a:pt x="208759" y="83611"/>
                  </a:moveTo>
                  <a:lnTo>
                    <a:pt x="208759" y="89695"/>
                  </a:lnTo>
                  <a:lnTo>
                    <a:pt x="202371" y="89695"/>
                  </a:lnTo>
                  <a:lnTo>
                    <a:pt x="202371" y="83611"/>
                  </a:lnTo>
                  <a:close/>
                  <a:moveTo>
                    <a:pt x="215504" y="83611"/>
                  </a:moveTo>
                  <a:lnTo>
                    <a:pt x="215504" y="89695"/>
                  </a:lnTo>
                  <a:lnTo>
                    <a:pt x="209098" y="89695"/>
                  </a:lnTo>
                  <a:lnTo>
                    <a:pt x="209098" y="83611"/>
                  </a:lnTo>
                  <a:close/>
                  <a:moveTo>
                    <a:pt x="222230" y="83611"/>
                  </a:moveTo>
                  <a:lnTo>
                    <a:pt x="222230" y="89695"/>
                  </a:lnTo>
                  <a:lnTo>
                    <a:pt x="215843" y="89695"/>
                  </a:lnTo>
                  <a:lnTo>
                    <a:pt x="215843" y="83611"/>
                  </a:lnTo>
                  <a:close/>
                  <a:moveTo>
                    <a:pt x="228975" y="83611"/>
                  </a:moveTo>
                  <a:lnTo>
                    <a:pt x="228975" y="89695"/>
                  </a:lnTo>
                  <a:lnTo>
                    <a:pt x="222569" y="89695"/>
                  </a:lnTo>
                  <a:lnTo>
                    <a:pt x="222569" y="83611"/>
                  </a:lnTo>
                  <a:close/>
                  <a:moveTo>
                    <a:pt x="235701" y="83611"/>
                  </a:moveTo>
                  <a:lnTo>
                    <a:pt x="235701" y="89695"/>
                  </a:lnTo>
                  <a:lnTo>
                    <a:pt x="229296" y="89695"/>
                  </a:lnTo>
                  <a:lnTo>
                    <a:pt x="229296" y="83611"/>
                  </a:lnTo>
                  <a:close/>
                  <a:moveTo>
                    <a:pt x="242428" y="83611"/>
                  </a:moveTo>
                  <a:lnTo>
                    <a:pt x="242428" y="89695"/>
                  </a:lnTo>
                  <a:lnTo>
                    <a:pt x="236040" y="89695"/>
                  </a:lnTo>
                  <a:lnTo>
                    <a:pt x="236040" y="83611"/>
                  </a:lnTo>
                  <a:close/>
                  <a:moveTo>
                    <a:pt x="249173" y="83611"/>
                  </a:moveTo>
                  <a:lnTo>
                    <a:pt x="249173" y="89695"/>
                  </a:lnTo>
                  <a:lnTo>
                    <a:pt x="242767" y="89695"/>
                  </a:lnTo>
                  <a:lnTo>
                    <a:pt x="242767" y="83611"/>
                  </a:lnTo>
                  <a:close/>
                  <a:moveTo>
                    <a:pt x="255899" y="83611"/>
                  </a:moveTo>
                  <a:lnTo>
                    <a:pt x="255899" y="89695"/>
                  </a:lnTo>
                  <a:lnTo>
                    <a:pt x="249512" y="89695"/>
                  </a:lnTo>
                  <a:lnTo>
                    <a:pt x="249512" y="83611"/>
                  </a:lnTo>
                  <a:close/>
                  <a:moveTo>
                    <a:pt x="262644" y="83611"/>
                  </a:moveTo>
                  <a:lnTo>
                    <a:pt x="262644" y="89695"/>
                  </a:lnTo>
                  <a:lnTo>
                    <a:pt x="256238" y="89695"/>
                  </a:lnTo>
                  <a:lnTo>
                    <a:pt x="256238" y="83611"/>
                  </a:lnTo>
                  <a:close/>
                  <a:moveTo>
                    <a:pt x="269370" y="83611"/>
                  </a:moveTo>
                  <a:lnTo>
                    <a:pt x="269370" y="89695"/>
                  </a:lnTo>
                  <a:lnTo>
                    <a:pt x="262983" y="89695"/>
                  </a:lnTo>
                  <a:lnTo>
                    <a:pt x="262983" y="83611"/>
                  </a:lnTo>
                  <a:close/>
                  <a:moveTo>
                    <a:pt x="276115" y="83611"/>
                  </a:moveTo>
                  <a:lnTo>
                    <a:pt x="276115" y="89695"/>
                  </a:lnTo>
                  <a:lnTo>
                    <a:pt x="269709" y="89695"/>
                  </a:lnTo>
                  <a:lnTo>
                    <a:pt x="269709" y="83611"/>
                  </a:lnTo>
                  <a:close/>
                  <a:moveTo>
                    <a:pt x="282842" y="83611"/>
                  </a:moveTo>
                  <a:lnTo>
                    <a:pt x="282842" y="89695"/>
                  </a:lnTo>
                  <a:lnTo>
                    <a:pt x="276436" y="89695"/>
                  </a:lnTo>
                  <a:lnTo>
                    <a:pt x="276436" y="83611"/>
                  </a:lnTo>
                  <a:close/>
                  <a:moveTo>
                    <a:pt x="6745" y="90016"/>
                  </a:moveTo>
                  <a:lnTo>
                    <a:pt x="6745" y="96100"/>
                  </a:lnTo>
                  <a:lnTo>
                    <a:pt x="339" y="96100"/>
                  </a:lnTo>
                  <a:lnTo>
                    <a:pt x="339" y="90016"/>
                  </a:lnTo>
                  <a:close/>
                  <a:moveTo>
                    <a:pt x="13471" y="90016"/>
                  </a:moveTo>
                  <a:lnTo>
                    <a:pt x="13471" y="96100"/>
                  </a:lnTo>
                  <a:lnTo>
                    <a:pt x="7066" y="96100"/>
                  </a:lnTo>
                  <a:lnTo>
                    <a:pt x="7066" y="90016"/>
                  </a:lnTo>
                  <a:close/>
                  <a:moveTo>
                    <a:pt x="20198" y="90016"/>
                  </a:moveTo>
                  <a:lnTo>
                    <a:pt x="20198" y="96100"/>
                  </a:lnTo>
                  <a:lnTo>
                    <a:pt x="13810" y="96100"/>
                  </a:lnTo>
                  <a:lnTo>
                    <a:pt x="13810" y="90016"/>
                  </a:lnTo>
                  <a:close/>
                  <a:moveTo>
                    <a:pt x="26942" y="90016"/>
                  </a:moveTo>
                  <a:lnTo>
                    <a:pt x="26942" y="96100"/>
                  </a:lnTo>
                  <a:lnTo>
                    <a:pt x="20537" y="96100"/>
                  </a:lnTo>
                  <a:lnTo>
                    <a:pt x="20537" y="90016"/>
                  </a:lnTo>
                  <a:close/>
                  <a:moveTo>
                    <a:pt x="33669" y="90016"/>
                  </a:moveTo>
                  <a:lnTo>
                    <a:pt x="33669" y="96100"/>
                  </a:lnTo>
                  <a:lnTo>
                    <a:pt x="27281" y="96100"/>
                  </a:lnTo>
                  <a:lnTo>
                    <a:pt x="27281" y="90016"/>
                  </a:lnTo>
                  <a:close/>
                  <a:moveTo>
                    <a:pt x="40414" y="90016"/>
                  </a:moveTo>
                  <a:lnTo>
                    <a:pt x="40414" y="96100"/>
                  </a:lnTo>
                  <a:lnTo>
                    <a:pt x="34008" y="96100"/>
                  </a:lnTo>
                  <a:lnTo>
                    <a:pt x="34008" y="90016"/>
                  </a:lnTo>
                  <a:close/>
                  <a:moveTo>
                    <a:pt x="47140" y="90016"/>
                  </a:moveTo>
                  <a:lnTo>
                    <a:pt x="47140" y="96100"/>
                  </a:lnTo>
                  <a:lnTo>
                    <a:pt x="40753" y="96100"/>
                  </a:lnTo>
                  <a:lnTo>
                    <a:pt x="40753" y="90016"/>
                  </a:lnTo>
                  <a:close/>
                  <a:moveTo>
                    <a:pt x="53885" y="90016"/>
                  </a:moveTo>
                  <a:lnTo>
                    <a:pt x="53885" y="96100"/>
                  </a:lnTo>
                  <a:lnTo>
                    <a:pt x="47479" y="96100"/>
                  </a:lnTo>
                  <a:lnTo>
                    <a:pt x="47479" y="90016"/>
                  </a:lnTo>
                  <a:close/>
                  <a:moveTo>
                    <a:pt x="60611" y="90016"/>
                  </a:moveTo>
                  <a:lnTo>
                    <a:pt x="60611" y="96100"/>
                  </a:lnTo>
                  <a:lnTo>
                    <a:pt x="54206" y="96100"/>
                  </a:lnTo>
                  <a:lnTo>
                    <a:pt x="54206" y="90016"/>
                  </a:lnTo>
                  <a:close/>
                  <a:moveTo>
                    <a:pt x="67338" y="90016"/>
                  </a:moveTo>
                  <a:lnTo>
                    <a:pt x="67338" y="96100"/>
                  </a:lnTo>
                  <a:lnTo>
                    <a:pt x="60950" y="96100"/>
                  </a:lnTo>
                  <a:lnTo>
                    <a:pt x="60950" y="90016"/>
                  </a:lnTo>
                  <a:close/>
                  <a:moveTo>
                    <a:pt x="74083" y="90016"/>
                  </a:moveTo>
                  <a:lnTo>
                    <a:pt x="74083" y="96100"/>
                  </a:lnTo>
                  <a:lnTo>
                    <a:pt x="67677" y="96100"/>
                  </a:lnTo>
                  <a:lnTo>
                    <a:pt x="67677" y="90016"/>
                  </a:lnTo>
                  <a:close/>
                  <a:moveTo>
                    <a:pt x="80809" y="90016"/>
                  </a:moveTo>
                  <a:lnTo>
                    <a:pt x="80809" y="96100"/>
                  </a:lnTo>
                  <a:lnTo>
                    <a:pt x="74422" y="96100"/>
                  </a:lnTo>
                  <a:lnTo>
                    <a:pt x="74422" y="90016"/>
                  </a:lnTo>
                  <a:close/>
                  <a:moveTo>
                    <a:pt x="87554" y="90016"/>
                  </a:moveTo>
                  <a:lnTo>
                    <a:pt x="87554" y="96100"/>
                  </a:lnTo>
                  <a:lnTo>
                    <a:pt x="81148" y="96100"/>
                  </a:lnTo>
                  <a:lnTo>
                    <a:pt x="81148" y="90016"/>
                  </a:lnTo>
                  <a:close/>
                  <a:moveTo>
                    <a:pt x="94281" y="90016"/>
                  </a:moveTo>
                  <a:lnTo>
                    <a:pt x="94281" y="96100"/>
                  </a:lnTo>
                  <a:lnTo>
                    <a:pt x="87893" y="96100"/>
                  </a:lnTo>
                  <a:lnTo>
                    <a:pt x="87893" y="90016"/>
                  </a:lnTo>
                  <a:close/>
                  <a:moveTo>
                    <a:pt x="101007" y="90016"/>
                  </a:moveTo>
                  <a:lnTo>
                    <a:pt x="101007" y="96100"/>
                  </a:lnTo>
                  <a:lnTo>
                    <a:pt x="94620" y="96100"/>
                  </a:lnTo>
                  <a:lnTo>
                    <a:pt x="94620" y="90016"/>
                  </a:lnTo>
                  <a:close/>
                  <a:moveTo>
                    <a:pt x="107752" y="90016"/>
                  </a:moveTo>
                  <a:lnTo>
                    <a:pt x="107752" y="96100"/>
                  </a:lnTo>
                  <a:lnTo>
                    <a:pt x="101346" y="96100"/>
                  </a:lnTo>
                  <a:lnTo>
                    <a:pt x="101346" y="90016"/>
                  </a:lnTo>
                  <a:close/>
                  <a:moveTo>
                    <a:pt x="114478" y="90016"/>
                  </a:moveTo>
                  <a:lnTo>
                    <a:pt x="114478" y="96100"/>
                  </a:lnTo>
                  <a:lnTo>
                    <a:pt x="108091" y="96100"/>
                  </a:lnTo>
                  <a:lnTo>
                    <a:pt x="108091" y="90016"/>
                  </a:lnTo>
                  <a:close/>
                  <a:moveTo>
                    <a:pt x="121223" y="90016"/>
                  </a:moveTo>
                  <a:lnTo>
                    <a:pt x="121223" y="96100"/>
                  </a:lnTo>
                  <a:lnTo>
                    <a:pt x="114817" y="96100"/>
                  </a:lnTo>
                  <a:lnTo>
                    <a:pt x="114817" y="90016"/>
                  </a:lnTo>
                  <a:close/>
                  <a:moveTo>
                    <a:pt x="127950" y="90016"/>
                  </a:moveTo>
                  <a:lnTo>
                    <a:pt x="127950" y="96100"/>
                  </a:lnTo>
                  <a:lnTo>
                    <a:pt x="121562" y="96100"/>
                  </a:lnTo>
                  <a:lnTo>
                    <a:pt x="121562" y="90016"/>
                  </a:lnTo>
                  <a:close/>
                  <a:moveTo>
                    <a:pt x="134694" y="90016"/>
                  </a:moveTo>
                  <a:lnTo>
                    <a:pt x="134694" y="96100"/>
                  </a:lnTo>
                  <a:lnTo>
                    <a:pt x="128289" y="96100"/>
                  </a:lnTo>
                  <a:lnTo>
                    <a:pt x="128289" y="90016"/>
                  </a:lnTo>
                  <a:close/>
                  <a:moveTo>
                    <a:pt x="141421" y="90016"/>
                  </a:moveTo>
                  <a:lnTo>
                    <a:pt x="141421" y="96100"/>
                  </a:lnTo>
                  <a:lnTo>
                    <a:pt x="135033" y="96100"/>
                  </a:lnTo>
                  <a:lnTo>
                    <a:pt x="135033" y="90016"/>
                  </a:lnTo>
                  <a:close/>
                  <a:moveTo>
                    <a:pt x="148148" y="90016"/>
                  </a:moveTo>
                  <a:lnTo>
                    <a:pt x="148148" y="96100"/>
                  </a:lnTo>
                  <a:lnTo>
                    <a:pt x="141760" y="96100"/>
                  </a:lnTo>
                  <a:lnTo>
                    <a:pt x="141760" y="90016"/>
                  </a:lnTo>
                  <a:close/>
                  <a:moveTo>
                    <a:pt x="154892" y="90016"/>
                  </a:moveTo>
                  <a:lnTo>
                    <a:pt x="154892" y="96100"/>
                  </a:lnTo>
                  <a:lnTo>
                    <a:pt x="148487" y="96100"/>
                  </a:lnTo>
                  <a:lnTo>
                    <a:pt x="148487" y="90016"/>
                  </a:lnTo>
                  <a:close/>
                  <a:moveTo>
                    <a:pt x="161619" y="90016"/>
                  </a:moveTo>
                  <a:lnTo>
                    <a:pt x="161619" y="96100"/>
                  </a:lnTo>
                  <a:lnTo>
                    <a:pt x="155231" y="96100"/>
                  </a:lnTo>
                  <a:lnTo>
                    <a:pt x="155231" y="90016"/>
                  </a:lnTo>
                  <a:close/>
                  <a:moveTo>
                    <a:pt x="168363" y="90016"/>
                  </a:moveTo>
                  <a:lnTo>
                    <a:pt x="168363" y="96100"/>
                  </a:lnTo>
                  <a:lnTo>
                    <a:pt x="161958" y="96100"/>
                  </a:lnTo>
                  <a:lnTo>
                    <a:pt x="161958" y="90016"/>
                  </a:lnTo>
                  <a:close/>
                  <a:moveTo>
                    <a:pt x="175090" y="90016"/>
                  </a:moveTo>
                  <a:lnTo>
                    <a:pt x="175090" y="96100"/>
                  </a:lnTo>
                  <a:lnTo>
                    <a:pt x="168702" y="96100"/>
                  </a:lnTo>
                  <a:lnTo>
                    <a:pt x="168702" y="90016"/>
                  </a:lnTo>
                  <a:close/>
                  <a:moveTo>
                    <a:pt x="181834" y="90016"/>
                  </a:moveTo>
                  <a:lnTo>
                    <a:pt x="181834" y="96100"/>
                  </a:lnTo>
                  <a:lnTo>
                    <a:pt x="175429" y="96100"/>
                  </a:lnTo>
                  <a:lnTo>
                    <a:pt x="175429" y="90016"/>
                  </a:lnTo>
                  <a:close/>
                  <a:moveTo>
                    <a:pt x="188561" y="90016"/>
                  </a:moveTo>
                  <a:lnTo>
                    <a:pt x="188561" y="96100"/>
                  </a:lnTo>
                  <a:lnTo>
                    <a:pt x="182173" y="96100"/>
                  </a:lnTo>
                  <a:lnTo>
                    <a:pt x="182173" y="90016"/>
                  </a:lnTo>
                  <a:close/>
                  <a:moveTo>
                    <a:pt x="195288" y="90016"/>
                  </a:moveTo>
                  <a:lnTo>
                    <a:pt x="195288" y="96100"/>
                  </a:lnTo>
                  <a:lnTo>
                    <a:pt x="188900" y="96100"/>
                  </a:lnTo>
                  <a:lnTo>
                    <a:pt x="188900" y="90016"/>
                  </a:lnTo>
                  <a:close/>
                  <a:moveTo>
                    <a:pt x="202032" y="90016"/>
                  </a:moveTo>
                  <a:lnTo>
                    <a:pt x="202032" y="96100"/>
                  </a:lnTo>
                  <a:lnTo>
                    <a:pt x="195627" y="96100"/>
                  </a:lnTo>
                  <a:lnTo>
                    <a:pt x="195627" y="90016"/>
                  </a:lnTo>
                  <a:close/>
                  <a:moveTo>
                    <a:pt x="208759" y="90016"/>
                  </a:moveTo>
                  <a:lnTo>
                    <a:pt x="208759" y="96100"/>
                  </a:lnTo>
                  <a:lnTo>
                    <a:pt x="202371" y="96100"/>
                  </a:lnTo>
                  <a:lnTo>
                    <a:pt x="202371" y="90016"/>
                  </a:lnTo>
                  <a:close/>
                  <a:moveTo>
                    <a:pt x="215504" y="90016"/>
                  </a:moveTo>
                  <a:lnTo>
                    <a:pt x="215504" y="96100"/>
                  </a:lnTo>
                  <a:lnTo>
                    <a:pt x="209098" y="96100"/>
                  </a:lnTo>
                  <a:lnTo>
                    <a:pt x="209098" y="90016"/>
                  </a:lnTo>
                  <a:close/>
                  <a:moveTo>
                    <a:pt x="222230" y="90016"/>
                  </a:moveTo>
                  <a:lnTo>
                    <a:pt x="222230" y="96100"/>
                  </a:lnTo>
                  <a:lnTo>
                    <a:pt x="215843" y="96100"/>
                  </a:lnTo>
                  <a:lnTo>
                    <a:pt x="215843" y="90016"/>
                  </a:lnTo>
                  <a:close/>
                  <a:moveTo>
                    <a:pt x="228975" y="90016"/>
                  </a:moveTo>
                  <a:lnTo>
                    <a:pt x="228975" y="96100"/>
                  </a:lnTo>
                  <a:lnTo>
                    <a:pt x="222569" y="96100"/>
                  </a:lnTo>
                  <a:lnTo>
                    <a:pt x="222569" y="90016"/>
                  </a:lnTo>
                  <a:close/>
                  <a:moveTo>
                    <a:pt x="235701" y="90016"/>
                  </a:moveTo>
                  <a:lnTo>
                    <a:pt x="235701" y="96100"/>
                  </a:lnTo>
                  <a:lnTo>
                    <a:pt x="229296" y="96100"/>
                  </a:lnTo>
                  <a:lnTo>
                    <a:pt x="229296" y="90016"/>
                  </a:lnTo>
                  <a:close/>
                  <a:moveTo>
                    <a:pt x="242428" y="90016"/>
                  </a:moveTo>
                  <a:lnTo>
                    <a:pt x="242428" y="96100"/>
                  </a:lnTo>
                  <a:lnTo>
                    <a:pt x="236040" y="96100"/>
                  </a:lnTo>
                  <a:lnTo>
                    <a:pt x="236040" y="90016"/>
                  </a:lnTo>
                  <a:close/>
                  <a:moveTo>
                    <a:pt x="249173" y="90016"/>
                  </a:moveTo>
                  <a:lnTo>
                    <a:pt x="249173" y="96100"/>
                  </a:lnTo>
                  <a:lnTo>
                    <a:pt x="242767" y="96100"/>
                  </a:lnTo>
                  <a:lnTo>
                    <a:pt x="242767" y="90016"/>
                  </a:lnTo>
                  <a:close/>
                  <a:moveTo>
                    <a:pt x="255899" y="90016"/>
                  </a:moveTo>
                  <a:lnTo>
                    <a:pt x="255899" y="96100"/>
                  </a:lnTo>
                  <a:lnTo>
                    <a:pt x="249512" y="96100"/>
                  </a:lnTo>
                  <a:lnTo>
                    <a:pt x="249512" y="90016"/>
                  </a:lnTo>
                  <a:close/>
                  <a:moveTo>
                    <a:pt x="262644" y="90016"/>
                  </a:moveTo>
                  <a:lnTo>
                    <a:pt x="262644" y="96100"/>
                  </a:lnTo>
                  <a:lnTo>
                    <a:pt x="256238" y="96100"/>
                  </a:lnTo>
                  <a:lnTo>
                    <a:pt x="256238" y="90016"/>
                  </a:lnTo>
                  <a:close/>
                  <a:moveTo>
                    <a:pt x="269370" y="90016"/>
                  </a:moveTo>
                  <a:lnTo>
                    <a:pt x="269370" y="96100"/>
                  </a:lnTo>
                  <a:lnTo>
                    <a:pt x="262983" y="96100"/>
                  </a:lnTo>
                  <a:lnTo>
                    <a:pt x="262983" y="90016"/>
                  </a:lnTo>
                  <a:close/>
                  <a:moveTo>
                    <a:pt x="276115" y="90016"/>
                  </a:moveTo>
                  <a:lnTo>
                    <a:pt x="276115" y="96100"/>
                  </a:lnTo>
                  <a:lnTo>
                    <a:pt x="269709" y="96100"/>
                  </a:lnTo>
                  <a:lnTo>
                    <a:pt x="269709" y="90016"/>
                  </a:lnTo>
                  <a:close/>
                  <a:moveTo>
                    <a:pt x="282842" y="90016"/>
                  </a:moveTo>
                  <a:lnTo>
                    <a:pt x="282842" y="96100"/>
                  </a:lnTo>
                  <a:lnTo>
                    <a:pt x="276436" y="96100"/>
                  </a:lnTo>
                  <a:lnTo>
                    <a:pt x="276436" y="90016"/>
                  </a:lnTo>
                  <a:close/>
                  <a:moveTo>
                    <a:pt x="6745" y="96422"/>
                  </a:moveTo>
                  <a:lnTo>
                    <a:pt x="6745" y="102524"/>
                  </a:lnTo>
                  <a:lnTo>
                    <a:pt x="339" y="102524"/>
                  </a:lnTo>
                  <a:lnTo>
                    <a:pt x="339" y="96422"/>
                  </a:lnTo>
                  <a:close/>
                  <a:moveTo>
                    <a:pt x="13471" y="96422"/>
                  </a:moveTo>
                  <a:lnTo>
                    <a:pt x="13471" y="102524"/>
                  </a:lnTo>
                  <a:lnTo>
                    <a:pt x="7066" y="102524"/>
                  </a:lnTo>
                  <a:lnTo>
                    <a:pt x="7066" y="96422"/>
                  </a:lnTo>
                  <a:close/>
                  <a:moveTo>
                    <a:pt x="20198" y="96422"/>
                  </a:moveTo>
                  <a:lnTo>
                    <a:pt x="20198" y="102524"/>
                  </a:lnTo>
                  <a:lnTo>
                    <a:pt x="13810" y="102524"/>
                  </a:lnTo>
                  <a:lnTo>
                    <a:pt x="13810" y="96422"/>
                  </a:lnTo>
                  <a:close/>
                  <a:moveTo>
                    <a:pt x="26942" y="96422"/>
                  </a:moveTo>
                  <a:lnTo>
                    <a:pt x="26942" y="102524"/>
                  </a:lnTo>
                  <a:lnTo>
                    <a:pt x="20537" y="102524"/>
                  </a:lnTo>
                  <a:lnTo>
                    <a:pt x="20537" y="96422"/>
                  </a:lnTo>
                  <a:close/>
                  <a:moveTo>
                    <a:pt x="33669" y="96422"/>
                  </a:moveTo>
                  <a:lnTo>
                    <a:pt x="33669" y="102524"/>
                  </a:lnTo>
                  <a:lnTo>
                    <a:pt x="27281" y="102524"/>
                  </a:lnTo>
                  <a:lnTo>
                    <a:pt x="27281" y="96422"/>
                  </a:lnTo>
                  <a:close/>
                  <a:moveTo>
                    <a:pt x="40414" y="96422"/>
                  </a:moveTo>
                  <a:lnTo>
                    <a:pt x="40414" y="102524"/>
                  </a:lnTo>
                  <a:lnTo>
                    <a:pt x="34008" y="102524"/>
                  </a:lnTo>
                  <a:lnTo>
                    <a:pt x="34008" y="96422"/>
                  </a:lnTo>
                  <a:close/>
                  <a:moveTo>
                    <a:pt x="47140" y="96422"/>
                  </a:moveTo>
                  <a:lnTo>
                    <a:pt x="47140" y="102524"/>
                  </a:lnTo>
                  <a:lnTo>
                    <a:pt x="40753" y="102524"/>
                  </a:lnTo>
                  <a:lnTo>
                    <a:pt x="40753" y="96422"/>
                  </a:lnTo>
                  <a:close/>
                  <a:moveTo>
                    <a:pt x="53885" y="96422"/>
                  </a:moveTo>
                  <a:lnTo>
                    <a:pt x="53885" y="102524"/>
                  </a:lnTo>
                  <a:lnTo>
                    <a:pt x="47479" y="102524"/>
                  </a:lnTo>
                  <a:lnTo>
                    <a:pt x="47479" y="96422"/>
                  </a:lnTo>
                  <a:close/>
                  <a:moveTo>
                    <a:pt x="60611" y="96422"/>
                  </a:moveTo>
                  <a:lnTo>
                    <a:pt x="60611" y="102524"/>
                  </a:lnTo>
                  <a:lnTo>
                    <a:pt x="54206" y="102524"/>
                  </a:lnTo>
                  <a:lnTo>
                    <a:pt x="54206" y="96422"/>
                  </a:lnTo>
                  <a:close/>
                  <a:moveTo>
                    <a:pt x="67338" y="96422"/>
                  </a:moveTo>
                  <a:lnTo>
                    <a:pt x="67338" y="102524"/>
                  </a:lnTo>
                  <a:lnTo>
                    <a:pt x="60950" y="102524"/>
                  </a:lnTo>
                  <a:lnTo>
                    <a:pt x="60950" y="96422"/>
                  </a:lnTo>
                  <a:close/>
                  <a:moveTo>
                    <a:pt x="74083" y="96422"/>
                  </a:moveTo>
                  <a:lnTo>
                    <a:pt x="74083" y="102524"/>
                  </a:lnTo>
                  <a:lnTo>
                    <a:pt x="67677" y="102524"/>
                  </a:lnTo>
                  <a:lnTo>
                    <a:pt x="67677" y="96422"/>
                  </a:lnTo>
                  <a:close/>
                  <a:moveTo>
                    <a:pt x="80809" y="96422"/>
                  </a:moveTo>
                  <a:lnTo>
                    <a:pt x="80809" y="102524"/>
                  </a:lnTo>
                  <a:lnTo>
                    <a:pt x="74422" y="102524"/>
                  </a:lnTo>
                  <a:lnTo>
                    <a:pt x="74422" y="96422"/>
                  </a:lnTo>
                  <a:close/>
                  <a:moveTo>
                    <a:pt x="87554" y="96422"/>
                  </a:moveTo>
                  <a:lnTo>
                    <a:pt x="87554" y="102524"/>
                  </a:lnTo>
                  <a:lnTo>
                    <a:pt x="81148" y="102524"/>
                  </a:lnTo>
                  <a:lnTo>
                    <a:pt x="81148" y="96422"/>
                  </a:lnTo>
                  <a:close/>
                  <a:moveTo>
                    <a:pt x="94281" y="96422"/>
                  </a:moveTo>
                  <a:lnTo>
                    <a:pt x="94281" y="102524"/>
                  </a:lnTo>
                  <a:lnTo>
                    <a:pt x="87893" y="102524"/>
                  </a:lnTo>
                  <a:lnTo>
                    <a:pt x="87893" y="96422"/>
                  </a:lnTo>
                  <a:close/>
                  <a:moveTo>
                    <a:pt x="101007" y="96422"/>
                  </a:moveTo>
                  <a:lnTo>
                    <a:pt x="101007" y="102524"/>
                  </a:lnTo>
                  <a:lnTo>
                    <a:pt x="94620" y="102524"/>
                  </a:lnTo>
                  <a:lnTo>
                    <a:pt x="94620" y="96422"/>
                  </a:lnTo>
                  <a:close/>
                  <a:moveTo>
                    <a:pt x="107752" y="96422"/>
                  </a:moveTo>
                  <a:lnTo>
                    <a:pt x="107752" y="102524"/>
                  </a:lnTo>
                  <a:lnTo>
                    <a:pt x="101346" y="102524"/>
                  </a:lnTo>
                  <a:lnTo>
                    <a:pt x="101346" y="96422"/>
                  </a:lnTo>
                  <a:close/>
                  <a:moveTo>
                    <a:pt x="114478" y="96422"/>
                  </a:moveTo>
                  <a:lnTo>
                    <a:pt x="114478" y="102524"/>
                  </a:lnTo>
                  <a:lnTo>
                    <a:pt x="108091" y="102524"/>
                  </a:lnTo>
                  <a:lnTo>
                    <a:pt x="108091" y="96422"/>
                  </a:lnTo>
                  <a:close/>
                  <a:moveTo>
                    <a:pt x="121223" y="96422"/>
                  </a:moveTo>
                  <a:lnTo>
                    <a:pt x="121223" y="102524"/>
                  </a:lnTo>
                  <a:lnTo>
                    <a:pt x="114817" y="102524"/>
                  </a:lnTo>
                  <a:lnTo>
                    <a:pt x="114817" y="96422"/>
                  </a:lnTo>
                  <a:close/>
                  <a:moveTo>
                    <a:pt x="127950" y="96422"/>
                  </a:moveTo>
                  <a:lnTo>
                    <a:pt x="127950" y="102524"/>
                  </a:lnTo>
                  <a:lnTo>
                    <a:pt x="121562" y="102524"/>
                  </a:lnTo>
                  <a:lnTo>
                    <a:pt x="121562" y="96422"/>
                  </a:lnTo>
                  <a:close/>
                  <a:moveTo>
                    <a:pt x="134694" y="96422"/>
                  </a:moveTo>
                  <a:lnTo>
                    <a:pt x="134694" y="102524"/>
                  </a:lnTo>
                  <a:lnTo>
                    <a:pt x="128289" y="102524"/>
                  </a:lnTo>
                  <a:lnTo>
                    <a:pt x="128289" y="96422"/>
                  </a:lnTo>
                  <a:close/>
                  <a:moveTo>
                    <a:pt x="141421" y="96422"/>
                  </a:moveTo>
                  <a:lnTo>
                    <a:pt x="141421" y="102524"/>
                  </a:lnTo>
                  <a:lnTo>
                    <a:pt x="135033" y="102524"/>
                  </a:lnTo>
                  <a:lnTo>
                    <a:pt x="135033" y="96422"/>
                  </a:lnTo>
                  <a:close/>
                  <a:moveTo>
                    <a:pt x="148148" y="96422"/>
                  </a:moveTo>
                  <a:lnTo>
                    <a:pt x="148148" y="102524"/>
                  </a:lnTo>
                  <a:lnTo>
                    <a:pt x="141760" y="102524"/>
                  </a:lnTo>
                  <a:lnTo>
                    <a:pt x="141760" y="96422"/>
                  </a:lnTo>
                  <a:close/>
                  <a:moveTo>
                    <a:pt x="154892" y="96422"/>
                  </a:moveTo>
                  <a:lnTo>
                    <a:pt x="154892" y="102524"/>
                  </a:lnTo>
                  <a:lnTo>
                    <a:pt x="148487" y="102524"/>
                  </a:lnTo>
                  <a:lnTo>
                    <a:pt x="148487" y="96422"/>
                  </a:lnTo>
                  <a:close/>
                  <a:moveTo>
                    <a:pt x="161619" y="96422"/>
                  </a:moveTo>
                  <a:lnTo>
                    <a:pt x="161619" y="102524"/>
                  </a:lnTo>
                  <a:lnTo>
                    <a:pt x="155231" y="102524"/>
                  </a:lnTo>
                  <a:lnTo>
                    <a:pt x="155231" y="96422"/>
                  </a:lnTo>
                  <a:close/>
                  <a:moveTo>
                    <a:pt x="168363" y="96422"/>
                  </a:moveTo>
                  <a:lnTo>
                    <a:pt x="168363" y="102524"/>
                  </a:lnTo>
                  <a:lnTo>
                    <a:pt x="161958" y="102524"/>
                  </a:lnTo>
                  <a:lnTo>
                    <a:pt x="161958" y="96422"/>
                  </a:lnTo>
                  <a:close/>
                  <a:moveTo>
                    <a:pt x="175090" y="96422"/>
                  </a:moveTo>
                  <a:lnTo>
                    <a:pt x="175090" y="102524"/>
                  </a:lnTo>
                  <a:lnTo>
                    <a:pt x="168702" y="102524"/>
                  </a:lnTo>
                  <a:lnTo>
                    <a:pt x="168702" y="96422"/>
                  </a:lnTo>
                  <a:close/>
                  <a:moveTo>
                    <a:pt x="181834" y="96422"/>
                  </a:moveTo>
                  <a:lnTo>
                    <a:pt x="181834" y="102524"/>
                  </a:lnTo>
                  <a:lnTo>
                    <a:pt x="175429" y="102524"/>
                  </a:lnTo>
                  <a:lnTo>
                    <a:pt x="175429" y="96422"/>
                  </a:lnTo>
                  <a:close/>
                  <a:moveTo>
                    <a:pt x="188561" y="96422"/>
                  </a:moveTo>
                  <a:lnTo>
                    <a:pt x="188561" y="102524"/>
                  </a:lnTo>
                  <a:lnTo>
                    <a:pt x="182173" y="102524"/>
                  </a:lnTo>
                  <a:lnTo>
                    <a:pt x="182173" y="96422"/>
                  </a:lnTo>
                  <a:close/>
                  <a:moveTo>
                    <a:pt x="195288" y="96422"/>
                  </a:moveTo>
                  <a:lnTo>
                    <a:pt x="195288" y="102524"/>
                  </a:lnTo>
                  <a:lnTo>
                    <a:pt x="188900" y="102524"/>
                  </a:lnTo>
                  <a:lnTo>
                    <a:pt x="188900" y="96422"/>
                  </a:lnTo>
                  <a:close/>
                  <a:moveTo>
                    <a:pt x="202032" y="96422"/>
                  </a:moveTo>
                  <a:lnTo>
                    <a:pt x="202032" y="102524"/>
                  </a:lnTo>
                  <a:lnTo>
                    <a:pt x="195627" y="102524"/>
                  </a:lnTo>
                  <a:lnTo>
                    <a:pt x="195627" y="96422"/>
                  </a:lnTo>
                  <a:close/>
                  <a:moveTo>
                    <a:pt x="208759" y="96422"/>
                  </a:moveTo>
                  <a:lnTo>
                    <a:pt x="208759" y="102524"/>
                  </a:lnTo>
                  <a:lnTo>
                    <a:pt x="202371" y="102524"/>
                  </a:lnTo>
                  <a:lnTo>
                    <a:pt x="202371" y="96422"/>
                  </a:lnTo>
                  <a:close/>
                  <a:moveTo>
                    <a:pt x="215504" y="96422"/>
                  </a:moveTo>
                  <a:lnTo>
                    <a:pt x="215504" y="102524"/>
                  </a:lnTo>
                  <a:lnTo>
                    <a:pt x="209098" y="102524"/>
                  </a:lnTo>
                  <a:lnTo>
                    <a:pt x="209098" y="96422"/>
                  </a:lnTo>
                  <a:close/>
                  <a:moveTo>
                    <a:pt x="222230" y="96422"/>
                  </a:moveTo>
                  <a:lnTo>
                    <a:pt x="222230" y="102524"/>
                  </a:lnTo>
                  <a:lnTo>
                    <a:pt x="215843" y="102524"/>
                  </a:lnTo>
                  <a:lnTo>
                    <a:pt x="215843" y="96422"/>
                  </a:lnTo>
                  <a:close/>
                  <a:moveTo>
                    <a:pt x="228975" y="96422"/>
                  </a:moveTo>
                  <a:lnTo>
                    <a:pt x="228975" y="102524"/>
                  </a:lnTo>
                  <a:lnTo>
                    <a:pt x="222569" y="102524"/>
                  </a:lnTo>
                  <a:lnTo>
                    <a:pt x="222569" y="96422"/>
                  </a:lnTo>
                  <a:close/>
                  <a:moveTo>
                    <a:pt x="235701" y="96422"/>
                  </a:moveTo>
                  <a:lnTo>
                    <a:pt x="235701" y="102524"/>
                  </a:lnTo>
                  <a:lnTo>
                    <a:pt x="229296" y="102524"/>
                  </a:lnTo>
                  <a:lnTo>
                    <a:pt x="229296" y="96422"/>
                  </a:lnTo>
                  <a:close/>
                  <a:moveTo>
                    <a:pt x="242428" y="96422"/>
                  </a:moveTo>
                  <a:lnTo>
                    <a:pt x="242428" y="102524"/>
                  </a:lnTo>
                  <a:lnTo>
                    <a:pt x="236040" y="102524"/>
                  </a:lnTo>
                  <a:lnTo>
                    <a:pt x="236040" y="96422"/>
                  </a:lnTo>
                  <a:close/>
                  <a:moveTo>
                    <a:pt x="249173" y="96422"/>
                  </a:moveTo>
                  <a:lnTo>
                    <a:pt x="249173" y="102524"/>
                  </a:lnTo>
                  <a:lnTo>
                    <a:pt x="242767" y="102524"/>
                  </a:lnTo>
                  <a:lnTo>
                    <a:pt x="242767" y="96422"/>
                  </a:lnTo>
                  <a:close/>
                  <a:moveTo>
                    <a:pt x="255899" y="96422"/>
                  </a:moveTo>
                  <a:lnTo>
                    <a:pt x="255899" y="102524"/>
                  </a:lnTo>
                  <a:lnTo>
                    <a:pt x="249512" y="102524"/>
                  </a:lnTo>
                  <a:lnTo>
                    <a:pt x="249512" y="96422"/>
                  </a:lnTo>
                  <a:close/>
                  <a:moveTo>
                    <a:pt x="262644" y="96422"/>
                  </a:moveTo>
                  <a:lnTo>
                    <a:pt x="262644" y="102524"/>
                  </a:lnTo>
                  <a:lnTo>
                    <a:pt x="256238" y="102524"/>
                  </a:lnTo>
                  <a:lnTo>
                    <a:pt x="256238" y="96422"/>
                  </a:lnTo>
                  <a:close/>
                  <a:moveTo>
                    <a:pt x="269370" y="96422"/>
                  </a:moveTo>
                  <a:lnTo>
                    <a:pt x="269370" y="102524"/>
                  </a:lnTo>
                  <a:lnTo>
                    <a:pt x="262983" y="102524"/>
                  </a:lnTo>
                  <a:lnTo>
                    <a:pt x="262983" y="96422"/>
                  </a:lnTo>
                  <a:close/>
                  <a:moveTo>
                    <a:pt x="276115" y="96422"/>
                  </a:moveTo>
                  <a:lnTo>
                    <a:pt x="276115" y="102524"/>
                  </a:lnTo>
                  <a:lnTo>
                    <a:pt x="269709" y="102524"/>
                  </a:lnTo>
                  <a:lnTo>
                    <a:pt x="269709" y="96422"/>
                  </a:lnTo>
                  <a:close/>
                  <a:moveTo>
                    <a:pt x="282842" y="96422"/>
                  </a:moveTo>
                  <a:lnTo>
                    <a:pt x="282842" y="102524"/>
                  </a:lnTo>
                  <a:lnTo>
                    <a:pt x="276436" y="102524"/>
                  </a:lnTo>
                  <a:lnTo>
                    <a:pt x="276436" y="96422"/>
                  </a:lnTo>
                  <a:close/>
                  <a:moveTo>
                    <a:pt x="6745" y="102827"/>
                  </a:moveTo>
                  <a:lnTo>
                    <a:pt x="6745" y="108929"/>
                  </a:lnTo>
                  <a:lnTo>
                    <a:pt x="339" y="108929"/>
                  </a:lnTo>
                  <a:lnTo>
                    <a:pt x="339" y="102827"/>
                  </a:lnTo>
                  <a:close/>
                  <a:moveTo>
                    <a:pt x="13471" y="102827"/>
                  </a:moveTo>
                  <a:lnTo>
                    <a:pt x="13471" y="108929"/>
                  </a:lnTo>
                  <a:lnTo>
                    <a:pt x="7066" y="108929"/>
                  </a:lnTo>
                  <a:lnTo>
                    <a:pt x="7066" y="102827"/>
                  </a:lnTo>
                  <a:close/>
                  <a:moveTo>
                    <a:pt x="20198" y="102827"/>
                  </a:moveTo>
                  <a:lnTo>
                    <a:pt x="20198" y="108929"/>
                  </a:lnTo>
                  <a:lnTo>
                    <a:pt x="13810" y="108929"/>
                  </a:lnTo>
                  <a:lnTo>
                    <a:pt x="13810" y="102827"/>
                  </a:lnTo>
                  <a:close/>
                  <a:moveTo>
                    <a:pt x="26942" y="102827"/>
                  </a:moveTo>
                  <a:lnTo>
                    <a:pt x="26942" y="108929"/>
                  </a:lnTo>
                  <a:lnTo>
                    <a:pt x="20537" y="108929"/>
                  </a:lnTo>
                  <a:lnTo>
                    <a:pt x="20537" y="102827"/>
                  </a:lnTo>
                  <a:close/>
                  <a:moveTo>
                    <a:pt x="33669" y="102827"/>
                  </a:moveTo>
                  <a:lnTo>
                    <a:pt x="33669" y="108929"/>
                  </a:lnTo>
                  <a:lnTo>
                    <a:pt x="27281" y="108929"/>
                  </a:lnTo>
                  <a:lnTo>
                    <a:pt x="27281" y="102827"/>
                  </a:lnTo>
                  <a:close/>
                  <a:moveTo>
                    <a:pt x="40414" y="102827"/>
                  </a:moveTo>
                  <a:lnTo>
                    <a:pt x="40414" y="108929"/>
                  </a:lnTo>
                  <a:lnTo>
                    <a:pt x="34008" y="108929"/>
                  </a:lnTo>
                  <a:lnTo>
                    <a:pt x="34008" y="102827"/>
                  </a:lnTo>
                  <a:close/>
                  <a:moveTo>
                    <a:pt x="47140" y="102827"/>
                  </a:moveTo>
                  <a:lnTo>
                    <a:pt x="47140" y="108929"/>
                  </a:lnTo>
                  <a:lnTo>
                    <a:pt x="40753" y="108929"/>
                  </a:lnTo>
                  <a:lnTo>
                    <a:pt x="40753" y="102827"/>
                  </a:lnTo>
                  <a:close/>
                  <a:moveTo>
                    <a:pt x="53885" y="102827"/>
                  </a:moveTo>
                  <a:lnTo>
                    <a:pt x="53885" y="108929"/>
                  </a:lnTo>
                  <a:lnTo>
                    <a:pt x="47479" y="108929"/>
                  </a:lnTo>
                  <a:lnTo>
                    <a:pt x="47479" y="102827"/>
                  </a:lnTo>
                  <a:close/>
                  <a:moveTo>
                    <a:pt x="60611" y="102827"/>
                  </a:moveTo>
                  <a:lnTo>
                    <a:pt x="60611" y="108929"/>
                  </a:lnTo>
                  <a:lnTo>
                    <a:pt x="54206" y="108929"/>
                  </a:lnTo>
                  <a:lnTo>
                    <a:pt x="54206" y="102827"/>
                  </a:lnTo>
                  <a:close/>
                  <a:moveTo>
                    <a:pt x="67338" y="102827"/>
                  </a:moveTo>
                  <a:lnTo>
                    <a:pt x="67338" y="108929"/>
                  </a:lnTo>
                  <a:lnTo>
                    <a:pt x="60950" y="108929"/>
                  </a:lnTo>
                  <a:lnTo>
                    <a:pt x="60950" y="102827"/>
                  </a:lnTo>
                  <a:close/>
                  <a:moveTo>
                    <a:pt x="74083" y="102827"/>
                  </a:moveTo>
                  <a:lnTo>
                    <a:pt x="74083" y="108929"/>
                  </a:lnTo>
                  <a:lnTo>
                    <a:pt x="67677" y="108929"/>
                  </a:lnTo>
                  <a:lnTo>
                    <a:pt x="67677" y="102827"/>
                  </a:lnTo>
                  <a:close/>
                  <a:moveTo>
                    <a:pt x="80809" y="102827"/>
                  </a:moveTo>
                  <a:lnTo>
                    <a:pt x="80809" y="108929"/>
                  </a:lnTo>
                  <a:lnTo>
                    <a:pt x="74422" y="108929"/>
                  </a:lnTo>
                  <a:lnTo>
                    <a:pt x="74422" y="102827"/>
                  </a:lnTo>
                  <a:close/>
                  <a:moveTo>
                    <a:pt x="87554" y="102827"/>
                  </a:moveTo>
                  <a:lnTo>
                    <a:pt x="87554" y="108929"/>
                  </a:lnTo>
                  <a:lnTo>
                    <a:pt x="81148" y="108929"/>
                  </a:lnTo>
                  <a:lnTo>
                    <a:pt x="81148" y="102827"/>
                  </a:lnTo>
                  <a:close/>
                  <a:moveTo>
                    <a:pt x="94281" y="102827"/>
                  </a:moveTo>
                  <a:lnTo>
                    <a:pt x="94281" y="108929"/>
                  </a:lnTo>
                  <a:lnTo>
                    <a:pt x="87893" y="108929"/>
                  </a:lnTo>
                  <a:lnTo>
                    <a:pt x="87893" y="102827"/>
                  </a:lnTo>
                  <a:close/>
                  <a:moveTo>
                    <a:pt x="101007" y="102827"/>
                  </a:moveTo>
                  <a:lnTo>
                    <a:pt x="101007" y="108929"/>
                  </a:lnTo>
                  <a:lnTo>
                    <a:pt x="94620" y="108929"/>
                  </a:lnTo>
                  <a:lnTo>
                    <a:pt x="94620" y="102827"/>
                  </a:lnTo>
                  <a:close/>
                  <a:moveTo>
                    <a:pt x="107752" y="102827"/>
                  </a:moveTo>
                  <a:lnTo>
                    <a:pt x="107752" y="108929"/>
                  </a:lnTo>
                  <a:lnTo>
                    <a:pt x="101346" y="108929"/>
                  </a:lnTo>
                  <a:lnTo>
                    <a:pt x="101346" y="102827"/>
                  </a:lnTo>
                  <a:close/>
                  <a:moveTo>
                    <a:pt x="114478" y="102827"/>
                  </a:moveTo>
                  <a:lnTo>
                    <a:pt x="114478" y="108929"/>
                  </a:lnTo>
                  <a:lnTo>
                    <a:pt x="108091" y="108929"/>
                  </a:lnTo>
                  <a:lnTo>
                    <a:pt x="108091" y="102827"/>
                  </a:lnTo>
                  <a:close/>
                  <a:moveTo>
                    <a:pt x="121223" y="102827"/>
                  </a:moveTo>
                  <a:lnTo>
                    <a:pt x="121223" y="108929"/>
                  </a:lnTo>
                  <a:lnTo>
                    <a:pt x="114817" y="108929"/>
                  </a:lnTo>
                  <a:lnTo>
                    <a:pt x="114817" y="102827"/>
                  </a:lnTo>
                  <a:close/>
                  <a:moveTo>
                    <a:pt x="127950" y="102827"/>
                  </a:moveTo>
                  <a:lnTo>
                    <a:pt x="127950" y="108929"/>
                  </a:lnTo>
                  <a:lnTo>
                    <a:pt x="121562" y="108929"/>
                  </a:lnTo>
                  <a:lnTo>
                    <a:pt x="121562" y="102827"/>
                  </a:lnTo>
                  <a:close/>
                  <a:moveTo>
                    <a:pt x="134694" y="102827"/>
                  </a:moveTo>
                  <a:lnTo>
                    <a:pt x="134694" y="108929"/>
                  </a:lnTo>
                  <a:lnTo>
                    <a:pt x="128289" y="108929"/>
                  </a:lnTo>
                  <a:lnTo>
                    <a:pt x="128289" y="102827"/>
                  </a:lnTo>
                  <a:close/>
                  <a:moveTo>
                    <a:pt x="141421" y="102827"/>
                  </a:moveTo>
                  <a:lnTo>
                    <a:pt x="141421" y="108929"/>
                  </a:lnTo>
                  <a:lnTo>
                    <a:pt x="135033" y="108929"/>
                  </a:lnTo>
                  <a:lnTo>
                    <a:pt x="135033" y="102827"/>
                  </a:lnTo>
                  <a:close/>
                  <a:moveTo>
                    <a:pt x="148148" y="102827"/>
                  </a:moveTo>
                  <a:lnTo>
                    <a:pt x="148148" y="108929"/>
                  </a:lnTo>
                  <a:lnTo>
                    <a:pt x="141760" y="108929"/>
                  </a:lnTo>
                  <a:lnTo>
                    <a:pt x="141760" y="102827"/>
                  </a:lnTo>
                  <a:close/>
                  <a:moveTo>
                    <a:pt x="154892" y="102827"/>
                  </a:moveTo>
                  <a:lnTo>
                    <a:pt x="154892" y="108929"/>
                  </a:lnTo>
                  <a:lnTo>
                    <a:pt x="148487" y="108929"/>
                  </a:lnTo>
                  <a:lnTo>
                    <a:pt x="148487" y="102827"/>
                  </a:lnTo>
                  <a:close/>
                  <a:moveTo>
                    <a:pt x="161619" y="102827"/>
                  </a:moveTo>
                  <a:lnTo>
                    <a:pt x="161619" y="108929"/>
                  </a:lnTo>
                  <a:lnTo>
                    <a:pt x="155231" y="108929"/>
                  </a:lnTo>
                  <a:lnTo>
                    <a:pt x="155231" y="102827"/>
                  </a:lnTo>
                  <a:close/>
                  <a:moveTo>
                    <a:pt x="168363" y="102827"/>
                  </a:moveTo>
                  <a:lnTo>
                    <a:pt x="168363" y="108929"/>
                  </a:lnTo>
                  <a:lnTo>
                    <a:pt x="161958" y="108929"/>
                  </a:lnTo>
                  <a:lnTo>
                    <a:pt x="161958" y="102827"/>
                  </a:lnTo>
                  <a:close/>
                  <a:moveTo>
                    <a:pt x="175090" y="102827"/>
                  </a:moveTo>
                  <a:lnTo>
                    <a:pt x="175090" y="108929"/>
                  </a:lnTo>
                  <a:lnTo>
                    <a:pt x="168702" y="108929"/>
                  </a:lnTo>
                  <a:lnTo>
                    <a:pt x="168702" y="102827"/>
                  </a:lnTo>
                  <a:close/>
                  <a:moveTo>
                    <a:pt x="181834" y="102827"/>
                  </a:moveTo>
                  <a:lnTo>
                    <a:pt x="181834" y="108929"/>
                  </a:lnTo>
                  <a:lnTo>
                    <a:pt x="175429" y="108929"/>
                  </a:lnTo>
                  <a:lnTo>
                    <a:pt x="175429" y="102827"/>
                  </a:lnTo>
                  <a:close/>
                  <a:moveTo>
                    <a:pt x="188561" y="102827"/>
                  </a:moveTo>
                  <a:lnTo>
                    <a:pt x="188561" y="108929"/>
                  </a:lnTo>
                  <a:lnTo>
                    <a:pt x="182173" y="108929"/>
                  </a:lnTo>
                  <a:lnTo>
                    <a:pt x="182173" y="102827"/>
                  </a:lnTo>
                  <a:close/>
                  <a:moveTo>
                    <a:pt x="195288" y="102827"/>
                  </a:moveTo>
                  <a:lnTo>
                    <a:pt x="195288" y="108929"/>
                  </a:lnTo>
                  <a:lnTo>
                    <a:pt x="188900" y="108929"/>
                  </a:lnTo>
                  <a:lnTo>
                    <a:pt x="188900" y="102827"/>
                  </a:lnTo>
                  <a:close/>
                  <a:moveTo>
                    <a:pt x="202032" y="102827"/>
                  </a:moveTo>
                  <a:lnTo>
                    <a:pt x="202032" y="108929"/>
                  </a:lnTo>
                  <a:lnTo>
                    <a:pt x="195627" y="108929"/>
                  </a:lnTo>
                  <a:lnTo>
                    <a:pt x="195627" y="102827"/>
                  </a:lnTo>
                  <a:close/>
                  <a:moveTo>
                    <a:pt x="208759" y="102827"/>
                  </a:moveTo>
                  <a:lnTo>
                    <a:pt x="208759" y="108929"/>
                  </a:lnTo>
                  <a:lnTo>
                    <a:pt x="202371" y="108929"/>
                  </a:lnTo>
                  <a:lnTo>
                    <a:pt x="202371" y="102827"/>
                  </a:lnTo>
                  <a:close/>
                  <a:moveTo>
                    <a:pt x="215504" y="102827"/>
                  </a:moveTo>
                  <a:lnTo>
                    <a:pt x="215504" y="108929"/>
                  </a:lnTo>
                  <a:lnTo>
                    <a:pt x="209098" y="108929"/>
                  </a:lnTo>
                  <a:lnTo>
                    <a:pt x="209098" y="102827"/>
                  </a:lnTo>
                  <a:close/>
                  <a:moveTo>
                    <a:pt x="222230" y="102827"/>
                  </a:moveTo>
                  <a:lnTo>
                    <a:pt x="222230" y="108929"/>
                  </a:lnTo>
                  <a:lnTo>
                    <a:pt x="215843" y="108929"/>
                  </a:lnTo>
                  <a:lnTo>
                    <a:pt x="215843" y="102827"/>
                  </a:lnTo>
                  <a:close/>
                  <a:moveTo>
                    <a:pt x="228975" y="102827"/>
                  </a:moveTo>
                  <a:lnTo>
                    <a:pt x="228975" y="108929"/>
                  </a:lnTo>
                  <a:lnTo>
                    <a:pt x="222569" y="108929"/>
                  </a:lnTo>
                  <a:lnTo>
                    <a:pt x="222569" y="102827"/>
                  </a:lnTo>
                  <a:close/>
                  <a:moveTo>
                    <a:pt x="235701" y="102827"/>
                  </a:moveTo>
                  <a:lnTo>
                    <a:pt x="235701" y="108929"/>
                  </a:lnTo>
                  <a:lnTo>
                    <a:pt x="229296" y="108929"/>
                  </a:lnTo>
                  <a:lnTo>
                    <a:pt x="229296" y="102827"/>
                  </a:lnTo>
                  <a:close/>
                  <a:moveTo>
                    <a:pt x="242428" y="102827"/>
                  </a:moveTo>
                  <a:lnTo>
                    <a:pt x="242428" y="108929"/>
                  </a:lnTo>
                  <a:lnTo>
                    <a:pt x="236040" y="108929"/>
                  </a:lnTo>
                  <a:lnTo>
                    <a:pt x="236040" y="102827"/>
                  </a:lnTo>
                  <a:close/>
                  <a:moveTo>
                    <a:pt x="249173" y="102827"/>
                  </a:moveTo>
                  <a:lnTo>
                    <a:pt x="249173" y="108929"/>
                  </a:lnTo>
                  <a:lnTo>
                    <a:pt x="242767" y="108929"/>
                  </a:lnTo>
                  <a:lnTo>
                    <a:pt x="242767" y="102827"/>
                  </a:lnTo>
                  <a:close/>
                  <a:moveTo>
                    <a:pt x="255899" y="102827"/>
                  </a:moveTo>
                  <a:lnTo>
                    <a:pt x="255899" y="108929"/>
                  </a:lnTo>
                  <a:lnTo>
                    <a:pt x="249512" y="108929"/>
                  </a:lnTo>
                  <a:lnTo>
                    <a:pt x="249512" y="102827"/>
                  </a:lnTo>
                  <a:close/>
                  <a:moveTo>
                    <a:pt x="262644" y="102827"/>
                  </a:moveTo>
                  <a:lnTo>
                    <a:pt x="262644" y="108929"/>
                  </a:lnTo>
                  <a:lnTo>
                    <a:pt x="256238" y="108929"/>
                  </a:lnTo>
                  <a:lnTo>
                    <a:pt x="256238" y="102827"/>
                  </a:lnTo>
                  <a:close/>
                  <a:moveTo>
                    <a:pt x="269370" y="102827"/>
                  </a:moveTo>
                  <a:lnTo>
                    <a:pt x="269370" y="108929"/>
                  </a:lnTo>
                  <a:lnTo>
                    <a:pt x="262983" y="108929"/>
                  </a:lnTo>
                  <a:lnTo>
                    <a:pt x="262983" y="102827"/>
                  </a:lnTo>
                  <a:close/>
                  <a:moveTo>
                    <a:pt x="276115" y="102827"/>
                  </a:moveTo>
                  <a:lnTo>
                    <a:pt x="276115" y="108929"/>
                  </a:lnTo>
                  <a:lnTo>
                    <a:pt x="269709" y="108929"/>
                  </a:lnTo>
                  <a:lnTo>
                    <a:pt x="269709" y="102827"/>
                  </a:lnTo>
                  <a:close/>
                  <a:moveTo>
                    <a:pt x="282842" y="102827"/>
                  </a:moveTo>
                  <a:lnTo>
                    <a:pt x="282842" y="108929"/>
                  </a:lnTo>
                  <a:lnTo>
                    <a:pt x="276436" y="108929"/>
                  </a:lnTo>
                  <a:lnTo>
                    <a:pt x="276436" y="102827"/>
                  </a:lnTo>
                  <a:close/>
                  <a:moveTo>
                    <a:pt x="6745" y="109250"/>
                  </a:moveTo>
                  <a:lnTo>
                    <a:pt x="6745" y="115335"/>
                  </a:lnTo>
                  <a:lnTo>
                    <a:pt x="339" y="115335"/>
                  </a:lnTo>
                  <a:lnTo>
                    <a:pt x="339" y="109250"/>
                  </a:lnTo>
                  <a:close/>
                  <a:moveTo>
                    <a:pt x="13471" y="109250"/>
                  </a:moveTo>
                  <a:lnTo>
                    <a:pt x="13471" y="115335"/>
                  </a:lnTo>
                  <a:lnTo>
                    <a:pt x="7066" y="115335"/>
                  </a:lnTo>
                  <a:lnTo>
                    <a:pt x="7066" y="109250"/>
                  </a:lnTo>
                  <a:close/>
                  <a:moveTo>
                    <a:pt x="20198" y="109250"/>
                  </a:moveTo>
                  <a:lnTo>
                    <a:pt x="20198" y="115335"/>
                  </a:lnTo>
                  <a:lnTo>
                    <a:pt x="13810" y="115335"/>
                  </a:lnTo>
                  <a:lnTo>
                    <a:pt x="13810" y="109250"/>
                  </a:lnTo>
                  <a:close/>
                  <a:moveTo>
                    <a:pt x="26942" y="109250"/>
                  </a:moveTo>
                  <a:lnTo>
                    <a:pt x="26942" y="115335"/>
                  </a:lnTo>
                  <a:lnTo>
                    <a:pt x="20537" y="115335"/>
                  </a:lnTo>
                  <a:lnTo>
                    <a:pt x="20537" y="109250"/>
                  </a:lnTo>
                  <a:close/>
                  <a:moveTo>
                    <a:pt x="33669" y="109250"/>
                  </a:moveTo>
                  <a:lnTo>
                    <a:pt x="33669" y="115335"/>
                  </a:lnTo>
                  <a:lnTo>
                    <a:pt x="27281" y="115335"/>
                  </a:lnTo>
                  <a:lnTo>
                    <a:pt x="27281" y="109250"/>
                  </a:lnTo>
                  <a:close/>
                  <a:moveTo>
                    <a:pt x="40414" y="109250"/>
                  </a:moveTo>
                  <a:lnTo>
                    <a:pt x="40414" y="115335"/>
                  </a:lnTo>
                  <a:lnTo>
                    <a:pt x="34008" y="115335"/>
                  </a:lnTo>
                  <a:lnTo>
                    <a:pt x="34008" y="109250"/>
                  </a:lnTo>
                  <a:close/>
                  <a:moveTo>
                    <a:pt x="47140" y="109250"/>
                  </a:moveTo>
                  <a:lnTo>
                    <a:pt x="47140" y="115335"/>
                  </a:lnTo>
                  <a:lnTo>
                    <a:pt x="40753" y="115335"/>
                  </a:lnTo>
                  <a:lnTo>
                    <a:pt x="40753" y="109250"/>
                  </a:lnTo>
                  <a:close/>
                  <a:moveTo>
                    <a:pt x="53885" y="109250"/>
                  </a:moveTo>
                  <a:lnTo>
                    <a:pt x="53885" y="115335"/>
                  </a:lnTo>
                  <a:lnTo>
                    <a:pt x="47479" y="115335"/>
                  </a:lnTo>
                  <a:lnTo>
                    <a:pt x="47479" y="109250"/>
                  </a:lnTo>
                  <a:close/>
                  <a:moveTo>
                    <a:pt x="60611" y="109250"/>
                  </a:moveTo>
                  <a:lnTo>
                    <a:pt x="60611" y="115335"/>
                  </a:lnTo>
                  <a:lnTo>
                    <a:pt x="54206" y="115335"/>
                  </a:lnTo>
                  <a:lnTo>
                    <a:pt x="54206" y="109250"/>
                  </a:lnTo>
                  <a:close/>
                  <a:moveTo>
                    <a:pt x="67338" y="109250"/>
                  </a:moveTo>
                  <a:lnTo>
                    <a:pt x="67338" y="115335"/>
                  </a:lnTo>
                  <a:lnTo>
                    <a:pt x="60950" y="115335"/>
                  </a:lnTo>
                  <a:lnTo>
                    <a:pt x="60950" y="109250"/>
                  </a:lnTo>
                  <a:close/>
                  <a:moveTo>
                    <a:pt x="74083" y="109250"/>
                  </a:moveTo>
                  <a:lnTo>
                    <a:pt x="74083" y="115335"/>
                  </a:lnTo>
                  <a:lnTo>
                    <a:pt x="67677" y="115335"/>
                  </a:lnTo>
                  <a:lnTo>
                    <a:pt x="67677" y="109250"/>
                  </a:lnTo>
                  <a:close/>
                  <a:moveTo>
                    <a:pt x="80809" y="109250"/>
                  </a:moveTo>
                  <a:lnTo>
                    <a:pt x="80809" y="115335"/>
                  </a:lnTo>
                  <a:lnTo>
                    <a:pt x="74422" y="115335"/>
                  </a:lnTo>
                  <a:lnTo>
                    <a:pt x="74422" y="109250"/>
                  </a:lnTo>
                  <a:close/>
                  <a:moveTo>
                    <a:pt x="87554" y="109250"/>
                  </a:moveTo>
                  <a:lnTo>
                    <a:pt x="87554" y="115335"/>
                  </a:lnTo>
                  <a:lnTo>
                    <a:pt x="81148" y="115335"/>
                  </a:lnTo>
                  <a:lnTo>
                    <a:pt x="81148" y="109250"/>
                  </a:lnTo>
                  <a:close/>
                  <a:moveTo>
                    <a:pt x="94281" y="109250"/>
                  </a:moveTo>
                  <a:lnTo>
                    <a:pt x="94281" y="115335"/>
                  </a:lnTo>
                  <a:lnTo>
                    <a:pt x="87893" y="115335"/>
                  </a:lnTo>
                  <a:lnTo>
                    <a:pt x="87893" y="109250"/>
                  </a:lnTo>
                  <a:close/>
                  <a:moveTo>
                    <a:pt x="101007" y="109250"/>
                  </a:moveTo>
                  <a:lnTo>
                    <a:pt x="101007" y="115335"/>
                  </a:lnTo>
                  <a:lnTo>
                    <a:pt x="94620" y="115335"/>
                  </a:lnTo>
                  <a:lnTo>
                    <a:pt x="94620" y="109250"/>
                  </a:lnTo>
                  <a:close/>
                  <a:moveTo>
                    <a:pt x="107752" y="109250"/>
                  </a:moveTo>
                  <a:lnTo>
                    <a:pt x="107752" y="115335"/>
                  </a:lnTo>
                  <a:lnTo>
                    <a:pt x="101346" y="115335"/>
                  </a:lnTo>
                  <a:lnTo>
                    <a:pt x="101346" y="109250"/>
                  </a:lnTo>
                  <a:close/>
                  <a:moveTo>
                    <a:pt x="114478" y="109250"/>
                  </a:moveTo>
                  <a:lnTo>
                    <a:pt x="114478" y="115335"/>
                  </a:lnTo>
                  <a:lnTo>
                    <a:pt x="108091" y="115335"/>
                  </a:lnTo>
                  <a:lnTo>
                    <a:pt x="108091" y="109250"/>
                  </a:lnTo>
                  <a:close/>
                  <a:moveTo>
                    <a:pt x="121223" y="109250"/>
                  </a:moveTo>
                  <a:lnTo>
                    <a:pt x="121223" y="115335"/>
                  </a:lnTo>
                  <a:lnTo>
                    <a:pt x="114817" y="115335"/>
                  </a:lnTo>
                  <a:lnTo>
                    <a:pt x="114817" y="109250"/>
                  </a:lnTo>
                  <a:close/>
                  <a:moveTo>
                    <a:pt x="127950" y="109250"/>
                  </a:moveTo>
                  <a:lnTo>
                    <a:pt x="127950" y="115335"/>
                  </a:lnTo>
                  <a:lnTo>
                    <a:pt x="121562" y="115335"/>
                  </a:lnTo>
                  <a:lnTo>
                    <a:pt x="121562" y="109250"/>
                  </a:lnTo>
                  <a:close/>
                  <a:moveTo>
                    <a:pt x="134694" y="109250"/>
                  </a:moveTo>
                  <a:lnTo>
                    <a:pt x="134694" y="115335"/>
                  </a:lnTo>
                  <a:lnTo>
                    <a:pt x="128289" y="115335"/>
                  </a:lnTo>
                  <a:lnTo>
                    <a:pt x="128289" y="109250"/>
                  </a:lnTo>
                  <a:close/>
                  <a:moveTo>
                    <a:pt x="141421" y="109250"/>
                  </a:moveTo>
                  <a:lnTo>
                    <a:pt x="141421" y="115335"/>
                  </a:lnTo>
                  <a:lnTo>
                    <a:pt x="135033" y="115335"/>
                  </a:lnTo>
                  <a:lnTo>
                    <a:pt x="135033" y="109250"/>
                  </a:lnTo>
                  <a:close/>
                  <a:moveTo>
                    <a:pt x="148148" y="109250"/>
                  </a:moveTo>
                  <a:lnTo>
                    <a:pt x="148148" y="115335"/>
                  </a:lnTo>
                  <a:lnTo>
                    <a:pt x="141760" y="115335"/>
                  </a:lnTo>
                  <a:lnTo>
                    <a:pt x="141760" y="109250"/>
                  </a:lnTo>
                  <a:close/>
                  <a:moveTo>
                    <a:pt x="154892" y="109250"/>
                  </a:moveTo>
                  <a:lnTo>
                    <a:pt x="154892" y="115335"/>
                  </a:lnTo>
                  <a:lnTo>
                    <a:pt x="148487" y="115335"/>
                  </a:lnTo>
                  <a:lnTo>
                    <a:pt x="148487" y="109250"/>
                  </a:lnTo>
                  <a:close/>
                  <a:moveTo>
                    <a:pt x="161619" y="109250"/>
                  </a:moveTo>
                  <a:lnTo>
                    <a:pt x="161619" y="115335"/>
                  </a:lnTo>
                  <a:lnTo>
                    <a:pt x="155231" y="115335"/>
                  </a:lnTo>
                  <a:lnTo>
                    <a:pt x="155231" y="109250"/>
                  </a:lnTo>
                  <a:close/>
                  <a:moveTo>
                    <a:pt x="168363" y="109250"/>
                  </a:moveTo>
                  <a:lnTo>
                    <a:pt x="168363" y="115335"/>
                  </a:lnTo>
                  <a:lnTo>
                    <a:pt x="161958" y="115335"/>
                  </a:lnTo>
                  <a:lnTo>
                    <a:pt x="161958" y="109250"/>
                  </a:lnTo>
                  <a:close/>
                  <a:moveTo>
                    <a:pt x="175090" y="109250"/>
                  </a:moveTo>
                  <a:lnTo>
                    <a:pt x="175090" y="115335"/>
                  </a:lnTo>
                  <a:lnTo>
                    <a:pt x="168702" y="115335"/>
                  </a:lnTo>
                  <a:lnTo>
                    <a:pt x="168702" y="109250"/>
                  </a:lnTo>
                  <a:close/>
                  <a:moveTo>
                    <a:pt x="181834" y="109250"/>
                  </a:moveTo>
                  <a:lnTo>
                    <a:pt x="181834" y="115335"/>
                  </a:lnTo>
                  <a:lnTo>
                    <a:pt x="175429" y="115335"/>
                  </a:lnTo>
                  <a:lnTo>
                    <a:pt x="175429" y="109250"/>
                  </a:lnTo>
                  <a:close/>
                  <a:moveTo>
                    <a:pt x="188561" y="109250"/>
                  </a:moveTo>
                  <a:lnTo>
                    <a:pt x="188561" y="115335"/>
                  </a:lnTo>
                  <a:lnTo>
                    <a:pt x="182173" y="115335"/>
                  </a:lnTo>
                  <a:lnTo>
                    <a:pt x="182173" y="109250"/>
                  </a:lnTo>
                  <a:close/>
                  <a:moveTo>
                    <a:pt x="195288" y="109250"/>
                  </a:moveTo>
                  <a:lnTo>
                    <a:pt x="195288" y="115335"/>
                  </a:lnTo>
                  <a:lnTo>
                    <a:pt x="188900" y="115335"/>
                  </a:lnTo>
                  <a:lnTo>
                    <a:pt x="188900" y="109250"/>
                  </a:lnTo>
                  <a:close/>
                  <a:moveTo>
                    <a:pt x="202032" y="109250"/>
                  </a:moveTo>
                  <a:lnTo>
                    <a:pt x="202032" y="115335"/>
                  </a:lnTo>
                  <a:lnTo>
                    <a:pt x="195627" y="115335"/>
                  </a:lnTo>
                  <a:lnTo>
                    <a:pt x="195627" y="109250"/>
                  </a:lnTo>
                  <a:close/>
                  <a:moveTo>
                    <a:pt x="208759" y="109250"/>
                  </a:moveTo>
                  <a:lnTo>
                    <a:pt x="208759" y="115335"/>
                  </a:lnTo>
                  <a:lnTo>
                    <a:pt x="202371" y="115335"/>
                  </a:lnTo>
                  <a:lnTo>
                    <a:pt x="202371" y="109250"/>
                  </a:lnTo>
                  <a:close/>
                  <a:moveTo>
                    <a:pt x="215504" y="109250"/>
                  </a:moveTo>
                  <a:lnTo>
                    <a:pt x="215504" y="115335"/>
                  </a:lnTo>
                  <a:lnTo>
                    <a:pt x="209098" y="115335"/>
                  </a:lnTo>
                  <a:lnTo>
                    <a:pt x="209098" y="109250"/>
                  </a:lnTo>
                  <a:close/>
                  <a:moveTo>
                    <a:pt x="222230" y="109250"/>
                  </a:moveTo>
                  <a:lnTo>
                    <a:pt x="222230" y="115335"/>
                  </a:lnTo>
                  <a:lnTo>
                    <a:pt x="215843" y="115335"/>
                  </a:lnTo>
                  <a:lnTo>
                    <a:pt x="215843" y="109250"/>
                  </a:lnTo>
                  <a:close/>
                  <a:moveTo>
                    <a:pt x="228975" y="109250"/>
                  </a:moveTo>
                  <a:lnTo>
                    <a:pt x="228975" y="115335"/>
                  </a:lnTo>
                  <a:lnTo>
                    <a:pt x="222569" y="115335"/>
                  </a:lnTo>
                  <a:lnTo>
                    <a:pt x="222569" y="109250"/>
                  </a:lnTo>
                  <a:close/>
                  <a:moveTo>
                    <a:pt x="235701" y="109250"/>
                  </a:moveTo>
                  <a:lnTo>
                    <a:pt x="235701" y="115335"/>
                  </a:lnTo>
                  <a:lnTo>
                    <a:pt x="229296" y="115335"/>
                  </a:lnTo>
                  <a:lnTo>
                    <a:pt x="229296" y="109250"/>
                  </a:lnTo>
                  <a:close/>
                  <a:moveTo>
                    <a:pt x="242428" y="109250"/>
                  </a:moveTo>
                  <a:lnTo>
                    <a:pt x="242428" y="115335"/>
                  </a:lnTo>
                  <a:lnTo>
                    <a:pt x="236040" y="115335"/>
                  </a:lnTo>
                  <a:lnTo>
                    <a:pt x="236040" y="109250"/>
                  </a:lnTo>
                  <a:close/>
                  <a:moveTo>
                    <a:pt x="249173" y="109250"/>
                  </a:moveTo>
                  <a:lnTo>
                    <a:pt x="249173" y="115335"/>
                  </a:lnTo>
                  <a:lnTo>
                    <a:pt x="242767" y="115335"/>
                  </a:lnTo>
                  <a:lnTo>
                    <a:pt x="242767" y="109250"/>
                  </a:lnTo>
                  <a:close/>
                  <a:moveTo>
                    <a:pt x="255899" y="109250"/>
                  </a:moveTo>
                  <a:lnTo>
                    <a:pt x="255899" y="115335"/>
                  </a:lnTo>
                  <a:lnTo>
                    <a:pt x="249512" y="115335"/>
                  </a:lnTo>
                  <a:lnTo>
                    <a:pt x="249512" y="109250"/>
                  </a:lnTo>
                  <a:close/>
                  <a:moveTo>
                    <a:pt x="262644" y="109250"/>
                  </a:moveTo>
                  <a:lnTo>
                    <a:pt x="262644" y="115335"/>
                  </a:lnTo>
                  <a:lnTo>
                    <a:pt x="256238" y="115335"/>
                  </a:lnTo>
                  <a:lnTo>
                    <a:pt x="256238" y="109250"/>
                  </a:lnTo>
                  <a:close/>
                  <a:moveTo>
                    <a:pt x="269370" y="109250"/>
                  </a:moveTo>
                  <a:lnTo>
                    <a:pt x="269370" y="115335"/>
                  </a:lnTo>
                  <a:lnTo>
                    <a:pt x="262983" y="115335"/>
                  </a:lnTo>
                  <a:lnTo>
                    <a:pt x="262983" y="109250"/>
                  </a:lnTo>
                  <a:close/>
                  <a:moveTo>
                    <a:pt x="276115" y="109250"/>
                  </a:moveTo>
                  <a:lnTo>
                    <a:pt x="276115" y="115335"/>
                  </a:lnTo>
                  <a:lnTo>
                    <a:pt x="269709" y="115335"/>
                  </a:lnTo>
                  <a:lnTo>
                    <a:pt x="269709" y="109250"/>
                  </a:lnTo>
                  <a:close/>
                  <a:moveTo>
                    <a:pt x="282842" y="109250"/>
                  </a:moveTo>
                  <a:lnTo>
                    <a:pt x="282842" y="115335"/>
                  </a:lnTo>
                  <a:lnTo>
                    <a:pt x="276436" y="115335"/>
                  </a:lnTo>
                  <a:lnTo>
                    <a:pt x="276436" y="109250"/>
                  </a:lnTo>
                  <a:close/>
                  <a:moveTo>
                    <a:pt x="6745" y="115656"/>
                  </a:moveTo>
                  <a:lnTo>
                    <a:pt x="6745" y="121740"/>
                  </a:lnTo>
                  <a:lnTo>
                    <a:pt x="339" y="121740"/>
                  </a:lnTo>
                  <a:lnTo>
                    <a:pt x="339" y="115656"/>
                  </a:lnTo>
                  <a:close/>
                  <a:moveTo>
                    <a:pt x="13471" y="115656"/>
                  </a:moveTo>
                  <a:lnTo>
                    <a:pt x="13471" y="121740"/>
                  </a:lnTo>
                  <a:lnTo>
                    <a:pt x="7066" y="121740"/>
                  </a:lnTo>
                  <a:lnTo>
                    <a:pt x="7066" y="115656"/>
                  </a:lnTo>
                  <a:close/>
                  <a:moveTo>
                    <a:pt x="20198" y="115656"/>
                  </a:moveTo>
                  <a:lnTo>
                    <a:pt x="20198" y="121740"/>
                  </a:lnTo>
                  <a:lnTo>
                    <a:pt x="13810" y="121740"/>
                  </a:lnTo>
                  <a:lnTo>
                    <a:pt x="13810" y="115656"/>
                  </a:lnTo>
                  <a:close/>
                  <a:moveTo>
                    <a:pt x="26942" y="115656"/>
                  </a:moveTo>
                  <a:lnTo>
                    <a:pt x="26942" y="121740"/>
                  </a:lnTo>
                  <a:lnTo>
                    <a:pt x="20537" y="121740"/>
                  </a:lnTo>
                  <a:lnTo>
                    <a:pt x="20537" y="115656"/>
                  </a:lnTo>
                  <a:close/>
                  <a:moveTo>
                    <a:pt x="33669" y="115656"/>
                  </a:moveTo>
                  <a:lnTo>
                    <a:pt x="33669" y="121740"/>
                  </a:lnTo>
                  <a:lnTo>
                    <a:pt x="27281" y="121740"/>
                  </a:lnTo>
                  <a:lnTo>
                    <a:pt x="27281" y="115656"/>
                  </a:lnTo>
                  <a:close/>
                  <a:moveTo>
                    <a:pt x="40414" y="115656"/>
                  </a:moveTo>
                  <a:lnTo>
                    <a:pt x="40414" y="121740"/>
                  </a:lnTo>
                  <a:lnTo>
                    <a:pt x="34008" y="121740"/>
                  </a:lnTo>
                  <a:lnTo>
                    <a:pt x="34008" y="115656"/>
                  </a:lnTo>
                  <a:close/>
                  <a:moveTo>
                    <a:pt x="47140" y="115656"/>
                  </a:moveTo>
                  <a:lnTo>
                    <a:pt x="47140" y="121740"/>
                  </a:lnTo>
                  <a:lnTo>
                    <a:pt x="40753" y="121740"/>
                  </a:lnTo>
                  <a:lnTo>
                    <a:pt x="40753" y="115656"/>
                  </a:lnTo>
                  <a:close/>
                  <a:moveTo>
                    <a:pt x="53885" y="115656"/>
                  </a:moveTo>
                  <a:lnTo>
                    <a:pt x="53885" y="121740"/>
                  </a:lnTo>
                  <a:lnTo>
                    <a:pt x="47479" y="121740"/>
                  </a:lnTo>
                  <a:lnTo>
                    <a:pt x="47479" y="115656"/>
                  </a:lnTo>
                  <a:close/>
                  <a:moveTo>
                    <a:pt x="60611" y="115656"/>
                  </a:moveTo>
                  <a:lnTo>
                    <a:pt x="60611" y="121740"/>
                  </a:lnTo>
                  <a:lnTo>
                    <a:pt x="54206" y="121740"/>
                  </a:lnTo>
                  <a:lnTo>
                    <a:pt x="54206" y="115656"/>
                  </a:lnTo>
                  <a:close/>
                  <a:moveTo>
                    <a:pt x="67338" y="115656"/>
                  </a:moveTo>
                  <a:lnTo>
                    <a:pt x="67338" y="121740"/>
                  </a:lnTo>
                  <a:lnTo>
                    <a:pt x="60950" y="121740"/>
                  </a:lnTo>
                  <a:lnTo>
                    <a:pt x="60950" y="115656"/>
                  </a:lnTo>
                  <a:close/>
                  <a:moveTo>
                    <a:pt x="74083" y="115656"/>
                  </a:moveTo>
                  <a:lnTo>
                    <a:pt x="74083" y="121740"/>
                  </a:lnTo>
                  <a:lnTo>
                    <a:pt x="67677" y="121740"/>
                  </a:lnTo>
                  <a:lnTo>
                    <a:pt x="67677" y="115656"/>
                  </a:lnTo>
                  <a:close/>
                  <a:moveTo>
                    <a:pt x="80809" y="115656"/>
                  </a:moveTo>
                  <a:lnTo>
                    <a:pt x="80809" y="121740"/>
                  </a:lnTo>
                  <a:lnTo>
                    <a:pt x="74422" y="121740"/>
                  </a:lnTo>
                  <a:lnTo>
                    <a:pt x="74422" y="115656"/>
                  </a:lnTo>
                  <a:close/>
                  <a:moveTo>
                    <a:pt x="87554" y="115656"/>
                  </a:moveTo>
                  <a:lnTo>
                    <a:pt x="87554" y="121740"/>
                  </a:lnTo>
                  <a:lnTo>
                    <a:pt x="81148" y="121740"/>
                  </a:lnTo>
                  <a:lnTo>
                    <a:pt x="81148" y="115656"/>
                  </a:lnTo>
                  <a:close/>
                  <a:moveTo>
                    <a:pt x="94281" y="115656"/>
                  </a:moveTo>
                  <a:lnTo>
                    <a:pt x="94281" y="121740"/>
                  </a:lnTo>
                  <a:lnTo>
                    <a:pt x="87893" y="121740"/>
                  </a:lnTo>
                  <a:lnTo>
                    <a:pt x="87893" y="115656"/>
                  </a:lnTo>
                  <a:close/>
                  <a:moveTo>
                    <a:pt x="101007" y="115656"/>
                  </a:moveTo>
                  <a:lnTo>
                    <a:pt x="101007" y="121740"/>
                  </a:lnTo>
                  <a:lnTo>
                    <a:pt x="94620" y="121740"/>
                  </a:lnTo>
                  <a:lnTo>
                    <a:pt x="94620" y="115656"/>
                  </a:lnTo>
                  <a:close/>
                  <a:moveTo>
                    <a:pt x="107752" y="115656"/>
                  </a:moveTo>
                  <a:lnTo>
                    <a:pt x="107752" y="121740"/>
                  </a:lnTo>
                  <a:lnTo>
                    <a:pt x="101346" y="121740"/>
                  </a:lnTo>
                  <a:lnTo>
                    <a:pt x="101346" y="115656"/>
                  </a:lnTo>
                  <a:close/>
                  <a:moveTo>
                    <a:pt x="114478" y="115656"/>
                  </a:moveTo>
                  <a:lnTo>
                    <a:pt x="114478" y="121740"/>
                  </a:lnTo>
                  <a:lnTo>
                    <a:pt x="108091" y="121740"/>
                  </a:lnTo>
                  <a:lnTo>
                    <a:pt x="108091" y="115656"/>
                  </a:lnTo>
                  <a:close/>
                  <a:moveTo>
                    <a:pt x="121223" y="115656"/>
                  </a:moveTo>
                  <a:lnTo>
                    <a:pt x="121223" y="121740"/>
                  </a:lnTo>
                  <a:lnTo>
                    <a:pt x="114817" y="121740"/>
                  </a:lnTo>
                  <a:lnTo>
                    <a:pt x="114817" y="115656"/>
                  </a:lnTo>
                  <a:close/>
                  <a:moveTo>
                    <a:pt x="127950" y="115656"/>
                  </a:moveTo>
                  <a:lnTo>
                    <a:pt x="127950" y="121740"/>
                  </a:lnTo>
                  <a:lnTo>
                    <a:pt x="121562" y="121740"/>
                  </a:lnTo>
                  <a:lnTo>
                    <a:pt x="121562" y="115656"/>
                  </a:lnTo>
                  <a:close/>
                  <a:moveTo>
                    <a:pt x="134694" y="115656"/>
                  </a:moveTo>
                  <a:lnTo>
                    <a:pt x="134694" y="121740"/>
                  </a:lnTo>
                  <a:lnTo>
                    <a:pt x="128289" y="121740"/>
                  </a:lnTo>
                  <a:lnTo>
                    <a:pt x="128289" y="115656"/>
                  </a:lnTo>
                  <a:close/>
                  <a:moveTo>
                    <a:pt x="141421" y="115656"/>
                  </a:moveTo>
                  <a:lnTo>
                    <a:pt x="141421" y="121740"/>
                  </a:lnTo>
                  <a:lnTo>
                    <a:pt x="135033" y="121740"/>
                  </a:lnTo>
                  <a:lnTo>
                    <a:pt x="135033" y="115656"/>
                  </a:lnTo>
                  <a:close/>
                  <a:moveTo>
                    <a:pt x="148148" y="115656"/>
                  </a:moveTo>
                  <a:lnTo>
                    <a:pt x="148148" y="121740"/>
                  </a:lnTo>
                  <a:lnTo>
                    <a:pt x="141760" y="121740"/>
                  </a:lnTo>
                  <a:lnTo>
                    <a:pt x="141760" y="115656"/>
                  </a:lnTo>
                  <a:close/>
                  <a:moveTo>
                    <a:pt x="154892" y="115656"/>
                  </a:moveTo>
                  <a:lnTo>
                    <a:pt x="154892" y="121740"/>
                  </a:lnTo>
                  <a:lnTo>
                    <a:pt x="148487" y="121740"/>
                  </a:lnTo>
                  <a:lnTo>
                    <a:pt x="148487" y="115656"/>
                  </a:lnTo>
                  <a:close/>
                  <a:moveTo>
                    <a:pt x="161619" y="115656"/>
                  </a:moveTo>
                  <a:lnTo>
                    <a:pt x="161619" y="121740"/>
                  </a:lnTo>
                  <a:lnTo>
                    <a:pt x="155231" y="121740"/>
                  </a:lnTo>
                  <a:lnTo>
                    <a:pt x="155231" y="115656"/>
                  </a:lnTo>
                  <a:close/>
                  <a:moveTo>
                    <a:pt x="168363" y="115656"/>
                  </a:moveTo>
                  <a:lnTo>
                    <a:pt x="168363" y="121740"/>
                  </a:lnTo>
                  <a:lnTo>
                    <a:pt x="161958" y="121740"/>
                  </a:lnTo>
                  <a:lnTo>
                    <a:pt x="161958" y="115656"/>
                  </a:lnTo>
                  <a:close/>
                  <a:moveTo>
                    <a:pt x="175090" y="115656"/>
                  </a:moveTo>
                  <a:lnTo>
                    <a:pt x="175090" y="121740"/>
                  </a:lnTo>
                  <a:lnTo>
                    <a:pt x="168702" y="121740"/>
                  </a:lnTo>
                  <a:lnTo>
                    <a:pt x="168702" y="115656"/>
                  </a:lnTo>
                  <a:close/>
                  <a:moveTo>
                    <a:pt x="181834" y="115656"/>
                  </a:moveTo>
                  <a:lnTo>
                    <a:pt x="181834" y="121740"/>
                  </a:lnTo>
                  <a:lnTo>
                    <a:pt x="175429" y="121740"/>
                  </a:lnTo>
                  <a:lnTo>
                    <a:pt x="175429" y="115656"/>
                  </a:lnTo>
                  <a:close/>
                  <a:moveTo>
                    <a:pt x="188561" y="115656"/>
                  </a:moveTo>
                  <a:lnTo>
                    <a:pt x="188561" y="121740"/>
                  </a:lnTo>
                  <a:lnTo>
                    <a:pt x="182173" y="121740"/>
                  </a:lnTo>
                  <a:lnTo>
                    <a:pt x="182173" y="115656"/>
                  </a:lnTo>
                  <a:close/>
                  <a:moveTo>
                    <a:pt x="195288" y="115656"/>
                  </a:moveTo>
                  <a:lnTo>
                    <a:pt x="195288" y="121740"/>
                  </a:lnTo>
                  <a:lnTo>
                    <a:pt x="188900" y="121740"/>
                  </a:lnTo>
                  <a:lnTo>
                    <a:pt x="188900" y="115656"/>
                  </a:lnTo>
                  <a:close/>
                  <a:moveTo>
                    <a:pt x="202032" y="115656"/>
                  </a:moveTo>
                  <a:lnTo>
                    <a:pt x="202032" y="121740"/>
                  </a:lnTo>
                  <a:lnTo>
                    <a:pt x="195627" y="121740"/>
                  </a:lnTo>
                  <a:lnTo>
                    <a:pt x="195627" y="115656"/>
                  </a:lnTo>
                  <a:close/>
                  <a:moveTo>
                    <a:pt x="208759" y="115656"/>
                  </a:moveTo>
                  <a:lnTo>
                    <a:pt x="208759" y="121740"/>
                  </a:lnTo>
                  <a:lnTo>
                    <a:pt x="202371" y="121740"/>
                  </a:lnTo>
                  <a:lnTo>
                    <a:pt x="202371" y="115656"/>
                  </a:lnTo>
                  <a:close/>
                  <a:moveTo>
                    <a:pt x="215504" y="115656"/>
                  </a:moveTo>
                  <a:lnTo>
                    <a:pt x="215504" y="121740"/>
                  </a:lnTo>
                  <a:lnTo>
                    <a:pt x="209098" y="121740"/>
                  </a:lnTo>
                  <a:lnTo>
                    <a:pt x="209098" y="115656"/>
                  </a:lnTo>
                  <a:close/>
                  <a:moveTo>
                    <a:pt x="222230" y="115656"/>
                  </a:moveTo>
                  <a:lnTo>
                    <a:pt x="222230" y="121740"/>
                  </a:lnTo>
                  <a:lnTo>
                    <a:pt x="215843" y="121740"/>
                  </a:lnTo>
                  <a:lnTo>
                    <a:pt x="215843" y="115656"/>
                  </a:lnTo>
                  <a:close/>
                  <a:moveTo>
                    <a:pt x="228975" y="115656"/>
                  </a:moveTo>
                  <a:lnTo>
                    <a:pt x="228975" y="121740"/>
                  </a:lnTo>
                  <a:lnTo>
                    <a:pt x="222569" y="121740"/>
                  </a:lnTo>
                  <a:lnTo>
                    <a:pt x="222569" y="115656"/>
                  </a:lnTo>
                  <a:close/>
                  <a:moveTo>
                    <a:pt x="235701" y="115656"/>
                  </a:moveTo>
                  <a:lnTo>
                    <a:pt x="235701" y="121740"/>
                  </a:lnTo>
                  <a:lnTo>
                    <a:pt x="229296" y="121740"/>
                  </a:lnTo>
                  <a:lnTo>
                    <a:pt x="229296" y="115656"/>
                  </a:lnTo>
                  <a:close/>
                  <a:moveTo>
                    <a:pt x="242428" y="115656"/>
                  </a:moveTo>
                  <a:lnTo>
                    <a:pt x="242428" y="121740"/>
                  </a:lnTo>
                  <a:lnTo>
                    <a:pt x="236040" y="121740"/>
                  </a:lnTo>
                  <a:lnTo>
                    <a:pt x="236040" y="115656"/>
                  </a:lnTo>
                  <a:close/>
                  <a:moveTo>
                    <a:pt x="249173" y="115656"/>
                  </a:moveTo>
                  <a:lnTo>
                    <a:pt x="249173" y="121740"/>
                  </a:lnTo>
                  <a:lnTo>
                    <a:pt x="242767" y="121740"/>
                  </a:lnTo>
                  <a:lnTo>
                    <a:pt x="242767" y="115656"/>
                  </a:lnTo>
                  <a:close/>
                  <a:moveTo>
                    <a:pt x="255899" y="115656"/>
                  </a:moveTo>
                  <a:lnTo>
                    <a:pt x="255899" y="121740"/>
                  </a:lnTo>
                  <a:lnTo>
                    <a:pt x="249512" y="121740"/>
                  </a:lnTo>
                  <a:lnTo>
                    <a:pt x="249512" y="115656"/>
                  </a:lnTo>
                  <a:close/>
                  <a:moveTo>
                    <a:pt x="262644" y="115656"/>
                  </a:moveTo>
                  <a:lnTo>
                    <a:pt x="262644" y="121740"/>
                  </a:lnTo>
                  <a:lnTo>
                    <a:pt x="256238" y="121740"/>
                  </a:lnTo>
                  <a:lnTo>
                    <a:pt x="256238" y="115656"/>
                  </a:lnTo>
                  <a:close/>
                  <a:moveTo>
                    <a:pt x="269370" y="115656"/>
                  </a:moveTo>
                  <a:lnTo>
                    <a:pt x="269370" y="121740"/>
                  </a:lnTo>
                  <a:lnTo>
                    <a:pt x="262983" y="121740"/>
                  </a:lnTo>
                  <a:lnTo>
                    <a:pt x="262983" y="115656"/>
                  </a:lnTo>
                  <a:close/>
                  <a:moveTo>
                    <a:pt x="276115" y="115656"/>
                  </a:moveTo>
                  <a:lnTo>
                    <a:pt x="276115" y="121740"/>
                  </a:lnTo>
                  <a:lnTo>
                    <a:pt x="269709" y="121740"/>
                  </a:lnTo>
                  <a:lnTo>
                    <a:pt x="269709" y="115656"/>
                  </a:lnTo>
                  <a:close/>
                  <a:moveTo>
                    <a:pt x="282842" y="115656"/>
                  </a:moveTo>
                  <a:lnTo>
                    <a:pt x="282842" y="121740"/>
                  </a:lnTo>
                  <a:lnTo>
                    <a:pt x="276436" y="121740"/>
                  </a:lnTo>
                  <a:lnTo>
                    <a:pt x="276436" y="115656"/>
                  </a:lnTo>
                  <a:close/>
                  <a:moveTo>
                    <a:pt x="6745" y="122061"/>
                  </a:moveTo>
                  <a:lnTo>
                    <a:pt x="6745" y="128146"/>
                  </a:lnTo>
                  <a:lnTo>
                    <a:pt x="339" y="128146"/>
                  </a:lnTo>
                  <a:lnTo>
                    <a:pt x="339" y="122061"/>
                  </a:lnTo>
                  <a:close/>
                  <a:moveTo>
                    <a:pt x="13471" y="122061"/>
                  </a:moveTo>
                  <a:lnTo>
                    <a:pt x="13471" y="128146"/>
                  </a:lnTo>
                  <a:lnTo>
                    <a:pt x="7066" y="128146"/>
                  </a:lnTo>
                  <a:lnTo>
                    <a:pt x="7066" y="122061"/>
                  </a:lnTo>
                  <a:close/>
                  <a:moveTo>
                    <a:pt x="20198" y="122061"/>
                  </a:moveTo>
                  <a:lnTo>
                    <a:pt x="20198" y="128146"/>
                  </a:lnTo>
                  <a:lnTo>
                    <a:pt x="13810" y="128146"/>
                  </a:lnTo>
                  <a:lnTo>
                    <a:pt x="13810" y="122061"/>
                  </a:lnTo>
                  <a:close/>
                  <a:moveTo>
                    <a:pt x="26942" y="122061"/>
                  </a:moveTo>
                  <a:lnTo>
                    <a:pt x="26942" y="128146"/>
                  </a:lnTo>
                  <a:lnTo>
                    <a:pt x="20537" y="128146"/>
                  </a:lnTo>
                  <a:lnTo>
                    <a:pt x="20537" y="122061"/>
                  </a:lnTo>
                  <a:close/>
                  <a:moveTo>
                    <a:pt x="33669" y="122061"/>
                  </a:moveTo>
                  <a:lnTo>
                    <a:pt x="33669" y="128146"/>
                  </a:lnTo>
                  <a:lnTo>
                    <a:pt x="27281" y="128146"/>
                  </a:lnTo>
                  <a:lnTo>
                    <a:pt x="27281" y="122061"/>
                  </a:lnTo>
                  <a:close/>
                  <a:moveTo>
                    <a:pt x="40414" y="122061"/>
                  </a:moveTo>
                  <a:lnTo>
                    <a:pt x="40414" y="128146"/>
                  </a:lnTo>
                  <a:lnTo>
                    <a:pt x="34008" y="128146"/>
                  </a:lnTo>
                  <a:lnTo>
                    <a:pt x="34008" y="122061"/>
                  </a:lnTo>
                  <a:close/>
                  <a:moveTo>
                    <a:pt x="47140" y="122061"/>
                  </a:moveTo>
                  <a:lnTo>
                    <a:pt x="47140" y="128146"/>
                  </a:lnTo>
                  <a:lnTo>
                    <a:pt x="40753" y="128146"/>
                  </a:lnTo>
                  <a:lnTo>
                    <a:pt x="40753" y="122061"/>
                  </a:lnTo>
                  <a:close/>
                  <a:moveTo>
                    <a:pt x="53885" y="122061"/>
                  </a:moveTo>
                  <a:lnTo>
                    <a:pt x="53885" y="128146"/>
                  </a:lnTo>
                  <a:lnTo>
                    <a:pt x="47479" y="128146"/>
                  </a:lnTo>
                  <a:lnTo>
                    <a:pt x="47479" y="122061"/>
                  </a:lnTo>
                  <a:close/>
                  <a:moveTo>
                    <a:pt x="60611" y="122061"/>
                  </a:moveTo>
                  <a:lnTo>
                    <a:pt x="60611" y="128146"/>
                  </a:lnTo>
                  <a:lnTo>
                    <a:pt x="54206" y="128146"/>
                  </a:lnTo>
                  <a:lnTo>
                    <a:pt x="54206" y="122061"/>
                  </a:lnTo>
                  <a:close/>
                  <a:moveTo>
                    <a:pt x="67338" y="122061"/>
                  </a:moveTo>
                  <a:lnTo>
                    <a:pt x="67338" y="128146"/>
                  </a:lnTo>
                  <a:lnTo>
                    <a:pt x="60950" y="128146"/>
                  </a:lnTo>
                  <a:lnTo>
                    <a:pt x="60950" y="122061"/>
                  </a:lnTo>
                  <a:close/>
                  <a:moveTo>
                    <a:pt x="74083" y="122061"/>
                  </a:moveTo>
                  <a:lnTo>
                    <a:pt x="74083" y="128146"/>
                  </a:lnTo>
                  <a:lnTo>
                    <a:pt x="67677" y="128146"/>
                  </a:lnTo>
                  <a:lnTo>
                    <a:pt x="67677" y="122061"/>
                  </a:lnTo>
                  <a:close/>
                  <a:moveTo>
                    <a:pt x="80809" y="122061"/>
                  </a:moveTo>
                  <a:lnTo>
                    <a:pt x="80809" y="128146"/>
                  </a:lnTo>
                  <a:lnTo>
                    <a:pt x="74422" y="128146"/>
                  </a:lnTo>
                  <a:lnTo>
                    <a:pt x="74422" y="122061"/>
                  </a:lnTo>
                  <a:close/>
                  <a:moveTo>
                    <a:pt x="87554" y="122061"/>
                  </a:moveTo>
                  <a:lnTo>
                    <a:pt x="87554" y="128146"/>
                  </a:lnTo>
                  <a:lnTo>
                    <a:pt x="81148" y="128146"/>
                  </a:lnTo>
                  <a:lnTo>
                    <a:pt x="81148" y="122061"/>
                  </a:lnTo>
                  <a:close/>
                  <a:moveTo>
                    <a:pt x="94281" y="122061"/>
                  </a:moveTo>
                  <a:lnTo>
                    <a:pt x="94281" y="128146"/>
                  </a:lnTo>
                  <a:lnTo>
                    <a:pt x="87893" y="128146"/>
                  </a:lnTo>
                  <a:lnTo>
                    <a:pt x="87893" y="122061"/>
                  </a:lnTo>
                  <a:close/>
                  <a:moveTo>
                    <a:pt x="101007" y="122061"/>
                  </a:moveTo>
                  <a:lnTo>
                    <a:pt x="101007" y="128146"/>
                  </a:lnTo>
                  <a:lnTo>
                    <a:pt x="94620" y="128146"/>
                  </a:lnTo>
                  <a:lnTo>
                    <a:pt x="94620" y="122061"/>
                  </a:lnTo>
                  <a:close/>
                  <a:moveTo>
                    <a:pt x="107752" y="122061"/>
                  </a:moveTo>
                  <a:lnTo>
                    <a:pt x="107752" y="128146"/>
                  </a:lnTo>
                  <a:lnTo>
                    <a:pt x="101346" y="128146"/>
                  </a:lnTo>
                  <a:lnTo>
                    <a:pt x="101346" y="122061"/>
                  </a:lnTo>
                  <a:close/>
                  <a:moveTo>
                    <a:pt x="114478" y="122061"/>
                  </a:moveTo>
                  <a:lnTo>
                    <a:pt x="114478" y="128146"/>
                  </a:lnTo>
                  <a:lnTo>
                    <a:pt x="108091" y="128146"/>
                  </a:lnTo>
                  <a:lnTo>
                    <a:pt x="108091" y="122061"/>
                  </a:lnTo>
                  <a:close/>
                  <a:moveTo>
                    <a:pt x="121223" y="122061"/>
                  </a:moveTo>
                  <a:lnTo>
                    <a:pt x="121223" y="128146"/>
                  </a:lnTo>
                  <a:lnTo>
                    <a:pt x="114817" y="128146"/>
                  </a:lnTo>
                  <a:lnTo>
                    <a:pt x="114817" y="122061"/>
                  </a:lnTo>
                  <a:close/>
                  <a:moveTo>
                    <a:pt x="127950" y="122061"/>
                  </a:moveTo>
                  <a:lnTo>
                    <a:pt x="127950" y="128146"/>
                  </a:lnTo>
                  <a:lnTo>
                    <a:pt x="121562" y="128146"/>
                  </a:lnTo>
                  <a:lnTo>
                    <a:pt x="121562" y="122061"/>
                  </a:lnTo>
                  <a:close/>
                  <a:moveTo>
                    <a:pt x="134694" y="122061"/>
                  </a:moveTo>
                  <a:lnTo>
                    <a:pt x="134694" y="128146"/>
                  </a:lnTo>
                  <a:lnTo>
                    <a:pt x="128289" y="128146"/>
                  </a:lnTo>
                  <a:lnTo>
                    <a:pt x="128289" y="122061"/>
                  </a:lnTo>
                  <a:close/>
                  <a:moveTo>
                    <a:pt x="141421" y="122061"/>
                  </a:moveTo>
                  <a:lnTo>
                    <a:pt x="141421" y="128146"/>
                  </a:lnTo>
                  <a:lnTo>
                    <a:pt x="135033" y="128146"/>
                  </a:lnTo>
                  <a:lnTo>
                    <a:pt x="135033" y="122061"/>
                  </a:lnTo>
                  <a:close/>
                  <a:moveTo>
                    <a:pt x="148148" y="122061"/>
                  </a:moveTo>
                  <a:lnTo>
                    <a:pt x="148148" y="128146"/>
                  </a:lnTo>
                  <a:lnTo>
                    <a:pt x="141760" y="128146"/>
                  </a:lnTo>
                  <a:lnTo>
                    <a:pt x="141760" y="122061"/>
                  </a:lnTo>
                  <a:close/>
                  <a:moveTo>
                    <a:pt x="154892" y="122061"/>
                  </a:moveTo>
                  <a:lnTo>
                    <a:pt x="154892" y="128146"/>
                  </a:lnTo>
                  <a:lnTo>
                    <a:pt x="148487" y="128146"/>
                  </a:lnTo>
                  <a:lnTo>
                    <a:pt x="148487" y="122061"/>
                  </a:lnTo>
                  <a:close/>
                  <a:moveTo>
                    <a:pt x="161619" y="122061"/>
                  </a:moveTo>
                  <a:lnTo>
                    <a:pt x="161619" y="128146"/>
                  </a:lnTo>
                  <a:lnTo>
                    <a:pt x="155231" y="128146"/>
                  </a:lnTo>
                  <a:lnTo>
                    <a:pt x="155231" y="122061"/>
                  </a:lnTo>
                  <a:close/>
                  <a:moveTo>
                    <a:pt x="168363" y="122061"/>
                  </a:moveTo>
                  <a:lnTo>
                    <a:pt x="168363" y="128146"/>
                  </a:lnTo>
                  <a:lnTo>
                    <a:pt x="161958" y="128146"/>
                  </a:lnTo>
                  <a:lnTo>
                    <a:pt x="161958" y="122061"/>
                  </a:lnTo>
                  <a:close/>
                  <a:moveTo>
                    <a:pt x="175090" y="122061"/>
                  </a:moveTo>
                  <a:lnTo>
                    <a:pt x="175090" y="128146"/>
                  </a:lnTo>
                  <a:lnTo>
                    <a:pt x="168702" y="128146"/>
                  </a:lnTo>
                  <a:lnTo>
                    <a:pt x="168702" y="122061"/>
                  </a:lnTo>
                  <a:close/>
                  <a:moveTo>
                    <a:pt x="181834" y="122061"/>
                  </a:moveTo>
                  <a:lnTo>
                    <a:pt x="181834" y="128146"/>
                  </a:lnTo>
                  <a:lnTo>
                    <a:pt x="175429" y="128146"/>
                  </a:lnTo>
                  <a:lnTo>
                    <a:pt x="175429" y="122061"/>
                  </a:lnTo>
                  <a:close/>
                  <a:moveTo>
                    <a:pt x="188561" y="122061"/>
                  </a:moveTo>
                  <a:lnTo>
                    <a:pt x="188561" y="128146"/>
                  </a:lnTo>
                  <a:lnTo>
                    <a:pt x="182173" y="128146"/>
                  </a:lnTo>
                  <a:lnTo>
                    <a:pt x="182173" y="122061"/>
                  </a:lnTo>
                  <a:close/>
                  <a:moveTo>
                    <a:pt x="195288" y="122061"/>
                  </a:moveTo>
                  <a:lnTo>
                    <a:pt x="195288" y="128146"/>
                  </a:lnTo>
                  <a:lnTo>
                    <a:pt x="188900" y="128146"/>
                  </a:lnTo>
                  <a:lnTo>
                    <a:pt x="188900" y="122061"/>
                  </a:lnTo>
                  <a:close/>
                  <a:moveTo>
                    <a:pt x="202032" y="122061"/>
                  </a:moveTo>
                  <a:lnTo>
                    <a:pt x="202032" y="128146"/>
                  </a:lnTo>
                  <a:lnTo>
                    <a:pt x="195627" y="128146"/>
                  </a:lnTo>
                  <a:lnTo>
                    <a:pt x="195627" y="122061"/>
                  </a:lnTo>
                  <a:close/>
                  <a:moveTo>
                    <a:pt x="208759" y="122061"/>
                  </a:moveTo>
                  <a:lnTo>
                    <a:pt x="208759" y="128146"/>
                  </a:lnTo>
                  <a:lnTo>
                    <a:pt x="202371" y="128146"/>
                  </a:lnTo>
                  <a:lnTo>
                    <a:pt x="202371" y="122061"/>
                  </a:lnTo>
                  <a:close/>
                  <a:moveTo>
                    <a:pt x="215504" y="122061"/>
                  </a:moveTo>
                  <a:lnTo>
                    <a:pt x="215504" y="128146"/>
                  </a:lnTo>
                  <a:lnTo>
                    <a:pt x="209098" y="128146"/>
                  </a:lnTo>
                  <a:lnTo>
                    <a:pt x="209098" y="122061"/>
                  </a:lnTo>
                  <a:close/>
                  <a:moveTo>
                    <a:pt x="222230" y="122061"/>
                  </a:moveTo>
                  <a:lnTo>
                    <a:pt x="222230" y="128146"/>
                  </a:lnTo>
                  <a:lnTo>
                    <a:pt x="215843" y="128146"/>
                  </a:lnTo>
                  <a:lnTo>
                    <a:pt x="215843" y="122061"/>
                  </a:lnTo>
                  <a:close/>
                  <a:moveTo>
                    <a:pt x="228975" y="122061"/>
                  </a:moveTo>
                  <a:lnTo>
                    <a:pt x="228975" y="128146"/>
                  </a:lnTo>
                  <a:lnTo>
                    <a:pt x="222569" y="128146"/>
                  </a:lnTo>
                  <a:lnTo>
                    <a:pt x="222569" y="122061"/>
                  </a:lnTo>
                  <a:close/>
                  <a:moveTo>
                    <a:pt x="235701" y="122061"/>
                  </a:moveTo>
                  <a:lnTo>
                    <a:pt x="235701" y="128146"/>
                  </a:lnTo>
                  <a:lnTo>
                    <a:pt x="229296" y="128146"/>
                  </a:lnTo>
                  <a:lnTo>
                    <a:pt x="229296" y="122061"/>
                  </a:lnTo>
                  <a:close/>
                  <a:moveTo>
                    <a:pt x="242428" y="122061"/>
                  </a:moveTo>
                  <a:lnTo>
                    <a:pt x="242428" y="128146"/>
                  </a:lnTo>
                  <a:lnTo>
                    <a:pt x="236040" y="128146"/>
                  </a:lnTo>
                  <a:lnTo>
                    <a:pt x="236040" y="122061"/>
                  </a:lnTo>
                  <a:close/>
                  <a:moveTo>
                    <a:pt x="249173" y="122061"/>
                  </a:moveTo>
                  <a:lnTo>
                    <a:pt x="249173" y="128146"/>
                  </a:lnTo>
                  <a:lnTo>
                    <a:pt x="242767" y="128146"/>
                  </a:lnTo>
                  <a:lnTo>
                    <a:pt x="242767" y="122061"/>
                  </a:lnTo>
                  <a:close/>
                  <a:moveTo>
                    <a:pt x="255899" y="122061"/>
                  </a:moveTo>
                  <a:lnTo>
                    <a:pt x="255899" y="128146"/>
                  </a:lnTo>
                  <a:lnTo>
                    <a:pt x="249512" y="128146"/>
                  </a:lnTo>
                  <a:lnTo>
                    <a:pt x="249512" y="122061"/>
                  </a:lnTo>
                  <a:close/>
                  <a:moveTo>
                    <a:pt x="262644" y="122061"/>
                  </a:moveTo>
                  <a:lnTo>
                    <a:pt x="262644" y="128146"/>
                  </a:lnTo>
                  <a:lnTo>
                    <a:pt x="256238" y="128146"/>
                  </a:lnTo>
                  <a:lnTo>
                    <a:pt x="256238" y="122061"/>
                  </a:lnTo>
                  <a:close/>
                  <a:moveTo>
                    <a:pt x="269370" y="122061"/>
                  </a:moveTo>
                  <a:lnTo>
                    <a:pt x="269370" y="128146"/>
                  </a:lnTo>
                  <a:lnTo>
                    <a:pt x="262983" y="128146"/>
                  </a:lnTo>
                  <a:lnTo>
                    <a:pt x="262983" y="122061"/>
                  </a:lnTo>
                  <a:close/>
                  <a:moveTo>
                    <a:pt x="276115" y="122061"/>
                  </a:moveTo>
                  <a:lnTo>
                    <a:pt x="276115" y="128146"/>
                  </a:lnTo>
                  <a:lnTo>
                    <a:pt x="269709" y="128146"/>
                  </a:lnTo>
                  <a:lnTo>
                    <a:pt x="269709" y="122061"/>
                  </a:lnTo>
                  <a:close/>
                  <a:moveTo>
                    <a:pt x="282842" y="122061"/>
                  </a:moveTo>
                  <a:lnTo>
                    <a:pt x="282842" y="128146"/>
                  </a:lnTo>
                  <a:lnTo>
                    <a:pt x="276436" y="128146"/>
                  </a:lnTo>
                  <a:lnTo>
                    <a:pt x="276436" y="122061"/>
                  </a:lnTo>
                  <a:close/>
                  <a:moveTo>
                    <a:pt x="6745" y="128467"/>
                  </a:moveTo>
                  <a:lnTo>
                    <a:pt x="6745" y="134551"/>
                  </a:lnTo>
                  <a:lnTo>
                    <a:pt x="339" y="134551"/>
                  </a:lnTo>
                  <a:lnTo>
                    <a:pt x="339" y="128467"/>
                  </a:lnTo>
                  <a:close/>
                  <a:moveTo>
                    <a:pt x="13471" y="128467"/>
                  </a:moveTo>
                  <a:lnTo>
                    <a:pt x="13471" y="134551"/>
                  </a:lnTo>
                  <a:lnTo>
                    <a:pt x="7066" y="134551"/>
                  </a:lnTo>
                  <a:lnTo>
                    <a:pt x="7066" y="128467"/>
                  </a:lnTo>
                  <a:close/>
                  <a:moveTo>
                    <a:pt x="20198" y="128467"/>
                  </a:moveTo>
                  <a:lnTo>
                    <a:pt x="20198" y="134551"/>
                  </a:lnTo>
                  <a:lnTo>
                    <a:pt x="13810" y="134551"/>
                  </a:lnTo>
                  <a:lnTo>
                    <a:pt x="13810" y="128467"/>
                  </a:lnTo>
                  <a:close/>
                  <a:moveTo>
                    <a:pt x="26942" y="128467"/>
                  </a:moveTo>
                  <a:lnTo>
                    <a:pt x="26942" y="134551"/>
                  </a:lnTo>
                  <a:lnTo>
                    <a:pt x="20537" y="134551"/>
                  </a:lnTo>
                  <a:lnTo>
                    <a:pt x="20537" y="128467"/>
                  </a:lnTo>
                  <a:close/>
                  <a:moveTo>
                    <a:pt x="33669" y="128467"/>
                  </a:moveTo>
                  <a:lnTo>
                    <a:pt x="33669" y="134551"/>
                  </a:lnTo>
                  <a:lnTo>
                    <a:pt x="27281" y="134551"/>
                  </a:lnTo>
                  <a:lnTo>
                    <a:pt x="27281" y="128467"/>
                  </a:lnTo>
                  <a:close/>
                  <a:moveTo>
                    <a:pt x="40414" y="128467"/>
                  </a:moveTo>
                  <a:lnTo>
                    <a:pt x="40414" y="134551"/>
                  </a:lnTo>
                  <a:lnTo>
                    <a:pt x="34008" y="134551"/>
                  </a:lnTo>
                  <a:lnTo>
                    <a:pt x="34008" y="128467"/>
                  </a:lnTo>
                  <a:close/>
                  <a:moveTo>
                    <a:pt x="47140" y="128467"/>
                  </a:moveTo>
                  <a:lnTo>
                    <a:pt x="47140" y="134551"/>
                  </a:lnTo>
                  <a:lnTo>
                    <a:pt x="40753" y="134551"/>
                  </a:lnTo>
                  <a:lnTo>
                    <a:pt x="40753" y="128467"/>
                  </a:lnTo>
                  <a:close/>
                  <a:moveTo>
                    <a:pt x="53885" y="128467"/>
                  </a:moveTo>
                  <a:lnTo>
                    <a:pt x="53885" y="134551"/>
                  </a:lnTo>
                  <a:lnTo>
                    <a:pt x="47479" y="134551"/>
                  </a:lnTo>
                  <a:lnTo>
                    <a:pt x="47479" y="128467"/>
                  </a:lnTo>
                  <a:close/>
                  <a:moveTo>
                    <a:pt x="60611" y="128467"/>
                  </a:moveTo>
                  <a:lnTo>
                    <a:pt x="60611" y="134551"/>
                  </a:lnTo>
                  <a:lnTo>
                    <a:pt x="54206" y="134551"/>
                  </a:lnTo>
                  <a:lnTo>
                    <a:pt x="54206" y="128467"/>
                  </a:lnTo>
                  <a:close/>
                  <a:moveTo>
                    <a:pt x="67338" y="128467"/>
                  </a:moveTo>
                  <a:lnTo>
                    <a:pt x="67338" y="134551"/>
                  </a:lnTo>
                  <a:lnTo>
                    <a:pt x="60950" y="134551"/>
                  </a:lnTo>
                  <a:lnTo>
                    <a:pt x="60950" y="128467"/>
                  </a:lnTo>
                  <a:close/>
                  <a:moveTo>
                    <a:pt x="74083" y="128467"/>
                  </a:moveTo>
                  <a:lnTo>
                    <a:pt x="74083" y="134551"/>
                  </a:lnTo>
                  <a:lnTo>
                    <a:pt x="67677" y="134551"/>
                  </a:lnTo>
                  <a:lnTo>
                    <a:pt x="67677" y="128467"/>
                  </a:lnTo>
                  <a:close/>
                  <a:moveTo>
                    <a:pt x="80809" y="128467"/>
                  </a:moveTo>
                  <a:lnTo>
                    <a:pt x="80809" y="134551"/>
                  </a:lnTo>
                  <a:lnTo>
                    <a:pt x="74422" y="134551"/>
                  </a:lnTo>
                  <a:lnTo>
                    <a:pt x="74422" y="128467"/>
                  </a:lnTo>
                  <a:close/>
                  <a:moveTo>
                    <a:pt x="87554" y="128467"/>
                  </a:moveTo>
                  <a:lnTo>
                    <a:pt x="87554" y="134551"/>
                  </a:lnTo>
                  <a:lnTo>
                    <a:pt x="81148" y="134551"/>
                  </a:lnTo>
                  <a:lnTo>
                    <a:pt x="81148" y="128467"/>
                  </a:lnTo>
                  <a:close/>
                  <a:moveTo>
                    <a:pt x="94281" y="128467"/>
                  </a:moveTo>
                  <a:lnTo>
                    <a:pt x="94281" y="134551"/>
                  </a:lnTo>
                  <a:lnTo>
                    <a:pt x="87893" y="134551"/>
                  </a:lnTo>
                  <a:lnTo>
                    <a:pt x="87893" y="128467"/>
                  </a:lnTo>
                  <a:close/>
                  <a:moveTo>
                    <a:pt x="101007" y="128467"/>
                  </a:moveTo>
                  <a:lnTo>
                    <a:pt x="101007" y="134551"/>
                  </a:lnTo>
                  <a:lnTo>
                    <a:pt x="94620" y="134551"/>
                  </a:lnTo>
                  <a:lnTo>
                    <a:pt x="94620" y="128467"/>
                  </a:lnTo>
                  <a:close/>
                  <a:moveTo>
                    <a:pt x="107752" y="128467"/>
                  </a:moveTo>
                  <a:lnTo>
                    <a:pt x="107752" y="134551"/>
                  </a:lnTo>
                  <a:lnTo>
                    <a:pt x="101346" y="134551"/>
                  </a:lnTo>
                  <a:lnTo>
                    <a:pt x="101346" y="128467"/>
                  </a:lnTo>
                  <a:close/>
                  <a:moveTo>
                    <a:pt x="114478" y="128467"/>
                  </a:moveTo>
                  <a:lnTo>
                    <a:pt x="114478" y="134551"/>
                  </a:lnTo>
                  <a:lnTo>
                    <a:pt x="108091" y="134551"/>
                  </a:lnTo>
                  <a:lnTo>
                    <a:pt x="108091" y="128467"/>
                  </a:lnTo>
                  <a:close/>
                  <a:moveTo>
                    <a:pt x="121223" y="128467"/>
                  </a:moveTo>
                  <a:lnTo>
                    <a:pt x="121223" y="134551"/>
                  </a:lnTo>
                  <a:lnTo>
                    <a:pt x="114817" y="134551"/>
                  </a:lnTo>
                  <a:lnTo>
                    <a:pt x="114817" y="128467"/>
                  </a:lnTo>
                  <a:close/>
                  <a:moveTo>
                    <a:pt x="127950" y="128467"/>
                  </a:moveTo>
                  <a:lnTo>
                    <a:pt x="127950" y="134551"/>
                  </a:lnTo>
                  <a:lnTo>
                    <a:pt x="121562" y="134551"/>
                  </a:lnTo>
                  <a:lnTo>
                    <a:pt x="121562" y="128467"/>
                  </a:lnTo>
                  <a:close/>
                  <a:moveTo>
                    <a:pt x="134694" y="128467"/>
                  </a:moveTo>
                  <a:lnTo>
                    <a:pt x="134694" y="134551"/>
                  </a:lnTo>
                  <a:lnTo>
                    <a:pt x="128289" y="134551"/>
                  </a:lnTo>
                  <a:lnTo>
                    <a:pt x="128289" y="128467"/>
                  </a:lnTo>
                  <a:close/>
                  <a:moveTo>
                    <a:pt x="141421" y="128467"/>
                  </a:moveTo>
                  <a:lnTo>
                    <a:pt x="141421" y="134551"/>
                  </a:lnTo>
                  <a:lnTo>
                    <a:pt x="135033" y="134551"/>
                  </a:lnTo>
                  <a:lnTo>
                    <a:pt x="135033" y="128467"/>
                  </a:lnTo>
                  <a:close/>
                  <a:moveTo>
                    <a:pt x="148148" y="128467"/>
                  </a:moveTo>
                  <a:lnTo>
                    <a:pt x="148148" y="134551"/>
                  </a:lnTo>
                  <a:lnTo>
                    <a:pt x="141760" y="134551"/>
                  </a:lnTo>
                  <a:lnTo>
                    <a:pt x="141760" y="128467"/>
                  </a:lnTo>
                  <a:close/>
                  <a:moveTo>
                    <a:pt x="154892" y="128467"/>
                  </a:moveTo>
                  <a:lnTo>
                    <a:pt x="154892" y="134551"/>
                  </a:lnTo>
                  <a:lnTo>
                    <a:pt x="148487" y="134551"/>
                  </a:lnTo>
                  <a:lnTo>
                    <a:pt x="148487" y="128467"/>
                  </a:lnTo>
                  <a:close/>
                  <a:moveTo>
                    <a:pt x="161619" y="128467"/>
                  </a:moveTo>
                  <a:lnTo>
                    <a:pt x="161619" y="134551"/>
                  </a:lnTo>
                  <a:lnTo>
                    <a:pt x="155231" y="134551"/>
                  </a:lnTo>
                  <a:lnTo>
                    <a:pt x="155231" y="128467"/>
                  </a:lnTo>
                  <a:close/>
                  <a:moveTo>
                    <a:pt x="168363" y="128467"/>
                  </a:moveTo>
                  <a:lnTo>
                    <a:pt x="168363" y="134551"/>
                  </a:lnTo>
                  <a:lnTo>
                    <a:pt x="161958" y="134551"/>
                  </a:lnTo>
                  <a:lnTo>
                    <a:pt x="161958" y="128467"/>
                  </a:lnTo>
                  <a:close/>
                  <a:moveTo>
                    <a:pt x="175090" y="128467"/>
                  </a:moveTo>
                  <a:lnTo>
                    <a:pt x="175090" y="134551"/>
                  </a:lnTo>
                  <a:lnTo>
                    <a:pt x="168702" y="134551"/>
                  </a:lnTo>
                  <a:lnTo>
                    <a:pt x="168702" y="128467"/>
                  </a:lnTo>
                  <a:close/>
                  <a:moveTo>
                    <a:pt x="181834" y="128467"/>
                  </a:moveTo>
                  <a:lnTo>
                    <a:pt x="181834" y="134551"/>
                  </a:lnTo>
                  <a:lnTo>
                    <a:pt x="175429" y="134551"/>
                  </a:lnTo>
                  <a:lnTo>
                    <a:pt x="175429" y="128467"/>
                  </a:lnTo>
                  <a:close/>
                  <a:moveTo>
                    <a:pt x="188561" y="128467"/>
                  </a:moveTo>
                  <a:lnTo>
                    <a:pt x="188561" y="134551"/>
                  </a:lnTo>
                  <a:lnTo>
                    <a:pt x="182173" y="134551"/>
                  </a:lnTo>
                  <a:lnTo>
                    <a:pt x="182173" y="128467"/>
                  </a:lnTo>
                  <a:close/>
                  <a:moveTo>
                    <a:pt x="195288" y="128467"/>
                  </a:moveTo>
                  <a:lnTo>
                    <a:pt x="195288" y="134551"/>
                  </a:lnTo>
                  <a:lnTo>
                    <a:pt x="188900" y="134551"/>
                  </a:lnTo>
                  <a:lnTo>
                    <a:pt x="188900" y="128467"/>
                  </a:lnTo>
                  <a:close/>
                  <a:moveTo>
                    <a:pt x="202032" y="128467"/>
                  </a:moveTo>
                  <a:lnTo>
                    <a:pt x="202032" y="134551"/>
                  </a:lnTo>
                  <a:lnTo>
                    <a:pt x="195627" y="134551"/>
                  </a:lnTo>
                  <a:lnTo>
                    <a:pt x="195627" y="128467"/>
                  </a:lnTo>
                  <a:close/>
                  <a:moveTo>
                    <a:pt x="208759" y="128467"/>
                  </a:moveTo>
                  <a:lnTo>
                    <a:pt x="208759" y="134551"/>
                  </a:lnTo>
                  <a:lnTo>
                    <a:pt x="202371" y="134551"/>
                  </a:lnTo>
                  <a:lnTo>
                    <a:pt x="202371" y="128467"/>
                  </a:lnTo>
                  <a:close/>
                  <a:moveTo>
                    <a:pt x="215504" y="128467"/>
                  </a:moveTo>
                  <a:lnTo>
                    <a:pt x="215504" y="134551"/>
                  </a:lnTo>
                  <a:lnTo>
                    <a:pt x="209098" y="134551"/>
                  </a:lnTo>
                  <a:lnTo>
                    <a:pt x="209098" y="128467"/>
                  </a:lnTo>
                  <a:close/>
                  <a:moveTo>
                    <a:pt x="222230" y="128467"/>
                  </a:moveTo>
                  <a:lnTo>
                    <a:pt x="222230" y="134551"/>
                  </a:lnTo>
                  <a:lnTo>
                    <a:pt x="215843" y="134551"/>
                  </a:lnTo>
                  <a:lnTo>
                    <a:pt x="215843" y="128467"/>
                  </a:lnTo>
                  <a:close/>
                  <a:moveTo>
                    <a:pt x="228975" y="128467"/>
                  </a:moveTo>
                  <a:lnTo>
                    <a:pt x="228975" y="134551"/>
                  </a:lnTo>
                  <a:lnTo>
                    <a:pt x="222569" y="134551"/>
                  </a:lnTo>
                  <a:lnTo>
                    <a:pt x="222569" y="128467"/>
                  </a:lnTo>
                  <a:close/>
                  <a:moveTo>
                    <a:pt x="235701" y="128467"/>
                  </a:moveTo>
                  <a:lnTo>
                    <a:pt x="235701" y="134551"/>
                  </a:lnTo>
                  <a:lnTo>
                    <a:pt x="229296" y="134551"/>
                  </a:lnTo>
                  <a:lnTo>
                    <a:pt x="229296" y="128467"/>
                  </a:lnTo>
                  <a:close/>
                  <a:moveTo>
                    <a:pt x="242428" y="128467"/>
                  </a:moveTo>
                  <a:lnTo>
                    <a:pt x="242428" y="134551"/>
                  </a:lnTo>
                  <a:lnTo>
                    <a:pt x="236040" y="134551"/>
                  </a:lnTo>
                  <a:lnTo>
                    <a:pt x="236040" y="128467"/>
                  </a:lnTo>
                  <a:close/>
                  <a:moveTo>
                    <a:pt x="249173" y="128467"/>
                  </a:moveTo>
                  <a:lnTo>
                    <a:pt x="249173" y="134551"/>
                  </a:lnTo>
                  <a:lnTo>
                    <a:pt x="242767" y="134551"/>
                  </a:lnTo>
                  <a:lnTo>
                    <a:pt x="242767" y="128467"/>
                  </a:lnTo>
                  <a:close/>
                  <a:moveTo>
                    <a:pt x="255899" y="128467"/>
                  </a:moveTo>
                  <a:lnTo>
                    <a:pt x="255899" y="134551"/>
                  </a:lnTo>
                  <a:lnTo>
                    <a:pt x="249512" y="134551"/>
                  </a:lnTo>
                  <a:lnTo>
                    <a:pt x="249512" y="128467"/>
                  </a:lnTo>
                  <a:close/>
                  <a:moveTo>
                    <a:pt x="262644" y="128467"/>
                  </a:moveTo>
                  <a:lnTo>
                    <a:pt x="262644" y="134551"/>
                  </a:lnTo>
                  <a:lnTo>
                    <a:pt x="256238" y="134551"/>
                  </a:lnTo>
                  <a:lnTo>
                    <a:pt x="256238" y="128467"/>
                  </a:lnTo>
                  <a:close/>
                  <a:moveTo>
                    <a:pt x="269370" y="128467"/>
                  </a:moveTo>
                  <a:lnTo>
                    <a:pt x="269370" y="134551"/>
                  </a:lnTo>
                  <a:lnTo>
                    <a:pt x="262983" y="134551"/>
                  </a:lnTo>
                  <a:lnTo>
                    <a:pt x="262983" y="128467"/>
                  </a:lnTo>
                  <a:close/>
                  <a:moveTo>
                    <a:pt x="276115" y="128467"/>
                  </a:moveTo>
                  <a:lnTo>
                    <a:pt x="276115" y="134551"/>
                  </a:lnTo>
                  <a:lnTo>
                    <a:pt x="269709" y="134551"/>
                  </a:lnTo>
                  <a:lnTo>
                    <a:pt x="269709" y="128467"/>
                  </a:lnTo>
                  <a:close/>
                  <a:moveTo>
                    <a:pt x="282842" y="128467"/>
                  </a:moveTo>
                  <a:lnTo>
                    <a:pt x="282842" y="134551"/>
                  </a:lnTo>
                  <a:lnTo>
                    <a:pt x="276436" y="134551"/>
                  </a:lnTo>
                  <a:lnTo>
                    <a:pt x="276436" y="128467"/>
                  </a:lnTo>
                  <a:close/>
                  <a:moveTo>
                    <a:pt x="6745" y="134872"/>
                  </a:moveTo>
                  <a:lnTo>
                    <a:pt x="6745" y="140957"/>
                  </a:lnTo>
                  <a:lnTo>
                    <a:pt x="339" y="140957"/>
                  </a:lnTo>
                  <a:lnTo>
                    <a:pt x="339" y="134872"/>
                  </a:lnTo>
                  <a:close/>
                  <a:moveTo>
                    <a:pt x="13471" y="134872"/>
                  </a:moveTo>
                  <a:lnTo>
                    <a:pt x="13471" y="140957"/>
                  </a:lnTo>
                  <a:lnTo>
                    <a:pt x="7066" y="140957"/>
                  </a:lnTo>
                  <a:lnTo>
                    <a:pt x="7066" y="134872"/>
                  </a:lnTo>
                  <a:close/>
                  <a:moveTo>
                    <a:pt x="20198" y="134872"/>
                  </a:moveTo>
                  <a:lnTo>
                    <a:pt x="20198" y="140957"/>
                  </a:lnTo>
                  <a:lnTo>
                    <a:pt x="13810" y="140957"/>
                  </a:lnTo>
                  <a:lnTo>
                    <a:pt x="13810" y="134872"/>
                  </a:lnTo>
                  <a:close/>
                  <a:moveTo>
                    <a:pt x="26942" y="134872"/>
                  </a:moveTo>
                  <a:lnTo>
                    <a:pt x="26942" y="140957"/>
                  </a:lnTo>
                  <a:lnTo>
                    <a:pt x="20537" y="140957"/>
                  </a:lnTo>
                  <a:lnTo>
                    <a:pt x="20537" y="134872"/>
                  </a:lnTo>
                  <a:close/>
                  <a:moveTo>
                    <a:pt x="33669" y="134872"/>
                  </a:moveTo>
                  <a:lnTo>
                    <a:pt x="33669" y="140957"/>
                  </a:lnTo>
                  <a:lnTo>
                    <a:pt x="27281" y="140957"/>
                  </a:lnTo>
                  <a:lnTo>
                    <a:pt x="27281" y="134872"/>
                  </a:lnTo>
                  <a:close/>
                  <a:moveTo>
                    <a:pt x="40414" y="134872"/>
                  </a:moveTo>
                  <a:lnTo>
                    <a:pt x="40414" y="140957"/>
                  </a:lnTo>
                  <a:lnTo>
                    <a:pt x="34008" y="140957"/>
                  </a:lnTo>
                  <a:lnTo>
                    <a:pt x="34008" y="134872"/>
                  </a:lnTo>
                  <a:close/>
                  <a:moveTo>
                    <a:pt x="47140" y="134872"/>
                  </a:moveTo>
                  <a:lnTo>
                    <a:pt x="47140" y="140957"/>
                  </a:lnTo>
                  <a:lnTo>
                    <a:pt x="40753" y="140957"/>
                  </a:lnTo>
                  <a:lnTo>
                    <a:pt x="40753" y="134872"/>
                  </a:lnTo>
                  <a:close/>
                  <a:moveTo>
                    <a:pt x="53885" y="134872"/>
                  </a:moveTo>
                  <a:lnTo>
                    <a:pt x="53885" y="140957"/>
                  </a:lnTo>
                  <a:lnTo>
                    <a:pt x="47479" y="140957"/>
                  </a:lnTo>
                  <a:lnTo>
                    <a:pt x="47479" y="134872"/>
                  </a:lnTo>
                  <a:close/>
                  <a:moveTo>
                    <a:pt x="60611" y="134872"/>
                  </a:moveTo>
                  <a:lnTo>
                    <a:pt x="60611" y="140957"/>
                  </a:lnTo>
                  <a:lnTo>
                    <a:pt x="54206" y="140957"/>
                  </a:lnTo>
                  <a:lnTo>
                    <a:pt x="54206" y="134872"/>
                  </a:lnTo>
                  <a:close/>
                  <a:moveTo>
                    <a:pt x="67338" y="134872"/>
                  </a:moveTo>
                  <a:lnTo>
                    <a:pt x="67338" y="140957"/>
                  </a:lnTo>
                  <a:lnTo>
                    <a:pt x="60950" y="140957"/>
                  </a:lnTo>
                  <a:lnTo>
                    <a:pt x="60950" y="134872"/>
                  </a:lnTo>
                  <a:close/>
                  <a:moveTo>
                    <a:pt x="74083" y="134872"/>
                  </a:moveTo>
                  <a:lnTo>
                    <a:pt x="74083" y="140957"/>
                  </a:lnTo>
                  <a:lnTo>
                    <a:pt x="67677" y="140957"/>
                  </a:lnTo>
                  <a:lnTo>
                    <a:pt x="67677" y="134872"/>
                  </a:lnTo>
                  <a:close/>
                  <a:moveTo>
                    <a:pt x="80809" y="134872"/>
                  </a:moveTo>
                  <a:lnTo>
                    <a:pt x="80809" y="140957"/>
                  </a:lnTo>
                  <a:lnTo>
                    <a:pt x="74422" y="140957"/>
                  </a:lnTo>
                  <a:lnTo>
                    <a:pt x="74422" y="134872"/>
                  </a:lnTo>
                  <a:close/>
                  <a:moveTo>
                    <a:pt x="87554" y="134872"/>
                  </a:moveTo>
                  <a:lnTo>
                    <a:pt x="87554" y="140957"/>
                  </a:lnTo>
                  <a:lnTo>
                    <a:pt x="81148" y="140957"/>
                  </a:lnTo>
                  <a:lnTo>
                    <a:pt x="81148" y="134872"/>
                  </a:lnTo>
                  <a:close/>
                  <a:moveTo>
                    <a:pt x="94281" y="134872"/>
                  </a:moveTo>
                  <a:lnTo>
                    <a:pt x="94281" y="140957"/>
                  </a:lnTo>
                  <a:lnTo>
                    <a:pt x="87893" y="140957"/>
                  </a:lnTo>
                  <a:lnTo>
                    <a:pt x="87893" y="134872"/>
                  </a:lnTo>
                  <a:close/>
                  <a:moveTo>
                    <a:pt x="101007" y="134872"/>
                  </a:moveTo>
                  <a:lnTo>
                    <a:pt x="101007" y="140957"/>
                  </a:lnTo>
                  <a:lnTo>
                    <a:pt x="94620" y="140957"/>
                  </a:lnTo>
                  <a:lnTo>
                    <a:pt x="94620" y="134872"/>
                  </a:lnTo>
                  <a:close/>
                  <a:moveTo>
                    <a:pt x="107752" y="134872"/>
                  </a:moveTo>
                  <a:lnTo>
                    <a:pt x="107752" y="140957"/>
                  </a:lnTo>
                  <a:lnTo>
                    <a:pt x="101346" y="140957"/>
                  </a:lnTo>
                  <a:lnTo>
                    <a:pt x="101346" y="134872"/>
                  </a:lnTo>
                  <a:close/>
                  <a:moveTo>
                    <a:pt x="114478" y="134872"/>
                  </a:moveTo>
                  <a:lnTo>
                    <a:pt x="114478" y="140957"/>
                  </a:lnTo>
                  <a:lnTo>
                    <a:pt x="108091" y="140957"/>
                  </a:lnTo>
                  <a:lnTo>
                    <a:pt x="108091" y="134872"/>
                  </a:lnTo>
                  <a:close/>
                  <a:moveTo>
                    <a:pt x="121223" y="134872"/>
                  </a:moveTo>
                  <a:lnTo>
                    <a:pt x="121223" y="140957"/>
                  </a:lnTo>
                  <a:lnTo>
                    <a:pt x="114817" y="140957"/>
                  </a:lnTo>
                  <a:lnTo>
                    <a:pt x="114817" y="134872"/>
                  </a:lnTo>
                  <a:close/>
                  <a:moveTo>
                    <a:pt x="127950" y="134872"/>
                  </a:moveTo>
                  <a:lnTo>
                    <a:pt x="127950" y="140957"/>
                  </a:lnTo>
                  <a:lnTo>
                    <a:pt x="121562" y="140957"/>
                  </a:lnTo>
                  <a:lnTo>
                    <a:pt x="121562" y="134872"/>
                  </a:lnTo>
                  <a:close/>
                  <a:moveTo>
                    <a:pt x="134694" y="134872"/>
                  </a:moveTo>
                  <a:lnTo>
                    <a:pt x="134694" y="140957"/>
                  </a:lnTo>
                  <a:lnTo>
                    <a:pt x="128289" y="140957"/>
                  </a:lnTo>
                  <a:lnTo>
                    <a:pt x="128289" y="134872"/>
                  </a:lnTo>
                  <a:close/>
                  <a:moveTo>
                    <a:pt x="141421" y="134872"/>
                  </a:moveTo>
                  <a:lnTo>
                    <a:pt x="141421" y="140957"/>
                  </a:lnTo>
                  <a:lnTo>
                    <a:pt x="135033" y="140957"/>
                  </a:lnTo>
                  <a:lnTo>
                    <a:pt x="135033" y="134872"/>
                  </a:lnTo>
                  <a:close/>
                  <a:moveTo>
                    <a:pt x="148148" y="134872"/>
                  </a:moveTo>
                  <a:lnTo>
                    <a:pt x="148148" y="140957"/>
                  </a:lnTo>
                  <a:lnTo>
                    <a:pt x="141760" y="140957"/>
                  </a:lnTo>
                  <a:lnTo>
                    <a:pt x="141760" y="134872"/>
                  </a:lnTo>
                  <a:close/>
                  <a:moveTo>
                    <a:pt x="154892" y="134872"/>
                  </a:moveTo>
                  <a:lnTo>
                    <a:pt x="154892" y="140957"/>
                  </a:lnTo>
                  <a:lnTo>
                    <a:pt x="148487" y="140957"/>
                  </a:lnTo>
                  <a:lnTo>
                    <a:pt x="148487" y="134872"/>
                  </a:lnTo>
                  <a:close/>
                  <a:moveTo>
                    <a:pt x="161619" y="134872"/>
                  </a:moveTo>
                  <a:lnTo>
                    <a:pt x="161619" y="140957"/>
                  </a:lnTo>
                  <a:lnTo>
                    <a:pt x="155231" y="140957"/>
                  </a:lnTo>
                  <a:lnTo>
                    <a:pt x="155231" y="134872"/>
                  </a:lnTo>
                  <a:close/>
                  <a:moveTo>
                    <a:pt x="168363" y="134872"/>
                  </a:moveTo>
                  <a:lnTo>
                    <a:pt x="168363" y="140957"/>
                  </a:lnTo>
                  <a:lnTo>
                    <a:pt x="161958" y="140957"/>
                  </a:lnTo>
                  <a:lnTo>
                    <a:pt x="161958" y="134872"/>
                  </a:lnTo>
                  <a:close/>
                  <a:moveTo>
                    <a:pt x="175090" y="134872"/>
                  </a:moveTo>
                  <a:lnTo>
                    <a:pt x="175090" y="140957"/>
                  </a:lnTo>
                  <a:lnTo>
                    <a:pt x="168702" y="140957"/>
                  </a:lnTo>
                  <a:lnTo>
                    <a:pt x="168702" y="134872"/>
                  </a:lnTo>
                  <a:close/>
                  <a:moveTo>
                    <a:pt x="181834" y="134872"/>
                  </a:moveTo>
                  <a:lnTo>
                    <a:pt x="181834" y="140957"/>
                  </a:lnTo>
                  <a:lnTo>
                    <a:pt x="175429" y="140957"/>
                  </a:lnTo>
                  <a:lnTo>
                    <a:pt x="175429" y="134872"/>
                  </a:lnTo>
                  <a:close/>
                  <a:moveTo>
                    <a:pt x="188561" y="134872"/>
                  </a:moveTo>
                  <a:lnTo>
                    <a:pt x="188561" y="140957"/>
                  </a:lnTo>
                  <a:lnTo>
                    <a:pt x="182173" y="140957"/>
                  </a:lnTo>
                  <a:lnTo>
                    <a:pt x="182173" y="134872"/>
                  </a:lnTo>
                  <a:close/>
                  <a:moveTo>
                    <a:pt x="195288" y="134872"/>
                  </a:moveTo>
                  <a:lnTo>
                    <a:pt x="195288" y="140957"/>
                  </a:lnTo>
                  <a:lnTo>
                    <a:pt x="188900" y="140957"/>
                  </a:lnTo>
                  <a:lnTo>
                    <a:pt x="188900" y="134872"/>
                  </a:lnTo>
                  <a:close/>
                  <a:moveTo>
                    <a:pt x="202032" y="134872"/>
                  </a:moveTo>
                  <a:lnTo>
                    <a:pt x="202032" y="140957"/>
                  </a:lnTo>
                  <a:lnTo>
                    <a:pt x="195627" y="140957"/>
                  </a:lnTo>
                  <a:lnTo>
                    <a:pt x="195627" y="134872"/>
                  </a:lnTo>
                  <a:close/>
                  <a:moveTo>
                    <a:pt x="208759" y="134872"/>
                  </a:moveTo>
                  <a:lnTo>
                    <a:pt x="208759" y="140957"/>
                  </a:lnTo>
                  <a:lnTo>
                    <a:pt x="202371" y="140957"/>
                  </a:lnTo>
                  <a:lnTo>
                    <a:pt x="202371" y="134872"/>
                  </a:lnTo>
                  <a:close/>
                  <a:moveTo>
                    <a:pt x="215504" y="134872"/>
                  </a:moveTo>
                  <a:lnTo>
                    <a:pt x="215504" y="140957"/>
                  </a:lnTo>
                  <a:lnTo>
                    <a:pt x="209098" y="140957"/>
                  </a:lnTo>
                  <a:lnTo>
                    <a:pt x="209098" y="134872"/>
                  </a:lnTo>
                  <a:close/>
                  <a:moveTo>
                    <a:pt x="222230" y="134872"/>
                  </a:moveTo>
                  <a:lnTo>
                    <a:pt x="222230" y="140957"/>
                  </a:lnTo>
                  <a:lnTo>
                    <a:pt x="215843" y="140957"/>
                  </a:lnTo>
                  <a:lnTo>
                    <a:pt x="215843" y="134872"/>
                  </a:lnTo>
                  <a:close/>
                  <a:moveTo>
                    <a:pt x="228975" y="134872"/>
                  </a:moveTo>
                  <a:lnTo>
                    <a:pt x="228975" y="140957"/>
                  </a:lnTo>
                  <a:lnTo>
                    <a:pt x="222569" y="140957"/>
                  </a:lnTo>
                  <a:lnTo>
                    <a:pt x="222569" y="134872"/>
                  </a:lnTo>
                  <a:close/>
                  <a:moveTo>
                    <a:pt x="235701" y="134872"/>
                  </a:moveTo>
                  <a:lnTo>
                    <a:pt x="235701" y="140957"/>
                  </a:lnTo>
                  <a:lnTo>
                    <a:pt x="229296" y="140957"/>
                  </a:lnTo>
                  <a:lnTo>
                    <a:pt x="229296" y="134872"/>
                  </a:lnTo>
                  <a:close/>
                  <a:moveTo>
                    <a:pt x="242428" y="134872"/>
                  </a:moveTo>
                  <a:lnTo>
                    <a:pt x="242428" y="140957"/>
                  </a:lnTo>
                  <a:lnTo>
                    <a:pt x="236040" y="140957"/>
                  </a:lnTo>
                  <a:lnTo>
                    <a:pt x="236040" y="134872"/>
                  </a:lnTo>
                  <a:close/>
                  <a:moveTo>
                    <a:pt x="249173" y="134872"/>
                  </a:moveTo>
                  <a:lnTo>
                    <a:pt x="249173" y="140957"/>
                  </a:lnTo>
                  <a:lnTo>
                    <a:pt x="242767" y="140957"/>
                  </a:lnTo>
                  <a:lnTo>
                    <a:pt x="242767" y="134872"/>
                  </a:lnTo>
                  <a:close/>
                  <a:moveTo>
                    <a:pt x="255899" y="134872"/>
                  </a:moveTo>
                  <a:lnTo>
                    <a:pt x="255899" y="140957"/>
                  </a:lnTo>
                  <a:lnTo>
                    <a:pt x="249512" y="140957"/>
                  </a:lnTo>
                  <a:lnTo>
                    <a:pt x="249512" y="134872"/>
                  </a:lnTo>
                  <a:close/>
                  <a:moveTo>
                    <a:pt x="262644" y="134872"/>
                  </a:moveTo>
                  <a:lnTo>
                    <a:pt x="262644" y="140957"/>
                  </a:lnTo>
                  <a:lnTo>
                    <a:pt x="256238" y="140957"/>
                  </a:lnTo>
                  <a:lnTo>
                    <a:pt x="256238" y="134872"/>
                  </a:lnTo>
                  <a:close/>
                  <a:moveTo>
                    <a:pt x="269370" y="134872"/>
                  </a:moveTo>
                  <a:lnTo>
                    <a:pt x="269370" y="140957"/>
                  </a:lnTo>
                  <a:lnTo>
                    <a:pt x="262983" y="140957"/>
                  </a:lnTo>
                  <a:lnTo>
                    <a:pt x="262983" y="134872"/>
                  </a:lnTo>
                  <a:close/>
                  <a:moveTo>
                    <a:pt x="276115" y="134872"/>
                  </a:moveTo>
                  <a:lnTo>
                    <a:pt x="276115" y="140957"/>
                  </a:lnTo>
                  <a:lnTo>
                    <a:pt x="269709" y="140957"/>
                  </a:lnTo>
                  <a:lnTo>
                    <a:pt x="269709" y="134872"/>
                  </a:lnTo>
                  <a:close/>
                  <a:moveTo>
                    <a:pt x="282842" y="134872"/>
                  </a:moveTo>
                  <a:lnTo>
                    <a:pt x="282842" y="140957"/>
                  </a:lnTo>
                  <a:lnTo>
                    <a:pt x="276436" y="140957"/>
                  </a:lnTo>
                  <a:lnTo>
                    <a:pt x="276436" y="134872"/>
                  </a:lnTo>
                  <a:close/>
                  <a:moveTo>
                    <a:pt x="6745" y="141278"/>
                  </a:moveTo>
                  <a:lnTo>
                    <a:pt x="6745" y="147362"/>
                  </a:lnTo>
                  <a:lnTo>
                    <a:pt x="339" y="147362"/>
                  </a:lnTo>
                  <a:lnTo>
                    <a:pt x="339" y="141278"/>
                  </a:lnTo>
                  <a:close/>
                  <a:moveTo>
                    <a:pt x="13471" y="141278"/>
                  </a:moveTo>
                  <a:lnTo>
                    <a:pt x="13471" y="147362"/>
                  </a:lnTo>
                  <a:lnTo>
                    <a:pt x="7066" y="147362"/>
                  </a:lnTo>
                  <a:lnTo>
                    <a:pt x="7066" y="141278"/>
                  </a:lnTo>
                  <a:close/>
                  <a:moveTo>
                    <a:pt x="20198" y="141278"/>
                  </a:moveTo>
                  <a:lnTo>
                    <a:pt x="20198" y="147362"/>
                  </a:lnTo>
                  <a:lnTo>
                    <a:pt x="13810" y="147362"/>
                  </a:lnTo>
                  <a:lnTo>
                    <a:pt x="13810" y="141278"/>
                  </a:lnTo>
                  <a:close/>
                  <a:moveTo>
                    <a:pt x="26942" y="141278"/>
                  </a:moveTo>
                  <a:lnTo>
                    <a:pt x="26942" y="147362"/>
                  </a:lnTo>
                  <a:lnTo>
                    <a:pt x="20537" y="147362"/>
                  </a:lnTo>
                  <a:lnTo>
                    <a:pt x="20537" y="141278"/>
                  </a:lnTo>
                  <a:close/>
                  <a:moveTo>
                    <a:pt x="33669" y="141278"/>
                  </a:moveTo>
                  <a:lnTo>
                    <a:pt x="33669" y="147362"/>
                  </a:lnTo>
                  <a:lnTo>
                    <a:pt x="27281" y="147362"/>
                  </a:lnTo>
                  <a:lnTo>
                    <a:pt x="27281" y="141278"/>
                  </a:lnTo>
                  <a:close/>
                  <a:moveTo>
                    <a:pt x="40414" y="141278"/>
                  </a:moveTo>
                  <a:lnTo>
                    <a:pt x="40414" y="147362"/>
                  </a:lnTo>
                  <a:lnTo>
                    <a:pt x="34008" y="147362"/>
                  </a:lnTo>
                  <a:lnTo>
                    <a:pt x="34008" y="141278"/>
                  </a:lnTo>
                  <a:close/>
                  <a:moveTo>
                    <a:pt x="47140" y="141278"/>
                  </a:moveTo>
                  <a:lnTo>
                    <a:pt x="47140" y="147362"/>
                  </a:lnTo>
                  <a:lnTo>
                    <a:pt x="40753" y="147362"/>
                  </a:lnTo>
                  <a:lnTo>
                    <a:pt x="40753" y="141278"/>
                  </a:lnTo>
                  <a:close/>
                  <a:moveTo>
                    <a:pt x="53885" y="141278"/>
                  </a:moveTo>
                  <a:lnTo>
                    <a:pt x="53885" y="147362"/>
                  </a:lnTo>
                  <a:lnTo>
                    <a:pt x="47479" y="147362"/>
                  </a:lnTo>
                  <a:lnTo>
                    <a:pt x="47479" y="141278"/>
                  </a:lnTo>
                  <a:close/>
                  <a:moveTo>
                    <a:pt x="60611" y="141278"/>
                  </a:moveTo>
                  <a:lnTo>
                    <a:pt x="60611" y="147362"/>
                  </a:lnTo>
                  <a:lnTo>
                    <a:pt x="54206" y="147362"/>
                  </a:lnTo>
                  <a:lnTo>
                    <a:pt x="54206" y="141278"/>
                  </a:lnTo>
                  <a:close/>
                  <a:moveTo>
                    <a:pt x="67338" y="141278"/>
                  </a:moveTo>
                  <a:lnTo>
                    <a:pt x="67338" y="147362"/>
                  </a:lnTo>
                  <a:lnTo>
                    <a:pt x="60950" y="147362"/>
                  </a:lnTo>
                  <a:lnTo>
                    <a:pt x="60950" y="141278"/>
                  </a:lnTo>
                  <a:close/>
                  <a:moveTo>
                    <a:pt x="74083" y="141278"/>
                  </a:moveTo>
                  <a:lnTo>
                    <a:pt x="74083" y="147362"/>
                  </a:lnTo>
                  <a:lnTo>
                    <a:pt x="67677" y="147362"/>
                  </a:lnTo>
                  <a:lnTo>
                    <a:pt x="67677" y="141278"/>
                  </a:lnTo>
                  <a:close/>
                  <a:moveTo>
                    <a:pt x="80809" y="141278"/>
                  </a:moveTo>
                  <a:lnTo>
                    <a:pt x="80809" y="147362"/>
                  </a:lnTo>
                  <a:lnTo>
                    <a:pt x="74422" y="147362"/>
                  </a:lnTo>
                  <a:lnTo>
                    <a:pt x="74422" y="141278"/>
                  </a:lnTo>
                  <a:close/>
                  <a:moveTo>
                    <a:pt x="87554" y="141278"/>
                  </a:moveTo>
                  <a:lnTo>
                    <a:pt x="87554" y="147362"/>
                  </a:lnTo>
                  <a:lnTo>
                    <a:pt x="81148" y="147362"/>
                  </a:lnTo>
                  <a:lnTo>
                    <a:pt x="81148" y="141278"/>
                  </a:lnTo>
                  <a:close/>
                  <a:moveTo>
                    <a:pt x="94281" y="141278"/>
                  </a:moveTo>
                  <a:lnTo>
                    <a:pt x="94281" y="147362"/>
                  </a:lnTo>
                  <a:lnTo>
                    <a:pt x="87893" y="147362"/>
                  </a:lnTo>
                  <a:lnTo>
                    <a:pt x="87893" y="141278"/>
                  </a:lnTo>
                  <a:close/>
                  <a:moveTo>
                    <a:pt x="101007" y="141278"/>
                  </a:moveTo>
                  <a:lnTo>
                    <a:pt x="101007" y="147362"/>
                  </a:lnTo>
                  <a:lnTo>
                    <a:pt x="94620" y="147362"/>
                  </a:lnTo>
                  <a:lnTo>
                    <a:pt x="94620" y="141278"/>
                  </a:lnTo>
                  <a:close/>
                  <a:moveTo>
                    <a:pt x="107752" y="141278"/>
                  </a:moveTo>
                  <a:lnTo>
                    <a:pt x="107752" y="147362"/>
                  </a:lnTo>
                  <a:lnTo>
                    <a:pt x="101346" y="147362"/>
                  </a:lnTo>
                  <a:lnTo>
                    <a:pt x="101346" y="141278"/>
                  </a:lnTo>
                  <a:close/>
                  <a:moveTo>
                    <a:pt x="114478" y="141278"/>
                  </a:moveTo>
                  <a:lnTo>
                    <a:pt x="114478" y="147362"/>
                  </a:lnTo>
                  <a:lnTo>
                    <a:pt x="108091" y="147362"/>
                  </a:lnTo>
                  <a:lnTo>
                    <a:pt x="108091" y="141278"/>
                  </a:lnTo>
                  <a:close/>
                  <a:moveTo>
                    <a:pt x="121223" y="141278"/>
                  </a:moveTo>
                  <a:lnTo>
                    <a:pt x="121223" y="147362"/>
                  </a:lnTo>
                  <a:lnTo>
                    <a:pt x="114817" y="147362"/>
                  </a:lnTo>
                  <a:lnTo>
                    <a:pt x="114817" y="141278"/>
                  </a:lnTo>
                  <a:close/>
                  <a:moveTo>
                    <a:pt x="127950" y="141278"/>
                  </a:moveTo>
                  <a:lnTo>
                    <a:pt x="127950" y="147362"/>
                  </a:lnTo>
                  <a:lnTo>
                    <a:pt x="121562" y="147362"/>
                  </a:lnTo>
                  <a:lnTo>
                    <a:pt x="121562" y="141278"/>
                  </a:lnTo>
                  <a:close/>
                  <a:moveTo>
                    <a:pt x="134694" y="141278"/>
                  </a:moveTo>
                  <a:lnTo>
                    <a:pt x="134694" y="147362"/>
                  </a:lnTo>
                  <a:lnTo>
                    <a:pt x="128289" y="147362"/>
                  </a:lnTo>
                  <a:lnTo>
                    <a:pt x="128289" y="141278"/>
                  </a:lnTo>
                  <a:close/>
                  <a:moveTo>
                    <a:pt x="141421" y="141278"/>
                  </a:moveTo>
                  <a:lnTo>
                    <a:pt x="141421" y="147362"/>
                  </a:lnTo>
                  <a:lnTo>
                    <a:pt x="135033" y="147362"/>
                  </a:lnTo>
                  <a:lnTo>
                    <a:pt x="135033" y="141278"/>
                  </a:lnTo>
                  <a:close/>
                  <a:moveTo>
                    <a:pt x="148148" y="141278"/>
                  </a:moveTo>
                  <a:lnTo>
                    <a:pt x="148148" y="147362"/>
                  </a:lnTo>
                  <a:lnTo>
                    <a:pt x="141760" y="147362"/>
                  </a:lnTo>
                  <a:lnTo>
                    <a:pt x="141760" y="141278"/>
                  </a:lnTo>
                  <a:close/>
                  <a:moveTo>
                    <a:pt x="154892" y="141278"/>
                  </a:moveTo>
                  <a:lnTo>
                    <a:pt x="154892" y="147362"/>
                  </a:lnTo>
                  <a:lnTo>
                    <a:pt x="148487" y="147362"/>
                  </a:lnTo>
                  <a:lnTo>
                    <a:pt x="148487" y="141278"/>
                  </a:lnTo>
                  <a:close/>
                  <a:moveTo>
                    <a:pt x="161619" y="141278"/>
                  </a:moveTo>
                  <a:lnTo>
                    <a:pt x="161619" y="147362"/>
                  </a:lnTo>
                  <a:lnTo>
                    <a:pt x="155231" y="147362"/>
                  </a:lnTo>
                  <a:lnTo>
                    <a:pt x="155231" y="141278"/>
                  </a:lnTo>
                  <a:close/>
                  <a:moveTo>
                    <a:pt x="168363" y="141278"/>
                  </a:moveTo>
                  <a:lnTo>
                    <a:pt x="168363" y="147362"/>
                  </a:lnTo>
                  <a:lnTo>
                    <a:pt x="161958" y="147362"/>
                  </a:lnTo>
                  <a:lnTo>
                    <a:pt x="161958" y="141278"/>
                  </a:lnTo>
                  <a:close/>
                  <a:moveTo>
                    <a:pt x="175090" y="141278"/>
                  </a:moveTo>
                  <a:lnTo>
                    <a:pt x="175090" y="147362"/>
                  </a:lnTo>
                  <a:lnTo>
                    <a:pt x="168702" y="147362"/>
                  </a:lnTo>
                  <a:lnTo>
                    <a:pt x="168702" y="141278"/>
                  </a:lnTo>
                  <a:close/>
                  <a:moveTo>
                    <a:pt x="181834" y="141278"/>
                  </a:moveTo>
                  <a:lnTo>
                    <a:pt x="181834" y="147362"/>
                  </a:lnTo>
                  <a:lnTo>
                    <a:pt x="175429" y="147362"/>
                  </a:lnTo>
                  <a:lnTo>
                    <a:pt x="175429" y="141278"/>
                  </a:lnTo>
                  <a:close/>
                  <a:moveTo>
                    <a:pt x="188561" y="141278"/>
                  </a:moveTo>
                  <a:lnTo>
                    <a:pt x="188561" y="147362"/>
                  </a:lnTo>
                  <a:lnTo>
                    <a:pt x="182173" y="147362"/>
                  </a:lnTo>
                  <a:lnTo>
                    <a:pt x="182173" y="141278"/>
                  </a:lnTo>
                  <a:close/>
                  <a:moveTo>
                    <a:pt x="195288" y="141278"/>
                  </a:moveTo>
                  <a:lnTo>
                    <a:pt x="195288" y="147362"/>
                  </a:lnTo>
                  <a:lnTo>
                    <a:pt x="188900" y="147362"/>
                  </a:lnTo>
                  <a:lnTo>
                    <a:pt x="188900" y="141278"/>
                  </a:lnTo>
                  <a:close/>
                  <a:moveTo>
                    <a:pt x="202032" y="141278"/>
                  </a:moveTo>
                  <a:lnTo>
                    <a:pt x="202032" y="147362"/>
                  </a:lnTo>
                  <a:lnTo>
                    <a:pt x="195627" y="147362"/>
                  </a:lnTo>
                  <a:lnTo>
                    <a:pt x="195627" y="141278"/>
                  </a:lnTo>
                  <a:close/>
                  <a:moveTo>
                    <a:pt x="208759" y="141278"/>
                  </a:moveTo>
                  <a:lnTo>
                    <a:pt x="208759" y="147362"/>
                  </a:lnTo>
                  <a:lnTo>
                    <a:pt x="202371" y="147362"/>
                  </a:lnTo>
                  <a:lnTo>
                    <a:pt x="202371" y="141278"/>
                  </a:lnTo>
                  <a:close/>
                  <a:moveTo>
                    <a:pt x="215504" y="141278"/>
                  </a:moveTo>
                  <a:lnTo>
                    <a:pt x="215504" y="147362"/>
                  </a:lnTo>
                  <a:lnTo>
                    <a:pt x="209098" y="147362"/>
                  </a:lnTo>
                  <a:lnTo>
                    <a:pt x="209098" y="141278"/>
                  </a:lnTo>
                  <a:close/>
                  <a:moveTo>
                    <a:pt x="222230" y="141278"/>
                  </a:moveTo>
                  <a:lnTo>
                    <a:pt x="222230" y="147362"/>
                  </a:lnTo>
                  <a:lnTo>
                    <a:pt x="215843" y="147362"/>
                  </a:lnTo>
                  <a:lnTo>
                    <a:pt x="215843" y="141278"/>
                  </a:lnTo>
                  <a:close/>
                  <a:moveTo>
                    <a:pt x="228975" y="141278"/>
                  </a:moveTo>
                  <a:lnTo>
                    <a:pt x="228975" y="147362"/>
                  </a:lnTo>
                  <a:lnTo>
                    <a:pt x="222569" y="147362"/>
                  </a:lnTo>
                  <a:lnTo>
                    <a:pt x="222569" y="141278"/>
                  </a:lnTo>
                  <a:close/>
                  <a:moveTo>
                    <a:pt x="235701" y="141278"/>
                  </a:moveTo>
                  <a:lnTo>
                    <a:pt x="235701" y="147362"/>
                  </a:lnTo>
                  <a:lnTo>
                    <a:pt x="229296" y="147362"/>
                  </a:lnTo>
                  <a:lnTo>
                    <a:pt x="229296" y="141278"/>
                  </a:lnTo>
                  <a:close/>
                  <a:moveTo>
                    <a:pt x="242428" y="141278"/>
                  </a:moveTo>
                  <a:lnTo>
                    <a:pt x="242428" y="147362"/>
                  </a:lnTo>
                  <a:lnTo>
                    <a:pt x="236040" y="147362"/>
                  </a:lnTo>
                  <a:lnTo>
                    <a:pt x="236040" y="141278"/>
                  </a:lnTo>
                  <a:close/>
                  <a:moveTo>
                    <a:pt x="249173" y="141278"/>
                  </a:moveTo>
                  <a:lnTo>
                    <a:pt x="249173" y="147362"/>
                  </a:lnTo>
                  <a:lnTo>
                    <a:pt x="242767" y="147362"/>
                  </a:lnTo>
                  <a:lnTo>
                    <a:pt x="242767" y="141278"/>
                  </a:lnTo>
                  <a:close/>
                  <a:moveTo>
                    <a:pt x="255899" y="141278"/>
                  </a:moveTo>
                  <a:lnTo>
                    <a:pt x="255899" y="147362"/>
                  </a:lnTo>
                  <a:lnTo>
                    <a:pt x="249512" y="147362"/>
                  </a:lnTo>
                  <a:lnTo>
                    <a:pt x="249512" y="141278"/>
                  </a:lnTo>
                  <a:close/>
                  <a:moveTo>
                    <a:pt x="262644" y="141278"/>
                  </a:moveTo>
                  <a:lnTo>
                    <a:pt x="262644" y="147362"/>
                  </a:lnTo>
                  <a:lnTo>
                    <a:pt x="256238" y="147362"/>
                  </a:lnTo>
                  <a:lnTo>
                    <a:pt x="256238" y="141278"/>
                  </a:lnTo>
                  <a:close/>
                  <a:moveTo>
                    <a:pt x="269370" y="141278"/>
                  </a:moveTo>
                  <a:lnTo>
                    <a:pt x="269370" y="147362"/>
                  </a:lnTo>
                  <a:lnTo>
                    <a:pt x="262983" y="147362"/>
                  </a:lnTo>
                  <a:lnTo>
                    <a:pt x="262983" y="141278"/>
                  </a:lnTo>
                  <a:close/>
                  <a:moveTo>
                    <a:pt x="276115" y="141278"/>
                  </a:moveTo>
                  <a:lnTo>
                    <a:pt x="276115" y="147362"/>
                  </a:lnTo>
                  <a:lnTo>
                    <a:pt x="269709" y="147362"/>
                  </a:lnTo>
                  <a:lnTo>
                    <a:pt x="269709" y="141278"/>
                  </a:lnTo>
                  <a:close/>
                  <a:moveTo>
                    <a:pt x="282842" y="141278"/>
                  </a:moveTo>
                  <a:lnTo>
                    <a:pt x="282842" y="147362"/>
                  </a:lnTo>
                  <a:lnTo>
                    <a:pt x="276436" y="147362"/>
                  </a:lnTo>
                  <a:lnTo>
                    <a:pt x="276436" y="141278"/>
                  </a:lnTo>
                  <a:close/>
                  <a:moveTo>
                    <a:pt x="6745" y="147683"/>
                  </a:moveTo>
                  <a:lnTo>
                    <a:pt x="6745" y="153768"/>
                  </a:lnTo>
                  <a:lnTo>
                    <a:pt x="339" y="153768"/>
                  </a:lnTo>
                  <a:lnTo>
                    <a:pt x="339" y="147683"/>
                  </a:lnTo>
                  <a:close/>
                  <a:moveTo>
                    <a:pt x="13471" y="147683"/>
                  </a:moveTo>
                  <a:lnTo>
                    <a:pt x="13471" y="153768"/>
                  </a:lnTo>
                  <a:lnTo>
                    <a:pt x="7066" y="153768"/>
                  </a:lnTo>
                  <a:lnTo>
                    <a:pt x="7066" y="147683"/>
                  </a:lnTo>
                  <a:close/>
                  <a:moveTo>
                    <a:pt x="20198" y="147683"/>
                  </a:moveTo>
                  <a:lnTo>
                    <a:pt x="20198" y="153768"/>
                  </a:lnTo>
                  <a:lnTo>
                    <a:pt x="13810" y="153768"/>
                  </a:lnTo>
                  <a:lnTo>
                    <a:pt x="13810" y="147683"/>
                  </a:lnTo>
                  <a:close/>
                  <a:moveTo>
                    <a:pt x="26942" y="147683"/>
                  </a:moveTo>
                  <a:lnTo>
                    <a:pt x="26942" y="153768"/>
                  </a:lnTo>
                  <a:lnTo>
                    <a:pt x="20537" y="153768"/>
                  </a:lnTo>
                  <a:lnTo>
                    <a:pt x="20537" y="147683"/>
                  </a:lnTo>
                  <a:close/>
                  <a:moveTo>
                    <a:pt x="33669" y="147683"/>
                  </a:moveTo>
                  <a:lnTo>
                    <a:pt x="33669" y="153768"/>
                  </a:lnTo>
                  <a:lnTo>
                    <a:pt x="27281" y="153768"/>
                  </a:lnTo>
                  <a:lnTo>
                    <a:pt x="27281" y="147683"/>
                  </a:lnTo>
                  <a:close/>
                  <a:moveTo>
                    <a:pt x="40414" y="147683"/>
                  </a:moveTo>
                  <a:lnTo>
                    <a:pt x="40414" y="153768"/>
                  </a:lnTo>
                  <a:lnTo>
                    <a:pt x="34008" y="153768"/>
                  </a:lnTo>
                  <a:lnTo>
                    <a:pt x="34008" y="147683"/>
                  </a:lnTo>
                  <a:close/>
                  <a:moveTo>
                    <a:pt x="47140" y="147683"/>
                  </a:moveTo>
                  <a:lnTo>
                    <a:pt x="47140" y="153768"/>
                  </a:lnTo>
                  <a:lnTo>
                    <a:pt x="40753" y="153768"/>
                  </a:lnTo>
                  <a:lnTo>
                    <a:pt x="40753" y="147683"/>
                  </a:lnTo>
                  <a:close/>
                  <a:moveTo>
                    <a:pt x="53885" y="147683"/>
                  </a:moveTo>
                  <a:lnTo>
                    <a:pt x="53885" y="153768"/>
                  </a:lnTo>
                  <a:lnTo>
                    <a:pt x="47479" y="153768"/>
                  </a:lnTo>
                  <a:lnTo>
                    <a:pt x="47479" y="147683"/>
                  </a:lnTo>
                  <a:close/>
                  <a:moveTo>
                    <a:pt x="60611" y="147683"/>
                  </a:moveTo>
                  <a:lnTo>
                    <a:pt x="60611" y="153768"/>
                  </a:lnTo>
                  <a:lnTo>
                    <a:pt x="54206" y="153768"/>
                  </a:lnTo>
                  <a:lnTo>
                    <a:pt x="54206" y="147683"/>
                  </a:lnTo>
                  <a:close/>
                  <a:moveTo>
                    <a:pt x="67338" y="147683"/>
                  </a:moveTo>
                  <a:lnTo>
                    <a:pt x="67338" y="153768"/>
                  </a:lnTo>
                  <a:lnTo>
                    <a:pt x="60950" y="153768"/>
                  </a:lnTo>
                  <a:lnTo>
                    <a:pt x="60950" y="147683"/>
                  </a:lnTo>
                  <a:close/>
                  <a:moveTo>
                    <a:pt x="74083" y="147683"/>
                  </a:moveTo>
                  <a:lnTo>
                    <a:pt x="74083" y="153768"/>
                  </a:lnTo>
                  <a:lnTo>
                    <a:pt x="67677" y="153768"/>
                  </a:lnTo>
                  <a:lnTo>
                    <a:pt x="67677" y="147683"/>
                  </a:lnTo>
                  <a:close/>
                  <a:moveTo>
                    <a:pt x="80809" y="147683"/>
                  </a:moveTo>
                  <a:lnTo>
                    <a:pt x="80809" y="153768"/>
                  </a:lnTo>
                  <a:lnTo>
                    <a:pt x="74422" y="153768"/>
                  </a:lnTo>
                  <a:lnTo>
                    <a:pt x="74422" y="147683"/>
                  </a:lnTo>
                  <a:close/>
                  <a:moveTo>
                    <a:pt x="87554" y="147683"/>
                  </a:moveTo>
                  <a:lnTo>
                    <a:pt x="87554" y="153768"/>
                  </a:lnTo>
                  <a:lnTo>
                    <a:pt x="81148" y="153768"/>
                  </a:lnTo>
                  <a:lnTo>
                    <a:pt x="81148" y="147683"/>
                  </a:lnTo>
                  <a:close/>
                  <a:moveTo>
                    <a:pt x="94281" y="147683"/>
                  </a:moveTo>
                  <a:lnTo>
                    <a:pt x="94281" y="153768"/>
                  </a:lnTo>
                  <a:lnTo>
                    <a:pt x="87893" y="153768"/>
                  </a:lnTo>
                  <a:lnTo>
                    <a:pt x="87893" y="147683"/>
                  </a:lnTo>
                  <a:close/>
                  <a:moveTo>
                    <a:pt x="101007" y="147683"/>
                  </a:moveTo>
                  <a:lnTo>
                    <a:pt x="101007" y="153768"/>
                  </a:lnTo>
                  <a:lnTo>
                    <a:pt x="94620" y="153768"/>
                  </a:lnTo>
                  <a:lnTo>
                    <a:pt x="94620" y="147683"/>
                  </a:lnTo>
                  <a:close/>
                  <a:moveTo>
                    <a:pt x="107752" y="147683"/>
                  </a:moveTo>
                  <a:lnTo>
                    <a:pt x="107752" y="153768"/>
                  </a:lnTo>
                  <a:lnTo>
                    <a:pt x="101346" y="153768"/>
                  </a:lnTo>
                  <a:lnTo>
                    <a:pt x="101346" y="147683"/>
                  </a:lnTo>
                  <a:close/>
                  <a:moveTo>
                    <a:pt x="114478" y="147683"/>
                  </a:moveTo>
                  <a:lnTo>
                    <a:pt x="114478" y="153768"/>
                  </a:lnTo>
                  <a:lnTo>
                    <a:pt x="108091" y="153768"/>
                  </a:lnTo>
                  <a:lnTo>
                    <a:pt x="108091" y="147683"/>
                  </a:lnTo>
                  <a:close/>
                  <a:moveTo>
                    <a:pt x="121223" y="147683"/>
                  </a:moveTo>
                  <a:lnTo>
                    <a:pt x="121223" y="153768"/>
                  </a:lnTo>
                  <a:lnTo>
                    <a:pt x="114817" y="153768"/>
                  </a:lnTo>
                  <a:lnTo>
                    <a:pt x="114817" y="147683"/>
                  </a:lnTo>
                  <a:close/>
                  <a:moveTo>
                    <a:pt x="127950" y="147683"/>
                  </a:moveTo>
                  <a:lnTo>
                    <a:pt x="127950" y="153768"/>
                  </a:lnTo>
                  <a:lnTo>
                    <a:pt x="121562" y="153768"/>
                  </a:lnTo>
                  <a:lnTo>
                    <a:pt x="121562" y="147683"/>
                  </a:lnTo>
                  <a:close/>
                  <a:moveTo>
                    <a:pt x="134694" y="147683"/>
                  </a:moveTo>
                  <a:lnTo>
                    <a:pt x="134694" y="153768"/>
                  </a:lnTo>
                  <a:lnTo>
                    <a:pt x="128289" y="153768"/>
                  </a:lnTo>
                  <a:lnTo>
                    <a:pt x="128289" y="147683"/>
                  </a:lnTo>
                  <a:close/>
                  <a:moveTo>
                    <a:pt x="141421" y="147683"/>
                  </a:moveTo>
                  <a:lnTo>
                    <a:pt x="141421" y="153768"/>
                  </a:lnTo>
                  <a:lnTo>
                    <a:pt x="135033" y="153768"/>
                  </a:lnTo>
                  <a:lnTo>
                    <a:pt x="135033" y="147683"/>
                  </a:lnTo>
                  <a:close/>
                  <a:moveTo>
                    <a:pt x="148148" y="147683"/>
                  </a:moveTo>
                  <a:lnTo>
                    <a:pt x="148148" y="153768"/>
                  </a:lnTo>
                  <a:lnTo>
                    <a:pt x="141760" y="153768"/>
                  </a:lnTo>
                  <a:lnTo>
                    <a:pt x="141760" y="147683"/>
                  </a:lnTo>
                  <a:close/>
                  <a:moveTo>
                    <a:pt x="154892" y="147683"/>
                  </a:moveTo>
                  <a:lnTo>
                    <a:pt x="154892" y="153768"/>
                  </a:lnTo>
                  <a:lnTo>
                    <a:pt x="148487" y="153768"/>
                  </a:lnTo>
                  <a:lnTo>
                    <a:pt x="148487" y="147683"/>
                  </a:lnTo>
                  <a:close/>
                  <a:moveTo>
                    <a:pt x="161619" y="147683"/>
                  </a:moveTo>
                  <a:lnTo>
                    <a:pt x="161619" y="153768"/>
                  </a:lnTo>
                  <a:lnTo>
                    <a:pt x="155231" y="153768"/>
                  </a:lnTo>
                  <a:lnTo>
                    <a:pt x="155231" y="147683"/>
                  </a:lnTo>
                  <a:close/>
                  <a:moveTo>
                    <a:pt x="168363" y="147683"/>
                  </a:moveTo>
                  <a:lnTo>
                    <a:pt x="168363" y="153768"/>
                  </a:lnTo>
                  <a:lnTo>
                    <a:pt x="161958" y="153768"/>
                  </a:lnTo>
                  <a:lnTo>
                    <a:pt x="161958" y="147683"/>
                  </a:lnTo>
                  <a:close/>
                  <a:moveTo>
                    <a:pt x="175090" y="147683"/>
                  </a:moveTo>
                  <a:lnTo>
                    <a:pt x="175090" y="153768"/>
                  </a:lnTo>
                  <a:lnTo>
                    <a:pt x="168702" y="153768"/>
                  </a:lnTo>
                  <a:lnTo>
                    <a:pt x="168702" y="147683"/>
                  </a:lnTo>
                  <a:close/>
                  <a:moveTo>
                    <a:pt x="181834" y="147683"/>
                  </a:moveTo>
                  <a:lnTo>
                    <a:pt x="181834" y="153768"/>
                  </a:lnTo>
                  <a:lnTo>
                    <a:pt x="175429" y="153768"/>
                  </a:lnTo>
                  <a:lnTo>
                    <a:pt x="175429" y="147683"/>
                  </a:lnTo>
                  <a:close/>
                  <a:moveTo>
                    <a:pt x="188561" y="147683"/>
                  </a:moveTo>
                  <a:lnTo>
                    <a:pt x="188561" y="153768"/>
                  </a:lnTo>
                  <a:lnTo>
                    <a:pt x="182173" y="153768"/>
                  </a:lnTo>
                  <a:lnTo>
                    <a:pt x="182173" y="147683"/>
                  </a:lnTo>
                  <a:close/>
                  <a:moveTo>
                    <a:pt x="195288" y="147683"/>
                  </a:moveTo>
                  <a:lnTo>
                    <a:pt x="195288" y="153768"/>
                  </a:lnTo>
                  <a:lnTo>
                    <a:pt x="188900" y="153768"/>
                  </a:lnTo>
                  <a:lnTo>
                    <a:pt x="188900" y="147683"/>
                  </a:lnTo>
                  <a:close/>
                  <a:moveTo>
                    <a:pt x="202032" y="147683"/>
                  </a:moveTo>
                  <a:lnTo>
                    <a:pt x="202032" y="153768"/>
                  </a:lnTo>
                  <a:lnTo>
                    <a:pt x="195627" y="153768"/>
                  </a:lnTo>
                  <a:lnTo>
                    <a:pt x="195627" y="147683"/>
                  </a:lnTo>
                  <a:close/>
                  <a:moveTo>
                    <a:pt x="208759" y="147683"/>
                  </a:moveTo>
                  <a:lnTo>
                    <a:pt x="208759" y="153768"/>
                  </a:lnTo>
                  <a:lnTo>
                    <a:pt x="202371" y="153768"/>
                  </a:lnTo>
                  <a:lnTo>
                    <a:pt x="202371" y="147683"/>
                  </a:lnTo>
                  <a:close/>
                  <a:moveTo>
                    <a:pt x="215504" y="147683"/>
                  </a:moveTo>
                  <a:lnTo>
                    <a:pt x="215504" y="153768"/>
                  </a:lnTo>
                  <a:lnTo>
                    <a:pt x="209098" y="153768"/>
                  </a:lnTo>
                  <a:lnTo>
                    <a:pt x="209098" y="147683"/>
                  </a:lnTo>
                  <a:close/>
                  <a:moveTo>
                    <a:pt x="222230" y="147683"/>
                  </a:moveTo>
                  <a:lnTo>
                    <a:pt x="222230" y="153768"/>
                  </a:lnTo>
                  <a:lnTo>
                    <a:pt x="215843" y="153768"/>
                  </a:lnTo>
                  <a:lnTo>
                    <a:pt x="215843" y="147683"/>
                  </a:lnTo>
                  <a:close/>
                  <a:moveTo>
                    <a:pt x="228975" y="147683"/>
                  </a:moveTo>
                  <a:lnTo>
                    <a:pt x="228975" y="153768"/>
                  </a:lnTo>
                  <a:lnTo>
                    <a:pt x="222569" y="153768"/>
                  </a:lnTo>
                  <a:lnTo>
                    <a:pt x="222569" y="147683"/>
                  </a:lnTo>
                  <a:close/>
                  <a:moveTo>
                    <a:pt x="235701" y="147683"/>
                  </a:moveTo>
                  <a:lnTo>
                    <a:pt x="235701" y="153768"/>
                  </a:lnTo>
                  <a:lnTo>
                    <a:pt x="229296" y="153768"/>
                  </a:lnTo>
                  <a:lnTo>
                    <a:pt x="229296" y="147683"/>
                  </a:lnTo>
                  <a:close/>
                  <a:moveTo>
                    <a:pt x="242428" y="147683"/>
                  </a:moveTo>
                  <a:lnTo>
                    <a:pt x="242428" y="153768"/>
                  </a:lnTo>
                  <a:lnTo>
                    <a:pt x="236040" y="153768"/>
                  </a:lnTo>
                  <a:lnTo>
                    <a:pt x="236040" y="147683"/>
                  </a:lnTo>
                  <a:close/>
                  <a:moveTo>
                    <a:pt x="249173" y="147683"/>
                  </a:moveTo>
                  <a:lnTo>
                    <a:pt x="249173" y="153768"/>
                  </a:lnTo>
                  <a:lnTo>
                    <a:pt x="242767" y="153768"/>
                  </a:lnTo>
                  <a:lnTo>
                    <a:pt x="242767" y="147683"/>
                  </a:lnTo>
                  <a:close/>
                  <a:moveTo>
                    <a:pt x="255899" y="147683"/>
                  </a:moveTo>
                  <a:lnTo>
                    <a:pt x="255899" y="153768"/>
                  </a:lnTo>
                  <a:lnTo>
                    <a:pt x="249512" y="153768"/>
                  </a:lnTo>
                  <a:lnTo>
                    <a:pt x="249512" y="147683"/>
                  </a:lnTo>
                  <a:close/>
                  <a:moveTo>
                    <a:pt x="262644" y="147683"/>
                  </a:moveTo>
                  <a:lnTo>
                    <a:pt x="262644" y="153768"/>
                  </a:lnTo>
                  <a:lnTo>
                    <a:pt x="256238" y="153768"/>
                  </a:lnTo>
                  <a:lnTo>
                    <a:pt x="256238" y="147683"/>
                  </a:lnTo>
                  <a:close/>
                  <a:moveTo>
                    <a:pt x="269370" y="147683"/>
                  </a:moveTo>
                  <a:lnTo>
                    <a:pt x="269370" y="153768"/>
                  </a:lnTo>
                  <a:lnTo>
                    <a:pt x="262983" y="153768"/>
                  </a:lnTo>
                  <a:lnTo>
                    <a:pt x="262983" y="147683"/>
                  </a:lnTo>
                  <a:close/>
                  <a:moveTo>
                    <a:pt x="276115" y="147683"/>
                  </a:moveTo>
                  <a:lnTo>
                    <a:pt x="276115" y="153768"/>
                  </a:lnTo>
                  <a:lnTo>
                    <a:pt x="269709" y="153768"/>
                  </a:lnTo>
                  <a:lnTo>
                    <a:pt x="269709" y="147683"/>
                  </a:lnTo>
                  <a:close/>
                  <a:moveTo>
                    <a:pt x="282842" y="147683"/>
                  </a:moveTo>
                  <a:lnTo>
                    <a:pt x="282842" y="153768"/>
                  </a:lnTo>
                  <a:lnTo>
                    <a:pt x="276436" y="153768"/>
                  </a:lnTo>
                  <a:lnTo>
                    <a:pt x="276436" y="147683"/>
                  </a:lnTo>
                  <a:close/>
                  <a:moveTo>
                    <a:pt x="6745" y="154089"/>
                  </a:moveTo>
                  <a:lnTo>
                    <a:pt x="6745" y="160173"/>
                  </a:lnTo>
                  <a:lnTo>
                    <a:pt x="339" y="160173"/>
                  </a:lnTo>
                  <a:lnTo>
                    <a:pt x="339" y="154089"/>
                  </a:lnTo>
                  <a:close/>
                  <a:moveTo>
                    <a:pt x="13471" y="154089"/>
                  </a:moveTo>
                  <a:lnTo>
                    <a:pt x="13471" y="160173"/>
                  </a:lnTo>
                  <a:lnTo>
                    <a:pt x="7066" y="160173"/>
                  </a:lnTo>
                  <a:lnTo>
                    <a:pt x="7066" y="154089"/>
                  </a:lnTo>
                  <a:close/>
                  <a:moveTo>
                    <a:pt x="20198" y="154089"/>
                  </a:moveTo>
                  <a:lnTo>
                    <a:pt x="20198" y="160173"/>
                  </a:lnTo>
                  <a:lnTo>
                    <a:pt x="13810" y="160173"/>
                  </a:lnTo>
                  <a:lnTo>
                    <a:pt x="13810" y="154089"/>
                  </a:lnTo>
                  <a:close/>
                  <a:moveTo>
                    <a:pt x="26942" y="154089"/>
                  </a:moveTo>
                  <a:lnTo>
                    <a:pt x="26942" y="160173"/>
                  </a:lnTo>
                  <a:lnTo>
                    <a:pt x="20537" y="160173"/>
                  </a:lnTo>
                  <a:lnTo>
                    <a:pt x="20537" y="154089"/>
                  </a:lnTo>
                  <a:close/>
                  <a:moveTo>
                    <a:pt x="33669" y="154089"/>
                  </a:moveTo>
                  <a:lnTo>
                    <a:pt x="33669" y="160173"/>
                  </a:lnTo>
                  <a:lnTo>
                    <a:pt x="27281" y="160173"/>
                  </a:lnTo>
                  <a:lnTo>
                    <a:pt x="27281" y="154089"/>
                  </a:lnTo>
                  <a:close/>
                  <a:moveTo>
                    <a:pt x="40414" y="154089"/>
                  </a:moveTo>
                  <a:lnTo>
                    <a:pt x="40414" y="160173"/>
                  </a:lnTo>
                  <a:lnTo>
                    <a:pt x="34008" y="160173"/>
                  </a:lnTo>
                  <a:lnTo>
                    <a:pt x="34008" y="154089"/>
                  </a:lnTo>
                  <a:close/>
                  <a:moveTo>
                    <a:pt x="47140" y="154089"/>
                  </a:moveTo>
                  <a:lnTo>
                    <a:pt x="47140" y="160173"/>
                  </a:lnTo>
                  <a:lnTo>
                    <a:pt x="40753" y="160173"/>
                  </a:lnTo>
                  <a:lnTo>
                    <a:pt x="40753" y="154089"/>
                  </a:lnTo>
                  <a:close/>
                  <a:moveTo>
                    <a:pt x="53885" y="154089"/>
                  </a:moveTo>
                  <a:lnTo>
                    <a:pt x="53885" y="160173"/>
                  </a:lnTo>
                  <a:lnTo>
                    <a:pt x="47479" y="160173"/>
                  </a:lnTo>
                  <a:lnTo>
                    <a:pt x="47479" y="154089"/>
                  </a:lnTo>
                  <a:close/>
                  <a:moveTo>
                    <a:pt x="60611" y="154089"/>
                  </a:moveTo>
                  <a:lnTo>
                    <a:pt x="60611" y="160173"/>
                  </a:lnTo>
                  <a:lnTo>
                    <a:pt x="54206" y="160173"/>
                  </a:lnTo>
                  <a:lnTo>
                    <a:pt x="54206" y="154089"/>
                  </a:lnTo>
                  <a:close/>
                  <a:moveTo>
                    <a:pt x="67338" y="154089"/>
                  </a:moveTo>
                  <a:lnTo>
                    <a:pt x="67338" y="160173"/>
                  </a:lnTo>
                  <a:lnTo>
                    <a:pt x="60950" y="160173"/>
                  </a:lnTo>
                  <a:lnTo>
                    <a:pt x="60950" y="154089"/>
                  </a:lnTo>
                  <a:close/>
                  <a:moveTo>
                    <a:pt x="74083" y="154089"/>
                  </a:moveTo>
                  <a:lnTo>
                    <a:pt x="74083" y="160173"/>
                  </a:lnTo>
                  <a:lnTo>
                    <a:pt x="67677" y="160173"/>
                  </a:lnTo>
                  <a:lnTo>
                    <a:pt x="67677" y="154089"/>
                  </a:lnTo>
                  <a:close/>
                  <a:moveTo>
                    <a:pt x="80809" y="154089"/>
                  </a:moveTo>
                  <a:lnTo>
                    <a:pt x="80809" y="160173"/>
                  </a:lnTo>
                  <a:lnTo>
                    <a:pt x="74422" y="160173"/>
                  </a:lnTo>
                  <a:lnTo>
                    <a:pt x="74422" y="154089"/>
                  </a:lnTo>
                  <a:close/>
                  <a:moveTo>
                    <a:pt x="87554" y="154089"/>
                  </a:moveTo>
                  <a:lnTo>
                    <a:pt x="87554" y="160173"/>
                  </a:lnTo>
                  <a:lnTo>
                    <a:pt x="81148" y="160173"/>
                  </a:lnTo>
                  <a:lnTo>
                    <a:pt x="81148" y="154089"/>
                  </a:lnTo>
                  <a:close/>
                  <a:moveTo>
                    <a:pt x="94281" y="154089"/>
                  </a:moveTo>
                  <a:lnTo>
                    <a:pt x="94281" y="160173"/>
                  </a:lnTo>
                  <a:lnTo>
                    <a:pt x="87893" y="160173"/>
                  </a:lnTo>
                  <a:lnTo>
                    <a:pt x="87893" y="154089"/>
                  </a:lnTo>
                  <a:close/>
                  <a:moveTo>
                    <a:pt x="101007" y="154089"/>
                  </a:moveTo>
                  <a:lnTo>
                    <a:pt x="101007" y="160173"/>
                  </a:lnTo>
                  <a:lnTo>
                    <a:pt x="94620" y="160173"/>
                  </a:lnTo>
                  <a:lnTo>
                    <a:pt x="94620" y="154089"/>
                  </a:lnTo>
                  <a:close/>
                  <a:moveTo>
                    <a:pt x="107752" y="154089"/>
                  </a:moveTo>
                  <a:lnTo>
                    <a:pt x="107752" y="160173"/>
                  </a:lnTo>
                  <a:lnTo>
                    <a:pt x="101346" y="160173"/>
                  </a:lnTo>
                  <a:lnTo>
                    <a:pt x="101346" y="154089"/>
                  </a:lnTo>
                  <a:close/>
                  <a:moveTo>
                    <a:pt x="114478" y="154089"/>
                  </a:moveTo>
                  <a:lnTo>
                    <a:pt x="114478" y="160173"/>
                  </a:lnTo>
                  <a:lnTo>
                    <a:pt x="108091" y="160173"/>
                  </a:lnTo>
                  <a:lnTo>
                    <a:pt x="108091" y="154089"/>
                  </a:lnTo>
                  <a:close/>
                  <a:moveTo>
                    <a:pt x="121223" y="154089"/>
                  </a:moveTo>
                  <a:lnTo>
                    <a:pt x="121223" y="160173"/>
                  </a:lnTo>
                  <a:lnTo>
                    <a:pt x="114817" y="160173"/>
                  </a:lnTo>
                  <a:lnTo>
                    <a:pt x="114817" y="154089"/>
                  </a:lnTo>
                  <a:close/>
                  <a:moveTo>
                    <a:pt x="127950" y="154089"/>
                  </a:moveTo>
                  <a:lnTo>
                    <a:pt x="127950" y="160173"/>
                  </a:lnTo>
                  <a:lnTo>
                    <a:pt x="121562" y="160173"/>
                  </a:lnTo>
                  <a:lnTo>
                    <a:pt x="121562" y="154089"/>
                  </a:lnTo>
                  <a:close/>
                  <a:moveTo>
                    <a:pt x="134694" y="154089"/>
                  </a:moveTo>
                  <a:lnTo>
                    <a:pt x="134694" y="160173"/>
                  </a:lnTo>
                  <a:lnTo>
                    <a:pt x="128289" y="160173"/>
                  </a:lnTo>
                  <a:lnTo>
                    <a:pt x="128289" y="154089"/>
                  </a:lnTo>
                  <a:close/>
                  <a:moveTo>
                    <a:pt x="141421" y="154089"/>
                  </a:moveTo>
                  <a:lnTo>
                    <a:pt x="141421" y="160173"/>
                  </a:lnTo>
                  <a:lnTo>
                    <a:pt x="135033" y="160173"/>
                  </a:lnTo>
                  <a:lnTo>
                    <a:pt x="135033" y="154089"/>
                  </a:lnTo>
                  <a:close/>
                  <a:moveTo>
                    <a:pt x="148148" y="154089"/>
                  </a:moveTo>
                  <a:lnTo>
                    <a:pt x="148148" y="160173"/>
                  </a:lnTo>
                  <a:lnTo>
                    <a:pt x="141760" y="160173"/>
                  </a:lnTo>
                  <a:lnTo>
                    <a:pt x="141760" y="154089"/>
                  </a:lnTo>
                  <a:close/>
                  <a:moveTo>
                    <a:pt x="154892" y="154089"/>
                  </a:moveTo>
                  <a:lnTo>
                    <a:pt x="154892" y="160173"/>
                  </a:lnTo>
                  <a:lnTo>
                    <a:pt x="148487" y="160173"/>
                  </a:lnTo>
                  <a:lnTo>
                    <a:pt x="148487" y="154089"/>
                  </a:lnTo>
                  <a:close/>
                  <a:moveTo>
                    <a:pt x="161619" y="154089"/>
                  </a:moveTo>
                  <a:lnTo>
                    <a:pt x="161619" y="160173"/>
                  </a:lnTo>
                  <a:lnTo>
                    <a:pt x="155231" y="160173"/>
                  </a:lnTo>
                  <a:lnTo>
                    <a:pt x="155231" y="154089"/>
                  </a:lnTo>
                  <a:close/>
                  <a:moveTo>
                    <a:pt x="168363" y="154089"/>
                  </a:moveTo>
                  <a:lnTo>
                    <a:pt x="168363" y="160173"/>
                  </a:lnTo>
                  <a:lnTo>
                    <a:pt x="161958" y="160173"/>
                  </a:lnTo>
                  <a:lnTo>
                    <a:pt x="161958" y="154089"/>
                  </a:lnTo>
                  <a:close/>
                  <a:moveTo>
                    <a:pt x="175090" y="154089"/>
                  </a:moveTo>
                  <a:lnTo>
                    <a:pt x="175090" y="160173"/>
                  </a:lnTo>
                  <a:lnTo>
                    <a:pt x="168702" y="160173"/>
                  </a:lnTo>
                  <a:lnTo>
                    <a:pt x="168702" y="154089"/>
                  </a:lnTo>
                  <a:close/>
                  <a:moveTo>
                    <a:pt x="181834" y="154089"/>
                  </a:moveTo>
                  <a:lnTo>
                    <a:pt x="181834" y="160173"/>
                  </a:lnTo>
                  <a:lnTo>
                    <a:pt x="175429" y="160173"/>
                  </a:lnTo>
                  <a:lnTo>
                    <a:pt x="175429" y="154089"/>
                  </a:lnTo>
                  <a:close/>
                  <a:moveTo>
                    <a:pt x="188561" y="154089"/>
                  </a:moveTo>
                  <a:lnTo>
                    <a:pt x="188561" y="160173"/>
                  </a:lnTo>
                  <a:lnTo>
                    <a:pt x="182173" y="160173"/>
                  </a:lnTo>
                  <a:lnTo>
                    <a:pt x="182173" y="154089"/>
                  </a:lnTo>
                  <a:close/>
                  <a:moveTo>
                    <a:pt x="195288" y="154089"/>
                  </a:moveTo>
                  <a:lnTo>
                    <a:pt x="195288" y="160173"/>
                  </a:lnTo>
                  <a:lnTo>
                    <a:pt x="188900" y="160173"/>
                  </a:lnTo>
                  <a:lnTo>
                    <a:pt x="188900" y="154089"/>
                  </a:lnTo>
                  <a:close/>
                  <a:moveTo>
                    <a:pt x="202032" y="154089"/>
                  </a:moveTo>
                  <a:lnTo>
                    <a:pt x="202032" y="160173"/>
                  </a:lnTo>
                  <a:lnTo>
                    <a:pt x="195627" y="160173"/>
                  </a:lnTo>
                  <a:lnTo>
                    <a:pt x="195627" y="154089"/>
                  </a:lnTo>
                  <a:close/>
                  <a:moveTo>
                    <a:pt x="208759" y="154089"/>
                  </a:moveTo>
                  <a:lnTo>
                    <a:pt x="208759" y="160173"/>
                  </a:lnTo>
                  <a:lnTo>
                    <a:pt x="202371" y="160173"/>
                  </a:lnTo>
                  <a:lnTo>
                    <a:pt x="202371" y="154089"/>
                  </a:lnTo>
                  <a:close/>
                  <a:moveTo>
                    <a:pt x="215504" y="154089"/>
                  </a:moveTo>
                  <a:lnTo>
                    <a:pt x="215504" y="160173"/>
                  </a:lnTo>
                  <a:lnTo>
                    <a:pt x="209098" y="160173"/>
                  </a:lnTo>
                  <a:lnTo>
                    <a:pt x="209098" y="154089"/>
                  </a:lnTo>
                  <a:close/>
                  <a:moveTo>
                    <a:pt x="222230" y="154089"/>
                  </a:moveTo>
                  <a:lnTo>
                    <a:pt x="222230" y="160173"/>
                  </a:lnTo>
                  <a:lnTo>
                    <a:pt x="215843" y="160173"/>
                  </a:lnTo>
                  <a:lnTo>
                    <a:pt x="215843" y="154089"/>
                  </a:lnTo>
                  <a:close/>
                  <a:moveTo>
                    <a:pt x="228975" y="154089"/>
                  </a:moveTo>
                  <a:lnTo>
                    <a:pt x="228975" y="160173"/>
                  </a:lnTo>
                  <a:lnTo>
                    <a:pt x="222569" y="160173"/>
                  </a:lnTo>
                  <a:lnTo>
                    <a:pt x="222569" y="154089"/>
                  </a:lnTo>
                  <a:close/>
                  <a:moveTo>
                    <a:pt x="235701" y="154089"/>
                  </a:moveTo>
                  <a:lnTo>
                    <a:pt x="235701" y="160173"/>
                  </a:lnTo>
                  <a:lnTo>
                    <a:pt x="229296" y="160173"/>
                  </a:lnTo>
                  <a:lnTo>
                    <a:pt x="229296" y="154089"/>
                  </a:lnTo>
                  <a:close/>
                  <a:moveTo>
                    <a:pt x="242428" y="154089"/>
                  </a:moveTo>
                  <a:lnTo>
                    <a:pt x="242428" y="160173"/>
                  </a:lnTo>
                  <a:lnTo>
                    <a:pt x="236040" y="160173"/>
                  </a:lnTo>
                  <a:lnTo>
                    <a:pt x="236040" y="154089"/>
                  </a:lnTo>
                  <a:close/>
                  <a:moveTo>
                    <a:pt x="249173" y="154089"/>
                  </a:moveTo>
                  <a:lnTo>
                    <a:pt x="249173" y="160173"/>
                  </a:lnTo>
                  <a:lnTo>
                    <a:pt x="242767" y="160173"/>
                  </a:lnTo>
                  <a:lnTo>
                    <a:pt x="242767" y="154089"/>
                  </a:lnTo>
                  <a:close/>
                  <a:moveTo>
                    <a:pt x="255899" y="154089"/>
                  </a:moveTo>
                  <a:lnTo>
                    <a:pt x="255899" y="160173"/>
                  </a:lnTo>
                  <a:lnTo>
                    <a:pt x="249512" y="160173"/>
                  </a:lnTo>
                  <a:lnTo>
                    <a:pt x="249512" y="154089"/>
                  </a:lnTo>
                  <a:close/>
                  <a:moveTo>
                    <a:pt x="262644" y="154089"/>
                  </a:moveTo>
                  <a:lnTo>
                    <a:pt x="262644" y="160173"/>
                  </a:lnTo>
                  <a:lnTo>
                    <a:pt x="256238" y="160173"/>
                  </a:lnTo>
                  <a:lnTo>
                    <a:pt x="256238" y="154089"/>
                  </a:lnTo>
                  <a:close/>
                  <a:moveTo>
                    <a:pt x="269370" y="154089"/>
                  </a:moveTo>
                  <a:lnTo>
                    <a:pt x="269370" y="160173"/>
                  </a:lnTo>
                  <a:lnTo>
                    <a:pt x="262983" y="160173"/>
                  </a:lnTo>
                  <a:lnTo>
                    <a:pt x="262983" y="154089"/>
                  </a:lnTo>
                  <a:close/>
                  <a:moveTo>
                    <a:pt x="276115" y="154089"/>
                  </a:moveTo>
                  <a:lnTo>
                    <a:pt x="276115" y="160173"/>
                  </a:lnTo>
                  <a:lnTo>
                    <a:pt x="269709" y="160173"/>
                  </a:lnTo>
                  <a:lnTo>
                    <a:pt x="269709" y="154089"/>
                  </a:lnTo>
                  <a:close/>
                  <a:moveTo>
                    <a:pt x="282842" y="154089"/>
                  </a:moveTo>
                  <a:lnTo>
                    <a:pt x="282842" y="160173"/>
                  </a:lnTo>
                  <a:lnTo>
                    <a:pt x="276436" y="160173"/>
                  </a:lnTo>
                  <a:lnTo>
                    <a:pt x="276436" y="154089"/>
                  </a:lnTo>
                  <a:close/>
                  <a:moveTo>
                    <a:pt x="178" y="0"/>
                  </a:moveTo>
                  <a:lnTo>
                    <a:pt x="178" y="161"/>
                  </a:lnTo>
                  <a:lnTo>
                    <a:pt x="0" y="161"/>
                  </a:lnTo>
                  <a:lnTo>
                    <a:pt x="0" y="160334"/>
                  </a:lnTo>
                  <a:lnTo>
                    <a:pt x="178" y="160334"/>
                  </a:lnTo>
                  <a:lnTo>
                    <a:pt x="178" y="160494"/>
                  </a:lnTo>
                  <a:lnTo>
                    <a:pt x="285482" y="160494"/>
                  </a:lnTo>
                  <a:lnTo>
                    <a:pt x="285482" y="160173"/>
                  </a:lnTo>
                  <a:lnTo>
                    <a:pt x="283181" y="160173"/>
                  </a:lnTo>
                  <a:lnTo>
                    <a:pt x="283181" y="154089"/>
                  </a:lnTo>
                  <a:lnTo>
                    <a:pt x="285482" y="154089"/>
                  </a:lnTo>
                  <a:lnTo>
                    <a:pt x="285482" y="153768"/>
                  </a:lnTo>
                  <a:lnTo>
                    <a:pt x="283181" y="153768"/>
                  </a:lnTo>
                  <a:lnTo>
                    <a:pt x="283181" y="147683"/>
                  </a:lnTo>
                  <a:lnTo>
                    <a:pt x="285482" y="147683"/>
                  </a:lnTo>
                  <a:lnTo>
                    <a:pt x="285482" y="147362"/>
                  </a:lnTo>
                  <a:lnTo>
                    <a:pt x="283181" y="147362"/>
                  </a:lnTo>
                  <a:lnTo>
                    <a:pt x="283181" y="141278"/>
                  </a:lnTo>
                  <a:lnTo>
                    <a:pt x="285482" y="141278"/>
                  </a:lnTo>
                  <a:lnTo>
                    <a:pt x="285482" y="140957"/>
                  </a:lnTo>
                  <a:lnTo>
                    <a:pt x="283181" y="140957"/>
                  </a:lnTo>
                  <a:lnTo>
                    <a:pt x="283181" y="134872"/>
                  </a:lnTo>
                  <a:lnTo>
                    <a:pt x="285482" y="134872"/>
                  </a:lnTo>
                  <a:lnTo>
                    <a:pt x="285482" y="134551"/>
                  </a:lnTo>
                  <a:lnTo>
                    <a:pt x="283181" y="134551"/>
                  </a:lnTo>
                  <a:lnTo>
                    <a:pt x="283181" y="128467"/>
                  </a:lnTo>
                  <a:lnTo>
                    <a:pt x="285482" y="128467"/>
                  </a:lnTo>
                  <a:lnTo>
                    <a:pt x="285482" y="128146"/>
                  </a:lnTo>
                  <a:lnTo>
                    <a:pt x="283181" y="128146"/>
                  </a:lnTo>
                  <a:lnTo>
                    <a:pt x="283181" y="122061"/>
                  </a:lnTo>
                  <a:lnTo>
                    <a:pt x="285482" y="122061"/>
                  </a:lnTo>
                  <a:lnTo>
                    <a:pt x="285482" y="121740"/>
                  </a:lnTo>
                  <a:lnTo>
                    <a:pt x="283181" y="121740"/>
                  </a:lnTo>
                  <a:lnTo>
                    <a:pt x="283181" y="115656"/>
                  </a:lnTo>
                  <a:lnTo>
                    <a:pt x="285482" y="115656"/>
                  </a:lnTo>
                  <a:lnTo>
                    <a:pt x="285482" y="115335"/>
                  </a:lnTo>
                  <a:lnTo>
                    <a:pt x="283181" y="115335"/>
                  </a:lnTo>
                  <a:lnTo>
                    <a:pt x="283181" y="109250"/>
                  </a:lnTo>
                  <a:lnTo>
                    <a:pt x="285482" y="109250"/>
                  </a:lnTo>
                  <a:lnTo>
                    <a:pt x="285482" y="108929"/>
                  </a:lnTo>
                  <a:lnTo>
                    <a:pt x="283181" y="108929"/>
                  </a:lnTo>
                  <a:lnTo>
                    <a:pt x="283181" y="102827"/>
                  </a:lnTo>
                  <a:lnTo>
                    <a:pt x="285482" y="102827"/>
                  </a:lnTo>
                  <a:lnTo>
                    <a:pt x="285482" y="102524"/>
                  </a:lnTo>
                  <a:lnTo>
                    <a:pt x="283181" y="102524"/>
                  </a:lnTo>
                  <a:lnTo>
                    <a:pt x="283181" y="96422"/>
                  </a:lnTo>
                  <a:lnTo>
                    <a:pt x="285482" y="96422"/>
                  </a:lnTo>
                  <a:lnTo>
                    <a:pt x="285482" y="96100"/>
                  </a:lnTo>
                  <a:lnTo>
                    <a:pt x="283181" y="96100"/>
                  </a:lnTo>
                  <a:lnTo>
                    <a:pt x="283181" y="90016"/>
                  </a:lnTo>
                  <a:lnTo>
                    <a:pt x="285482" y="90016"/>
                  </a:lnTo>
                  <a:lnTo>
                    <a:pt x="285482" y="89695"/>
                  </a:lnTo>
                  <a:lnTo>
                    <a:pt x="283181" y="89695"/>
                  </a:lnTo>
                  <a:lnTo>
                    <a:pt x="283181" y="83611"/>
                  </a:lnTo>
                  <a:lnTo>
                    <a:pt x="285482" y="83611"/>
                  </a:lnTo>
                  <a:lnTo>
                    <a:pt x="285482" y="83289"/>
                  </a:lnTo>
                  <a:lnTo>
                    <a:pt x="283181" y="83289"/>
                  </a:lnTo>
                  <a:lnTo>
                    <a:pt x="283181" y="77205"/>
                  </a:lnTo>
                  <a:lnTo>
                    <a:pt x="285482" y="77205"/>
                  </a:lnTo>
                  <a:lnTo>
                    <a:pt x="285482" y="76884"/>
                  </a:lnTo>
                  <a:lnTo>
                    <a:pt x="283181" y="76884"/>
                  </a:lnTo>
                  <a:lnTo>
                    <a:pt x="283181" y="70800"/>
                  </a:lnTo>
                  <a:lnTo>
                    <a:pt x="285482" y="70800"/>
                  </a:lnTo>
                  <a:lnTo>
                    <a:pt x="285482" y="70478"/>
                  </a:lnTo>
                  <a:lnTo>
                    <a:pt x="283181" y="70478"/>
                  </a:lnTo>
                  <a:lnTo>
                    <a:pt x="283181" y="64394"/>
                  </a:lnTo>
                  <a:lnTo>
                    <a:pt x="285482" y="64394"/>
                  </a:lnTo>
                  <a:lnTo>
                    <a:pt x="285482" y="64073"/>
                  </a:lnTo>
                  <a:lnTo>
                    <a:pt x="283181" y="64073"/>
                  </a:lnTo>
                  <a:lnTo>
                    <a:pt x="283181" y="57989"/>
                  </a:lnTo>
                  <a:lnTo>
                    <a:pt x="285482" y="57989"/>
                  </a:lnTo>
                  <a:lnTo>
                    <a:pt x="285482" y="57667"/>
                  </a:lnTo>
                  <a:lnTo>
                    <a:pt x="283181" y="57667"/>
                  </a:lnTo>
                  <a:lnTo>
                    <a:pt x="283181" y="51583"/>
                  </a:lnTo>
                  <a:lnTo>
                    <a:pt x="285482" y="51583"/>
                  </a:lnTo>
                  <a:lnTo>
                    <a:pt x="285482" y="51262"/>
                  </a:lnTo>
                  <a:lnTo>
                    <a:pt x="283181" y="51262"/>
                  </a:lnTo>
                  <a:lnTo>
                    <a:pt x="283181" y="45178"/>
                  </a:lnTo>
                  <a:lnTo>
                    <a:pt x="285482" y="45178"/>
                  </a:lnTo>
                  <a:lnTo>
                    <a:pt x="285482" y="44856"/>
                  </a:lnTo>
                  <a:lnTo>
                    <a:pt x="283181" y="44856"/>
                  </a:lnTo>
                  <a:lnTo>
                    <a:pt x="283181" y="38772"/>
                  </a:lnTo>
                  <a:lnTo>
                    <a:pt x="285482" y="38772"/>
                  </a:lnTo>
                  <a:lnTo>
                    <a:pt x="285482" y="38451"/>
                  </a:lnTo>
                  <a:lnTo>
                    <a:pt x="283181" y="38451"/>
                  </a:lnTo>
                  <a:lnTo>
                    <a:pt x="283181" y="32367"/>
                  </a:lnTo>
                  <a:lnTo>
                    <a:pt x="285482" y="32367"/>
                  </a:lnTo>
                  <a:lnTo>
                    <a:pt x="285482" y="32028"/>
                  </a:lnTo>
                  <a:lnTo>
                    <a:pt x="283181" y="32028"/>
                  </a:lnTo>
                  <a:lnTo>
                    <a:pt x="283181" y="25943"/>
                  </a:lnTo>
                  <a:lnTo>
                    <a:pt x="285482" y="25943"/>
                  </a:lnTo>
                  <a:lnTo>
                    <a:pt x="285482" y="25622"/>
                  </a:lnTo>
                  <a:lnTo>
                    <a:pt x="283181" y="25622"/>
                  </a:lnTo>
                  <a:lnTo>
                    <a:pt x="283181" y="19538"/>
                  </a:lnTo>
                  <a:lnTo>
                    <a:pt x="285482" y="19538"/>
                  </a:lnTo>
                  <a:lnTo>
                    <a:pt x="285482" y="19217"/>
                  </a:lnTo>
                  <a:lnTo>
                    <a:pt x="283181" y="19217"/>
                  </a:lnTo>
                  <a:lnTo>
                    <a:pt x="283181" y="13132"/>
                  </a:lnTo>
                  <a:lnTo>
                    <a:pt x="285482" y="13132"/>
                  </a:lnTo>
                  <a:lnTo>
                    <a:pt x="285482" y="12811"/>
                  </a:lnTo>
                  <a:lnTo>
                    <a:pt x="283181" y="12811"/>
                  </a:lnTo>
                  <a:lnTo>
                    <a:pt x="283181" y="6727"/>
                  </a:lnTo>
                  <a:lnTo>
                    <a:pt x="285482" y="6727"/>
                  </a:lnTo>
                  <a:lnTo>
                    <a:pt x="285482" y="6406"/>
                  </a:lnTo>
                  <a:lnTo>
                    <a:pt x="283181" y="6406"/>
                  </a:lnTo>
                  <a:lnTo>
                    <a:pt x="283181" y="321"/>
                  </a:lnTo>
                  <a:lnTo>
                    <a:pt x="285482" y="321"/>
                  </a:lnTo>
                  <a:lnTo>
                    <a:pt x="28548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7"/>
            <p:cNvSpPr/>
            <p:nvPr/>
          </p:nvSpPr>
          <p:spPr>
            <a:xfrm>
              <a:off x="576225" y="847300"/>
              <a:ext cx="25" cy="4012375"/>
            </a:xfrm>
            <a:custGeom>
              <a:avLst/>
              <a:gdLst/>
              <a:ahLst/>
              <a:cxnLst/>
              <a:rect l="l" t="t" r="r" b="b"/>
              <a:pathLst>
                <a:path w="1" h="160495" extrusionOk="0">
                  <a:moveTo>
                    <a:pt x="1" y="0"/>
                  </a:moveTo>
                  <a:lnTo>
                    <a:pt x="1" y="160495"/>
                  </a:lnTo>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7"/>
            <p:cNvSpPr/>
            <p:nvPr/>
          </p:nvSpPr>
          <p:spPr>
            <a:xfrm>
              <a:off x="576225" y="847300"/>
              <a:ext cx="25" cy="4012375"/>
            </a:xfrm>
            <a:custGeom>
              <a:avLst/>
              <a:gdLst/>
              <a:ahLst/>
              <a:cxnLst/>
              <a:rect l="l" t="t" r="r" b="b"/>
              <a:pathLst>
                <a:path w="1" h="160495" fill="none" extrusionOk="0">
                  <a:moveTo>
                    <a:pt x="1" y="0"/>
                  </a:moveTo>
                  <a:lnTo>
                    <a:pt x="1" y="160495"/>
                  </a:lnTo>
                </a:path>
              </a:pathLst>
            </a:custGeom>
            <a:noFill/>
            <a:ln w="147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7"/>
            <p:cNvSpPr/>
            <p:nvPr/>
          </p:nvSpPr>
          <p:spPr>
            <a:xfrm>
              <a:off x="529850" y="847300"/>
              <a:ext cx="25" cy="4012375"/>
            </a:xfrm>
            <a:custGeom>
              <a:avLst/>
              <a:gdLst/>
              <a:ahLst/>
              <a:cxnLst/>
              <a:rect l="l" t="t" r="r" b="b"/>
              <a:pathLst>
                <a:path w="1" h="160495" extrusionOk="0">
                  <a:moveTo>
                    <a:pt x="0" y="0"/>
                  </a:moveTo>
                  <a:lnTo>
                    <a:pt x="0" y="160495"/>
                  </a:lnTo>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7"/>
            <p:cNvSpPr/>
            <p:nvPr/>
          </p:nvSpPr>
          <p:spPr>
            <a:xfrm>
              <a:off x="529850" y="847300"/>
              <a:ext cx="25" cy="4012375"/>
            </a:xfrm>
            <a:custGeom>
              <a:avLst/>
              <a:gdLst/>
              <a:ahLst/>
              <a:cxnLst/>
              <a:rect l="l" t="t" r="r" b="b"/>
              <a:pathLst>
                <a:path w="1" h="160495" fill="none" extrusionOk="0">
                  <a:moveTo>
                    <a:pt x="0" y="0"/>
                  </a:moveTo>
                  <a:lnTo>
                    <a:pt x="0" y="160495"/>
                  </a:lnTo>
                </a:path>
              </a:pathLst>
            </a:custGeom>
            <a:noFill/>
            <a:ln w="147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7"/>
            <p:cNvSpPr/>
            <p:nvPr/>
          </p:nvSpPr>
          <p:spPr>
            <a:xfrm>
              <a:off x="323300" y="1768875"/>
              <a:ext cx="92375" cy="92350"/>
            </a:xfrm>
            <a:custGeom>
              <a:avLst/>
              <a:gdLst/>
              <a:ahLst/>
              <a:cxnLst/>
              <a:rect l="l" t="t" r="r" b="b"/>
              <a:pathLst>
                <a:path w="3695" h="3694" extrusionOk="0">
                  <a:moveTo>
                    <a:pt x="1857" y="0"/>
                  </a:moveTo>
                  <a:cubicBezTo>
                    <a:pt x="822" y="0"/>
                    <a:pt x="1" y="839"/>
                    <a:pt x="1" y="1856"/>
                  </a:cubicBezTo>
                  <a:cubicBezTo>
                    <a:pt x="1" y="2873"/>
                    <a:pt x="822" y="3694"/>
                    <a:pt x="1857" y="3694"/>
                  </a:cubicBezTo>
                  <a:cubicBezTo>
                    <a:pt x="2874" y="3694"/>
                    <a:pt x="3694" y="2873"/>
                    <a:pt x="3694" y="1856"/>
                  </a:cubicBezTo>
                  <a:cubicBezTo>
                    <a:pt x="3694" y="1374"/>
                    <a:pt x="3498" y="892"/>
                    <a:pt x="3159" y="553"/>
                  </a:cubicBezTo>
                  <a:cubicBezTo>
                    <a:pt x="2802" y="196"/>
                    <a:pt x="2338" y="0"/>
                    <a:pt x="18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7"/>
            <p:cNvSpPr/>
            <p:nvPr/>
          </p:nvSpPr>
          <p:spPr>
            <a:xfrm>
              <a:off x="323300" y="1078350"/>
              <a:ext cx="92375" cy="92375"/>
            </a:xfrm>
            <a:custGeom>
              <a:avLst/>
              <a:gdLst/>
              <a:ahLst/>
              <a:cxnLst/>
              <a:rect l="l" t="t" r="r" b="b"/>
              <a:pathLst>
                <a:path w="3695" h="3695" extrusionOk="0">
                  <a:moveTo>
                    <a:pt x="1857" y="1"/>
                  </a:moveTo>
                  <a:cubicBezTo>
                    <a:pt x="822" y="1"/>
                    <a:pt x="1" y="821"/>
                    <a:pt x="1" y="1838"/>
                  </a:cubicBezTo>
                  <a:cubicBezTo>
                    <a:pt x="1" y="2856"/>
                    <a:pt x="822" y="3694"/>
                    <a:pt x="1857" y="3694"/>
                  </a:cubicBezTo>
                  <a:cubicBezTo>
                    <a:pt x="2874" y="3694"/>
                    <a:pt x="3694" y="2856"/>
                    <a:pt x="3694" y="1838"/>
                  </a:cubicBezTo>
                  <a:cubicBezTo>
                    <a:pt x="3694" y="1357"/>
                    <a:pt x="3498" y="893"/>
                    <a:pt x="3159" y="536"/>
                  </a:cubicBezTo>
                  <a:cubicBezTo>
                    <a:pt x="2802" y="197"/>
                    <a:pt x="2338" y="1"/>
                    <a:pt x="18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7"/>
            <p:cNvSpPr/>
            <p:nvPr/>
          </p:nvSpPr>
          <p:spPr>
            <a:xfrm>
              <a:off x="323300" y="4532250"/>
              <a:ext cx="92375" cy="92350"/>
            </a:xfrm>
            <a:custGeom>
              <a:avLst/>
              <a:gdLst/>
              <a:ahLst/>
              <a:cxnLst/>
              <a:rect l="l" t="t" r="r" b="b"/>
              <a:pathLst>
                <a:path w="3695" h="3694" extrusionOk="0">
                  <a:moveTo>
                    <a:pt x="1857" y="0"/>
                  </a:moveTo>
                  <a:cubicBezTo>
                    <a:pt x="822" y="0"/>
                    <a:pt x="1" y="821"/>
                    <a:pt x="1" y="1838"/>
                  </a:cubicBezTo>
                  <a:cubicBezTo>
                    <a:pt x="1" y="2873"/>
                    <a:pt x="822" y="3694"/>
                    <a:pt x="1857" y="3694"/>
                  </a:cubicBezTo>
                  <a:cubicBezTo>
                    <a:pt x="2874" y="3694"/>
                    <a:pt x="3694" y="2873"/>
                    <a:pt x="3694" y="1838"/>
                  </a:cubicBezTo>
                  <a:cubicBezTo>
                    <a:pt x="3694" y="1356"/>
                    <a:pt x="3498" y="892"/>
                    <a:pt x="3159" y="535"/>
                  </a:cubicBezTo>
                  <a:cubicBezTo>
                    <a:pt x="2802" y="196"/>
                    <a:pt x="2338" y="0"/>
                    <a:pt x="18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7"/>
            <p:cNvSpPr/>
            <p:nvPr/>
          </p:nvSpPr>
          <p:spPr>
            <a:xfrm>
              <a:off x="323300" y="3841275"/>
              <a:ext cx="92375" cy="92375"/>
            </a:xfrm>
            <a:custGeom>
              <a:avLst/>
              <a:gdLst/>
              <a:ahLst/>
              <a:cxnLst/>
              <a:rect l="l" t="t" r="r" b="b"/>
              <a:pathLst>
                <a:path w="3695" h="3695" extrusionOk="0">
                  <a:moveTo>
                    <a:pt x="1857" y="1"/>
                  </a:moveTo>
                  <a:cubicBezTo>
                    <a:pt x="822" y="1"/>
                    <a:pt x="1" y="840"/>
                    <a:pt x="1" y="1857"/>
                  </a:cubicBezTo>
                  <a:cubicBezTo>
                    <a:pt x="1" y="2874"/>
                    <a:pt x="822" y="3694"/>
                    <a:pt x="1857" y="3694"/>
                  </a:cubicBezTo>
                  <a:cubicBezTo>
                    <a:pt x="2874" y="3694"/>
                    <a:pt x="3694" y="2874"/>
                    <a:pt x="3694" y="1857"/>
                  </a:cubicBezTo>
                  <a:cubicBezTo>
                    <a:pt x="3694" y="1357"/>
                    <a:pt x="3498" y="893"/>
                    <a:pt x="3159" y="554"/>
                  </a:cubicBezTo>
                  <a:cubicBezTo>
                    <a:pt x="2802" y="197"/>
                    <a:pt x="2338" y="1"/>
                    <a:pt x="18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7"/>
            <p:cNvSpPr/>
            <p:nvPr/>
          </p:nvSpPr>
          <p:spPr>
            <a:xfrm>
              <a:off x="323300" y="3150775"/>
              <a:ext cx="92375" cy="92350"/>
            </a:xfrm>
            <a:custGeom>
              <a:avLst/>
              <a:gdLst/>
              <a:ahLst/>
              <a:cxnLst/>
              <a:rect l="l" t="t" r="r" b="b"/>
              <a:pathLst>
                <a:path w="3695" h="3694" extrusionOk="0">
                  <a:moveTo>
                    <a:pt x="1857" y="1"/>
                  </a:moveTo>
                  <a:cubicBezTo>
                    <a:pt x="822" y="1"/>
                    <a:pt x="1" y="821"/>
                    <a:pt x="1" y="1838"/>
                  </a:cubicBezTo>
                  <a:cubicBezTo>
                    <a:pt x="1" y="2855"/>
                    <a:pt x="822" y="3694"/>
                    <a:pt x="1857" y="3694"/>
                  </a:cubicBezTo>
                  <a:cubicBezTo>
                    <a:pt x="2874" y="3694"/>
                    <a:pt x="3694" y="2855"/>
                    <a:pt x="3694" y="1838"/>
                  </a:cubicBezTo>
                  <a:cubicBezTo>
                    <a:pt x="3694" y="1357"/>
                    <a:pt x="3498" y="875"/>
                    <a:pt x="3159" y="536"/>
                  </a:cubicBezTo>
                  <a:cubicBezTo>
                    <a:pt x="2802" y="197"/>
                    <a:pt x="2338" y="1"/>
                    <a:pt x="18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7"/>
            <p:cNvSpPr/>
            <p:nvPr/>
          </p:nvSpPr>
          <p:spPr>
            <a:xfrm>
              <a:off x="323300" y="2459825"/>
              <a:ext cx="92375" cy="92350"/>
            </a:xfrm>
            <a:custGeom>
              <a:avLst/>
              <a:gdLst/>
              <a:ahLst/>
              <a:cxnLst/>
              <a:rect l="l" t="t" r="r" b="b"/>
              <a:pathLst>
                <a:path w="3695" h="3694" extrusionOk="0">
                  <a:moveTo>
                    <a:pt x="1857" y="0"/>
                  </a:moveTo>
                  <a:cubicBezTo>
                    <a:pt x="822" y="0"/>
                    <a:pt x="1" y="821"/>
                    <a:pt x="1" y="1856"/>
                  </a:cubicBezTo>
                  <a:cubicBezTo>
                    <a:pt x="1" y="2873"/>
                    <a:pt x="822" y="3694"/>
                    <a:pt x="1857" y="3694"/>
                  </a:cubicBezTo>
                  <a:cubicBezTo>
                    <a:pt x="2874" y="3694"/>
                    <a:pt x="3694" y="2873"/>
                    <a:pt x="3694" y="1856"/>
                  </a:cubicBezTo>
                  <a:cubicBezTo>
                    <a:pt x="3694" y="1356"/>
                    <a:pt x="3498" y="892"/>
                    <a:pt x="3159" y="536"/>
                  </a:cubicBezTo>
                  <a:cubicBezTo>
                    <a:pt x="2802" y="197"/>
                    <a:pt x="2338" y="0"/>
                    <a:pt x="18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7"/>
            <p:cNvSpPr/>
            <p:nvPr/>
          </p:nvSpPr>
          <p:spPr>
            <a:xfrm>
              <a:off x="7375175" y="452912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7"/>
            <p:cNvSpPr/>
            <p:nvPr/>
          </p:nvSpPr>
          <p:spPr>
            <a:xfrm>
              <a:off x="7375175" y="2767150"/>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7"/>
            <p:cNvSpPr/>
            <p:nvPr/>
          </p:nvSpPr>
          <p:spPr>
            <a:xfrm>
              <a:off x="7375175" y="4368975"/>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7"/>
            <p:cNvSpPr/>
            <p:nvPr/>
          </p:nvSpPr>
          <p:spPr>
            <a:xfrm>
              <a:off x="7375175" y="420885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7"/>
            <p:cNvSpPr/>
            <p:nvPr/>
          </p:nvSpPr>
          <p:spPr>
            <a:xfrm>
              <a:off x="7375175" y="3248025"/>
              <a:ext cx="3150" cy="7600"/>
            </a:xfrm>
            <a:custGeom>
              <a:avLst/>
              <a:gdLst/>
              <a:ahLst/>
              <a:cxnLst/>
              <a:rect l="l" t="t" r="r" b="b"/>
              <a:pathLst>
                <a:path w="126" h="304" extrusionOk="0">
                  <a:moveTo>
                    <a:pt x="0" y="0"/>
                  </a:moveTo>
                  <a:lnTo>
                    <a:pt x="0" y="304"/>
                  </a:lnTo>
                  <a:lnTo>
                    <a:pt x="125" y="304"/>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7"/>
            <p:cNvSpPr/>
            <p:nvPr/>
          </p:nvSpPr>
          <p:spPr>
            <a:xfrm>
              <a:off x="7375175" y="3728425"/>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7"/>
            <p:cNvSpPr/>
            <p:nvPr/>
          </p:nvSpPr>
          <p:spPr>
            <a:xfrm>
              <a:off x="7375175" y="356830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7"/>
            <p:cNvSpPr/>
            <p:nvPr/>
          </p:nvSpPr>
          <p:spPr>
            <a:xfrm>
              <a:off x="7375175" y="388857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7"/>
            <p:cNvSpPr/>
            <p:nvPr/>
          </p:nvSpPr>
          <p:spPr>
            <a:xfrm>
              <a:off x="7375175" y="3087425"/>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7"/>
            <p:cNvSpPr/>
            <p:nvPr/>
          </p:nvSpPr>
          <p:spPr>
            <a:xfrm>
              <a:off x="7375175" y="484940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7"/>
            <p:cNvSpPr/>
            <p:nvPr/>
          </p:nvSpPr>
          <p:spPr>
            <a:xfrm>
              <a:off x="7375175" y="2927300"/>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7"/>
            <p:cNvSpPr/>
            <p:nvPr/>
          </p:nvSpPr>
          <p:spPr>
            <a:xfrm>
              <a:off x="7375175" y="4048700"/>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7"/>
            <p:cNvSpPr/>
            <p:nvPr/>
          </p:nvSpPr>
          <p:spPr>
            <a:xfrm>
              <a:off x="7375175" y="2446875"/>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7"/>
            <p:cNvSpPr/>
            <p:nvPr/>
          </p:nvSpPr>
          <p:spPr>
            <a:xfrm>
              <a:off x="7375175" y="1005200"/>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7"/>
            <p:cNvSpPr/>
            <p:nvPr/>
          </p:nvSpPr>
          <p:spPr>
            <a:xfrm>
              <a:off x="7375175" y="1645750"/>
              <a:ext cx="3150" cy="8500"/>
            </a:xfrm>
            <a:custGeom>
              <a:avLst/>
              <a:gdLst/>
              <a:ahLst/>
              <a:cxnLst/>
              <a:rect l="l" t="t" r="r" b="b"/>
              <a:pathLst>
                <a:path w="126" h="340" extrusionOk="0">
                  <a:moveTo>
                    <a:pt x="0" y="1"/>
                  </a:moveTo>
                  <a:lnTo>
                    <a:pt x="0" y="340"/>
                  </a:lnTo>
                  <a:lnTo>
                    <a:pt x="125" y="340"/>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7"/>
            <p:cNvSpPr/>
            <p:nvPr/>
          </p:nvSpPr>
          <p:spPr>
            <a:xfrm>
              <a:off x="7375175" y="84507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7"/>
            <p:cNvSpPr/>
            <p:nvPr/>
          </p:nvSpPr>
          <p:spPr>
            <a:xfrm>
              <a:off x="7375175" y="1806325"/>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7"/>
            <p:cNvSpPr/>
            <p:nvPr/>
          </p:nvSpPr>
          <p:spPr>
            <a:xfrm>
              <a:off x="7375175" y="2607025"/>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7"/>
            <p:cNvSpPr/>
            <p:nvPr/>
          </p:nvSpPr>
          <p:spPr>
            <a:xfrm>
              <a:off x="7375175" y="1325475"/>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7"/>
            <p:cNvSpPr/>
            <p:nvPr/>
          </p:nvSpPr>
          <p:spPr>
            <a:xfrm>
              <a:off x="7375175" y="148562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7"/>
            <p:cNvSpPr/>
            <p:nvPr/>
          </p:nvSpPr>
          <p:spPr>
            <a:xfrm>
              <a:off x="7375175" y="2286750"/>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7"/>
            <p:cNvSpPr/>
            <p:nvPr/>
          </p:nvSpPr>
          <p:spPr>
            <a:xfrm>
              <a:off x="7375175" y="116535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7"/>
            <p:cNvSpPr/>
            <p:nvPr/>
          </p:nvSpPr>
          <p:spPr>
            <a:xfrm>
              <a:off x="7375175" y="4689250"/>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7"/>
            <p:cNvSpPr/>
            <p:nvPr/>
          </p:nvSpPr>
          <p:spPr>
            <a:xfrm>
              <a:off x="7375175" y="3408150"/>
              <a:ext cx="3150" cy="7625"/>
            </a:xfrm>
            <a:custGeom>
              <a:avLst/>
              <a:gdLst/>
              <a:ahLst/>
              <a:cxnLst/>
              <a:rect l="l" t="t" r="r" b="b"/>
              <a:pathLst>
                <a:path w="126" h="305" extrusionOk="0">
                  <a:moveTo>
                    <a:pt x="0" y="1"/>
                  </a:moveTo>
                  <a:lnTo>
                    <a:pt x="0" y="304"/>
                  </a:lnTo>
                  <a:lnTo>
                    <a:pt x="125" y="304"/>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7"/>
            <p:cNvSpPr/>
            <p:nvPr/>
          </p:nvSpPr>
          <p:spPr>
            <a:xfrm>
              <a:off x="7375175" y="1966475"/>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7"/>
            <p:cNvSpPr/>
            <p:nvPr/>
          </p:nvSpPr>
          <p:spPr>
            <a:xfrm>
              <a:off x="7375175" y="2126600"/>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7" name="Google Shape;357;p7"/>
          <p:cNvGrpSpPr/>
          <p:nvPr/>
        </p:nvGrpSpPr>
        <p:grpSpPr>
          <a:xfrm>
            <a:off x="1531663" y="-1184466"/>
            <a:ext cx="7395525" cy="6166858"/>
            <a:chOff x="1531663" y="-1184466"/>
            <a:chExt cx="7395525" cy="6166858"/>
          </a:xfrm>
        </p:grpSpPr>
        <p:grpSp>
          <p:nvGrpSpPr>
            <p:cNvPr id="358" name="Google Shape;358;p7"/>
            <p:cNvGrpSpPr/>
            <p:nvPr/>
          </p:nvGrpSpPr>
          <p:grpSpPr>
            <a:xfrm rot="8507632" flipH="1">
              <a:off x="2582057" y="-760604"/>
              <a:ext cx="1940359" cy="1644990"/>
              <a:chOff x="-526246" y="128858"/>
              <a:chExt cx="1940335" cy="1644971"/>
            </a:xfrm>
          </p:grpSpPr>
          <p:grpSp>
            <p:nvGrpSpPr>
              <p:cNvPr id="359" name="Google Shape;359;p7"/>
              <p:cNvGrpSpPr/>
              <p:nvPr/>
            </p:nvGrpSpPr>
            <p:grpSpPr>
              <a:xfrm rot="-1788659">
                <a:off x="1029677" y="201277"/>
                <a:ext cx="351497" cy="225982"/>
                <a:chOff x="2671300" y="2198700"/>
                <a:chExt cx="351525" cy="226000"/>
              </a:xfrm>
            </p:grpSpPr>
            <p:sp>
              <p:nvSpPr>
                <p:cNvPr id="360" name="Google Shape;360;p7"/>
                <p:cNvSpPr/>
                <p:nvPr/>
              </p:nvSpPr>
              <p:spPr>
                <a:xfrm>
                  <a:off x="2671300" y="2198700"/>
                  <a:ext cx="351525" cy="225425"/>
                </a:xfrm>
                <a:custGeom>
                  <a:avLst/>
                  <a:gdLst/>
                  <a:ahLst/>
                  <a:cxnLst/>
                  <a:rect l="l" t="t" r="r" b="b"/>
                  <a:pathLst>
                    <a:path w="14061" h="9017" fill="none" extrusionOk="0">
                      <a:moveTo>
                        <a:pt x="2351" y="0"/>
                      </a:moveTo>
                      <a:cubicBezTo>
                        <a:pt x="5547" y="2694"/>
                        <a:pt x="10865" y="6323"/>
                        <a:pt x="14060" y="9016"/>
                      </a:cubicBezTo>
                      <a:cubicBezTo>
                        <a:pt x="9199" y="8605"/>
                        <a:pt x="5250" y="8309"/>
                        <a:pt x="0" y="7601"/>
                      </a:cubicBezTo>
                      <a:cubicBezTo>
                        <a:pt x="297" y="6734"/>
                        <a:pt x="1027" y="4291"/>
                        <a:pt x="1164" y="4246"/>
                      </a:cubicBezTo>
                      <a:cubicBezTo>
                        <a:pt x="1255" y="4223"/>
                        <a:pt x="5364" y="5592"/>
                        <a:pt x="7350" y="6254"/>
                      </a:cubicBezTo>
                      <a:cubicBezTo>
                        <a:pt x="5159" y="5067"/>
                        <a:pt x="3447" y="4451"/>
                        <a:pt x="1415" y="3424"/>
                      </a:cubicBezTo>
                      <a:cubicBezTo>
                        <a:pt x="1712" y="2488"/>
                        <a:pt x="2077" y="936"/>
                        <a:pt x="2351" y="0"/>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7"/>
                <p:cNvSpPr/>
                <p:nvPr/>
              </p:nvSpPr>
              <p:spPr>
                <a:xfrm>
                  <a:off x="2706675" y="2283725"/>
                  <a:ext cx="4575" cy="23425"/>
                </a:xfrm>
                <a:custGeom>
                  <a:avLst/>
                  <a:gdLst/>
                  <a:ahLst/>
                  <a:cxnLst/>
                  <a:rect l="l" t="t" r="r" b="b"/>
                  <a:pathLst>
                    <a:path w="183" h="937" fill="none" extrusionOk="0">
                      <a:moveTo>
                        <a:pt x="0" y="0"/>
                      </a:moveTo>
                      <a:cubicBezTo>
                        <a:pt x="69" y="343"/>
                        <a:pt x="114" y="594"/>
                        <a:pt x="183" y="936"/>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7"/>
                <p:cNvSpPr/>
                <p:nvPr/>
              </p:nvSpPr>
              <p:spPr>
                <a:xfrm>
                  <a:off x="2718650" y="2397850"/>
                  <a:ext cx="301900" cy="26850"/>
                </a:xfrm>
                <a:custGeom>
                  <a:avLst/>
                  <a:gdLst/>
                  <a:ahLst/>
                  <a:cxnLst/>
                  <a:rect l="l" t="t" r="r" b="b"/>
                  <a:pathLst>
                    <a:path w="12076" h="1074" fill="none" extrusionOk="0">
                      <a:moveTo>
                        <a:pt x="12075" y="1073"/>
                      </a:moveTo>
                      <a:cubicBezTo>
                        <a:pt x="6666" y="1005"/>
                        <a:pt x="3949" y="982"/>
                        <a:pt x="138" y="822"/>
                      </a:cubicBezTo>
                      <a:cubicBezTo>
                        <a:pt x="92" y="548"/>
                        <a:pt x="46" y="274"/>
                        <a:pt x="1"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3" name="Google Shape;363;p7"/>
              <p:cNvSpPr/>
              <p:nvPr/>
            </p:nvSpPr>
            <p:spPr>
              <a:xfrm rot="-1788659">
                <a:off x="-451083" y="658040"/>
                <a:ext cx="1676414" cy="748614"/>
              </a:xfrm>
              <a:custGeom>
                <a:avLst/>
                <a:gdLst/>
                <a:ahLst/>
                <a:cxnLst/>
                <a:rect l="l" t="t" r="r" b="b"/>
                <a:pathLst>
                  <a:path w="67062" h="29947" fill="none" extrusionOk="0">
                    <a:moveTo>
                      <a:pt x="67061" y="4542"/>
                    </a:moveTo>
                    <a:cubicBezTo>
                      <a:pt x="54850" y="0"/>
                      <a:pt x="40972" y="23"/>
                      <a:pt x="28760" y="4656"/>
                    </a:cubicBezTo>
                    <a:cubicBezTo>
                      <a:pt x="16572" y="9267"/>
                      <a:pt x="6141" y="18420"/>
                      <a:pt x="1" y="29947"/>
                    </a:cubicBezTo>
                  </a:path>
                </a:pathLst>
              </a:custGeom>
              <a:noFill/>
              <a:ln w="19050" cap="rnd" cmpd="sng">
                <a:solidFill>
                  <a:schemeClr val="lt2"/>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4" name="Google Shape;364;p7"/>
            <p:cNvSpPr/>
            <p:nvPr/>
          </p:nvSpPr>
          <p:spPr>
            <a:xfrm>
              <a:off x="8563038" y="532838"/>
              <a:ext cx="242049" cy="262429"/>
            </a:xfrm>
            <a:custGeom>
              <a:avLst/>
              <a:gdLst/>
              <a:ahLst/>
              <a:cxnLst/>
              <a:rect l="l" t="t" r="r" b="b"/>
              <a:pathLst>
                <a:path w="7803" h="8460" extrusionOk="0">
                  <a:moveTo>
                    <a:pt x="5958" y="1015"/>
                  </a:moveTo>
                  <a:lnTo>
                    <a:pt x="5270" y="3433"/>
                  </a:lnTo>
                  <a:lnTo>
                    <a:pt x="3993" y="2794"/>
                  </a:lnTo>
                  <a:lnTo>
                    <a:pt x="5958" y="1015"/>
                  </a:lnTo>
                  <a:close/>
                  <a:moveTo>
                    <a:pt x="1414" y="2059"/>
                  </a:moveTo>
                  <a:lnTo>
                    <a:pt x="3117" y="2912"/>
                  </a:lnTo>
                  <a:lnTo>
                    <a:pt x="2229" y="3716"/>
                  </a:lnTo>
                  <a:lnTo>
                    <a:pt x="1414" y="2059"/>
                  </a:lnTo>
                  <a:close/>
                  <a:moveTo>
                    <a:pt x="5584" y="4146"/>
                  </a:moveTo>
                  <a:lnTo>
                    <a:pt x="6706" y="4710"/>
                  </a:lnTo>
                  <a:lnTo>
                    <a:pt x="5373" y="4888"/>
                  </a:lnTo>
                  <a:lnTo>
                    <a:pt x="5584" y="4146"/>
                  </a:lnTo>
                  <a:close/>
                  <a:moveTo>
                    <a:pt x="3595" y="3151"/>
                  </a:moveTo>
                  <a:lnTo>
                    <a:pt x="5130" y="3919"/>
                  </a:lnTo>
                  <a:lnTo>
                    <a:pt x="4834" y="4958"/>
                  </a:lnTo>
                  <a:lnTo>
                    <a:pt x="2964" y="5208"/>
                  </a:lnTo>
                  <a:lnTo>
                    <a:pt x="2457" y="4179"/>
                  </a:lnTo>
                  <a:lnTo>
                    <a:pt x="3595" y="3151"/>
                  </a:lnTo>
                  <a:close/>
                  <a:moveTo>
                    <a:pt x="2074" y="4528"/>
                  </a:moveTo>
                  <a:lnTo>
                    <a:pt x="2445" y="5280"/>
                  </a:lnTo>
                  <a:lnTo>
                    <a:pt x="1034" y="5469"/>
                  </a:lnTo>
                  <a:lnTo>
                    <a:pt x="2074" y="4528"/>
                  </a:lnTo>
                  <a:close/>
                  <a:moveTo>
                    <a:pt x="4686" y="5480"/>
                  </a:moveTo>
                  <a:lnTo>
                    <a:pt x="4104" y="7522"/>
                  </a:lnTo>
                  <a:lnTo>
                    <a:pt x="3197" y="5680"/>
                  </a:lnTo>
                  <a:lnTo>
                    <a:pt x="4686" y="5480"/>
                  </a:lnTo>
                  <a:close/>
                  <a:moveTo>
                    <a:pt x="6436" y="1"/>
                  </a:moveTo>
                  <a:cubicBezTo>
                    <a:pt x="6376" y="1"/>
                    <a:pt x="6316" y="23"/>
                    <a:pt x="6269" y="65"/>
                  </a:cubicBezTo>
                  <a:lnTo>
                    <a:pt x="3515" y="2555"/>
                  </a:lnTo>
                  <a:lnTo>
                    <a:pt x="975" y="1283"/>
                  </a:lnTo>
                  <a:cubicBezTo>
                    <a:pt x="940" y="1266"/>
                    <a:pt x="901" y="1257"/>
                    <a:pt x="863" y="1257"/>
                  </a:cubicBezTo>
                  <a:cubicBezTo>
                    <a:pt x="799" y="1257"/>
                    <a:pt x="736" y="1282"/>
                    <a:pt x="688" y="1329"/>
                  </a:cubicBezTo>
                  <a:cubicBezTo>
                    <a:pt x="613" y="1405"/>
                    <a:pt x="593" y="1520"/>
                    <a:pt x="640" y="1616"/>
                  </a:cubicBezTo>
                  <a:lnTo>
                    <a:pt x="1845" y="4063"/>
                  </a:lnTo>
                  <a:lnTo>
                    <a:pt x="105" y="5636"/>
                  </a:lnTo>
                  <a:cubicBezTo>
                    <a:pt x="23" y="5709"/>
                    <a:pt x="0" y="5827"/>
                    <a:pt x="46" y="5925"/>
                  </a:cubicBezTo>
                  <a:cubicBezTo>
                    <a:pt x="86" y="6011"/>
                    <a:pt x="170" y="6070"/>
                    <a:pt x="263" y="6070"/>
                  </a:cubicBezTo>
                  <a:cubicBezTo>
                    <a:pt x="277" y="6070"/>
                    <a:pt x="291" y="6069"/>
                    <a:pt x="305" y="6066"/>
                  </a:cubicBezTo>
                  <a:lnTo>
                    <a:pt x="2676" y="5749"/>
                  </a:lnTo>
                  <a:lnTo>
                    <a:pt x="3943" y="8321"/>
                  </a:lnTo>
                  <a:cubicBezTo>
                    <a:pt x="3986" y="8406"/>
                    <a:pt x="4073" y="8460"/>
                    <a:pt x="4167" y="8460"/>
                  </a:cubicBezTo>
                  <a:lnTo>
                    <a:pt x="4189" y="8460"/>
                  </a:lnTo>
                  <a:cubicBezTo>
                    <a:pt x="4292" y="8450"/>
                    <a:pt x="4377" y="8380"/>
                    <a:pt x="4405" y="8281"/>
                  </a:cubicBezTo>
                  <a:lnTo>
                    <a:pt x="5224" y="5409"/>
                  </a:lnTo>
                  <a:lnTo>
                    <a:pt x="7574" y="5095"/>
                  </a:lnTo>
                  <a:cubicBezTo>
                    <a:pt x="7681" y="5081"/>
                    <a:pt x="7768" y="4998"/>
                    <a:pt x="7786" y="4890"/>
                  </a:cubicBezTo>
                  <a:cubicBezTo>
                    <a:pt x="7802" y="4783"/>
                    <a:pt x="7749" y="4676"/>
                    <a:pt x="7651" y="4627"/>
                  </a:cubicBezTo>
                  <a:lnTo>
                    <a:pt x="5722" y="3661"/>
                  </a:lnTo>
                  <a:lnTo>
                    <a:pt x="6675" y="319"/>
                  </a:lnTo>
                  <a:cubicBezTo>
                    <a:pt x="6706" y="211"/>
                    <a:pt x="6661" y="98"/>
                    <a:pt x="6567" y="39"/>
                  </a:cubicBezTo>
                  <a:cubicBezTo>
                    <a:pt x="6527" y="13"/>
                    <a:pt x="6482" y="1"/>
                    <a:pt x="64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7"/>
            <p:cNvSpPr/>
            <p:nvPr/>
          </p:nvSpPr>
          <p:spPr>
            <a:xfrm>
              <a:off x="8805063" y="2992700"/>
              <a:ext cx="122125" cy="135850"/>
            </a:xfrm>
            <a:custGeom>
              <a:avLst/>
              <a:gdLst/>
              <a:ahLst/>
              <a:cxnLst/>
              <a:rect l="l" t="t" r="r" b="b"/>
              <a:pathLst>
                <a:path w="4885" h="5434" fill="none" extrusionOk="0">
                  <a:moveTo>
                    <a:pt x="274" y="3493"/>
                  </a:moveTo>
                  <a:cubicBezTo>
                    <a:pt x="411" y="4452"/>
                    <a:pt x="1370" y="5273"/>
                    <a:pt x="2351" y="5319"/>
                  </a:cubicBezTo>
                  <a:cubicBezTo>
                    <a:pt x="3903" y="5433"/>
                    <a:pt x="4702" y="4315"/>
                    <a:pt x="4816" y="3151"/>
                  </a:cubicBezTo>
                  <a:cubicBezTo>
                    <a:pt x="4885" y="2420"/>
                    <a:pt x="4519" y="1507"/>
                    <a:pt x="3903" y="1119"/>
                  </a:cubicBezTo>
                  <a:cubicBezTo>
                    <a:pt x="2191" y="1"/>
                    <a:pt x="0" y="1530"/>
                    <a:pt x="274" y="3493"/>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6" name="Google Shape;366;p7"/>
            <p:cNvGrpSpPr/>
            <p:nvPr/>
          </p:nvGrpSpPr>
          <p:grpSpPr>
            <a:xfrm>
              <a:off x="4045975" y="4604088"/>
              <a:ext cx="103900" cy="115875"/>
              <a:chOff x="1385075" y="3682325"/>
              <a:chExt cx="103900" cy="115875"/>
            </a:xfrm>
          </p:grpSpPr>
          <p:sp>
            <p:nvSpPr>
              <p:cNvPr id="367" name="Google Shape;367;p7"/>
              <p:cNvSpPr/>
              <p:nvPr/>
            </p:nvSpPr>
            <p:spPr>
              <a:xfrm>
                <a:off x="1399350" y="3682325"/>
                <a:ext cx="86200" cy="115875"/>
              </a:xfrm>
              <a:custGeom>
                <a:avLst/>
                <a:gdLst/>
                <a:ahLst/>
                <a:cxnLst/>
                <a:rect l="l" t="t" r="r" b="b"/>
                <a:pathLst>
                  <a:path w="3448" h="4635" fill="none" extrusionOk="0">
                    <a:moveTo>
                      <a:pt x="0" y="1"/>
                    </a:moveTo>
                    <a:cubicBezTo>
                      <a:pt x="1073" y="1599"/>
                      <a:pt x="2215" y="3128"/>
                      <a:pt x="3447" y="4634"/>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7"/>
              <p:cNvSpPr/>
              <p:nvPr/>
            </p:nvSpPr>
            <p:spPr>
              <a:xfrm>
                <a:off x="1385075" y="3685200"/>
                <a:ext cx="103900" cy="110725"/>
              </a:xfrm>
              <a:custGeom>
                <a:avLst/>
                <a:gdLst/>
                <a:ahLst/>
                <a:cxnLst/>
                <a:rect l="l" t="t" r="r" b="b"/>
                <a:pathLst>
                  <a:path w="4156" h="4429" fill="none" extrusionOk="0">
                    <a:moveTo>
                      <a:pt x="1" y="4428"/>
                    </a:moveTo>
                    <a:cubicBezTo>
                      <a:pt x="1644" y="2785"/>
                      <a:pt x="2534" y="1666"/>
                      <a:pt x="4155"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9" name="Google Shape;369;p7"/>
            <p:cNvSpPr/>
            <p:nvPr/>
          </p:nvSpPr>
          <p:spPr>
            <a:xfrm>
              <a:off x="1531662" y="4719963"/>
              <a:ext cx="242049" cy="262429"/>
            </a:xfrm>
            <a:custGeom>
              <a:avLst/>
              <a:gdLst/>
              <a:ahLst/>
              <a:cxnLst/>
              <a:rect l="l" t="t" r="r" b="b"/>
              <a:pathLst>
                <a:path w="7803" h="8460" extrusionOk="0">
                  <a:moveTo>
                    <a:pt x="5958" y="1015"/>
                  </a:moveTo>
                  <a:lnTo>
                    <a:pt x="5270" y="3433"/>
                  </a:lnTo>
                  <a:lnTo>
                    <a:pt x="3993" y="2794"/>
                  </a:lnTo>
                  <a:lnTo>
                    <a:pt x="5958" y="1015"/>
                  </a:lnTo>
                  <a:close/>
                  <a:moveTo>
                    <a:pt x="1414" y="2059"/>
                  </a:moveTo>
                  <a:lnTo>
                    <a:pt x="3117" y="2912"/>
                  </a:lnTo>
                  <a:lnTo>
                    <a:pt x="2229" y="3716"/>
                  </a:lnTo>
                  <a:lnTo>
                    <a:pt x="1414" y="2059"/>
                  </a:lnTo>
                  <a:close/>
                  <a:moveTo>
                    <a:pt x="5584" y="4146"/>
                  </a:moveTo>
                  <a:lnTo>
                    <a:pt x="6706" y="4710"/>
                  </a:lnTo>
                  <a:lnTo>
                    <a:pt x="5373" y="4888"/>
                  </a:lnTo>
                  <a:lnTo>
                    <a:pt x="5584" y="4146"/>
                  </a:lnTo>
                  <a:close/>
                  <a:moveTo>
                    <a:pt x="3595" y="3151"/>
                  </a:moveTo>
                  <a:lnTo>
                    <a:pt x="5130" y="3919"/>
                  </a:lnTo>
                  <a:lnTo>
                    <a:pt x="4834" y="4958"/>
                  </a:lnTo>
                  <a:lnTo>
                    <a:pt x="2964" y="5208"/>
                  </a:lnTo>
                  <a:lnTo>
                    <a:pt x="2457" y="4179"/>
                  </a:lnTo>
                  <a:lnTo>
                    <a:pt x="3595" y="3151"/>
                  </a:lnTo>
                  <a:close/>
                  <a:moveTo>
                    <a:pt x="2074" y="4528"/>
                  </a:moveTo>
                  <a:lnTo>
                    <a:pt x="2445" y="5280"/>
                  </a:lnTo>
                  <a:lnTo>
                    <a:pt x="1034" y="5469"/>
                  </a:lnTo>
                  <a:lnTo>
                    <a:pt x="2074" y="4528"/>
                  </a:lnTo>
                  <a:close/>
                  <a:moveTo>
                    <a:pt x="4686" y="5480"/>
                  </a:moveTo>
                  <a:lnTo>
                    <a:pt x="4104" y="7522"/>
                  </a:lnTo>
                  <a:lnTo>
                    <a:pt x="3197" y="5680"/>
                  </a:lnTo>
                  <a:lnTo>
                    <a:pt x="4686" y="5480"/>
                  </a:lnTo>
                  <a:close/>
                  <a:moveTo>
                    <a:pt x="6436" y="1"/>
                  </a:moveTo>
                  <a:cubicBezTo>
                    <a:pt x="6376" y="1"/>
                    <a:pt x="6316" y="23"/>
                    <a:pt x="6269" y="65"/>
                  </a:cubicBezTo>
                  <a:lnTo>
                    <a:pt x="3515" y="2555"/>
                  </a:lnTo>
                  <a:lnTo>
                    <a:pt x="975" y="1283"/>
                  </a:lnTo>
                  <a:cubicBezTo>
                    <a:pt x="940" y="1266"/>
                    <a:pt x="901" y="1257"/>
                    <a:pt x="863" y="1257"/>
                  </a:cubicBezTo>
                  <a:cubicBezTo>
                    <a:pt x="799" y="1257"/>
                    <a:pt x="736" y="1282"/>
                    <a:pt x="688" y="1329"/>
                  </a:cubicBezTo>
                  <a:cubicBezTo>
                    <a:pt x="613" y="1405"/>
                    <a:pt x="593" y="1520"/>
                    <a:pt x="640" y="1616"/>
                  </a:cubicBezTo>
                  <a:lnTo>
                    <a:pt x="1845" y="4063"/>
                  </a:lnTo>
                  <a:lnTo>
                    <a:pt x="105" y="5636"/>
                  </a:lnTo>
                  <a:cubicBezTo>
                    <a:pt x="23" y="5709"/>
                    <a:pt x="0" y="5827"/>
                    <a:pt x="46" y="5925"/>
                  </a:cubicBezTo>
                  <a:cubicBezTo>
                    <a:pt x="86" y="6011"/>
                    <a:pt x="170" y="6070"/>
                    <a:pt x="263" y="6070"/>
                  </a:cubicBezTo>
                  <a:cubicBezTo>
                    <a:pt x="277" y="6070"/>
                    <a:pt x="291" y="6069"/>
                    <a:pt x="305" y="6066"/>
                  </a:cubicBezTo>
                  <a:lnTo>
                    <a:pt x="2676" y="5749"/>
                  </a:lnTo>
                  <a:lnTo>
                    <a:pt x="3943" y="8321"/>
                  </a:lnTo>
                  <a:cubicBezTo>
                    <a:pt x="3986" y="8406"/>
                    <a:pt x="4073" y="8460"/>
                    <a:pt x="4167" y="8460"/>
                  </a:cubicBezTo>
                  <a:lnTo>
                    <a:pt x="4189" y="8460"/>
                  </a:lnTo>
                  <a:cubicBezTo>
                    <a:pt x="4292" y="8450"/>
                    <a:pt x="4377" y="8380"/>
                    <a:pt x="4405" y="8281"/>
                  </a:cubicBezTo>
                  <a:lnTo>
                    <a:pt x="5224" y="5409"/>
                  </a:lnTo>
                  <a:lnTo>
                    <a:pt x="7574" y="5095"/>
                  </a:lnTo>
                  <a:cubicBezTo>
                    <a:pt x="7681" y="5081"/>
                    <a:pt x="7768" y="4998"/>
                    <a:pt x="7786" y="4890"/>
                  </a:cubicBezTo>
                  <a:cubicBezTo>
                    <a:pt x="7802" y="4783"/>
                    <a:pt x="7749" y="4676"/>
                    <a:pt x="7651" y="4627"/>
                  </a:cubicBezTo>
                  <a:lnTo>
                    <a:pt x="5722" y="3661"/>
                  </a:lnTo>
                  <a:lnTo>
                    <a:pt x="6675" y="319"/>
                  </a:lnTo>
                  <a:cubicBezTo>
                    <a:pt x="6706" y="211"/>
                    <a:pt x="6661" y="98"/>
                    <a:pt x="6567" y="39"/>
                  </a:cubicBezTo>
                  <a:cubicBezTo>
                    <a:pt x="6527" y="13"/>
                    <a:pt x="6482" y="1"/>
                    <a:pt x="64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7"/>
            <p:cNvSpPr/>
            <p:nvPr/>
          </p:nvSpPr>
          <p:spPr>
            <a:xfrm>
              <a:off x="1773688" y="228325"/>
              <a:ext cx="122125" cy="135850"/>
            </a:xfrm>
            <a:custGeom>
              <a:avLst/>
              <a:gdLst/>
              <a:ahLst/>
              <a:cxnLst/>
              <a:rect l="l" t="t" r="r" b="b"/>
              <a:pathLst>
                <a:path w="4885" h="5434" fill="none" extrusionOk="0">
                  <a:moveTo>
                    <a:pt x="274" y="3493"/>
                  </a:moveTo>
                  <a:cubicBezTo>
                    <a:pt x="411" y="4452"/>
                    <a:pt x="1370" y="5273"/>
                    <a:pt x="2351" y="5319"/>
                  </a:cubicBezTo>
                  <a:cubicBezTo>
                    <a:pt x="3903" y="5433"/>
                    <a:pt x="4702" y="4315"/>
                    <a:pt x="4816" y="3151"/>
                  </a:cubicBezTo>
                  <a:cubicBezTo>
                    <a:pt x="4885" y="2420"/>
                    <a:pt x="4519" y="1507"/>
                    <a:pt x="3903" y="1119"/>
                  </a:cubicBezTo>
                  <a:cubicBezTo>
                    <a:pt x="2191" y="1"/>
                    <a:pt x="0" y="1530"/>
                    <a:pt x="274" y="3493"/>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1" name="Google Shape;371;p7"/>
          <p:cNvSpPr txBox="1">
            <a:spLocks noGrp="1"/>
          </p:cNvSpPr>
          <p:nvPr>
            <p:ph type="body" idx="1"/>
          </p:nvPr>
        </p:nvSpPr>
        <p:spPr>
          <a:xfrm>
            <a:off x="720000" y="1847575"/>
            <a:ext cx="4241100" cy="2616600"/>
          </a:xfrm>
          <a:prstGeom prst="rect">
            <a:avLst/>
          </a:prstGeom>
        </p:spPr>
        <p:txBody>
          <a:bodyPr spcFirstLastPara="1" wrap="square" lIns="91425" tIns="91425" rIns="91425" bIns="91425" anchor="ctr" anchorCtr="0">
            <a:noAutofit/>
          </a:bodyPr>
          <a:lstStyle>
            <a:lvl1pPr marL="457200" lvl="0" indent="-317500" rtl="0">
              <a:lnSpc>
                <a:spcPct val="100000"/>
              </a:lnSpc>
              <a:spcBef>
                <a:spcPts val="0"/>
              </a:spcBef>
              <a:spcAft>
                <a:spcPts val="0"/>
              </a:spcAft>
              <a:buSzPts val="1400"/>
              <a:buAutoNum type="arabicPeriod"/>
              <a:defRPr/>
            </a:lvl1pPr>
            <a:lvl2pPr marL="914400" lvl="1" indent="-317500" rtl="0">
              <a:lnSpc>
                <a:spcPct val="115000"/>
              </a:lnSpc>
              <a:spcBef>
                <a:spcPts val="0"/>
              </a:spcBef>
              <a:spcAft>
                <a:spcPts val="0"/>
              </a:spcAft>
              <a:buSzPts val="1400"/>
              <a:buAutoNum type="alphaLcPeriod"/>
              <a:defRPr/>
            </a:lvl2pPr>
            <a:lvl3pPr marL="1371600" lvl="2" indent="-317500" rtl="0">
              <a:lnSpc>
                <a:spcPct val="115000"/>
              </a:lnSpc>
              <a:spcBef>
                <a:spcPts val="1600"/>
              </a:spcBef>
              <a:spcAft>
                <a:spcPts val="0"/>
              </a:spcAft>
              <a:buSzPts val="1400"/>
              <a:buAutoNum type="romanLcPeriod"/>
              <a:defRPr/>
            </a:lvl3pPr>
            <a:lvl4pPr marL="1828800" lvl="3" indent="-317500" rtl="0">
              <a:lnSpc>
                <a:spcPct val="115000"/>
              </a:lnSpc>
              <a:spcBef>
                <a:spcPts val="1600"/>
              </a:spcBef>
              <a:spcAft>
                <a:spcPts val="0"/>
              </a:spcAft>
              <a:buSzPts val="1400"/>
              <a:buAutoNum type="arabicPeriod"/>
              <a:defRPr/>
            </a:lvl4pPr>
            <a:lvl5pPr marL="2286000" lvl="4" indent="-317500" rtl="0">
              <a:lnSpc>
                <a:spcPct val="115000"/>
              </a:lnSpc>
              <a:spcBef>
                <a:spcPts val="1600"/>
              </a:spcBef>
              <a:spcAft>
                <a:spcPts val="0"/>
              </a:spcAft>
              <a:buSzPts val="1400"/>
              <a:buAutoNum type="alphaLcPeriod"/>
              <a:defRPr/>
            </a:lvl5pPr>
            <a:lvl6pPr marL="2743200" lvl="5" indent="-317500" rtl="0">
              <a:lnSpc>
                <a:spcPct val="115000"/>
              </a:lnSpc>
              <a:spcBef>
                <a:spcPts val="1600"/>
              </a:spcBef>
              <a:spcAft>
                <a:spcPts val="0"/>
              </a:spcAft>
              <a:buSzPts val="1400"/>
              <a:buAutoNum type="romanLcPeriod"/>
              <a:defRPr/>
            </a:lvl6pPr>
            <a:lvl7pPr marL="3200400" lvl="6" indent="-317500" rtl="0">
              <a:lnSpc>
                <a:spcPct val="115000"/>
              </a:lnSpc>
              <a:spcBef>
                <a:spcPts val="1600"/>
              </a:spcBef>
              <a:spcAft>
                <a:spcPts val="0"/>
              </a:spcAft>
              <a:buSzPts val="1400"/>
              <a:buAutoNum type="arabicPeriod"/>
              <a:defRPr/>
            </a:lvl7pPr>
            <a:lvl8pPr marL="3657600" lvl="7" indent="-317500" rtl="0">
              <a:lnSpc>
                <a:spcPct val="115000"/>
              </a:lnSpc>
              <a:spcBef>
                <a:spcPts val="1600"/>
              </a:spcBef>
              <a:spcAft>
                <a:spcPts val="0"/>
              </a:spcAft>
              <a:buSzPts val="1400"/>
              <a:buAutoNum type="alphaLcPeriod"/>
              <a:defRPr/>
            </a:lvl8pPr>
            <a:lvl9pPr marL="4114800" lvl="8" indent="-317500" rtl="0">
              <a:lnSpc>
                <a:spcPct val="115000"/>
              </a:lnSpc>
              <a:spcBef>
                <a:spcPts val="1600"/>
              </a:spcBef>
              <a:spcAft>
                <a:spcPts val="1600"/>
              </a:spcAft>
              <a:buSzPts val="1400"/>
              <a:buAutoNum type="romanLcPeriod"/>
              <a:defRPr/>
            </a:lvl9pPr>
          </a:lstStyle>
          <a:p>
            <a:endParaRPr/>
          </a:p>
        </p:txBody>
      </p:sp>
      <p:sp>
        <p:nvSpPr>
          <p:cNvPr id="372" name="Google Shape;372;p7"/>
          <p:cNvSpPr txBox="1">
            <a:spLocks noGrp="1"/>
          </p:cNvSpPr>
          <p:nvPr>
            <p:ph type="title"/>
          </p:nvPr>
        </p:nvSpPr>
        <p:spPr>
          <a:xfrm>
            <a:off x="720000" y="891225"/>
            <a:ext cx="2805300" cy="9564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400">
        <p:push/>
      </p:transition>
    </mc:Choice>
    <mc:Fallback xmlns="">
      <p:transition>
        <p:push/>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373"/>
        <p:cNvGrpSpPr/>
        <p:nvPr/>
      </p:nvGrpSpPr>
      <p:grpSpPr>
        <a:xfrm>
          <a:off x="0" y="0"/>
          <a:ext cx="0" cy="0"/>
          <a:chOff x="0" y="0"/>
          <a:chExt cx="0" cy="0"/>
        </a:xfrm>
      </p:grpSpPr>
      <p:grpSp>
        <p:nvGrpSpPr>
          <p:cNvPr id="374" name="Google Shape;374;p8"/>
          <p:cNvGrpSpPr/>
          <p:nvPr/>
        </p:nvGrpSpPr>
        <p:grpSpPr>
          <a:xfrm>
            <a:off x="-9" y="-31"/>
            <a:ext cx="9143740" cy="5141097"/>
            <a:chOff x="238125" y="845075"/>
            <a:chExt cx="7140200" cy="4014600"/>
          </a:xfrm>
        </p:grpSpPr>
        <p:sp>
          <p:nvSpPr>
            <p:cNvPr id="375" name="Google Shape;375;p8"/>
            <p:cNvSpPr/>
            <p:nvPr/>
          </p:nvSpPr>
          <p:spPr>
            <a:xfrm>
              <a:off x="238125" y="845075"/>
              <a:ext cx="7137075" cy="4012375"/>
            </a:xfrm>
            <a:custGeom>
              <a:avLst/>
              <a:gdLst/>
              <a:ahLst/>
              <a:cxnLst/>
              <a:rect l="l" t="t" r="r" b="b"/>
              <a:pathLst>
                <a:path w="285483" h="160495" extrusionOk="0">
                  <a:moveTo>
                    <a:pt x="6745" y="321"/>
                  </a:moveTo>
                  <a:lnTo>
                    <a:pt x="6745" y="6406"/>
                  </a:lnTo>
                  <a:lnTo>
                    <a:pt x="339" y="6406"/>
                  </a:lnTo>
                  <a:lnTo>
                    <a:pt x="339" y="321"/>
                  </a:lnTo>
                  <a:close/>
                  <a:moveTo>
                    <a:pt x="13471" y="321"/>
                  </a:moveTo>
                  <a:lnTo>
                    <a:pt x="13471" y="6406"/>
                  </a:lnTo>
                  <a:lnTo>
                    <a:pt x="7066" y="6406"/>
                  </a:lnTo>
                  <a:lnTo>
                    <a:pt x="7066" y="321"/>
                  </a:lnTo>
                  <a:close/>
                  <a:moveTo>
                    <a:pt x="20198" y="321"/>
                  </a:moveTo>
                  <a:lnTo>
                    <a:pt x="20198" y="6406"/>
                  </a:lnTo>
                  <a:lnTo>
                    <a:pt x="13810" y="6406"/>
                  </a:lnTo>
                  <a:lnTo>
                    <a:pt x="13810" y="321"/>
                  </a:lnTo>
                  <a:close/>
                  <a:moveTo>
                    <a:pt x="26942" y="321"/>
                  </a:moveTo>
                  <a:lnTo>
                    <a:pt x="26942" y="6406"/>
                  </a:lnTo>
                  <a:lnTo>
                    <a:pt x="20537" y="6406"/>
                  </a:lnTo>
                  <a:lnTo>
                    <a:pt x="20537" y="321"/>
                  </a:lnTo>
                  <a:close/>
                  <a:moveTo>
                    <a:pt x="33669" y="321"/>
                  </a:moveTo>
                  <a:lnTo>
                    <a:pt x="33669" y="6406"/>
                  </a:lnTo>
                  <a:lnTo>
                    <a:pt x="27281" y="6406"/>
                  </a:lnTo>
                  <a:lnTo>
                    <a:pt x="27281" y="321"/>
                  </a:lnTo>
                  <a:close/>
                  <a:moveTo>
                    <a:pt x="40414" y="321"/>
                  </a:moveTo>
                  <a:lnTo>
                    <a:pt x="40414" y="6406"/>
                  </a:lnTo>
                  <a:lnTo>
                    <a:pt x="34008" y="6406"/>
                  </a:lnTo>
                  <a:lnTo>
                    <a:pt x="34008" y="321"/>
                  </a:lnTo>
                  <a:close/>
                  <a:moveTo>
                    <a:pt x="47140" y="321"/>
                  </a:moveTo>
                  <a:lnTo>
                    <a:pt x="47140" y="6406"/>
                  </a:lnTo>
                  <a:lnTo>
                    <a:pt x="40753" y="6406"/>
                  </a:lnTo>
                  <a:lnTo>
                    <a:pt x="40753" y="321"/>
                  </a:lnTo>
                  <a:close/>
                  <a:moveTo>
                    <a:pt x="53885" y="321"/>
                  </a:moveTo>
                  <a:lnTo>
                    <a:pt x="53885" y="6406"/>
                  </a:lnTo>
                  <a:lnTo>
                    <a:pt x="47479" y="6406"/>
                  </a:lnTo>
                  <a:lnTo>
                    <a:pt x="47479" y="321"/>
                  </a:lnTo>
                  <a:close/>
                  <a:moveTo>
                    <a:pt x="60611" y="321"/>
                  </a:moveTo>
                  <a:lnTo>
                    <a:pt x="60611" y="6406"/>
                  </a:lnTo>
                  <a:lnTo>
                    <a:pt x="54206" y="6406"/>
                  </a:lnTo>
                  <a:lnTo>
                    <a:pt x="54206" y="321"/>
                  </a:lnTo>
                  <a:close/>
                  <a:moveTo>
                    <a:pt x="67338" y="321"/>
                  </a:moveTo>
                  <a:lnTo>
                    <a:pt x="67338" y="6406"/>
                  </a:lnTo>
                  <a:lnTo>
                    <a:pt x="60950" y="6406"/>
                  </a:lnTo>
                  <a:lnTo>
                    <a:pt x="60950" y="321"/>
                  </a:lnTo>
                  <a:close/>
                  <a:moveTo>
                    <a:pt x="74083" y="321"/>
                  </a:moveTo>
                  <a:lnTo>
                    <a:pt x="74083" y="6406"/>
                  </a:lnTo>
                  <a:lnTo>
                    <a:pt x="67677" y="6406"/>
                  </a:lnTo>
                  <a:lnTo>
                    <a:pt x="67677" y="321"/>
                  </a:lnTo>
                  <a:close/>
                  <a:moveTo>
                    <a:pt x="80809" y="321"/>
                  </a:moveTo>
                  <a:lnTo>
                    <a:pt x="80809" y="6406"/>
                  </a:lnTo>
                  <a:lnTo>
                    <a:pt x="74422" y="6406"/>
                  </a:lnTo>
                  <a:lnTo>
                    <a:pt x="74422" y="321"/>
                  </a:lnTo>
                  <a:close/>
                  <a:moveTo>
                    <a:pt x="87554" y="321"/>
                  </a:moveTo>
                  <a:lnTo>
                    <a:pt x="87554" y="6406"/>
                  </a:lnTo>
                  <a:lnTo>
                    <a:pt x="81148" y="6406"/>
                  </a:lnTo>
                  <a:lnTo>
                    <a:pt x="81148" y="321"/>
                  </a:lnTo>
                  <a:close/>
                  <a:moveTo>
                    <a:pt x="94281" y="321"/>
                  </a:moveTo>
                  <a:lnTo>
                    <a:pt x="94281" y="6406"/>
                  </a:lnTo>
                  <a:lnTo>
                    <a:pt x="87893" y="6406"/>
                  </a:lnTo>
                  <a:lnTo>
                    <a:pt x="87893" y="321"/>
                  </a:lnTo>
                  <a:close/>
                  <a:moveTo>
                    <a:pt x="101025" y="321"/>
                  </a:moveTo>
                  <a:lnTo>
                    <a:pt x="101025" y="6406"/>
                  </a:lnTo>
                  <a:lnTo>
                    <a:pt x="94620" y="6406"/>
                  </a:lnTo>
                  <a:lnTo>
                    <a:pt x="94620" y="321"/>
                  </a:lnTo>
                  <a:close/>
                  <a:moveTo>
                    <a:pt x="107752" y="321"/>
                  </a:moveTo>
                  <a:lnTo>
                    <a:pt x="107752" y="6406"/>
                  </a:lnTo>
                  <a:lnTo>
                    <a:pt x="101346" y="6406"/>
                  </a:lnTo>
                  <a:lnTo>
                    <a:pt x="101346" y="321"/>
                  </a:lnTo>
                  <a:close/>
                  <a:moveTo>
                    <a:pt x="114478" y="321"/>
                  </a:moveTo>
                  <a:lnTo>
                    <a:pt x="114478" y="6406"/>
                  </a:lnTo>
                  <a:lnTo>
                    <a:pt x="108091" y="6406"/>
                  </a:lnTo>
                  <a:lnTo>
                    <a:pt x="108091" y="321"/>
                  </a:lnTo>
                  <a:close/>
                  <a:moveTo>
                    <a:pt x="121223" y="321"/>
                  </a:moveTo>
                  <a:lnTo>
                    <a:pt x="121223" y="6406"/>
                  </a:lnTo>
                  <a:lnTo>
                    <a:pt x="114817" y="6406"/>
                  </a:lnTo>
                  <a:lnTo>
                    <a:pt x="114817" y="321"/>
                  </a:lnTo>
                  <a:close/>
                  <a:moveTo>
                    <a:pt x="127950" y="321"/>
                  </a:moveTo>
                  <a:lnTo>
                    <a:pt x="127950" y="6406"/>
                  </a:lnTo>
                  <a:lnTo>
                    <a:pt x="121562" y="6406"/>
                  </a:lnTo>
                  <a:lnTo>
                    <a:pt x="121562" y="321"/>
                  </a:lnTo>
                  <a:close/>
                  <a:moveTo>
                    <a:pt x="134694" y="321"/>
                  </a:moveTo>
                  <a:lnTo>
                    <a:pt x="134694" y="6406"/>
                  </a:lnTo>
                  <a:lnTo>
                    <a:pt x="128289" y="6406"/>
                  </a:lnTo>
                  <a:lnTo>
                    <a:pt x="128289" y="321"/>
                  </a:lnTo>
                  <a:close/>
                  <a:moveTo>
                    <a:pt x="141421" y="321"/>
                  </a:moveTo>
                  <a:lnTo>
                    <a:pt x="141421" y="6406"/>
                  </a:lnTo>
                  <a:lnTo>
                    <a:pt x="135033" y="6406"/>
                  </a:lnTo>
                  <a:lnTo>
                    <a:pt x="135033" y="321"/>
                  </a:lnTo>
                  <a:close/>
                  <a:moveTo>
                    <a:pt x="148148" y="321"/>
                  </a:moveTo>
                  <a:lnTo>
                    <a:pt x="148148" y="6406"/>
                  </a:lnTo>
                  <a:lnTo>
                    <a:pt x="141760" y="6406"/>
                  </a:lnTo>
                  <a:lnTo>
                    <a:pt x="141760" y="321"/>
                  </a:lnTo>
                  <a:close/>
                  <a:moveTo>
                    <a:pt x="154892" y="321"/>
                  </a:moveTo>
                  <a:lnTo>
                    <a:pt x="154892" y="6406"/>
                  </a:lnTo>
                  <a:lnTo>
                    <a:pt x="148487" y="6406"/>
                  </a:lnTo>
                  <a:lnTo>
                    <a:pt x="148487" y="321"/>
                  </a:lnTo>
                  <a:close/>
                  <a:moveTo>
                    <a:pt x="161619" y="321"/>
                  </a:moveTo>
                  <a:lnTo>
                    <a:pt x="161619" y="6406"/>
                  </a:lnTo>
                  <a:lnTo>
                    <a:pt x="155231" y="6406"/>
                  </a:lnTo>
                  <a:lnTo>
                    <a:pt x="155231" y="321"/>
                  </a:lnTo>
                  <a:close/>
                  <a:moveTo>
                    <a:pt x="168363" y="321"/>
                  </a:moveTo>
                  <a:lnTo>
                    <a:pt x="168363" y="6406"/>
                  </a:lnTo>
                  <a:lnTo>
                    <a:pt x="161958" y="6406"/>
                  </a:lnTo>
                  <a:lnTo>
                    <a:pt x="161958" y="321"/>
                  </a:lnTo>
                  <a:close/>
                  <a:moveTo>
                    <a:pt x="175090" y="321"/>
                  </a:moveTo>
                  <a:lnTo>
                    <a:pt x="175090" y="6406"/>
                  </a:lnTo>
                  <a:lnTo>
                    <a:pt x="168702" y="6406"/>
                  </a:lnTo>
                  <a:lnTo>
                    <a:pt x="168702" y="321"/>
                  </a:lnTo>
                  <a:close/>
                  <a:moveTo>
                    <a:pt x="181834" y="321"/>
                  </a:moveTo>
                  <a:lnTo>
                    <a:pt x="181834" y="6406"/>
                  </a:lnTo>
                  <a:lnTo>
                    <a:pt x="175429" y="6406"/>
                  </a:lnTo>
                  <a:lnTo>
                    <a:pt x="175429" y="321"/>
                  </a:lnTo>
                  <a:close/>
                  <a:moveTo>
                    <a:pt x="188561" y="321"/>
                  </a:moveTo>
                  <a:lnTo>
                    <a:pt x="188561" y="6406"/>
                  </a:lnTo>
                  <a:lnTo>
                    <a:pt x="182173" y="6406"/>
                  </a:lnTo>
                  <a:lnTo>
                    <a:pt x="182173" y="321"/>
                  </a:lnTo>
                  <a:close/>
                  <a:moveTo>
                    <a:pt x="195288" y="321"/>
                  </a:moveTo>
                  <a:lnTo>
                    <a:pt x="195288" y="6406"/>
                  </a:lnTo>
                  <a:lnTo>
                    <a:pt x="188900" y="6406"/>
                  </a:lnTo>
                  <a:lnTo>
                    <a:pt x="188900" y="321"/>
                  </a:lnTo>
                  <a:close/>
                  <a:moveTo>
                    <a:pt x="202032" y="321"/>
                  </a:moveTo>
                  <a:lnTo>
                    <a:pt x="202032" y="6406"/>
                  </a:lnTo>
                  <a:lnTo>
                    <a:pt x="195627" y="6406"/>
                  </a:lnTo>
                  <a:lnTo>
                    <a:pt x="195627" y="321"/>
                  </a:lnTo>
                  <a:close/>
                  <a:moveTo>
                    <a:pt x="208759" y="321"/>
                  </a:moveTo>
                  <a:lnTo>
                    <a:pt x="208759" y="6406"/>
                  </a:lnTo>
                  <a:lnTo>
                    <a:pt x="202371" y="6406"/>
                  </a:lnTo>
                  <a:lnTo>
                    <a:pt x="202371" y="321"/>
                  </a:lnTo>
                  <a:close/>
                  <a:moveTo>
                    <a:pt x="215504" y="321"/>
                  </a:moveTo>
                  <a:lnTo>
                    <a:pt x="215504" y="6406"/>
                  </a:lnTo>
                  <a:lnTo>
                    <a:pt x="209098" y="6406"/>
                  </a:lnTo>
                  <a:lnTo>
                    <a:pt x="209098" y="321"/>
                  </a:lnTo>
                  <a:close/>
                  <a:moveTo>
                    <a:pt x="222230" y="321"/>
                  </a:moveTo>
                  <a:lnTo>
                    <a:pt x="222230" y="6406"/>
                  </a:lnTo>
                  <a:lnTo>
                    <a:pt x="215843" y="6406"/>
                  </a:lnTo>
                  <a:lnTo>
                    <a:pt x="215843" y="321"/>
                  </a:lnTo>
                  <a:close/>
                  <a:moveTo>
                    <a:pt x="228975" y="321"/>
                  </a:moveTo>
                  <a:lnTo>
                    <a:pt x="228975" y="6406"/>
                  </a:lnTo>
                  <a:lnTo>
                    <a:pt x="222569" y="6406"/>
                  </a:lnTo>
                  <a:lnTo>
                    <a:pt x="222569" y="321"/>
                  </a:lnTo>
                  <a:close/>
                  <a:moveTo>
                    <a:pt x="235701" y="321"/>
                  </a:moveTo>
                  <a:lnTo>
                    <a:pt x="235701" y="6406"/>
                  </a:lnTo>
                  <a:lnTo>
                    <a:pt x="229296" y="6406"/>
                  </a:lnTo>
                  <a:lnTo>
                    <a:pt x="229296" y="321"/>
                  </a:lnTo>
                  <a:close/>
                  <a:moveTo>
                    <a:pt x="242428" y="321"/>
                  </a:moveTo>
                  <a:lnTo>
                    <a:pt x="242428" y="6406"/>
                  </a:lnTo>
                  <a:lnTo>
                    <a:pt x="236040" y="6406"/>
                  </a:lnTo>
                  <a:lnTo>
                    <a:pt x="236040" y="321"/>
                  </a:lnTo>
                  <a:close/>
                  <a:moveTo>
                    <a:pt x="249173" y="321"/>
                  </a:moveTo>
                  <a:lnTo>
                    <a:pt x="249173" y="6406"/>
                  </a:lnTo>
                  <a:lnTo>
                    <a:pt x="242767" y="6406"/>
                  </a:lnTo>
                  <a:lnTo>
                    <a:pt x="242767" y="321"/>
                  </a:lnTo>
                  <a:close/>
                  <a:moveTo>
                    <a:pt x="255899" y="321"/>
                  </a:moveTo>
                  <a:lnTo>
                    <a:pt x="255899" y="6406"/>
                  </a:lnTo>
                  <a:lnTo>
                    <a:pt x="249512" y="6406"/>
                  </a:lnTo>
                  <a:lnTo>
                    <a:pt x="249512" y="321"/>
                  </a:lnTo>
                  <a:close/>
                  <a:moveTo>
                    <a:pt x="262644" y="321"/>
                  </a:moveTo>
                  <a:lnTo>
                    <a:pt x="262644" y="6406"/>
                  </a:lnTo>
                  <a:lnTo>
                    <a:pt x="256238" y="6406"/>
                  </a:lnTo>
                  <a:lnTo>
                    <a:pt x="256238" y="321"/>
                  </a:lnTo>
                  <a:close/>
                  <a:moveTo>
                    <a:pt x="269370" y="321"/>
                  </a:moveTo>
                  <a:lnTo>
                    <a:pt x="269370" y="6406"/>
                  </a:lnTo>
                  <a:lnTo>
                    <a:pt x="262983" y="6406"/>
                  </a:lnTo>
                  <a:lnTo>
                    <a:pt x="262983" y="321"/>
                  </a:lnTo>
                  <a:close/>
                  <a:moveTo>
                    <a:pt x="276115" y="321"/>
                  </a:moveTo>
                  <a:lnTo>
                    <a:pt x="276115" y="6406"/>
                  </a:lnTo>
                  <a:lnTo>
                    <a:pt x="269709" y="6406"/>
                  </a:lnTo>
                  <a:lnTo>
                    <a:pt x="269709" y="321"/>
                  </a:lnTo>
                  <a:close/>
                  <a:moveTo>
                    <a:pt x="282842" y="321"/>
                  </a:moveTo>
                  <a:lnTo>
                    <a:pt x="282842" y="6406"/>
                  </a:lnTo>
                  <a:lnTo>
                    <a:pt x="276436" y="6406"/>
                  </a:lnTo>
                  <a:lnTo>
                    <a:pt x="276436" y="321"/>
                  </a:lnTo>
                  <a:close/>
                  <a:moveTo>
                    <a:pt x="6745" y="6727"/>
                  </a:moveTo>
                  <a:lnTo>
                    <a:pt x="6745" y="12811"/>
                  </a:lnTo>
                  <a:lnTo>
                    <a:pt x="339" y="12811"/>
                  </a:lnTo>
                  <a:lnTo>
                    <a:pt x="339" y="6727"/>
                  </a:lnTo>
                  <a:close/>
                  <a:moveTo>
                    <a:pt x="13471" y="6727"/>
                  </a:moveTo>
                  <a:lnTo>
                    <a:pt x="13471" y="12811"/>
                  </a:lnTo>
                  <a:lnTo>
                    <a:pt x="7066" y="12811"/>
                  </a:lnTo>
                  <a:lnTo>
                    <a:pt x="7066" y="6727"/>
                  </a:lnTo>
                  <a:close/>
                  <a:moveTo>
                    <a:pt x="20198" y="6727"/>
                  </a:moveTo>
                  <a:lnTo>
                    <a:pt x="20198" y="12811"/>
                  </a:lnTo>
                  <a:lnTo>
                    <a:pt x="13810" y="12811"/>
                  </a:lnTo>
                  <a:lnTo>
                    <a:pt x="13810" y="6727"/>
                  </a:lnTo>
                  <a:close/>
                  <a:moveTo>
                    <a:pt x="26942" y="6727"/>
                  </a:moveTo>
                  <a:lnTo>
                    <a:pt x="26942" y="12811"/>
                  </a:lnTo>
                  <a:lnTo>
                    <a:pt x="20537" y="12811"/>
                  </a:lnTo>
                  <a:lnTo>
                    <a:pt x="20537" y="6727"/>
                  </a:lnTo>
                  <a:close/>
                  <a:moveTo>
                    <a:pt x="33669" y="6727"/>
                  </a:moveTo>
                  <a:lnTo>
                    <a:pt x="33669" y="12811"/>
                  </a:lnTo>
                  <a:lnTo>
                    <a:pt x="27281" y="12811"/>
                  </a:lnTo>
                  <a:lnTo>
                    <a:pt x="27281" y="6727"/>
                  </a:lnTo>
                  <a:close/>
                  <a:moveTo>
                    <a:pt x="40414" y="6727"/>
                  </a:moveTo>
                  <a:lnTo>
                    <a:pt x="40414" y="12811"/>
                  </a:lnTo>
                  <a:lnTo>
                    <a:pt x="34008" y="12811"/>
                  </a:lnTo>
                  <a:lnTo>
                    <a:pt x="34008" y="6727"/>
                  </a:lnTo>
                  <a:close/>
                  <a:moveTo>
                    <a:pt x="47140" y="6727"/>
                  </a:moveTo>
                  <a:lnTo>
                    <a:pt x="47140" y="12811"/>
                  </a:lnTo>
                  <a:lnTo>
                    <a:pt x="40753" y="12811"/>
                  </a:lnTo>
                  <a:lnTo>
                    <a:pt x="40753" y="6727"/>
                  </a:lnTo>
                  <a:close/>
                  <a:moveTo>
                    <a:pt x="53885" y="6727"/>
                  </a:moveTo>
                  <a:lnTo>
                    <a:pt x="53885" y="12811"/>
                  </a:lnTo>
                  <a:lnTo>
                    <a:pt x="47479" y="12811"/>
                  </a:lnTo>
                  <a:lnTo>
                    <a:pt x="47479" y="6727"/>
                  </a:lnTo>
                  <a:close/>
                  <a:moveTo>
                    <a:pt x="60611" y="6727"/>
                  </a:moveTo>
                  <a:lnTo>
                    <a:pt x="60611" y="12811"/>
                  </a:lnTo>
                  <a:lnTo>
                    <a:pt x="54206" y="12811"/>
                  </a:lnTo>
                  <a:lnTo>
                    <a:pt x="54206" y="6727"/>
                  </a:lnTo>
                  <a:close/>
                  <a:moveTo>
                    <a:pt x="67338" y="6727"/>
                  </a:moveTo>
                  <a:lnTo>
                    <a:pt x="67338" y="12811"/>
                  </a:lnTo>
                  <a:lnTo>
                    <a:pt x="60950" y="12811"/>
                  </a:lnTo>
                  <a:lnTo>
                    <a:pt x="60950" y="6727"/>
                  </a:lnTo>
                  <a:close/>
                  <a:moveTo>
                    <a:pt x="74083" y="6727"/>
                  </a:moveTo>
                  <a:lnTo>
                    <a:pt x="74083" y="12811"/>
                  </a:lnTo>
                  <a:lnTo>
                    <a:pt x="67677" y="12811"/>
                  </a:lnTo>
                  <a:lnTo>
                    <a:pt x="67677" y="6727"/>
                  </a:lnTo>
                  <a:close/>
                  <a:moveTo>
                    <a:pt x="80809" y="6727"/>
                  </a:moveTo>
                  <a:lnTo>
                    <a:pt x="80809" y="12811"/>
                  </a:lnTo>
                  <a:lnTo>
                    <a:pt x="74422" y="12811"/>
                  </a:lnTo>
                  <a:lnTo>
                    <a:pt x="74422" y="6727"/>
                  </a:lnTo>
                  <a:close/>
                  <a:moveTo>
                    <a:pt x="87554" y="6727"/>
                  </a:moveTo>
                  <a:lnTo>
                    <a:pt x="87554" y="12811"/>
                  </a:lnTo>
                  <a:lnTo>
                    <a:pt x="81148" y="12811"/>
                  </a:lnTo>
                  <a:lnTo>
                    <a:pt x="81148" y="6727"/>
                  </a:lnTo>
                  <a:close/>
                  <a:moveTo>
                    <a:pt x="94281" y="6727"/>
                  </a:moveTo>
                  <a:lnTo>
                    <a:pt x="94281" y="12811"/>
                  </a:lnTo>
                  <a:lnTo>
                    <a:pt x="87893" y="12811"/>
                  </a:lnTo>
                  <a:lnTo>
                    <a:pt x="87893" y="6727"/>
                  </a:lnTo>
                  <a:close/>
                  <a:moveTo>
                    <a:pt x="101025" y="6727"/>
                  </a:moveTo>
                  <a:lnTo>
                    <a:pt x="101025" y="12811"/>
                  </a:lnTo>
                  <a:lnTo>
                    <a:pt x="94620" y="12811"/>
                  </a:lnTo>
                  <a:lnTo>
                    <a:pt x="94620" y="6727"/>
                  </a:lnTo>
                  <a:close/>
                  <a:moveTo>
                    <a:pt x="107752" y="6727"/>
                  </a:moveTo>
                  <a:lnTo>
                    <a:pt x="107752" y="12811"/>
                  </a:lnTo>
                  <a:lnTo>
                    <a:pt x="101346" y="12811"/>
                  </a:lnTo>
                  <a:lnTo>
                    <a:pt x="101346" y="6727"/>
                  </a:lnTo>
                  <a:close/>
                  <a:moveTo>
                    <a:pt x="114478" y="6727"/>
                  </a:moveTo>
                  <a:lnTo>
                    <a:pt x="114478" y="12811"/>
                  </a:lnTo>
                  <a:lnTo>
                    <a:pt x="108091" y="12811"/>
                  </a:lnTo>
                  <a:lnTo>
                    <a:pt x="108091" y="6727"/>
                  </a:lnTo>
                  <a:close/>
                  <a:moveTo>
                    <a:pt x="121223" y="6727"/>
                  </a:moveTo>
                  <a:lnTo>
                    <a:pt x="121223" y="12811"/>
                  </a:lnTo>
                  <a:lnTo>
                    <a:pt x="114817" y="12811"/>
                  </a:lnTo>
                  <a:lnTo>
                    <a:pt x="114817" y="6727"/>
                  </a:lnTo>
                  <a:close/>
                  <a:moveTo>
                    <a:pt x="127950" y="6727"/>
                  </a:moveTo>
                  <a:lnTo>
                    <a:pt x="127950" y="12811"/>
                  </a:lnTo>
                  <a:lnTo>
                    <a:pt x="121562" y="12811"/>
                  </a:lnTo>
                  <a:lnTo>
                    <a:pt x="121562" y="6727"/>
                  </a:lnTo>
                  <a:close/>
                  <a:moveTo>
                    <a:pt x="134694" y="6727"/>
                  </a:moveTo>
                  <a:lnTo>
                    <a:pt x="134694" y="12811"/>
                  </a:lnTo>
                  <a:lnTo>
                    <a:pt x="128289" y="12811"/>
                  </a:lnTo>
                  <a:lnTo>
                    <a:pt x="128289" y="6727"/>
                  </a:lnTo>
                  <a:close/>
                  <a:moveTo>
                    <a:pt x="141421" y="6727"/>
                  </a:moveTo>
                  <a:lnTo>
                    <a:pt x="141421" y="12811"/>
                  </a:lnTo>
                  <a:lnTo>
                    <a:pt x="135033" y="12811"/>
                  </a:lnTo>
                  <a:lnTo>
                    <a:pt x="135033" y="6727"/>
                  </a:lnTo>
                  <a:close/>
                  <a:moveTo>
                    <a:pt x="148148" y="6727"/>
                  </a:moveTo>
                  <a:lnTo>
                    <a:pt x="148148" y="12811"/>
                  </a:lnTo>
                  <a:lnTo>
                    <a:pt x="141760" y="12811"/>
                  </a:lnTo>
                  <a:lnTo>
                    <a:pt x="141760" y="6727"/>
                  </a:lnTo>
                  <a:close/>
                  <a:moveTo>
                    <a:pt x="154892" y="6727"/>
                  </a:moveTo>
                  <a:lnTo>
                    <a:pt x="154892" y="12811"/>
                  </a:lnTo>
                  <a:lnTo>
                    <a:pt x="148487" y="12811"/>
                  </a:lnTo>
                  <a:lnTo>
                    <a:pt x="148487" y="6727"/>
                  </a:lnTo>
                  <a:close/>
                  <a:moveTo>
                    <a:pt x="161619" y="6727"/>
                  </a:moveTo>
                  <a:lnTo>
                    <a:pt x="161619" y="12811"/>
                  </a:lnTo>
                  <a:lnTo>
                    <a:pt x="155231" y="12811"/>
                  </a:lnTo>
                  <a:lnTo>
                    <a:pt x="155231" y="6727"/>
                  </a:lnTo>
                  <a:close/>
                  <a:moveTo>
                    <a:pt x="168363" y="6727"/>
                  </a:moveTo>
                  <a:lnTo>
                    <a:pt x="168363" y="12811"/>
                  </a:lnTo>
                  <a:lnTo>
                    <a:pt x="161958" y="12811"/>
                  </a:lnTo>
                  <a:lnTo>
                    <a:pt x="161958" y="6727"/>
                  </a:lnTo>
                  <a:close/>
                  <a:moveTo>
                    <a:pt x="175090" y="6727"/>
                  </a:moveTo>
                  <a:lnTo>
                    <a:pt x="175090" y="12811"/>
                  </a:lnTo>
                  <a:lnTo>
                    <a:pt x="168702" y="12811"/>
                  </a:lnTo>
                  <a:lnTo>
                    <a:pt x="168702" y="6727"/>
                  </a:lnTo>
                  <a:close/>
                  <a:moveTo>
                    <a:pt x="181834" y="6727"/>
                  </a:moveTo>
                  <a:lnTo>
                    <a:pt x="181834" y="12811"/>
                  </a:lnTo>
                  <a:lnTo>
                    <a:pt x="175429" y="12811"/>
                  </a:lnTo>
                  <a:lnTo>
                    <a:pt x="175429" y="6727"/>
                  </a:lnTo>
                  <a:close/>
                  <a:moveTo>
                    <a:pt x="188561" y="6727"/>
                  </a:moveTo>
                  <a:lnTo>
                    <a:pt x="188561" y="12811"/>
                  </a:lnTo>
                  <a:lnTo>
                    <a:pt x="182173" y="12811"/>
                  </a:lnTo>
                  <a:lnTo>
                    <a:pt x="182173" y="6727"/>
                  </a:lnTo>
                  <a:close/>
                  <a:moveTo>
                    <a:pt x="195288" y="6727"/>
                  </a:moveTo>
                  <a:lnTo>
                    <a:pt x="195288" y="12811"/>
                  </a:lnTo>
                  <a:lnTo>
                    <a:pt x="188900" y="12811"/>
                  </a:lnTo>
                  <a:lnTo>
                    <a:pt x="188900" y="6727"/>
                  </a:lnTo>
                  <a:close/>
                  <a:moveTo>
                    <a:pt x="202032" y="6727"/>
                  </a:moveTo>
                  <a:lnTo>
                    <a:pt x="202032" y="12811"/>
                  </a:lnTo>
                  <a:lnTo>
                    <a:pt x="195627" y="12811"/>
                  </a:lnTo>
                  <a:lnTo>
                    <a:pt x="195627" y="6727"/>
                  </a:lnTo>
                  <a:close/>
                  <a:moveTo>
                    <a:pt x="208759" y="6727"/>
                  </a:moveTo>
                  <a:lnTo>
                    <a:pt x="208759" y="12811"/>
                  </a:lnTo>
                  <a:lnTo>
                    <a:pt x="202371" y="12811"/>
                  </a:lnTo>
                  <a:lnTo>
                    <a:pt x="202371" y="6727"/>
                  </a:lnTo>
                  <a:close/>
                  <a:moveTo>
                    <a:pt x="215504" y="6727"/>
                  </a:moveTo>
                  <a:lnTo>
                    <a:pt x="215504" y="12811"/>
                  </a:lnTo>
                  <a:lnTo>
                    <a:pt x="209098" y="12811"/>
                  </a:lnTo>
                  <a:lnTo>
                    <a:pt x="209098" y="6727"/>
                  </a:lnTo>
                  <a:close/>
                  <a:moveTo>
                    <a:pt x="222230" y="6727"/>
                  </a:moveTo>
                  <a:lnTo>
                    <a:pt x="222230" y="12811"/>
                  </a:lnTo>
                  <a:lnTo>
                    <a:pt x="215843" y="12811"/>
                  </a:lnTo>
                  <a:lnTo>
                    <a:pt x="215843" y="6727"/>
                  </a:lnTo>
                  <a:close/>
                  <a:moveTo>
                    <a:pt x="228975" y="6727"/>
                  </a:moveTo>
                  <a:lnTo>
                    <a:pt x="228975" y="12811"/>
                  </a:lnTo>
                  <a:lnTo>
                    <a:pt x="222569" y="12811"/>
                  </a:lnTo>
                  <a:lnTo>
                    <a:pt x="222569" y="6727"/>
                  </a:lnTo>
                  <a:close/>
                  <a:moveTo>
                    <a:pt x="235701" y="6727"/>
                  </a:moveTo>
                  <a:lnTo>
                    <a:pt x="235701" y="12811"/>
                  </a:lnTo>
                  <a:lnTo>
                    <a:pt x="229296" y="12811"/>
                  </a:lnTo>
                  <a:lnTo>
                    <a:pt x="229296" y="6727"/>
                  </a:lnTo>
                  <a:close/>
                  <a:moveTo>
                    <a:pt x="242428" y="6727"/>
                  </a:moveTo>
                  <a:lnTo>
                    <a:pt x="242428" y="12811"/>
                  </a:lnTo>
                  <a:lnTo>
                    <a:pt x="236040" y="12811"/>
                  </a:lnTo>
                  <a:lnTo>
                    <a:pt x="236040" y="6727"/>
                  </a:lnTo>
                  <a:close/>
                  <a:moveTo>
                    <a:pt x="249173" y="6727"/>
                  </a:moveTo>
                  <a:lnTo>
                    <a:pt x="249173" y="12811"/>
                  </a:lnTo>
                  <a:lnTo>
                    <a:pt x="242767" y="12811"/>
                  </a:lnTo>
                  <a:lnTo>
                    <a:pt x="242767" y="6727"/>
                  </a:lnTo>
                  <a:close/>
                  <a:moveTo>
                    <a:pt x="255899" y="6727"/>
                  </a:moveTo>
                  <a:lnTo>
                    <a:pt x="255899" y="12811"/>
                  </a:lnTo>
                  <a:lnTo>
                    <a:pt x="249512" y="12811"/>
                  </a:lnTo>
                  <a:lnTo>
                    <a:pt x="249512" y="6727"/>
                  </a:lnTo>
                  <a:close/>
                  <a:moveTo>
                    <a:pt x="262644" y="6727"/>
                  </a:moveTo>
                  <a:lnTo>
                    <a:pt x="262644" y="12811"/>
                  </a:lnTo>
                  <a:lnTo>
                    <a:pt x="256238" y="12811"/>
                  </a:lnTo>
                  <a:lnTo>
                    <a:pt x="256238" y="6727"/>
                  </a:lnTo>
                  <a:close/>
                  <a:moveTo>
                    <a:pt x="269370" y="6727"/>
                  </a:moveTo>
                  <a:lnTo>
                    <a:pt x="269370" y="12811"/>
                  </a:lnTo>
                  <a:lnTo>
                    <a:pt x="262983" y="12811"/>
                  </a:lnTo>
                  <a:lnTo>
                    <a:pt x="262983" y="6727"/>
                  </a:lnTo>
                  <a:close/>
                  <a:moveTo>
                    <a:pt x="276115" y="6727"/>
                  </a:moveTo>
                  <a:lnTo>
                    <a:pt x="276115" y="12811"/>
                  </a:lnTo>
                  <a:lnTo>
                    <a:pt x="269709" y="12811"/>
                  </a:lnTo>
                  <a:lnTo>
                    <a:pt x="269709" y="6727"/>
                  </a:lnTo>
                  <a:close/>
                  <a:moveTo>
                    <a:pt x="282842" y="6727"/>
                  </a:moveTo>
                  <a:lnTo>
                    <a:pt x="282842" y="12811"/>
                  </a:lnTo>
                  <a:lnTo>
                    <a:pt x="276436" y="12811"/>
                  </a:lnTo>
                  <a:lnTo>
                    <a:pt x="276436" y="6727"/>
                  </a:lnTo>
                  <a:close/>
                  <a:moveTo>
                    <a:pt x="6745" y="13132"/>
                  </a:moveTo>
                  <a:lnTo>
                    <a:pt x="6745" y="19217"/>
                  </a:lnTo>
                  <a:lnTo>
                    <a:pt x="339" y="19217"/>
                  </a:lnTo>
                  <a:lnTo>
                    <a:pt x="339" y="13132"/>
                  </a:lnTo>
                  <a:close/>
                  <a:moveTo>
                    <a:pt x="13471" y="13132"/>
                  </a:moveTo>
                  <a:lnTo>
                    <a:pt x="13471" y="19217"/>
                  </a:lnTo>
                  <a:lnTo>
                    <a:pt x="7066" y="19217"/>
                  </a:lnTo>
                  <a:lnTo>
                    <a:pt x="7066" y="13132"/>
                  </a:lnTo>
                  <a:close/>
                  <a:moveTo>
                    <a:pt x="20198" y="13132"/>
                  </a:moveTo>
                  <a:lnTo>
                    <a:pt x="20198" y="19217"/>
                  </a:lnTo>
                  <a:lnTo>
                    <a:pt x="13810" y="19217"/>
                  </a:lnTo>
                  <a:lnTo>
                    <a:pt x="13810" y="13132"/>
                  </a:lnTo>
                  <a:close/>
                  <a:moveTo>
                    <a:pt x="26942" y="13132"/>
                  </a:moveTo>
                  <a:lnTo>
                    <a:pt x="26942" y="19217"/>
                  </a:lnTo>
                  <a:lnTo>
                    <a:pt x="20537" y="19217"/>
                  </a:lnTo>
                  <a:lnTo>
                    <a:pt x="20537" y="13132"/>
                  </a:lnTo>
                  <a:close/>
                  <a:moveTo>
                    <a:pt x="33669" y="13132"/>
                  </a:moveTo>
                  <a:lnTo>
                    <a:pt x="33669" y="19217"/>
                  </a:lnTo>
                  <a:lnTo>
                    <a:pt x="27281" y="19217"/>
                  </a:lnTo>
                  <a:lnTo>
                    <a:pt x="27281" y="13132"/>
                  </a:lnTo>
                  <a:close/>
                  <a:moveTo>
                    <a:pt x="40414" y="13132"/>
                  </a:moveTo>
                  <a:lnTo>
                    <a:pt x="40414" y="19217"/>
                  </a:lnTo>
                  <a:lnTo>
                    <a:pt x="34008" y="19217"/>
                  </a:lnTo>
                  <a:lnTo>
                    <a:pt x="34008" y="13132"/>
                  </a:lnTo>
                  <a:close/>
                  <a:moveTo>
                    <a:pt x="47140" y="13132"/>
                  </a:moveTo>
                  <a:lnTo>
                    <a:pt x="47140" y="19217"/>
                  </a:lnTo>
                  <a:lnTo>
                    <a:pt x="40753" y="19217"/>
                  </a:lnTo>
                  <a:lnTo>
                    <a:pt x="40753" y="13132"/>
                  </a:lnTo>
                  <a:close/>
                  <a:moveTo>
                    <a:pt x="53885" y="13132"/>
                  </a:moveTo>
                  <a:lnTo>
                    <a:pt x="53885" y="19217"/>
                  </a:lnTo>
                  <a:lnTo>
                    <a:pt x="47479" y="19217"/>
                  </a:lnTo>
                  <a:lnTo>
                    <a:pt x="47479" y="13132"/>
                  </a:lnTo>
                  <a:close/>
                  <a:moveTo>
                    <a:pt x="60611" y="13132"/>
                  </a:moveTo>
                  <a:lnTo>
                    <a:pt x="60611" y="19217"/>
                  </a:lnTo>
                  <a:lnTo>
                    <a:pt x="54206" y="19217"/>
                  </a:lnTo>
                  <a:lnTo>
                    <a:pt x="54206" y="13132"/>
                  </a:lnTo>
                  <a:close/>
                  <a:moveTo>
                    <a:pt x="67338" y="13132"/>
                  </a:moveTo>
                  <a:lnTo>
                    <a:pt x="67338" y="19217"/>
                  </a:lnTo>
                  <a:lnTo>
                    <a:pt x="60950" y="19217"/>
                  </a:lnTo>
                  <a:lnTo>
                    <a:pt x="60950" y="13132"/>
                  </a:lnTo>
                  <a:close/>
                  <a:moveTo>
                    <a:pt x="74083" y="13132"/>
                  </a:moveTo>
                  <a:lnTo>
                    <a:pt x="74083" y="19217"/>
                  </a:lnTo>
                  <a:lnTo>
                    <a:pt x="67677" y="19217"/>
                  </a:lnTo>
                  <a:lnTo>
                    <a:pt x="67677" y="13132"/>
                  </a:lnTo>
                  <a:close/>
                  <a:moveTo>
                    <a:pt x="80809" y="13132"/>
                  </a:moveTo>
                  <a:lnTo>
                    <a:pt x="80809" y="19217"/>
                  </a:lnTo>
                  <a:lnTo>
                    <a:pt x="74422" y="19217"/>
                  </a:lnTo>
                  <a:lnTo>
                    <a:pt x="74422" y="13132"/>
                  </a:lnTo>
                  <a:close/>
                  <a:moveTo>
                    <a:pt x="87554" y="13132"/>
                  </a:moveTo>
                  <a:lnTo>
                    <a:pt x="87554" y="19217"/>
                  </a:lnTo>
                  <a:lnTo>
                    <a:pt x="81148" y="19217"/>
                  </a:lnTo>
                  <a:lnTo>
                    <a:pt x="81148" y="13132"/>
                  </a:lnTo>
                  <a:close/>
                  <a:moveTo>
                    <a:pt x="94281" y="13132"/>
                  </a:moveTo>
                  <a:lnTo>
                    <a:pt x="94281" y="19217"/>
                  </a:lnTo>
                  <a:lnTo>
                    <a:pt x="87893" y="19217"/>
                  </a:lnTo>
                  <a:lnTo>
                    <a:pt x="87893" y="13132"/>
                  </a:lnTo>
                  <a:close/>
                  <a:moveTo>
                    <a:pt x="101025" y="13132"/>
                  </a:moveTo>
                  <a:lnTo>
                    <a:pt x="101025" y="19217"/>
                  </a:lnTo>
                  <a:lnTo>
                    <a:pt x="94620" y="19217"/>
                  </a:lnTo>
                  <a:lnTo>
                    <a:pt x="94620" y="13132"/>
                  </a:lnTo>
                  <a:close/>
                  <a:moveTo>
                    <a:pt x="107752" y="13132"/>
                  </a:moveTo>
                  <a:lnTo>
                    <a:pt x="107752" y="19217"/>
                  </a:lnTo>
                  <a:lnTo>
                    <a:pt x="101346" y="19217"/>
                  </a:lnTo>
                  <a:lnTo>
                    <a:pt x="101346" y="13132"/>
                  </a:lnTo>
                  <a:close/>
                  <a:moveTo>
                    <a:pt x="114478" y="13132"/>
                  </a:moveTo>
                  <a:lnTo>
                    <a:pt x="114478" y="19217"/>
                  </a:lnTo>
                  <a:lnTo>
                    <a:pt x="108091" y="19217"/>
                  </a:lnTo>
                  <a:lnTo>
                    <a:pt x="108091" y="13132"/>
                  </a:lnTo>
                  <a:close/>
                  <a:moveTo>
                    <a:pt x="121223" y="13132"/>
                  </a:moveTo>
                  <a:lnTo>
                    <a:pt x="121223" y="19217"/>
                  </a:lnTo>
                  <a:lnTo>
                    <a:pt x="114817" y="19217"/>
                  </a:lnTo>
                  <a:lnTo>
                    <a:pt x="114817" y="13132"/>
                  </a:lnTo>
                  <a:close/>
                  <a:moveTo>
                    <a:pt x="127950" y="13132"/>
                  </a:moveTo>
                  <a:lnTo>
                    <a:pt x="127950" y="19217"/>
                  </a:lnTo>
                  <a:lnTo>
                    <a:pt x="121562" y="19217"/>
                  </a:lnTo>
                  <a:lnTo>
                    <a:pt x="121562" y="13132"/>
                  </a:lnTo>
                  <a:close/>
                  <a:moveTo>
                    <a:pt x="134694" y="13132"/>
                  </a:moveTo>
                  <a:lnTo>
                    <a:pt x="134694" y="19217"/>
                  </a:lnTo>
                  <a:lnTo>
                    <a:pt x="128289" y="19217"/>
                  </a:lnTo>
                  <a:lnTo>
                    <a:pt x="128289" y="13132"/>
                  </a:lnTo>
                  <a:close/>
                  <a:moveTo>
                    <a:pt x="141421" y="13132"/>
                  </a:moveTo>
                  <a:lnTo>
                    <a:pt x="141421" y="19217"/>
                  </a:lnTo>
                  <a:lnTo>
                    <a:pt x="135033" y="19217"/>
                  </a:lnTo>
                  <a:lnTo>
                    <a:pt x="135033" y="13132"/>
                  </a:lnTo>
                  <a:close/>
                  <a:moveTo>
                    <a:pt x="148148" y="13132"/>
                  </a:moveTo>
                  <a:lnTo>
                    <a:pt x="148148" y="19217"/>
                  </a:lnTo>
                  <a:lnTo>
                    <a:pt x="141760" y="19217"/>
                  </a:lnTo>
                  <a:lnTo>
                    <a:pt x="141760" y="13132"/>
                  </a:lnTo>
                  <a:close/>
                  <a:moveTo>
                    <a:pt x="154892" y="13132"/>
                  </a:moveTo>
                  <a:lnTo>
                    <a:pt x="154892" y="19217"/>
                  </a:lnTo>
                  <a:lnTo>
                    <a:pt x="148487" y="19217"/>
                  </a:lnTo>
                  <a:lnTo>
                    <a:pt x="148487" y="13132"/>
                  </a:lnTo>
                  <a:close/>
                  <a:moveTo>
                    <a:pt x="161619" y="13132"/>
                  </a:moveTo>
                  <a:lnTo>
                    <a:pt x="161619" y="19217"/>
                  </a:lnTo>
                  <a:lnTo>
                    <a:pt x="155231" y="19217"/>
                  </a:lnTo>
                  <a:lnTo>
                    <a:pt x="155231" y="13132"/>
                  </a:lnTo>
                  <a:close/>
                  <a:moveTo>
                    <a:pt x="168363" y="13132"/>
                  </a:moveTo>
                  <a:lnTo>
                    <a:pt x="168363" y="19217"/>
                  </a:lnTo>
                  <a:lnTo>
                    <a:pt x="161958" y="19217"/>
                  </a:lnTo>
                  <a:lnTo>
                    <a:pt x="161958" y="13132"/>
                  </a:lnTo>
                  <a:close/>
                  <a:moveTo>
                    <a:pt x="175090" y="13132"/>
                  </a:moveTo>
                  <a:lnTo>
                    <a:pt x="175090" y="19217"/>
                  </a:lnTo>
                  <a:lnTo>
                    <a:pt x="168702" y="19217"/>
                  </a:lnTo>
                  <a:lnTo>
                    <a:pt x="168702" y="13132"/>
                  </a:lnTo>
                  <a:close/>
                  <a:moveTo>
                    <a:pt x="181834" y="13132"/>
                  </a:moveTo>
                  <a:lnTo>
                    <a:pt x="181834" y="19217"/>
                  </a:lnTo>
                  <a:lnTo>
                    <a:pt x="175429" y="19217"/>
                  </a:lnTo>
                  <a:lnTo>
                    <a:pt x="175429" y="13132"/>
                  </a:lnTo>
                  <a:close/>
                  <a:moveTo>
                    <a:pt x="188561" y="13132"/>
                  </a:moveTo>
                  <a:lnTo>
                    <a:pt x="188561" y="19217"/>
                  </a:lnTo>
                  <a:lnTo>
                    <a:pt x="182173" y="19217"/>
                  </a:lnTo>
                  <a:lnTo>
                    <a:pt x="182173" y="13132"/>
                  </a:lnTo>
                  <a:close/>
                  <a:moveTo>
                    <a:pt x="195288" y="13132"/>
                  </a:moveTo>
                  <a:lnTo>
                    <a:pt x="195288" y="19217"/>
                  </a:lnTo>
                  <a:lnTo>
                    <a:pt x="188900" y="19217"/>
                  </a:lnTo>
                  <a:lnTo>
                    <a:pt x="188900" y="13132"/>
                  </a:lnTo>
                  <a:close/>
                  <a:moveTo>
                    <a:pt x="202032" y="13132"/>
                  </a:moveTo>
                  <a:lnTo>
                    <a:pt x="202032" y="19217"/>
                  </a:lnTo>
                  <a:lnTo>
                    <a:pt x="195627" y="19217"/>
                  </a:lnTo>
                  <a:lnTo>
                    <a:pt x="195627" y="13132"/>
                  </a:lnTo>
                  <a:close/>
                  <a:moveTo>
                    <a:pt x="208759" y="13132"/>
                  </a:moveTo>
                  <a:lnTo>
                    <a:pt x="208759" y="19217"/>
                  </a:lnTo>
                  <a:lnTo>
                    <a:pt x="202371" y="19217"/>
                  </a:lnTo>
                  <a:lnTo>
                    <a:pt x="202371" y="13132"/>
                  </a:lnTo>
                  <a:close/>
                  <a:moveTo>
                    <a:pt x="215504" y="13132"/>
                  </a:moveTo>
                  <a:lnTo>
                    <a:pt x="215504" y="19217"/>
                  </a:lnTo>
                  <a:lnTo>
                    <a:pt x="209098" y="19217"/>
                  </a:lnTo>
                  <a:lnTo>
                    <a:pt x="209098" y="13132"/>
                  </a:lnTo>
                  <a:close/>
                  <a:moveTo>
                    <a:pt x="222230" y="13132"/>
                  </a:moveTo>
                  <a:lnTo>
                    <a:pt x="222230" y="19217"/>
                  </a:lnTo>
                  <a:lnTo>
                    <a:pt x="215843" y="19217"/>
                  </a:lnTo>
                  <a:lnTo>
                    <a:pt x="215843" y="13132"/>
                  </a:lnTo>
                  <a:close/>
                  <a:moveTo>
                    <a:pt x="228975" y="13132"/>
                  </a:moveTo>
                  <a:lnTo>
                    <a:pt x="228975" y="19217"/>
                  </a:lnTo>
                  <a:lnTo>
                    <a:pt x="222569" y="19217"/>
                  </a:lnTo>
                  <a:lnTo>
                    <a:pt x="222569" y="13132"/>
                  </a:lnTo>
                  <a:close/>
                  <a:moveTo>
                    <a:pt x="235701" y="13132"/>
                  </a:moveTo>
                  <a:lnTo>
                    <a:pt x="235701" y="19217"/>
                  </a:lnTo>
                  <a:lnTo>
                    <a:pt x="229296" y="19217"/>
                  </a:lnTo>
                  <a:lnTo>
                    <a:pt x="229296" y="13132"/>
                  </a:lnTo>
                  <a:close/>
                  <a:moveTo>
                    <a:pt x="242428" y="13132"/>
                  </a:moveTo>
                  <a:lnTo>
                    <a:pt x="242428" y="19217"/>
                  </a:lnTo>
                  <a:lnTo>
                    <a:pt x="236040" y="19217"/>
                  </a:lnTo>
                  <a:lnTo>
                    <a:pt x="236040" y="13132"/>
                  </a:lnTo>
                  <a:close/>
                  <a:moveTo>
                    <a:pt x="249173" y="13132"/>
                  </a:moveTo>
                  <a:lnTo>
                    <a:pt x="249173" y="19217"/>
                  </a:lnTo>
                  <a:lnTo>
                    <a:pt x="242767" y="19217"/>
                  </a:lnTo>
                  <a:lnTo>
                    <a:pt x="242767" y="13132"/>
                  </a:lnTo>
                  <a:close/>
                  <a:moveTo>
                    <a:pt x="255899" y="13132"/>
                  </a:moveTo>
                  <a:lnTo>
                    <a:pt x="255899" y="19217"/>
                  </a:lnTo>
                  <a:lnTo>
                    <a:pt x="249512" y="19217"/>
                  </a:lnTo>
                  <a:lnTo>
                    <a:pt x="249512" y="13132"/>
                  </a:lnTo>
                  <a:close/>
                  <a:moveTo>
                    <a:pt x="262644" y="13132"/>
                  </a:moveTo>
                  <a:lnTo>
                    <a:pt x="262644" y="19217"/>
                  </a:lnTo>
                  <a:lnTo>
                    <a:pt x="256238" y="19217"/>
                  </a:lnTo>
                  <a:lnTo>
                    <a:pt x="256238" y="13132"/>
                  </a:lnTo>
                  <a:close/>
                  <a:moveTo>
                    <a:pt x="269370" y="13132"/>
                  </a:moveTo>
                  <a:lnTo>
                    <a:pt x="269370" y="19217"/>
                  </a:lnTo>
                  <a:lnTo>
                    <a:pt x="262983" y="19217"/>
                  </a:lnTo>
                  <a:lnTo>
                    <a:pt x="262983" y="13132"/>
                  </a:lnTo>
                  <a:close/>
                  <a:moveTo>
                    <a:pt x="276115" y="13132"/>
                  </a:moveTo>
                  <a:lnTo>
                    <a:pt x="276115" y="19217"/>
                  </a:lnTo>
                  <a:lnTo>
                    <a:pt x="269709" y="19217"/>
                  </a:lnTo>
                  <a:lnTo>
                    <a:pt x="269709" y="13132"/>
                  </a:lnTo>
                  <a:close/>
                  <a:moveTo>
                    <a:pt x="282842" y="13132"/>
                  </a:moveTo>
                  <a:lnTo>
                    <a:pt x="282842" y="19217"/>
                  </a:lnTo>
                  <a:lnTo>
                    <a:pt x="276436" y="19217"/>
                  </a:lnTo>
                  <a:lnTo>
                    <a:pt x="276436" y="13132"/>
                  </a:lnTo>
                  <a:close/>
                  <a:moveTo>
                    <a:pt x="6745" y="19538"/>
                  </a:moveTo>
                  <a:lnTo>
                    <a:pt x="6745" y="25622"/>
                  </a:lnTo>
                  <a:lnTo>
                    <a:pt x="339" y="25622"/>
                  </a:lnTo>
                  <a:lnTo>
                    <a:pt x="339" y="19538"/>
                  </a:lnTo>
                  <a:close/>
                  <a:moveTo>
                    <a:pt x="13471" y="19538"/>
                  </a:moveTo>
                  <a:lnTo>
                    <a:pt x="13471" y="25622"/>
                  </a:lnTo>
                  <a:lnTo>
                    <a:pt x="7066" y="25622"/>
                  </a:lnTo>
                  <a:lnTo>
                    <a:pt x="7066" y="19538"/>
                  </a:lnTo>
                  <a:close/>
                  <a:moveTo>
                    <a:pt x="20198" y="19538"/>
                  </a:moveTo>
                  <a:lnTo>
                    <a:pt x="20198" y="25622"/>
                  </a:lnTo>
                  <a:lnTo>
                    <a:pt x="13810" y="25622"/>
                  </a:lnTo>
                  <a:lnTo>
                    <a:pt x="13810" y="19538"/>
                  </a:lnTo>
                  <a:close/>
                  <a:moveTo>
                    <a:pt x="26942" y="19538"/>
                  </a:moveTo>
                  <a:lnTo>
                    <a:pt x="26942" y="25622"/>
                  </a:lnTo>
                  <a:lnTo>
                    <a:pt x="20537" y="25622"/>
                  </a:lnTo>
                  <a:lnTo>
                    <a:pt x="20537" y="19538"/>
                  </a:lnTo>
                  <a:close/>
                  <a:moveTo>
                    <a:pt x="33669" y="19538"/>
                  </a:moveTo>
                  <a:lnTo>
                    <a:pt x="33669" y="25622"/>
                  </a:lnTo>
                  <a:lnTo>
                    <a:pt x="27281" y="25622"/>
                  </a:lnTo>
                  <a:lnTo>
                    <a:pt x="27281" y="19538"/>
                  </a:lnTo>
                  <a:close/>
                  <a:moveTo>
                    <a:pt x="40414" y="19538"/>
                  </a:moveTo>
                  <a:lnTo>
                    <a:pt x="40414" y="25622"/>
                  </a:lnTo>
                  <a:lnTo>
                    <a:pt x="34008" y="25622"/>
                  </a:lnTo>
                  <a:lnTo>
                    <a:pt x="34008" y="19538"/>
                  </a:lnTo>
                  <a:close/>
                  <a:moveTo>
                    <a:pt x="47140" y="19538"/>
                  </a:moveTo>
                  <a:lnTo>
                    <a:pt x="47140" y="25622"/>
                  </a:lnTo>
                  <a:lnTo>
                    <a:pt x="40753" y="25622"/>
                  </a:lnTo>
                  <a:lnTo>
                    <a:pt x="40753" y="19538"/>
                  </a:lnTo>
                  <a:close/>
                  <a:moveTo>
                    <a:pt x="53885" y="19538"/>
                  </a:moveTo>
                  <a:lnTo>
                    <a:pt x="53885" y="25622"/>
                  </a:lnTo>
                  <a:lnTo>
                    <a:pt x="47479" y="25622"/>
                  </a:lnTo>
                  <a:lnTo>
                    <a:pt x="47479" y="19538"/>
                  </a:lnTo>
                  <a:close/>
                  <a:moveTo>
                    <a:pt x="60611" y="19538"/>
                  </a:moveTo>
                  <a:lnTo>
                    <a:pt x="60611" y="25622"/>
                  </a:lnTo>
                  <a:lnTo>
                    <a:pt x="54206" y="25622"/>
                  </a:lnTo>
                  <a:lnTo>
                    <a:pt x="54206" y="19538"/>
                  </a:lnTo>
                  <a:close/>
                  <a:moveTo>
                    <a:pt x="67338" y="19538"/>
                  </a:moveTo>
                  <a:lnTo>
                    <a:pt x="67338" y="25622"/>
                  </a:lnTo>
                  <a:lnTo>
                    <a:pt x="60950" y="25622"/>
                  </a:lnTo>
                  <a:lnTo>
                    <a:pt x="60950" y="19538"/>
                  </a:lnTo>
                  <a:close/>
                  <a:moveTo>
                    <a:pt x="74083" y="19538"/>
                  </a:moveTo>
                  <a:lnTo>
                    <a:pt x="74083" y="25622"/>
                  </a:lnTo>
                  <a:lnTo>
                    <a:pt x="67677" y="25622"/>
                  </a:lnTo>
                  <a:lnTo>
                    <a:pt x="67677" y="19538"/>
                  </a:lnTo>
                  <a:close/>
                  <a:moveTo>
                    <a:pt x="80809" y="19538"/>
                  </a:moveTo>
                  <a:lnTo>
                    <a:pt x="80809" y="25622"/>
                  </a:lnTo>
                  <a:lnTo>
                    <a:pt x="74422" y="25622"/>
                  </a:lnTo>
                  <a:lnTo>
                    <a:pt x="74422" y="19538"/>
                  </a:lnTo>
                  <a:close/>
                  <a:moveTo>
                    <a:pt x="87554" y="19538"/>
                  </a:moveTo>
                  <a:lnTo>
                    <a:pt x="87554" y="25622"/>
                  </a:lnTo>
                  <a:lnTo>
                    <a:pt x="81148" y="25622"/>
                  </a:lnTo>
                  <a:lnTo>
                    <a:pt x="81148" y="19538"/>
                  </a:lnTo>
                  <a:close/>
                  <a:moveTo>
                    <a:pt x="94281" y="19538"/>
                  </a:moveTo>
                  <a:lnTo>
                    <a:pt x="94281" y="25622"/>
                  </a:lnTo>
                  <a:lnTo>
                    <a:pt x="87893" y="25622"/>
                  </a:lnTo>
                  <a:lnTo>
                    <a:pt x="87893" y="19538"/>
                  </a:lnTo>
                  <a:close/>
                  <a:moveTo>
                    <a:pt x="101025" y="19538"/>
                  </a:moveTo>
                  <a:lnTo>
                    <a:pt x="101025" y="25622"/>
                  </a:lnTo>
                  <a:lnTo>
                    <a:pt x="94620" y="25622"/>
                  </a:lnTo>
                  <a:lnTo>
                    <a:pt x="94620" y="19538"/>
                  </a:lnTo>
                  <a:close/>
                  <a:moveTo>
                    <a:pt x="107752" y="19538"/>
                  </a:moveTo>
                  <a:lnTo>
                    <a:pt x="107752" y="25622"/>
                  </a:lnTo>
                  <a:lnTo>
                    <a:pt x="101346" y="25622"/>
                  </a:lnTo>
                  <a:lnTo>
                    <a:pt x="101346" y="19538"/>
                  </a:lnTo>
                  <a:close/>
                  <a:moveTo>
                    <a:pt x="114478" y="19538"/>
                  </a:moveTo>
                  <a:lnTo>
                    <a:pt x="114478" y="25622"/>
                  </a:lnTo>
                  <a:lnTo>
                    <a:pt x="108091" y="25622"/>
                  </a:lnTo>
                  <a:lnTo>
                    <a:pt x="108091" y="19538"/>
                  </a:lnTo>
                  <a:close/>
                  <a:moveTo>
                    <a:pt x="121223" y="19538"/>
                  </a:moveTo>
                  <a:lnTo>
                    <a:pt x="121223" y="25622"/>
                  </a:lnTo>
                  <a:lnTo>
                    <a:pt x="114817" y="25622"/>
                  </a:lnTo>
                  <a:lnTo>
                    <a:pt x="114817" y="19538"/>
                  </a:lnTo>
                  <a:close/>
                  <a:moveTo>
                    <a:pt x="127950" y="19538"/>
                  </a:moveTo>
                  <a:lnTo>
                    <a:pt x="127950" y="25622"/>
                  </a:lnTo>
                  <a:lnTo>
                    <a:pt x="121562" y="25622"/>
                  </a:lnTo>
                  <a:lnTo>
                    <a:pt x="121562" y="19538"/>
                  </a:lnTo>
                  <a:close/>
                  <a:moveTo>
                    <a:pt x="134694" y="19538"/>
                  </a:moveTo>
                  <a:lnTo>
                    <a:pt x="134694" y="25622"/>
                  </a:lnTo>
                  <a:lnTo>
                    <a:pt x="128289" y="25622"/>
                  </a:lnTo>
                  <a:lnTo>
                    <a:pt x="128289" y="19538"/>
                  </a:lnTo>
                  <a:close/>
                  <a:moveTo>
                    <a:pt x="141421" y="19538"/>
                  </a:moveTo>
                  <a:lnTo>
                    <a:pt x="141421" y="25622"/>
                  </a:lnTo>
                  <a:lnTo>
                    <a:pt x="135033" y="25622"/>
                  </a:lnTo>
                  <a:lnTo>
                    <a:pt x="135033" y="19538"/>
                  </a:lnTo>
                  <a:close/>
                  <a:moveTo>
                    <a:pt x="148148" y="19538"/>
                  </a:moveTo>
                  <a:lnTo>
                    <a:pt x="148148" y="25622"/>
                  </a:lnTo>
                  <a:lnTo>
                    <a:pt x="141760" y="25622"/>
                  </a:lnTo>
                  <a:lnTo>
                    <a:pt x="141760" y="19538"/>
                  </a:lnTo>
                  <a:close/>
                  <a:moveTo>
                    <a:pt x="154892" y="19538"/>
                  </a:moveTo>
                  <a:lnTo>
                    <a:pt x="154892" y="25622"/>
                  </a:lnTo>
                  <a:lnTo>
                    <a:pt x="148487" y="25622"/>
                  </a:lnTo>
                  <a:lnTo>
                    <a:pt x="148487" y="19538"/>
                  </a:lnTo>
                  <a:close/>
                  <a:moveTo>
                    <a:pt x="161619" y="19538"/>
                  </a:moveTo>
                  <a:lnTo>
                    <a:pt x="161619" y="25622"/>
                  </a:lnTo>
                  <a:lnTo>
                    <a:pt x="155231" y="25622"/>
                  </a:lnTo>
                  <a:lnTo>
                    <a:pt x="155231" y="19538"/>
                  </a:lnTo>
                  <a:close/>
                  <a:moveTo>
                    <a:pt x="168363" y="19538"/>
                  </a:moveTo>
                  <a:lnTo>
                    <a:pt x="168363" y="25622"/>
                  </a:lnTo>
                  <a:lnTo>
                    <a:pt x="161958" y="25622"/>
                  </a:lnTo>
                  <a:lnTo>
                    <a:pt x="161958" y="19538"/>
                  </a:lnTo>
                  <a:close/>
                  <a:moveTo>
                    <a:pt x="175090" y="19538"/>
                  </a:moveTo>
                  <a:lnTo>
                    <a:pt x="175090" y="25622"/>
                  </a:lnTo>
                  <a:lnTo>
                    <a:pt x="168702" y="25622"/>
                  </a:lnTo>
                  <a:lnTo>
                    <a:pt x="168702" y="19538"/>
                  </a:lnTo>
                  <a:close/>
                  <a:moveTo>
                    <a:pt x="181834" y="19538"/>
                  </a:moveTo>
                  <a:lnTo>
                    <a:pt x="181834" y="25622"/>
                  </a:lnTo>
                  <a:lnTo>
                    <a:pt x="175429" y="25622"/>
                  </a:lnTo>
                  <a:lnTo>
                    <a:pt x="175429" y="19538"/>
                  </a:lnTo>
                  <a:close/>
                  <a:moveTo>
                    <a:pt x="188561" y="19538"/>
                  </a:moveTo>
                  <a:lnTo>
                    <a:pt x="188561" y="25622"/>
                  </a:lnTo>
                  <a:lnTo>
                    <a:pt x="182173" y="25622"/>
                  </a:lnTo>
                  <a:lnTo>
                    <a:pt x="182173" y="19538"/>
                  </a:lnTo>
                  <a:close/>
                  <a:moveTo>
                    <a:pt x="195288" y="19538"/>
                  </a:moveTo>
                  <a:lnTo>
                    <a:pt x="195288" y="25622"/>
                  </a:lnTo>
                  <a:lnTo>
                    <a:pt x="188900" y="25622"/>
                  </a:lnTo>
                  <a:lnTo>
                    <a:pt x="188900" y="19538"/>
                  </a:lnTo>
                  <a:close/>
                  <a:moveTo>
                    <a:pt x="202032" y="19538"/>
                  </a:moveTo>
                  <a:lnTo>
                    <a:pt x="202032" y="25622"/>
                  </a:lnTo>
                  <a:lnTo>
                    <a:pt x="195627" y="25622"/>
                  </a:lnTo>
                  <a:lnTo>
                    <a:pt x="195627" y="19538"/>
                  </a:lnTo>
                  <a:close/>
                  <a:moveTo>
                    <a:pt x="208759" y="19538"/>
                  </a:moveTo>
                  <a:lnTo>
                    <a:pt x="208759" y="25622"/>
                  </a:lnTo>
                  <a:lnTo>
                    <a:pt x="202371" y="25622"/>
                  </a:lnTo>
                  <a:lnTo>
                    <a:pt x="202371" y="19538"/>
                  </a:lnTo>
                  <a:close/>
                  <a:moveTo>
                    <a:pt x="215504" y="19538"/>
                  </a:moveTo>
                  <a:lnTo>
                    <a:pt x="215504" y="25622"/>
                  </a:lnTo>
                  <a:lnTo>
                    <a:pt x="209098" y="25622"/>
                  </a:lnTo>
                  <a:lnTo>
                    <a:pt x="209098" y="19538"/>
                  </a:lnTo>
                  <a:close/>
                  <a:moveTo>
                    <a:pt x="222230" y="19538"/>
                  </a:moveTo>
                  <a:lnTo>
                    <a:pt x="222230" y="25622"/>
                  </a:lnTo>
                  <a:lnTo>
                    <a:pt x="215843" y="25622"/>
                  </a:lnTo>
                  <a:lnTo>
                    <a:pt x="215843" y="19538"/>
                  </a:lnTo>
                  <a:close/>
                  <a:moveTo>
                    <a:pt x="228975" y="19538"/>
                  </a:moveTo>
                  <a:lnTo>
                    <a:pt x="228975" y="25622"/>
                  </a:lnTo>
                  <a:lnTo>
                    <a:pt x="222569" y="25622"/>
                  </a:lnTo>
                  <a:lnTo>
                    <a:pt x="222569" y="19538"/>
                  </a:lnTo>
                  <a:close/>
                  <a:moveTo>
                    <a:pt x="235701" y="19538"/>
                  </a:moveTo>
                  <a:lnTo>
                    <a:pt x="235701" y="25622"/>
                  </a:lnTo>
                  <a:lnTo>
                    <a:pt x="229296" y="25622"/>
                  </a:lnTo>
                  <a:lnTo>
                    <a:pt x="229296" y="19538"/>
                  </a:lnTo>
                  <a:close/>
                  <a:moveTo>
                    <a:pt x="242428" y="19538"/>
                  </a:moveTo>
                  <a:lnTo>
                    <a:pt x="242428" y="25622"/>
                  </a:lnTo>
                  <a:lnTo>
                    <a:pt x="236040" y="25622"/>
                  </a:lnTo>
                  <a:lnTo>
                    <a:pt x="236040" y="19538"/>
                  </a:lnTo>
                  <a:close/>
                  <a:moveTo>
                    <a:pt x="249173" y="19538"/>
                  </a:moveTo>
                  <a:lnTo>
                    <a:pt x="249173" y="25622"/>
                  </a:lnTo>
                  <a:lnTo>
                    <a:pt x="242767" y="25622"/>
                  </a:lnTo>
                  <a:lnTo>
                    <a:pt x="242767" y="19538"/>
                  </a:lnTo>
                  <a:close/>
                  <a:moveTo>
                    <a:pt x="255899" y="19538"/>
                  </a:moveTo>
                  <a:lnTo>
                    <a:pt x="255899" y="25622"/>
                  </a:lnTo>
                  <a:lnTo>
                    <a:pt x="249512" y="25622"/>
                  </a:lnTo>
                  <a:lnTo>
                    <a:pt x="249512" y="19538"/>
                  </a:lnTo>
                  <a:close/>
                  <a:moveTo>
                    <a:pt x="262644" y="19538"/>
                  </a:moveTo>
                  <a:lnTo>
                    <a:pt x="262644" y="25622"/>
                  </a:lnTo>
                  <a:lnTo>
                    <a:pt x="256238" y="25622"/>
                  </a:lnTo>
                  <a:lnTo>
                    <a:pt x="256238" y="19538"/>
                  </a:lnTo>
                  <a:close/>
                  <a:moveTo>
                    <a:pt x="269370" y="19538"/>
                  </a:moveTo>
                  <a:lnTo>
                    <a:pt x="269370" y="25622"/>
                  </a:lnTo>
                  <a:lnTo>
                    <a:pt x="262983" y="25622"/>
                  </a:lnTo>
                  <a:lnTo>
                    <a:pt x="262983" y="19538"/>
                  </a:lnTo>
                  <a:close/>
                  <a:moveTo>
                    <a:pt x="276115" y="19538"/>
                  </a:moveTo>
                  <a:lnTo>
                    <a:pt x="276115" y="25622"/>
                  </a:lnTo>
                  <a:lnTo>
                    <a:pt x="269709" y="25622"/>
                  </a:lnTo>
                  <a:lnTo>
                    <a:pt x="269709" y="19538"/>
                  </a:lnTo>
                  <a:close/>
                  <a:moveTo>
                    <a:pt x="282842" y="19538"/>
                  </a:moveTo>
                  <a:lnTo>
                    <a:pt x="282842" y="25622"/>
                  </a:lnTo>
                  <a:lnTo>
                    <a:pt x="276436" y="25622"/>
                  </a:lnTo>
                  <a:lnTo>
                    <a:pt x="276436" y="19538"/>
                  </a:lnTo>
                  <a:close/>
                  <a:moveTo>
                    <a:pt x="6745" y="25943"/>
                  </a:moveTo>
                  <a:lnTo>
                    <a:pt x="6745" y="32028"/>
                  </a:lnTo>
                  <a:lnTo>
                    <a:pt x="339" y="32028"/>
                  </a:lnTo>
                  <a:lnTo>
                    <a:pt x="339" y="25943"/>
                  </a:lnTo>
                  <a:close/>
                  <a:moveTo>
                    <a:pt x="13471" y="25943"/>
                  </a:moveTo>
                  <a:lnTo>
                    <a:pt x="13471" y="32028"/>
                  </a:lnTo>
                  <a:lnTo>
                    <a:pt x="7066" y="32028"/>
                  </a:lnTo>
                  <a:lnTo>
                    <a:pt x="7066" y="25943"/>
                  </a:lnTo>
                  <a:close/>
                  <a:moveTo>
                    <a:pt x="20198" y="25943"/>
                  </a:moveTo>
                  <a:lnTo>
                    <a:pt x="20198" y="32028"/>
                  </a:lnTo>
                  <a:lnTo>
                    <a:pt x="13810" y="32028"/>
                  </a:lnTo>
                  <a:lnTo>
                    <a:pt x="13810" y="25943"/>
                  </a:lnTo>
                  <a:close/>
                  <a:moveTo>
                    <a:pt x="26942" y="25943"/>
                  </a:moveTo>
                  <a:lnTo>
                    <a:pt x="26942" y="32028"/>
                  </a:lnTo>
                  <a:lnTo>
                    <a:pt x="20537" y="32028"/>
                  </a:lnTo>
                  <a:lnTo>
                    <a:pt x="20537" y="25943"/>
                  </a:lnTo>
                  <a:close/>
                  <a:moveTo>
                    <a:pt x="33669" y="25943"/>
                  </a:moveTo>
                  <a:lnTo>
                    <a:pt x="33669" y="32028"/>
                  </a:lnTo>
                  <a:lnTo>
                    <a:pt x="27281" y="32028"/>
                  </a:lnTo>
                  <a:lnTo>
                    <a:pt x="27281" y="25943"/>
                  </a:lnTo>
                  <a:close/>
                  <a:moveTo>
                    <a:pt x="40414" y="25943"/>
                  </a:moveTo>
                  <a:lnTo>
                    <a:pt x="40414" y="32028"/>
                  </a:lnTo>
                  <a:lnTo>
                    <a:pt x="34008" y="32028"/>
                  </a:lnTo>
                  <a:lnTo>
                    <a:pt x="34008" y="25943"/>
                  </a:lnTo>
                  <a:close/>
                  <a:moveTo>
                    <a:pt x="47140" y="25943"/>
                  </a:moveTo>
                  <a:lnTo>
                    <a:pt x="47140" y="32028"/>
                  </a:lnTo>
                  <a:lnTo>
                    <a:pt x="40753" y="32028"/>
                  </a:lnTo>
                  <a:lnTo>
                    <a:pt x="40753" y="25943"/>
                  </a:lnTo>
                  <a:close/>
                  <a:moveTo>
                    <a:pt x="53885" y="25943"/>
                  </a:moveTo>
                  <a:lnTo>
                    <a:pt x="53885" y="32028"/>
                  </a:lnTo>
                  <a:lnTo>
                    <a:pt x="47479" y="32028"/>
                  </a:lnTo>
                  <a:lnTo>
                    <a:pt x="47479" y="25943"/>
                  </a:lnTo>
                  <a:close/>
                  <a:moveTo>
                    <a:pt x="60611" y="25943"/>
                  </a:moveTo>
                  <a:lnTo>
                    <a:pt x="60611" y="32028"/>
                  </a:lnTo>
                  <a:lnTo>
                    <a:pt x="54206" y="32028"/>
                  </a:lnTo>
                  <a:lnTo>
                    <a:pt x="54206" y="25943"/>
                  </a:lnTo>
                  <a:close/>
                  <a:moveTo>
                    <a:pt x="67338" y="25943"/>
                  </a:moveTo>
                  <a:lnTo>
                    <a:pt x="67338" y="32028"/>
                  </a:lnTo>
                  <a:lnTo>
                    <a:pt x="60950" y="32028"/>
                  </a:lnTo>
                  <a:lnTo>
                    <a:pt x="60950" y="25943"/>
                  </a:lnTo>
                  <a:close/>
                  <a:moveTo>
                    <a:pt x="74083" y="25943"/>
                  </a:moveTo>
                  <a:lnTo>
                    <a:pt x="74083" y="32028"/>
                  </a:lnTo>
                  <a:lnTo>
                    <a:pt x="67677" y="32028"/>
                  </a:lnTo>
                  <a:lnTo>
                    <a:pt x="67677" y="25943"/>
                  </a:lnTo>
                  <a:close/>
                  <a:moveTo>
                    <a:pt x="80809" y="25943"/>
                  </a:moveTo>
                  <a:lnTo>
                    <a:pt x="80809" y="32028"/>
                  </a:lnTo>
                  <a:lnTo>
                    <a:pt x="74422" y="32028"/>
                  </a:lnTo>
                  <a:lnTo>
                    <a:pt x="74422" y="25943"/>
                  </a:lnTo>
                  <a:close/>
                  <a:moveTo>
                    <a:pt x="87554" y="25943"/>
                  </a:moveTo>
                  <a:lnTo>
                    <a:pt x="87554" y="32028"/>
                  </a:lnTo>
                  <a:lnTo>
                    <a:pt x="81148" y="32028"/>
                  </a:lnTo>
                  <a:lnTo>
                    <a:pt x="81148" y="25943"/>
                  </a:lnTo>
                  <a:close/>
                  <a:moveTo>
                    <a:pt x="94281" y="25943"/>
                  </a:moveTo>
                  <a:lnTo>
                    <a:pt x="94281" y="32028"/>
                  </a:lnTo>
                  <a:lnTo>
                    <a:pt x="87893" y="32028"/>
                  </a:lnTo>
                  <a:lnTo>
                    <a:pt x="87893" y="25943"/>
                  </a:lnTo>
                  <a:close/>
                  <a:moveTo>
                    <a:pt x="101025" y="25943"/>
                  </a:moveTo>
                  <a:lnTo>
                    <a:pt x="101025" y="32028"/>
                  </a:lnTo>
                  <a:lnTo>
                    <a:pt x="94620" y="32028"/>
                  </a:lnTo>
                  <a:lnTo>
                    <a:pt x="94620" y="25943"/>
                  </a:lnTo>
                  <a:close/>
                  <a:moveTo>
                    <a:pt x="107752" y="25943"/>
                  </a:moveTo>
                  <a:lnTo>
                    <a:pt x="107752" y="32028"/>
                  </a:lnTo>
                  <a:lnTo>
                    <a:pt x="101346" y="32028"/>
                  </a:lnTo>
                  <a:lnTo>
                    <a:pt x="101346" y="25943"/>
                  </a:lnTo>
                  <a:close/>
                  <a:moveTo>
                    <a:pt x="114478" y="25943"/>
                  </a:moveTo>
                  <a:lnTo>
                    <a:pt x="114478" y="32028"/>
                  </a:lnTo>
                  <a:lnTo>
                    <a:pt x="108091" y="32028"/>
                  </a:lnTo>
                  <a:lnTo>
                    <a:pt x="108091" y="25943"/>
                  </a:lnTo>
                  <a:close/>
                  <a:moveTo>
                    <a:pt x="121223" y="25943"/>
                  </a:moveTo>
                  <a:lnTo>
                    <a:pt x="121223" y="32028"/>
                  </a:lnTo>
                  <a:lnTo>
                    <a:pt x="114817" y="32028"/>
                  </a:lnTo>
                  <a:lnTo>
                    <a:pt x="114817" y="25943"/>
                  </a:lnTo>
                  <a:close/>
                  <a:moveTo>
                    <a:pt x="127950" y="25943"/>
                  </a:moveTo>
                  <a:lnTo>
                    <a:pt x="127950" y="32028"/>
                  </a:lnTo>
                  <a:lnTo>
                    <a:pt x="121562" y="32028"/>
                  </a:lnTo>
                  <a:lnTo>
                    <a:pt x="121562" y="25943"/>
                  </a:lnTo>
                  <a:close/>
                  <a:moveTo>
                    <a:pt x="134694" y="25943"/>
                  </a:moveTo>
                  <a:lnTo>
                    <a:pt x="134694" y="32028"/>
                  </a:lnTo>
                  <a:lnTo>
                    <a:pt x="128289" y="32028"/>
                  </a:lnTo>
                  <a:lnTo>
                    <a:pt x="128289" y="25943"/>
                  </a:lnTo>
                  <a:close/>
                  <a:moveTo>
                    <a:pt x="141421" y="25943"/>
                  </a:moveTo>
                  <a:lnTo>
                    <a:pt x="141421" y="32028"/>
                  </a:lnTo>
                  <a:lnTo>
                    <a:pt x="135033" y="32028"/>
                  </a:lnTo>
                  <a:lnTo>
                    <a:pt x="135033" y="25943"/>
                  </a:lnTo>
                  <a:close/>
                  <a:moveTo>
                    <a:pt x="148148" y="25943"/>
                  </a:moveTo>
                  <a:lnTo>
                    <a:pt x="148148" y="32028"/>
                  </a:lnTo>
                  <a:lnTo>
                    <a:pt x="141760" y="32028"/>
                  </a:lnTo>
                  <a:lnTo>
                    <a:pt x="141760" y="25943"/>
                  </a:lnTo>
                  <a:close/>
                  <a:moveTo>
                    <a:pt x="154892" y="25943"/>
                  </a:moveTo>
                  <a:lnTo>
                    <a:pt x="154892" y="32028"/>
                  </a:lnTo>
                  <a:lnTo>
                    <a:pt x="148487" y="32028"/>
                  </a:lnTo>
                  <a:lnTo>
                    <a:pt x="148487" y="25943"/>
                  </a:lnTo>
                  <a:close/>
                  <a:moveTo>
                    <a:pt x="161619" y="25943"/>
                  </a:moveTo>
                  <a:lnTo>
                    <a:pt x="161619" y="32028"/>
                  </a:lnTo>
                  <a:lnTo>
                    <a:pt x="155231" y="32028"/>
                  </a:lnTo>
                  <a:lnTo>
                    <a:pt x="155231" y="25943"/>
                  </a:lnTo>
                  <a:close/>
                  <a:moveTo>
                    <a:pt x="168363" y="25943"/>
                  </a:moveTo>
                  <a:lnTo>
                    <a:pt x="168363" y="32028"/>
                  </a:lnTo>
                  <a:lnTo>
                    <a:pt x="161958" y="32028"/>
                  </a:lnTo>
                  <a:lnTo>
                    <a:pt x="161958" y="25943"/>
                  </a:lnTo>
                  <a:close/>
                  <a:moveTo>
                    <a:pt x="175090" y="25943"/>
                  </a:moveTo>
                  <a:lnTo>
                    <a:pt x="175090" y="32028"/>
                  </a:lnTo>
                  <a:lnTo>
                    <a:pt x="168702" y="32028"/>
                  </a:lnTo>
                  <a:lnTo>
                    <a:pt x="168702" y="25943"/>
                  </a:lnTo>
                  <a:close/>
                  <a:moveTo>
                    <a:pt x="181834" y="25943"/>
                  </a:moveTo>
                  <a:lnTo>
                    <a:pt x="181834" y="32028"/>
                  </a:lnTo>
                  <a:lnTo>
                    <a:pt x="175429" y="32028"/>
                  </a:lnTo>
                  <a:lnTo>
                    <a:pt x="175429" y="25943"/>
                  </a:lnTo>
                  <a:close/>
                  <a:moveTo>
                    <a:pt x="188561" y="25943"/>
                  </a:moveTo>
                  <a:lnTo>
                    <a:pt x="188561" y="32028"/>
                  </a:lnTo>
                  <a:lnTo>
                    <a:pt x="182173" y="32028"/>
                  </a:lnTo>
                  <a:lnTo>
                    <a:pt x="182173" y="25943"/>
                  </a:lnTo>
                  <a:close/>
                  <a:moveTo>
                    <a:pt x="195288" y="25943"/>
                  </a:moveTo>
                  <a:lnTo>
                    <a:pt x="195288" y="32028"/>
                  </a:lnTo>
                  <a:lnTo>
                    <a:pt x="188900" y="32028"/>
                  </a:lnTo>
                  <a:lnTo>
                    <a:pt x="188900" y="25943"/>
                  </a:lnTo>
                  <a:close/>
                  <a:moveTo>
                    <a:pt x="202032" y="25943"/>
                  </a:moveTo>
                  <a:lnTo>
                    <a:pt x="202032" y="32028"/>
                  </a:lnTo>
                  <a:lnTo>
                    <a:pt x="195627" y="32028"/>
                  </a:lnTo>
                  <a:lnTo>
                    <a:pt x="195627" y="25943"/>
                  </a:lnTo>
                  <a:close/>
                  <a:moveTo>
                    <a:pt x="208759" y="25943"/>
                  </a:moveTo>
                  <a:lnTo>
                    <a:pt x="208759" y="32028"/>
                  </a:lnTo>
                  <a:lnTo>
                    <a:pt x="202371" y="32028"/>
                  </a:lnTo>
                  <a:lnTo>
                    <a:pt x="202371" y="25943"/>
                  </a:lnTo>
                  <a:close/>
                  <a:moveTo>
                    <a:pt x="215504" y="25943"/>
                  </a:moveTo>
                  <a:lnTo>
                    <a:pt x="215504" y="32028"/>
                  </a:lnTo>
                  <a:lnTo>
                    <a:pt x="209098" y="32028"/>
                  </a:lnTo>
                  <a:lnTo>
                    <a:pt x="209098" y="25943"/>
                  </a:lnTo>
                  <a:close/>
                  <a:moveTo>
                    <a:pt x="222230" y="25943"/>
                  </a:moveTo>
                  <a:lnTo>
                    <a:pt x="222230" y="32028"/>
                  </a:lnTo>
                  <a:lnTo>
                    <a:pt x="215843" y="32028"/>
                  </a:lnTo>
                  <a:lnTo>
                    <a:pt x="215843" y="25943"/>
                  </a:lnTo>
                  <a:close/>
                  <a:moveTo>
                    <a:pt x="228975" y="25943"/>
                  </a:moveTo>
                  <a:lnTo>
                    <a:pt x="228975" y="32028"/>
                  </a:lnTo>
                  <a:lnTo>
                    <a:pt x="222569" y="32028"/>
                  </a:lnTo>
                  <a:lnTo>
                    <a:pt x="222569" y="25943"/>
                  </a:lnTo>
                  <a:close/>
                  <a:moveTo>
                    <a:pt x="235701" y="25943"/>
                  </a:moveTo>
                  <a:lnTo>
                    <a:pt x="235701" y="32028"/>
                  </a:lnTo>
                  <a:lnTo>
                    <a:pt x="229296" y="32028"/>
                  </a:lnTo>
                  <a:lnTo>
                    <a:pt x="229296" y="25943"/>
                  </a:lnTo>
                  <a:close/>
                  <a:moveTo>
                    <a:pt x="242428" y="25943"/>
                  </a:moveTo>
                  <a:lnTo>
                    <a:pt x="242428" y="32028"/>
                  </a:lnTo>
                  <a:lnTo>
                    <a:pt x="236040" y="32028"/>
                  </a:lnTo>
                  <a:lnTo>
                    <a:pt x="236040" y="25943"/>
                  </a:lnTo>
                  <a:close/>
                  <a:moveTo>
                    <a:pt x="249173" y="25943"/>
                  </a:moveTo>
                  <a:lnTo>
                    <a:pt x="249173" y="32028"/>
                  </a:lnTo>
                  <a:lnTo>
                    <a:pt x="242767" y="32028"/>
                  </a:lnTo>
                  <a:lnTo>
                    <a:pt x="242767" y="25943"/>
                  </a:lnTo>
                  <a:close/>
                  <a:moveTo>
                    <a:pt x="255899" y="25943"/>
                  </a:moveTo>
                  <a:lnTo>
                    <a:pt x="255899" y="32028"/>
                  </a:lnTo>
                  <a:lnTo>
                    <a:pt x="249512" y="32028"/>
                  </a:lnTo>
                  <a:lnTo>
                    <a:pt x="249512" y="25943"/>
                  </a:lnTo>
                  <a:close/>
                  <a:moveTo>
                    <a:pt x="262644" y="25943"/>
                  </a:moveTo>
                  <a:lnTo>
                    <a:pt x="262644" y="32028"/>
                  </a:lnTo>
                  <a:lnTo>
                    <a:pt x="256238" y="32028"/>
                  </a:lnTo>
                  <a:lnTo>
                    <a:pt x="256238" y="25943"/>
                  </a:lnTo>
                  <a:close/>
                  <a:moveTo>
                    <a:pt x="269370" y="25943"/>
                  </a:moveTo>
                  <a:lnTo>
                    <a:pt x="269370" y="32028"/>
                  </a:lnTo>
                  <a:lnTo>
                    <a:pt x="262983" y="32028"/>
                  </a:lnTo>
                  <a:lnTo>
                    <a:pt x="262983" y="25943"/>
                  </a:lnTo>
                  <a:close/>
                  <a:moveTo>
                    <a:pt x="276115" y="25943"/>
                  </a:moveTo>
                  <a:lnTo>
                    <a:pt x="276115" y="32028"/>
                  </a:lnTo>
                  <a:lnTo>
                    <a:pt x="269709" y="32028"/>
                  </a:lnTo>
                  <a:lnTo>
                    <a:pt x="269709" y="25943"/>
                  </a:lnTo>
                  <a:close/>
                  <a:moveTo>
                    <a:pt x="282842" y="25943"/>
                  </a:moveTo>
                  <a:lnTo>
                    <a:pt x="282842" y="32028"/>
                  </a:lnTo>
                  <a:lnTo>
                    <a:pt x="276436" y="32028"/>
                  </a:lnTo>
                  <a:lnTo>
                    <a:pt x="276436" y="25943"/>
                  </a:lnTo>
                  <a:close/>
                  <a:moveTo>
                    <a:pt x="6745" y="32349"/>
                  </a:moveTo>
                  <a:lnTo>
                    <a:pt x="6745" y="38451"/>
                  </a:lnTo>
                  <a:lnTo>
                    <a:pt x="339" y="38451"/>
                  </a:lnTo>
                  <a:lnTo>
                    <a:pt x="339" y="32349"/>
                  </a:lnTo>
                  <a:close/>
                  <a:moveTo>
                    <a:pt x="13471" y="32349"/>
                  </a:moveTo>
                  <a:lnTo>
                    <a:pt x="13471" y="38451"/>
                  </a:lnTo>
                  <a:lnTo>
                    <a:pt x="7066" y="38451"/>
                  </a:lnTo>
                  <a:lnTo>
                    <a:pt x="7066" y="32349"/>
                  </a:lnTo>
                  <a:close/>
                  <a:moveTo>
                    <a:pt x="20198" y="32349"/>
                  </a:moveTo>
                  <a:lnTo>
                    <a:pt x="20198" y="38451"/>
                  </a:lnTo>
                  <a:lnTo>
                    <a:pt x="13810" y="38451"/>
                  </a:lnTo>
                  <a:lnTo>
                    <a:pt x="13810" y="32349"/>
                  </a:lnTo>
                  <a:close/>
                  <a:moveTo>
                    <a:pt x="26942" y="32349"/>
                  </a:moveTo>
                  <a:lnTo>
                    <a:pt x="26942" y="38451"/>
                  </a:lnTo>
                  <a:lnTo>
                    <a:pt x="20537" y="38451"/>
                  </a:lnTo>
                  <a:lnTo>
                    <a:pt x="20537" y="32349"/>
                  </a:lnTo>
                  <a:close/>
                  <a:moveTo>
                    <a:pt x="33669" y="32349"/>
                  </a:moveTo>
                  <a:lnTo>
                    <a:pt x="33669" y="38451"/>
                  </a:lnTo>
                  <a:lnTo>
                    <a:pt x="27281" y="38451"/>
                  </a:lnTo>
                  <a:lnTo>
                    <a:pt x="27281" y="32349"/>
                  </a:lnTo>
                  <a:close/>
                  <a:moveTo>
                    <a:pt x="40414" y="32367"/>
                  </a:moveTo>
                  <a:lnTo>
                    <a:pt x="40414" y="38451"/>
                  </a:lnTo>
                  <a:lnTo>
                    <a:pt x="34008" y="38451"/>
                  </a:lnTo>
                  <a:lnTo>
                    <a:pt x="34008" y="32367"/>
                  </a:lnTo>
                  <a:close/>
                  <a:moveTo>
                    <a:pt x="47140" y="32367"/>
                  </a:moveTo>
                  <a:lnTo>
                    <a:pt x="47140" y="38451"/>
                  </a:lnTo>
                  <a:lnTo>
                    <a:pt x="40753" y="38451"/>
                  </a:lnTo>
                  <a:lnTo>
                    <a:pt x="40753" y="32367"/>
                  </a:lnTo>
                  <a:close/>
                  <a:moveTo>
                    <a:pt x="53885" y="32367"/>
                  </a:moveTo>
                  <a:lnTo>
                    <a:pt x="53885" y="38451"/>
                  </a:lnTo>
                  <a:lnTo>
                    <a:pt x="47479" y="38451"/>
                  </a:lnTo>
                  <a:lnTo>
                    <a:pt x="47479" y="32367"/>
                  </a:lnTo>
                  <a:close/>
                  <a:moveTo>
                    <a:pt x="60611" y="32367"/>
                  </a:moveTo>
                  <a:lnTo>
                    <a:pt x="60611" y="38451"/>
                  </a:lnTo>
                  <a:lnTo>
                    <a:pt x="54206" y="38451"/>
                  </a:lnTo>
                  <a:lnTo>
                    <a:pt x="54206" y="32367"/>
                  </a:lnTo>
                  <a:close/>
                  <a:moveTo>
                    <a:pt x="67338" y="32367"/>
                  </a:moveTo>
                  <a:lnTo>
                    <a:pt x="67338" y="38451"/>
                  </a:lnTo>
                  <a:lnTo>
                    <a:pt x="60950" y="38451"/>
                  </a:lnTo>
                  <a:lnTo>
                    <a:pt x="60950" y="32367"/>
                  </a:lnTo>
                  <a:close/>
                  <a:moveTo>
                    <a:pt x="74083" y="32367"/>
                  </a:moveTo>
                  <a:lnTo>
                    <a:pt x="74083" y="38451"/>
                  </a:lnTo>
                  <a:lnTo>
                    <a:pt x="67677" y="38451"/>
                  </a:lnTo>
                  <a:lnTo>
                    <a:pt x="67677" y="32367"/>
                  </a:lnTo>
                  <a:close/>
                  <a:moveTo>
                    <a:pt x="80809" y="32367"/>
                  </a:moveTo>
                  <a:lnTo>
                    <a:pt x="80809" y="38451"/>
                  </a:lnTo>
                  <a:lnTo>
                    <a:pt x="74422" y="38451"/>
                  </a:lnTo>
                  <a:lnTo>
                    <a:pt x="74422" y="32367"/>
                  </a:lnTo>
                  <a:close/>
                  <a:moveTo>
                    <a:pt x="87554" y="32367"/>
                  </a:moveTo>
                  <a:lnTo>
                    <a:pt x="87554" y="38451"/>
                  </a:lnTo>
                  <a:lnTo>
                    <a:pt x="81148" y="38451"/>
                  </a:lnTo>
                  <a:lnTo>
                    <a:pt x="81148" y="32367"/>
                  </a:lnTo>
                  <a:close/>
                  <a:moveTo>
                    <a:pt x="94281" y="32367"/>
                  </a:moveTo>
                  <a:lnTo>
                    <a:pt x="94281" y="38451"/>
                  </a:lnTo>
                  <a:lnTo>
                    <a:pt x="87893" y="38451"/>
                  </a:lnTo>
                  <a:lnTo>
                    <a:pt x="87893" y="32367"/>
                  </a:lnTo>
                  <a:close/>
                  <a:moveTo>
                    <a:pt x="101025" y="32367"/>
                  </a:moveTo>
                  <a:lnTo>
                    <a:pt x="101025" y="38451"/>
                  </a:lnTo>
                  <a:lnTo>
                    <a:pt x="94620" y="38451"/>
                  </a:lnTo>
                  <a:lnTo>
                    <a:pt x="94620" y="32367"/>
                  </a:lnTo>
                  <a:close/>
                  <a:moveTo>
                    <a:pt x="107752" y="32367"/>
                  </a:moveTo>
                  <a:lnTo>
                    <a:pt x="107752" y="38451"/>
                  </a:lnTo>
                  <a:lnTo>
                    <a:pt x="101346" y="38451"/>
                  </a:lnTo>
                  <a:lnTo>
                    <a:pt x="101346" y="32367"/>
                  </a:lnTo>
                  <a:close/>
                  <a:moveTo>
                    <a:pt x="114478" y="32367"/>
                  </a:moveTo>
                  <a:lnTo>
                    <a:pt x="114478" y="38451"/>
                  </a:lnTo>
                  <a:lnTo>
                    <a:pt x="108091" y="38451"/>
                  </a:lnTo>
                  <a:lnTo>
                    <a:pt x="108091" y="32367"/>
                  </a:lnTo>
                  <a:close/>
                  <a:moveTo>
                    <a:pt x="121223" y="32367"/>
                  </a:moveTo>
                  <a:lnTo>
                    <a:pt x="121223" y="38451"/>
                  </a:lnTo>
                  <a:lnTo>
                    <a:pt x="114817" y="38451"/>
                  </a:lnTo>
                  <a:lnTo>
                    <a:pt x="114817" y="32367"/>
                  </a:lnTo>
                  <a:close/>
                  <a:moveTo>
                    <a:pt x="127950" y="32367"/>
                  </a:moveTo>
                  <a:lnTo>
                    <a:pt x="127950" y="38451"/>
                  </a:lnTo>
                  <a:lnTo>
                    <a:pt x="121562" y="38451"/>
                  </a:lnTo>
                  <a:lnTo>
                    <a:pt x="121562" y="32367"/>
                  </a:lnTo>
                  <a:close/>
                  <a:moveTo>
                    <a:pt x="134694" y="32367"/>
                  </a:moveTo>
                  <a:lnTo>
                    <a:pt x="134694" y="38451"/>
                  </a:lnTo>
                  <a:lnTo>
                    <a:pt x="128289" y="38451"/>
                  </a:lnTo>
                  <a:lnTo>
                    <a:pt x="128289" y="32367"/>
                  </a:lnTo>
                  <a:close/>
                  <a:moveTo>
                    <a:pt x="141421" y="32367"/>
                  </a:moveTo>
                  <a:lnTo>
                    <a:pt x="141421" y="38451"/>
                  </a:lnTo>
                  <a:lnTo>
                    <a:pt x="135033" y="38451"/>
                  </a:lnTo>
                  <a:lnTo>
                    <a:pt x="135033" y="32367"/>
                  </a:lnTo>
                  <a:close/>
                  <a:moveTo>
                    <a:pt x="148148" y="32367"/>
                  </a:moveTo>
                  <a:lnTo>
                    <a:pt x="148148" y="38451"/>
                  </a:lnTo>
                  <a:lnTo>
                    <a:pt x="141760" y="38451"/>
                  </a:lnTo>
                  <a:lnTo>
                    <a:pt x="141760" y="32367"/>
                  </a:lnTo>
                  <a:close/>
                  <a:moveTo>
                    <a:pt x="154892" y="32367"/>
                  </a:moveTo>
                  <a:lnTo>
                    <a:pt x="154892" y="38451"/>
                  </a:lnTo>
                  <a:lnTo>
                    <a:pt x="148487" y="38451"/>
                  </a:lnTo>
                  <a:lnTo>
                    <a:pt x="148487" y="32367"/>
                  </a:lnTo>
                  <a:close/>
                  <a:moveTo>
                    <a:pt x="161619" y="32367"/>
                  </a:moveTo>
                  <a:lnTo>
                    <a:pt x="161619" y="38451"/>
                  </a:lnTo>
                  <a:lnTo>
                    <a:pt x="155231" y="38451"/>
                  </a:lnTo>
                  <a:lnTo>
                    <a:pt x="155231" y="32367"/>
                  </a:lnTo>
                  <a:close/>
                  <a:moveTo>
                    <a:pt x="168363" y="32367"/>
                  </a:moveTo>
                  <a:lnTo>
                    <a:pt x="168363" y="38451"/>
                  </a:lnTo>
                  <a:lnTo>
                    <a:pt x="161958" y="38451"/>
                  </a:lnTo>
                  <a:lnTo>
                    <a:pt x="161958" y="32367"/>
                  </a:lnTo>
                  <a:close/>
                  <a:moveTo>
                    <a:pt x="175090" y="32349"/>
                  </a:moveTo>
                  <a:lnTo>
                    <a:pt x="175090" y="38451"/>
                  </a:lnTo>
                  <a:lnTo>
                    <a:pt x="168702" y="38451"/>
                  </a:lnTo>
                  <a:lnTo>
                    <a:pt x="168702" y="32349"/>
                  </a:lnTo>
                  <a:close/>
                  <a:moveTo>
                    <a:pt x="181834" y="32349"/>
                  </a:moveTo>
                  <a:lnTo>
                    <a:pt x="181834" y="38451"/>
                  </a:lnTo>
                  <a:lnTo>
                    <a:pt x="175429" y="38451"/>
                  </a:lnTo>
                  <a:lnTo>
                    <a:pt x="175429" y="32349"/>
                  </a:lnTo>
                  <a:close/>
                  <a:moveTo>
                    <a:pt x="188561" y="32349"/>
                  </a:moveTo>
                  <a:lnTo>
                    <a:pt x="188561" y="38451"/>
                  </a:lnTo>
                  <a:lnTo>
                    <a:pt x="182173" y="38451"/>
                  </a:lnTo>
                  <a:lnTo>
                    <a:pt x="182173" y="32349"/>
                  </a:lnTo>
                  <a:close/>
                  <a:moveTo>
                    <a:pt x="195288" y="32349"/>
                  </a:moveTo>
                  <a:lnTo>
                    <a:pt x="195288" y="38451"/>
                  </a:lnTo>
                  <a:lnTo>
                    <a:pt x="188900" y="38451"/>
                  </a:lnTo>
                  <a:lnTo>
                    <a:pt x="188900" y="32349"/>
                  </a:lnTo>
                  <a:close/>
                  <a:moveTo>
                    <a:pt x="202032" y="32349"/>
                  </a:moveTo>
                  <a:lnTo>
                    <a:pt x="202032" y="38451"/>
                  </a:lnTo>
                  <a:lnTo>
                    <a:pt x="195627" y="38451"/>
                  </a:lnTo>
                  <a:lnTo>
                    <a:pt x="195627" y="32349"/>
                  </a:lnTo>
                  <a:close/>
                  <a:moveTo>
                    <a:pt x="208759" y="32367"/>
                  </a:moveTo>
                  <a:lnTo>
                    <a:pt x="208759" y="38451"/>
                  </a:lnTo>
                  <a:lnTo>
                    <a:pt x="202371" y="38451"/>
                  </a:lnTo>
                  <a:lnTo>
                    <a:pt x="202371" y="32367"/>
                  </a:lnTo>
                  <a:close/>
                  <a:moveTo>
                    <a:pt x="215504" y="32367"/>
                  </a:moveTo>
                  <a:lnTo>
                    <a:pt x="215504" y="38451"/>
                  </a:lnTo>
                  <a:lnTo>
                    <a:pt x="209098" y="38451"/>
                  </a:lnTo>
                  <a:lnTo>
                    <a:pt x="209098" y="32367"/>
                  </a:lnTo>
                  <a:close/>
                  <a:moveTo>
                    <a:pt x="222230" y="32367"/>
                  </a:moveTo>
                  <a:lnTo>
                    <a:pt x="222230" y="38451"/>
                  </a:lnTo>
                  <a:lnTo>
                    <a:pt x="215843" y="38451"/>
                  </a:lnTo>
                  <a:lnTo>
                    <a:pt x="215843" y="32367"/>
                  </a:lnTo>
                  <a:close/>
                  <a:moveTo>
                    <a:pt x="228975" y="32367"/>
                  </a:moveTo>
                  <a:lnTo>
                    <a:pt x="228975" y="38451"/>
                  </a:lnTo>
                  <a:lnTo>
                    <a:pt x="222569" y="38451"/>
                  </a:lnTo>
                  <a:lnTo>
                    <a:pt x="222569" y="32367"/>
                  </a:lnTo>
                  <a:close/>
                  <a:moveTo>
                    <a:pt x="235701" y="32367"/>
                  </a:moveTo>
                  <a:lnTo>
                    <a:pt x="235701" y="38451"/>
                  </a:lnTo>
                  <a:lnTo>
                    <a:pt x="229296" y="38451"/>
                  </a:lnTo>
                  <a:lnTo>
                    <a:pt x="229296" y="32367"/>
                  </a:lnTo>
                  <a:close/>
                  <a:moveTo>
                    <a:pt x="242428" y="32367"/>
                  </a:moveTo>
                  <a:lnTo>
                    <a:pt x="242428" y="38451"/>
                  </a:lnTo>
                  <a:lnTo>
                    <a:pt x="236040" y="38451"/>
                  </a:lnTo>
                  <a:lnTo>
                    <a:pt x="236040" y="32367"/>
                  </a:lnTo>
                  <a:close/>
                  <a:moveTo>
                    <a:pt x="249173" y="32367"/>
                  </a:moveTo>
                  <a:lnTo>
                    <a:pt x="249173" y="38451"/>
                  </a:lnTo>
                  <a:lnTo>
                    <a:pt x="242767" y="38451"/>
                  </a:lnTo>
                  <a:lnTo>
                    <a:pt x="242767" y="32367"/>
                  </a:lnTo>
                  <a:close/>
                  <a:moveTo>
                    <a:pt x="255899" y="32367"/>
                  </a:moveTo>
                  <a:lnTo>
                    <a:pt x="255899" y="38451"/>
                  </a:lnTo>
                  <a:lnTo>
                    <a:pt x="249512" y="38451"/>
                  </a:lnTo>
                  <a:lnTo>
                    <a:pt x="249512" y="32367"/>
                  </a:lnTo>
                  <a:close/>
                  <a:moveTo>
                    <a:pt x="262644" y="32367"/>
                  </a:moveTo>
                  <a:lnTo>
                    <a:pt x="262644" y="38451"/>
                  </a:lnTo>
                  <a:lnTo>
                    <a:pt x="256238" y="38451"/>
                  </a:lnTo>
                  <a:lnTo>
                    <a:pt x="256238" y="32367"/>
                  </a:lnTo>
                  <a:close/>
                  <a:moveTo>
                    <a:pt x="269370" y="32367"/>
                  </a:moveTo>
                  <a:lnTo>
                    <a:pt x="269370" y="38451"/>
                  </a:lnTo>
                  <a:lnTo>
                    <a:pt x="262983" y="38451"/>
                  </a:lnTo>
                  <a:lnTo>
                    <a:pt x="262983" y="32367"/>
                  </a:lnTo>
                  <a:close/>
                  <a:moveTo>
                    <a:pt x="276115" y="32367"/>
                  </a:moveTo>
                  <a:lnTo>
                    <a:pt x="276115" y="38451"/>
                  </a:lnTo>
                  <a:lnTo>
                    <a:pt x="269709" y="38451"/>
                  </a:lnTo>
                  <a:lnTo>
                    <a:pt x="269709" y="32367"/>
                  </a:lnTo>
                  <a:close/>
                  <a:moveTo>
                    <a:pt x="282842" y="32367"/>
                  </a:moveTo>
                  <a:lnTo>
                    <a:pt x="282842" y="38451"/>
                  </a:lnTo>
                  <a:lnTo>
                    <a:pt x="276436" y="38451"/>
                  </a:lnTo>
                  <a:lnTo>
                    <a:pt x="276436" y="32367"/>
                  </a:lnTo>
                  <a:close/>
                  <a:moveTo>
                    <a:pt x="6745" y="38772"/>
                  </a:moveTo>
                  <a:lnTo>
                    <a:pt x="6745" y="44856"/>
                  </a:lnTo>
                  <a:lnTo>
                    <a:pt x="339" y="44856"/>
                  </a:lnTo>
                  <a:lnTo>
                    <a:pt x="339" y="38772"/>
                  </a:lnTo>
                  <a:close/>
                  <a:moveTo>
                    <a:pt x="13471" y="38772"/>
                  </a:moveTo>
                  <a:lnTo>
                    <a:pt x="13471" y="44856"/>
                  </a:lnTo>
                  <a:lnTo>
                    <a:pt x="7066" y="44856"/>
                  </a:lnTo>
                  <a:lnTo>
                    <a:pt x="7066" y="38772"/>
                  </a:lnTo>
                  <a:close/>
                  <a:moveTo>
                    <a:pt x="20198" y="38772"/>
                  </a:moveTo>
                  <a:lnTo>
                    <a:pt x="20198" y="44856"/>
                  </a:lnTo>
                  <a:lnTo>
                    <a:pt x="13810" y="44856"/>
                  </a:lnTo>
                  <a:lnTo>
                    <a:pt x="13810" y="38772"/>
                  </a:lnTo>
                  <a:close/>
                  <a:moveTo>
                    <a:pt x="26942" y="38772"/>
                  </a:moveTo>
                  <a:lnTo>
                    <a:pt x="26942" y="44856"/>
                  </a:lnTo>
                  <a:lnTo>
                    <a:pt x="20537" y="44856"/>
                  </a:lnTo>
                  <a:lnTo>
                    <a:pt x="20537" y="38772"/>
                  </a:lnTo>
                  <a:close/>
                  <a:moveTo>
                    <a:pt x="33669" y="38772"/>
                  </a:moveTo>
                  <a:lnTo>
                    <a:pt x="33669" y="44856"/>
                  </a:lnTo>
                  <a:lnTo>
                    <a:pt x="27281" y="44856"/>
                  </a:lnTo>
                  <a:lnTo>
                    <a:pt x="27281" y="38772"/>
                  </a:lnTo>
                  <a:close/>
                  <a:moveTo>
                    <a:pt x="40414" y="38772"/>
                  </a:moveTo>
                  <a:lnTo>
                    <a:pt x="40414" y="44856"/>
                  </a:lnTo>
                  <a:lnTo>
                    <a:pt x="34008" y="44856"/>
                  </a:lnTo>
                  <a:lnTo>
                    <a:pt x="34008" y="38772"/>
                  </a:lnTo>
                  <a:close/>
                  <a:moveTo>
                    <a:pt x="47140" y="38772"/>
                  </a:moveTo>
                  <a:lnTo>
                    <a:pt x="47140" y="44856"/>
                  </a:lnTo>
                  <a:lnTo>
                    <a:pt x="40753" y="44856"/>
                  </a:lnTo>
                  <a:lnTo>
                    <a:pt x="40753" y="38772"/>
                  </a:lnTo>
                  <a:close/>
                  <a:moveTo>
                    <a:pt x="53885" y="38772"/>
                  </a:moveTo>
                  <a:lnTo>
                    <a:pt x="53885" y="44856"/>
                  </a:lnTo>
                  <a:lnTo>
                    <a:pt x="47479" y="44856"/>
                  </a:lnTo>
                  <a:lnTo>
                    <a:pt x="47479" y="38772"/>
                  </a:lnTo>
                  <a:close/>
                  <a:moveTo>
                    <a:pt x="60611" y="38772"/>
                  </a:moveTo>
                  <a:lnTo>
                    <a:pt x="60611" y="44856"/>
                  </a:lnTo>
                  <a:lnTo>
                    <a:pt x="54206" y="44856"/>
                  </a:lnTo>
                  <a:lnTo>
                    <a:pt x="54206" y="38772"/>
                  </a:lnTo>
                  <a:close/>
                  <a:moveTo>
                    <a:pt x="67338" y="38772"/>
                  </a:moveTo>
                  <a:lnTo>
                    <a:pt x="67338" y="44856"/>
                  </a:lnTo>
                  <a:lnTo>
                    <a:pt x="60950" y="44856"/>
                  </a:lnTo>
                  <a:lnTo>
                    <a:pt x="60950" y="38772"/>
                  </a:lnTo>
                  <a:close/>
                  <a:moveTo>
                    <a:pt x="74083" y="38772"/>
                  </a:moveTo>
                  <a:lnTo>
                    <a:pt x="74083" y="44856"/>
                  </a:lnTo>
                  <a:lnTo>
                    <a:pt x="67677" y="44856"/>
                  </a:lnTo>
                  <a:lnTo>
                    <a:pt x="67677" y="38772"/>
                  </a:lnTo>
                  <a:close/>
                  <a:moveTo>
                    <a:pt x="80809" y="38772"/>
                  </a:moveTo>
                  <a:lnTo>
                    <a:pt x="80809" y="44856"/>
                  </a:lnTo>
                  <a:lnTo>
                    <a:pt x="74422" y="44856"/>
                  </a:lnTo>
                  <a:lnTo>
                    <a:pt x="74422" y="38772"/>
                  </a:lnTo>
                  <a:close/>
                  <a:moveTo>
                    <a:pt x="87554" y="38772"/>
                  </a:moveTo>
                  <a:lnTo>
                    <a:pt x="87554" y="44856"/>
                  </a:lnTo>
                  <a:lnTo>
                    <a:pt x="81148" y="44856"/>
                  </a:lnTo>
                  <a:lnTo>
                    <a:pt x="81148" y="38772"/>
                  </a:lnTo>
                  <a:close/>
                  <a:moveTo>
                    <a:pt x="94281" y="38772"/>
                  </a:moveTo>
                  <a:lnTo>
                    <a:pt x="94281" y="44856"/>
                  </a:lnTo>
                  <a:lnTo>
                    <a:pt x="87893" y="44856"/>
                  </a:lnTo>
                  <a:lnTo>
                    <a:pt x="87893" y="38772"/>
                  </a:lnTo>
                  <a:close/>
                  <a:moveTo>
                    <a:pt x="101025" y="38772"/>
                  </a:moveTo>
                  <a:lnTo>
                    <a:pt x="101025" y="44856"/>
                  </a:lnTo>
                  <a:lnTo>
                    <a:pt x="94620" y="44856"/>
                  </a:lnTo>
                  <a:lnTo>
                    <a:pt x="94620" y="38772"/>
                  </a:lnTo>
                  <a:close/>
                  <a:moveTo>
                    <a:pt x="107752" y="38772"/>
                  </a:moveTo>
                  <a:lnTo>
                    <a:pt x="107752" y="44856"/>
                  </a:lnTo>
                  <a:lnTo>
                    <a:pt x="101346" y="44856"/>
                  </a:lnTo>
                  <a:lnTo>
                    <a:pt x="101346" y="38772"/>
                  </a:lnTo>
                  <a:close/>
                  <a:moveTo>
                    <a:pt x="114478" y="38772"/>
                  </a:moveTo>
                  <a:lnTo>
                    <a:pt x="114478" y="44856"/>
                  </a:lnTo>
                  <a:lnTo>
                    <a:pt x="108091" y="44856"/>
                  </a:lnTo>
                  <a:lnTo>
                    <a:pt x="108091" y="38772"/>
                  </a:lnTo>
                  <a:close/>
                  <a:moveTo>
                    <a:pt x="121223" y="38772"/>
                  </a:moveTo>
                  <a:lnTo>
                    <a:pt x="121223" y="44856"/>
                  </a:lnTo>
                  <a:lnTo>
                    <a:pt x="114817" y="44856"/>
                  </a:lnTo>
                  <a:lnTo>
                    <a:pt x="114817" y="38772"/>
                  </a:lnTo>
                  <a:close/>
                  <a:moveTo>
                    <a:pt x="127950" y="38772"/>
                  </a:moveTo>
                  <a:lnTo>
                    <a:pt x="127950" y="44856"/>
                  </a:lnTo>
                  <a:lnTo>
                    <a:pt x="121562" y="44856"/>
                  </a:lnTo>
                  <a:lnTo>
                    <a:pt x="121562" y="38772"/>
                  </a:lnTo>
                  <a:close/>
                  <a:moveTo>
                    <a:pt x="134694" y="38772"/>
                  </a:moveTo>
                  <a:lnTo>
                    <a:pt x="134694" y="44856"/>
                  </a:lnTo>
                  <a:lnTo>
                    <a:pt x="128289" y="44856"/>
                  </a:lnTo>
                  <a:lnTo>
                    <a:pt x="128289" y="38772"/>
                  </a:lnTo>
                  <a:close/>
                  <a:moveTo>
                    <a:pt x="141421" y="38772"/>
                  </a:moveTo>
                  <a:lnTo>
                    <a:pt x="141421" y="44856"/>
                  </a:lnTo>
                  <a:lnTo>
                    <a:pt x="135033" y="44856"/>
                  </a:lnTo>
                  <a:lnTo>
                    <a:pt x="135033" y="38772"/>
                  </a:lnTo>
                  <a:close/>
                  <a:moveTo>
                    <a:pt x="148148" y="38772"/>
                  </a:moveTo>
                  <a:lnTo>
                    <a:pt x="148148" y="44856"/>
                  </a:lnTo>
                  <a:lnTo>
                    <a:pt x="141760" y="44856"/>
                  </a:lnTo>
                  <a:lnTo>
                    <a:pt x="141760" y="38772"/>
                  </a:lnTo>
                  <a:close/>
                  <a:moveTo>
                    <a:pt x="154892" y="38772"/>
                  </a:moveTo>
                  <a:lnTo>
                    <a:pt x="154892" y="44856"/>
                  </a:lnTo>
                  <a:lnTo>
                    <a:pt x="148487" y="44856"/>
                  </a:lnTo>
                  <a:lnTo>
                    <a:pt x="148487" y="38772"/>
                  </a:lnTo>
                  <a:close/>
                  <a:moveTo>
                    <a:pt x="161619" y="38772"/>
                  </a:moveTo>
                  <a:lnTo>
                    <a:pt x="161619" y="44856"/>
                  </a:lnTo>
                  <a:lnTo>
                    <a:pt x="155231" y="44856"/>
                  </a:lnTo>
                  <a:lnTo>
                    <a:pt x="155231" y="38772"/>
                  </a:lnTo>
                  <a:close/>
                  <a:moveTo>
                    <a:pt x="168363" y="38772"/>
                  </a:moveTo>
                  <a:lnTo>
                    <a:pt x="168363" y="44856"/>
                  </a:lnTo>
                  <a:lnTo>
                    <a:pt x="161958" y="44856"/>
                  </a:lnTo>
                  <a:lnTo>
                    <a:pt x="161958" y="38772"/>
                  </a:lnTo>
                  <a:close/>
                  <a:moveTo>
                    <a:pt x="175090" y="38772"/>
                  </a:moveTo>
                  <a:lnTo>
                    <a:pt x="175090" y="44856"/>
                  </a:lnTo>
                  <a:lnTo>
                    <a:pt x="168702" y="44856"/>
                  </a:lnTo>
                  <a:lnTo>
                    <a:pt x="168702" y="38772"/>
                  </a:lnTo>
                  <a:close/>
                  <a:moveTo>
                    <a:pt x="181834" y="38772"/>
                  </a:moveTo>
                  <a:lnTo>
                    <a:pt x="181834" y="44856"/>
                  </a:lnTo>
                  <a:lnTo>
                    <a:pt x="175429" y="44856"/>
                  </a:lnTo>
                  <a:lnTo>
                    <a:pt x="175429" y="38772"/>
                  </a:lnTo>
                  <a:close/>
                  <a:moveTo>
                    <a:pt x="188561" y="38772"/>
                  </a:moveTo>
                  <a:lnTo>
                    <a:pt x="188561" y="44856"/>
                  </a:lnTo>
                  <a:lnTo>
                    <a:pt x="182173" y="44856"/>
                  </a:lnTo>
                  <a:lnTo>
                    <a:pt x="182173" y="38772"/>
                  </a:lnTo>
                  <a:close/>
                  <a:moveTo>
                    <a:pt x="195288" y="38772"/>
                  </a:moveTo>
                  <a:lnTo>
                    <a:pt x="195288" y="44856"/>
                  </a:lnTo>
                  <a:lnTo>
                    <a:pt x="188900" y="44856"/>
                  </a:lnTo>
                  <a:lnTo>
                    <a:pt x="188900" y="38772"/>
                  </a:lnTo>
                  <a:close/>
                  <a:moveTo>
                    <a:pt x="202032" y="38772"/>
                  </a:moveTo>
                  <a:lnTo>
                    <a:pt x="202032" y="44856"/>
                  </a:lnTo>
                  <a:lnTo>
                    <a:pt x="195627" y="44856"/>
                  </a:lnTo>
                  <a:lnTo>
                    <a:pt x="195627" y="38772"/>
                  </a:lnTo>
                  <a:close/>
                  <a:moveTo>
                    <a:pt x="208759" y="38772"/>
                  </a:moveTo>
                  <a:lnTo>
                    <a:pt x="208759" y="44856"/>
                  </a:lnTo>
                  <a:lnTo>
                    <a:pt x="202371" y="44856"/>
                  </a:lnTo>
                  <a:lnTo>
                    <a:pt x="202371" y="38772"/>
                  </a:lnTo>
                  <a:close/>
                  <a:moveTo>
                    <a:pt x="215504" y="38772"/>
                  </a:moveTo>
                  <a:lnTo>
                    <a:pt x="215504" y="44856"/>
                  </a:lnTo>
                  <a:lnTo>
                    <a:pt x="209098" y="44856"/>
                  </a:lnTo>
                  <a:lnTo>
                    <a:pt x="209098" y="38772"/>
                  </a:lnTo>
                  <a:close/>
                  <a:moveTo>
                    <a:pt x="222230" y="38772"/>
                  </a:moveTo>
                  <a:lnTo>
                    <a:pt x="222230" y="44856"/>
                  </a:lnTo>
                  <a:lnTo>
                    <a:pt x="215843" y="44856"/>
                  </a:lnTo>
                  <a:lnTo>
                    <a:pt x="215843" y="38772"/>
                  </a:lnTo>
                  <a:close/>
                  <a:moveTo>
                    <a:pt x="228975" y="38772"/>
                  </a:moveTo>
                  <a:lnTo>
                    <a:pt x="228975" y="44856"/>
                  </a:lnTo>
                  <a:lnTo>
                    <a:pt x="222569" y="44856"/>
                  </a:lnTo>
                  <a:lnTo>
                    <a:pt x="222569" y="38772"/>
                  </a:lnTo>
                  <a:close/>
                  <a:moveTo>
                    <a:pt x="235701" y="38772"/>
                  </a:moveTo>
                  <a:lnTo>
                    <a:pt x="235701" y="44856"/>
                  </a:lnTo>
                  <a:lnTo>
                    <a:pt x="229296" y="44856"/>
                  </a:lnTo>
                  <a:lnTo>
                    <a:pt x="229296" y="38772"/>
                  </a:lnTo>
                  <a:close/>
                  <a:moveTo>
                    <a:pt x="242428" y="38772"/>
                  </a:moveTo>
                  <a:lnTo>
                    <a:pt x="242428" y="44856"/>
                  </a:lnTo>
                  <a:lnTo>
                    <a:pt x="236040" y="44856"/>
                  </a:lnTo>
                  <a:lnTo>
                    <a:pt x="236040" y="38772"/>
                  </a:lnTo>
                  <a:close/>
                  <a:moveTo>
                    <a:pt x="249173" y="38772"/>
                  </a:moveTo>
                  <a:lnTo>
                    <a:pt x="249173" y="44856"/>
                  </a:lnTo>
                  <a:lnTo>
                    <a:pt x="242767" y="44856"/>
                  </a:lnTo>
                  <a:lnTo>
                    <a:pt x="242767" y="38772"/>
                  </a:lnTo>
                  <a:close/>
                  <a:moveTo>
                    <a:pt x="255899" y="38772"/>
                  </a:moveTo>
                  <a:lnTo>
                    <a:pt x="255899" y="44856"/>
                  </a:lnTo>
                  <a:lnTo>
                    <a:pt x="249512" y="44856"/>
                  </a:lnTo>
                  <a:lnTo>
                    <a:pt x="249512" y="38772"/>
                  </a:lnTo>
                  <a:close/>
                  <a:moveTo>
                    <a:pt x="262644" y="38772"/>
                  </a:moveTo>
                  <a:lnTo>
                    <a:pt x="262644" y="44856"/>
                  </a:lnTo>
                  <a:lnTo>
                    <a:pt x="256238" y="44856"/>
                  </a:lnTo>
                  <a:lnTo>
                    <a:pt x="256238" y="38772"/>
                  </a:lnTo>
                  <a:close/>
                  <a:moveTo>
                    <a:pt x="269370" y="38772"/>
                  </a:moveTo>
                  <a:lnTo>
                    <a:pt x="269370" y="44856"/>
                  </a:lnTo>
                  <a:lnTo>
                    <a:pt x="262983" y="44856"/>
                  </a:lnTo>
                  <a:lnTo>
                    <a:pt x="262983" y="38772"/>
                  </a:lnTo>
                  <a:close/>
                  <a:moveTo>
                    <a:pt x="276115" y="38772"/>
                  </a:moveTo>
                  <a:lnTo>
                    <a:pt x="276115" y="44856"/>
                  </a:lnTo>
                  <a:lnTo>
                    <a:pt x="269709" y="44856"/>
                  </a:lnTo>
                  <a:lnTo>
                    <a:pt x="269709" y="38772"/>
                  </a:lnTo>
                  <a:close/>
                  <a:moveTo>
                    <a:pt x="282842" y="38772"/>
                  </a:moveTo>
                  <a:lnTo>
                    <a:pt x="282842" y="44856"/>
                  </a:lnTo>
                  <a:lnTo>
                    <a:pt x="276436" y="44856"/>
                  </a:lnTo>
                  <a:lnTo>
                    <a:pt x="276436" y="38772"/>
                  </a:lnTo>
                  <a:close/>
                  <a:moveTo>
                    <a:pt x="6745" y="45178"/>
                  </a:moveTo>
                  <a:lnTo>
                    <a:pt x="6745" y="51262"/>
                  </a:lnTo>
                  <a:lnTo>
                    <a:pt x="339" y="51262"/>
                  </a:lnTo>
                  <a:lnTo>
                    <a:pt x="339" y="45178"/>
                  </a:lnTo>
                  <a:close/>
                  <a:moveTo>
                    <a:pt x="13471" y="45178"/>
                  </a:moveTo>
                  <a:lnTo>
                    <a:pt x="13471" y="51262"/>
                  </a:lnTo>
                  <a:lnTo>
                    <a:pt x="7066" y="51262"/>
                  </a:lnTo>
                  <a:lnTo>
                    <a:pt x="7066" y="45178"/>
                  </a:lnTo>
                  <a:close/>
                  <a:moveTo>
                    <a:pt x="20198" y="45178"/>
                  </a:moveTo>
                  <a:lnTo>
                    <a:pt x="20198" y="51262"/>
                  </a:lnTo>
                  <a:lnTo>
                    <a:pt x="13810" y="51262"/>
                  </a:lnTo>
                  <a:lnTo>
                    <a:pt x="13810" y="45178"/>
                  </a:lnTo>
                  <a:close/>
                  <a:moveTo>
                    <a:pt x="26942" y="45178"/>
                  </a:moveTo>
                  <a:lnTo>
                    <a:pt x="26942" y="51262"/>
                  </a:lnTo>
                  <a:lnTo>
                    <a:pt x="20537" y="51262"/>
                  </a:lnTo>
                  <a:lnTo>
                    <a:pt x="20537" y="45178"/>
                  </a:lnTo>
                  <a:close/>
                  <a:moveTo>
                    <a:pt x="33669" y="45178"/>
                  </a:moveTo>
                  <a:lnTo>
                    <a:pt x="33669" y="51262"/>
                  </a:lnTo>
                  <a:lnTo>
                    <a:pt x="27281" y="51262"/>
                  </a:lnTo>
                  <a:lnTo>
                    <a:pt x="27281" y="45178"/>
                  </a:lnTo>
                  <a:close/>
                  <a:moveTo>
                    <a:pt x="40414" y="45178"/>
                  </a:moveTo>
                  <a:lnTo>
                    <a:pt x="40414" y="51262"/>
                  </a:lnTo>
                  <a:lnTo>
                    <a:pt x="34008" y="51262"/>
                  </a:lnTo>
                  <a:lnTo>
                    <a:pt x="34008" y="45178"/>
                  </a:lnTo>
                  <a:close/>
                  <a:moveTo>
                    <a:pt x="47140" y="45178"/>
                  </a:moveTo>
                  <a:lnTo>
                    <a:pt x="47140" y="51262"/>
                  </a:lnTo>
                  <a:lnTo>
                    <a:pt x="40753" y="51262"/>
                  </a:lnTo>
                  <a:lnTo>
                    <a:pt x="40753" y="45178"/>
                  </a:lnTo>
                  <a:close/>
                  <a:moveTo>
                    <a:pt x="53885" y="45178"/>
                  </a:moveTo>
                  <a:lnTo>
                    <a:pt x="53885" y="51262"/>
                  </a:lnTo>
                  <a:lnTo>
                    <a:pt x="47479" y="51262"/>
                  </a:lnTo>
                  <a:lnTo>
                    <a:pt x="47479" y="45178"/>
                  </a:lnTo>
                  <a:close/>
                  <a:moveTo>
                    <a:pt x="60611" y="45178"/>
                  </a:moveTo>
                  <a:lnTo>
                    <a:pt x="60611" y="51262"/>
                  </a:lnTo>
                  <a:lnTo>
                    <a:pt x="54206" y="51262"/>
                  </a:lnTo>
                  <a:lnTo>
                    <a:pt x="54206" y="45178"/>
                  </a:lnTo>
                  <a:close/>
                  <a:moveTo>
                    <a:pt x="67338" y="45178"/>
                  </a:moveTo>
                  <a:lnTo>
                    <a:pt x="67338" y="51262"/>
                  </a:lnTo>
                  <a:lnTo>
                    <a:pt x="60950" y="51262"/>
                  </a:lnTo>
                  <a:lnTo>
                    <a:pt x="60950" y="45178"/>
                  </a:lnTo>
                  <a:close/>
                  <a:moveTo>
                    <a:pt x="74083" y="45178"/>
                  </a:moveTo>
                  <a:lnTo>
                    <a:pt x="74083" y="51262"/>
                  </a:lnTo>
                  <a:lnTo>
                    <a:pt x="67677" y="51262"/>
                  </a:lnTo>
                  <a:lnTo>
                    <a:pt x="67677" y="45178"/>
                  </a:lnTo>
                  <a:close/>
                  <a:moveTo>
                    <a:pt x="80809" y="45178"/>
                  </a:moveTo>
                  <a:lnTo>
                    <a:pt x="80809" y="51262"/>
                  </a:lnTo>
                  <a:lnTo>
                    <a:pt x="74422" y="51262"/>
                  </a:lnTo>
                  <a:lnTo>
                    <a:pt x="74422" y="45178"/>
                  </a:lnTo>
                  <a:close/>
                  <a:moveTo>
                    <a:pt x="87554" y="45178"/>
                  </a:moveTo>
                  <a:lnTo>
                    <a:pt x="87554" y="51262"/>
                  </a:lnTo>
                  <a:lnTo>
                    <a:pt x="81148" y="51262"/>
                  </a:lnTo>
                  <a:lnTo>
                    <a:pt x="81148" y="45178"/>
                  </a:lnTo>
                  <a:close/>
                  <a:moveTo>
                    <a:pt x="94281" y="45178"/>
                  </a:moveTo>
                  <a:lnTo>
                    <a:pt x="94281" y="51262"/>
                  </a:lnTo>
                  <a:lnTo>
                    <a:pt x="87893" y="51262"/>
                  </a:lnTo>
                  <a:lnTo>
                    <a:pt x="87893" y="45178"/>
                  </a:lnTo>
                  <a:close/>
                  <a:moveTo>
                    <a:pt x="101025" y="45178"/>
                  </a:moveTo>
                  <a:lnTo>
                    <a:pt x="101025" y="51262"/>
                  </a:lnTo>
                  <a:lnTo>
                    <a:pt x="94620" y="51262"/>
                  </a:lnTo>
                  <a:lnTo>
                    <a:pt x="94620" y="45178"/>
                  </a:lnTo>
                  <a:close/>
                  <a:moveTo>
                    <a:pt x="107752" y="45178"/>
                  </a:moveTo>
                  <a:lnTo>
                    <a:pt x="107752" y="51262"/>
                  </a:lnTo>
                  <a:lnTo>
                    <a:pt x="101346" y="51262"/>
                  </a:lnTo>
                  <a:lnTo>
                    <a:pt x="101346" y="45178"/>
                  </a:lnTo>
                  <a:close/>
                  <a:moveTo>
                    <a:pt x="114478" y="45178"/>
                  </a:moveTo>
                  <a:lnTo>
                    <a:pt x="114478" y="51262"/>
                  </a:lnTo>
                  <a:lnTo>
                    <a:pt x="108091" y="51262"/>
                  </a:lnTo>
                  <a:lnTo>
                    <a:pt x="108091" y="45178"/>
                  </a:lnTo>
                  <a:close/>
                  <a:moveTo>
                    <a:pt x="121223" y="45178"/>
                  </a:moveTo>
                  <a:lnTo>
                    <a:pt x="121223" y="51262"/>
                  </a:lnTo>
                  <a:lnTo>
                    <a:pt x="114817" y="51262"/>
                  </a:lnTo>
                  <a:lnTo>
                    <a:pt x="114817" y="45178"/>
                  </a:lnTo>
                  <a:close/>
                  <a:moveTo>
                    <a:pt x="127950" y="45178"/>
                  </a:moveTo>
                  <a:lnTo>
                    <a:pt x="127950" y="51262"/>
                  </a:lnTo>
                  <a:lnTo>
                    <a:pt x="121562" y="51262"/>
                  </a:lnTo>
                  <a:lnTo>
                    <a:pt x="121562" y="45178"/>
                  </a:lnTo>
                  <a:close/>
                  <a:moveTo>
                    <a:pt x="134694" y="45178"/>
                  </a:moveTo>
                  <a:lnTo>
                    <a:pt x="134694" y="51262"/>
                  </a:lnTo>
                  <a:lnTo>
                    <a:pt x="128289" y="51262"/>
                  </a:lnTo>
                  <a:lnTo>
                    <a:pt x="128289" y="45178"/>
                  </a:lnTo>
                  <a:close/>
                  <a:moveTo>
                    <a:pt x="141421" y="45178"/>
                  </a:moveTo>
                  <a:lnTo>
                    <a:pt x="141421" y="51262"/>
                  </a:lnTo>
                  <a:lnTo>
                    <a:pt x="135033" y="51262"/>
                  </a:lnTo>
                  <a:lnTo>
                    <a:pt x="135033" y="45178"/>
                  </a:lnTo>
                  <a:close/>
                  <a:moveTo>
                    <a:pt x="148148" y="45178"/>
                  </a:moveTo>
                  <a:lnTo>
                    <a:pt x="148148" y="51262"/>
                  </a:lnTo>
                  <a:lnTo>
                    <a:pt x="141760" y="51262"/>
                  </a:lnTo>
                  <a:lnTo>
                    <a:pt x="141760" y="45178"/>
                  </a:lnTo>
                  <a:close/>
                  <a:moveTo>
                    <a:pt x="154892" y="45178"/>
                  </a:moveTo>
                  <a:lnTo>
                    <a:pt x="154892" y="51262"/>
                  </a:lnTo>
                  <a:lnTo>
                    <a:pt x="148487" y="51262"/>
                  </a:lnTo>
                  <a:lnTo>
                    <a:pt x="148487" y="45178"/>
                  </a:lnTo>
                  <a:close/>
                  <a:moveTo>
                    <a:pt x="161619" y="45178"/>
                  </a:moveTo>
                  <a:lnTo>
                    <a:pt x="161619" y="51262"/>
                  </a:lnTo>
                  <a:lnTo>
                    <a:pt x="155231" y="51262"/>
                  </a:lnTo>
                  <a:lnTo>
                    <a:pt x="155231" y="45178"/>
                  </a:lnTo>
                  <a:close/>
                  <a:moveTo>
                    <a:pt x="168363" y="45178"/>
                  </a:moveTo>
                  <a:lnTo>
                    <a:pt x="168363" y="51262"/>
                  </a:lnTo>
                  <a:lnTo>
                    <a:pt x="161958" y="51262"/>
                  </a:lnTo>
                  <a:lnTo>
                    <a:pt x="161958" y="45178"/>
                  </a:lnTo>
                  <a:close/>
                  <a:moveTo>
                    <a:pt x="175090" y="45178"/>
                  </a:moveTo>
                  <a:lnTo>
                    <a:pt x="175090" y="51262"/>
                  </a:lnTo>
                  <a:lnTo>
                    <a:pt x="168702" y="51262"/>
                  </a:lnTo>
                  <a:lnTo>
                    <a:pt x="168702" y="45178"/>
                  </a:lnTo>
                  <a:close/>
                  <a:moveTo>
                    <a:pt x="181834" y="45178"/>
                  </a:moveTo>
                  <a:lnTo>
                    <a:pt x="181834" y="51262"/>
                  </a:lnTo>
                  <a:lnTo>
                    <a:pt x="175429" y="51262"/>
                  </a:lnTo>
                  <a:lnTo>
                    <a:pt x="175429" y="45178"/>
                  </a:lnTo>
                  <a:close/>
                  <a:moveTo>
                    <a:pt x="188561" y="45178"/>
                  </a:moveTo>
                  <a:lnTo>
                    <a:pt x="188561" y="51262"/>
                  </a:lnTo>
                  <a:lnTo>
                    <a:pt x="182173" y="51262"/>
                  </a:lnTo>
                  <a:lnTo>
                    <a:pt x="182173" y="45178"/>
                  </a:lnTo>
                  <a:close/>
                  <a:moveTo>
                    <a:pt x="195288" y="45178"/>
                  </a:moveTo>
                  <a:lnTo>
                    <a:pt x="195288" y="51262"/>
                  </a:lnTo>
                  <a:lnTo>
                    <a:pt x="188900" y="51262"/>
                  </a:lnTo>
                  <a:lnTo>
                    <a:pt x="188900" y="45178"/>
                  </a:lnTo>
                  <a:close/>
                  <a:moveTo>
                    <a:pt x="202032" y="45178"/>
                  </a:moveTo>
                  <a:lnTo>
                    <a:pt x="202032" y="51262"/>
                  </a:lnTo>
                  <a:lnTo>
                    <a:pt x="195627" y="51262"/>
                  </a:lnTo>
                  <a:lnTo>
                    <a:pt x="195627" y="45178"/>
                  </a:lnTo>
                  <a:close/>
                  <a:moveTo>
                    <a:pt x="208759" y="45178"/>
                  </a:moveTo>
                  <a:lnTo>
                    <a:pt x="208759" y="51262"/>
                  </a:lnTo>
                  <a:lnTo>
                    <a:pt x="202371" y="51262"/>
                  </a:lnTo>
                  <a:lnTo>
                    <a:pt x="202371" y="45178"/>
                  </a:lnTo>
                  <a:close/>
                  <a:moveTo>
                    <a:pt x="215504" y="45178"/>
                  </a:moveTo>
                  <a:lnTo>
                    <a:pt x="215504" y="51262"/>
                  </a:lnTo>
                  <a:lnTo>
                    <a:pt x="209098" y="51262"/>
                  </a:lnTo>
                  <a:lnTo>
                    <a:pt x="209098" y="45178"/>
                  </a:lnTo>
                  <a:close/>
                  <a:moveTo>
                    <a:pt x="222230" y="45178"/>
                  </a:moveTo>
                  <a:lnTo>
                    <a:pt x="222230" y="51262"/>
                  </a:lnTo>
                  <a:lnTo>
                    <a:pt x="215843" y="51262"/>
                  </a:lnTo>
                  <a:lnTo>
                    <a:pt x="215843" y="45178"/>
                  </a:lnTo>
                  <a:close/>
                  <a:moveTo>
                    <a:pt x="228975" y="45178"/>
                  </a:moveTo>
                  <a:lnTo>
                    <a:pt x="228975" y="51262"/>
                  </a:lnTo>
                  <a:lnTo>
                    <a:pt x="222569" y="51262"/>
                  </a:lnTo>
                  <a:lnTo>
                    <a:pt x="222569" y="45178"/>
                  </a:lnTo>
                  <a:close/>
                  <a:moveTo>
                    <a:pt x="235701" y="45178"/>
                  </a:moveTo>
                  <a:lnTo>
                    <a:pt x="235701" y="51262"/>
                  </a:lnTo>
                  <a:lnTo>
                    <a:pt x="229296" y="51262"/>
                  </a:lnTo>
                  <a:lnTo>
                    <a:pt x="229296" y="45178"/>
                  </a:lnTo>
                  <a:close/>
                  <a:moveTo>
                    <a:pt x="242428" y="45178"/>
                  </a:moveTo>
                  <a:lnTo>
                    <a:pt x="242428" y="51262"/>
                  </a:lnTo>
                  <a:lnTo>
                    <a:pt x="236040" y="51262"/>
                  </a:lnTo>
                  <a:lnTo>
                    <a:pt x="236040" y="45178"/>
                  </a:lnTo>
                  <a:close/>
                  <a:moveTo>
                    <a:pt x="249173" y="45178"/>
                  </a:moveTo>
                  <a:lnTo>
                    <a:pt x="249173" y="51262"/>
                  </a:lnTo>
                  <a:lnTo>
                    <a:pt x="242767" y="51262"/>
                  </a:lnTo>
                  <a:lnTo>
                    <a:pt x="242767" y="45178"/>
                  </a:lnTo>
                  <a:close/>
                  <a:moveTo>
                    <a:pt x="255899" y="45178"/>
                  </a:moveTo>
                  <a:lnTo>
                    <a:pt x="255899" y="51262"/>
                  </a:lnTo>
                  <a:lnTo>
                    <a:pt x="249512" y="51262"/>
                  </a:lnTo>
                  <a:lnTo>
                    <a:pt x="249512" y="45178"/>
                  </a:lnTo>
                  <a:close/>
                  <a:moveTo>
                    <a:pt x="262644" y="45178"/>
                  </a:moveTo>
                  <a:lnTo>
                    <a:pt x="262644" y="51262"/>
                  </a:lnTo>
                  <a:lnTo>
                    <a:pt x="256238" y="51262"/>
                  </a:lnTo>
                  <a:lnTo>
                    <a:pt x="256238" y="45178"/>
                  </a:lnTo>
                  <a:close/>
                  <a:moveTo>
                    <a:pt x="269370" y="45178"/>
                  </a:moveTo>
                  <a:lnTo>
                    <a:pt x="269370" y="51262"/>
                  </a:lnTo>
                  <a:lnTo>
                    <a:pt x="262983" y="51262"/>
                  </a:lnTo>
                  <a:lnTo>
                    <a:pt x="262983" y="45178"/>
                  </a:lnTo>
                  <a:close/>
                  <a:moveTo>
                    <a:pt x="276115" y="45178"/>
                  </a:moveTo>
                  <a:lnTo>
                    <a:pt x="276115" y="51262"/>
                  </a:lnTo>
                  <a:lnTo>
                    <a:pt x="269709" y="51262"/>
                  </a:lnTo>
                  <a:lnTo>
                    <a:pt x="269709" y="45178"/>
                  </a:lnTo>
                  <a:close/>
                  <a:moveTo>
                    <a:pt x="282842" y="45178"/>
                  </a:moveTo>
                  <a:lnTo>
                    <a:pt x="282842" y="51262"/>
                  </a:lnTo>
                  <a:lnTo>
                    <a:pt x="276436" y="51262"/>
                  </a:lnTo>
                  <a:lnTo>
                    <a:pt x="276436" y="45178"/>
                  </a:lnTo>
                  <a:close/>
                  <a:moveTo>
                    <a:pt x="6745" y="51583"/>
                  </a:moveTo>
                  <a:lnTo>
                    <a:pt x="6745" y="57667"/>
                  </a:lnTo>
                  <a:lnTo>
                    <a:pt x="339" y="57667"/>
                  </a:lnTo>
                  <a:lnTo>
                    <a:pt x="339" y="51583"/>
                  </a:lnTo>
                  <a:close/>
                  <a:moveTo>
                    <a:pt x="13471" y="51583"/>
                  </a:moveTo>
                  <a:lnTo>
                    <a:pt x="13471" y="57667"/>
                  </a:lnTo>
                  <a:lnTo>
                    <a:pt x="7066" y="57667"/>
                  </a:lnTo>
                  <a:lnTo>
                    <a:pt x="7066" y="51583"/>
                  </a:lnTo>
                  <a:close/>
                  <a:moveTo>
                    <a:pt x="20198" y="51583"/>
                  </a:moveTo>
                  <a:lnTo>
                    <a:pt x="20198" y="57667"/>
                  </a:lnTo>
                  <a:lnTo>
                    <a:pt x="13810" y="57667"/>
                  </a:lnTo>
                  <a:lnTo>
                    <a:pt x="13810" y="51583"/>
                  </a:lnTo>
                  <a:close/>
                  <a:moveTo>
                    <a:pt x="26942" y="51583"/>
                  </a:moveTo>
                  <a:lnTo>
                    <a:pt x="26942" y="57667"/>
                  </a:lnTo>
                  <a:lnTo>
                    <a:pt x="20537" y="57667"/>
                  </a:lnTo>
                  <a:lnTo>
                    <a:pt x="20537" y="51583"/>
                  </a:lnTo>
                  <a:close/>
                  <a:moveTo>
                    <a:pt x="33669" y="51583"/>
                  </a:moveTo>
                  <a:lnTo>
                    <a:pt x="33669" y="57667"/>
                  </a:lnTo>
                  <a:lnTo>
                    <a:pt x="27281" y="57667"/>
                  </a:lnTo>
                  <a:lnTo>
                    <a:pt x="27281" y="51583"/>
                  </a:lnTo>
                  <a:close/>
                  <a:moveTo>
                    <a:pt x="40414" y="51583"/>
                  </a:moveTo>
                  <a:lnTo>
                    <a:pt x="40414" y="57667"/>
                  </a:lnTo>
                  <a:lnTo>
                    <a:pt x="34008" y="57667"/>
                  </a:lnTo>
                  <a:lnTo>
                    <a:pt x="34008" y="51583"/>
                  </a:lnTo>
                  <a:close/>
                  <a:moveTo>
                    <a:pt x="47140" y="51583"/>
                  </a:moveTo>
                  <a:lnTo>
                    <a:pt x="47140" y="57667"/>
                  </a:lnTo>
                  <a:lnTo>
                    <a:pt x="40753" y="57667"/>
                  </a:lnTo>
                  <a:lnTo>
                    <a:pt x="40753" y="51583"/>
                  </a:lnTo>
                  <a:close/>
                  <a:moveTo>
                    <a:pt x="53885" y="51583"/>
                  </a:moveTo>
                  <a:lnTo>
                    <a:pt x="53885" y="57667"/>
                  </a:lnTo>
                  <a:lnTo>
                    <a:pt x="47479" y="57667"/>
                  </a:lnTo>
                  <a:lnTo>
                    <a:pt x="47479" y="51583"/>
                  </a:lnTo>
                  <a:close/>
                  <a:moveTo>
                    <a:pt x="60611" y="51583"/>
                  </a:moveTo>
                  <a:lnTo>
                    <a:pt x="60611" y="57667"/>
                  </a:lnTo>
                  <a:lnTo>
                    <a:pt x="54206" y="57667"/>
                  </a:lnTo>
                  <a:lnTo>
                    <a:pt x="54206" y="51583"/>
                  </a:lnTo>
                  <a:close/>
                  <a:moveTo>
                    <a:pt x="67338" y="51583"/>
                  </a:moveTo>
                  <a:lnTo>
                    <a:pt x="67338" y="57667"/>
                  </a:lnTo>
                  <a:lnTo>
                    <a:pt x="60950" y="57667"/>
                  </a:lnTo>
                  <a:lnTo>
                    <a:pt x="60950" y="51583"/>
                  </a:lnTo>
                  <a:close/>
                  <a:moveTo>
                    <a:pt x="74083" y="51583"/>
                  </a:moveTo>
                  <a:lnTo>
                    <a:pt x="74083" y="57667"/>
                  </a:lnTo>
                  <a:lnTo>
                    <a:pt x="67677" y="57667"/>
                  </a:lnTo>
                  <a:lnTo>
                    <a:pt x="67677" y="51583"/>
                  </a:lnTo>
                  <a:close/>
                  <a:moveTo>
                    <a:pt x="80809" y="51583"/>
                  </a:moveTo>
                  <a:lnTo>
                    <a:pt x="80809" y="57667"/>
                  </a:lnTo>
                  <a:lnTo>
                    <a:pt x="74422" y="57667"/>
                  </a:lnTo>
                  <a:lnTo>
                    <a:pt x="74422" y="51583"/>
                  </a:lnTo>
                  <a:close/>
                  <a:moveTo>
                    <a:pt x="87554" y="51583"/>
                  </a:moveTo>
                  <a:lnTo>
                    <a:pt x="87554" y="57667"/>
                  </a:lnTo>
                  <a:lnTo>
                    <a:pt x="81148" y="57667"/>
                  </a:lnTo>
                  <a:lnTo>
                    <a:pt x="81148" y="51583"/>
                  </a:lnTo>
                  <a:close/>
                  <a:moveTo>
                    <a:pt x="94281" y="51583"/>
                  </a:moveTo>
                  <a:lnTo>
                    <a:pt x="94281" y="57667"/>
                  </a:lnTo>
                  <a:lnTo>
                    <a:pt x="87893" y="57667"/>
                  </a:lnTo>
                  <a:lnTo>
                    <a:pt x="87893" y="51583"/>
                  </a:lnTo>
                  <a:close/>
                  <a:moveTo>
                    <a:pt x="101025" y="51583"/>
                  </a:moveTo>
                  <a:lnTo>
                    <a:pt x="101025" y="57667"/>
                  </a:lnTo>
                  <a:lnTo>
                    <a:pt x="94620" y="57667"/>
                  </a:lnTo>
                  <a:lnTo>
                    <a:pt x="94620" y="51583"/>
                  </a:lnTo>
                  <a:close/>
                  <a:moveTo>
                    <a:pt x="107752" y="51583"/>
                  </a:moveTo>
                  <a:lnTo>
                    <a:pt x="107752" y="57667"/>
                  </a:lnTo>
                  <a:lnTo>
                    <a:pt x="101346" y="57667"/>
                  </a:lnTo>
                  <a:lnTo>
                    <a:pt x="101346" y="51583"/>
                  </a:lnTo>
                  <a:close/>
                  <a:moveTo>
                    <a:pt x="114478" y="51583"/>
                  </a:moveTo>
                  <a:lnTo>
                    <a:pt x="114478" y="57667"/>
                  </a:lnTo>
                  <a:lnTo>
                    <a:pt x="108091" y="57667"/>
                  </a:lnTo>
                  <a:lnTo>
                    <a:pt x="108091" y="51583"/>
                  </a:lnTo>
                  <a:close/>
                  <a:moveTo>
                    <a:pt x="121223" y="51583"/>
                  </a:moveTo>
                  <a:lnTo>
                    <a:pt x="121223" y="57667"/>
                  </a:lnTo>
                  <a:lnTo>
                    <a:pt x="114817" y="57667"/>
                  </a:lnTo>
                  <a:lnTo>
                    <a:pt x="114817" y="51583"/>
                  </a:lnTo>
                  <a:close/>
                  <a:moveTo>
                    <a:pt x="127950" y="51583"/>
                  </a:moveTo>
                  <a:lnTo>
                    <a:pt x="127950" y="57667"/>
                  </a:lnTo>
                  <a:lnTo>
                    <a:pt x="121562" y="57667"/>
                  </a:lnTo>
                  <a:lnTo>
                    <a:pt x="121562" y="51583"/>
                  </a:lnTo>
                  <a:close/>
                  <a:moveTo>
                    <a:pt x="134694" y="51583"/>
                  </a:moveTo>
                  <a:lnTo>
                    <a:pt x="134694" y="57667"/>
                  </a:lnTo>
                  <a:lnTo>
                    <a:pt x="128289" y="57667"/>
                  </a:lnTo>
                  <a:lnTo>
                    <a:pt x="128289" y="51583"/>
                  </a:lnTo>
                  <a:close/>
                  <a:moveTo>
                    <a:pt x="141421" y="51583"/>
                  </a:moveTo>
                  <a:lnTo>
                    <a:pt x="141421" y="57667"/>
                  </a:lnTo>
                  <a:lnTo>
                    <a:pt x="135033" y="57667"/>
                  </a:lnTo>
                  <a:lnTo>
                    <a:pt x="135033" y="51583"/>
                  </a:lnTo>
                  <a:close/>
                  <a:moveTo>
                    <a:pt x="148148" y="51583"/>
                  </a:moveTo>
                  <a:lnTo>
                    <a:pt x="148148" y="57667"/>
                  </a:lnTo>
                  <a:lnTo>
                    <a:pt x="141760" y="57667"/>
                  </a:lnTo>
                  <a:lnTo>
                    <a:pt x="141760" y="51583"/>
                  </a:lnTo>
                  <a:close/>
                  <a:moveTo>
                    <a:pt x="154892" y="51583"/>
                  </a:moveTo>
                  <a:lnTo>
                    <a:pt x="154892" y="57667"/>
                  </a:lnTo>
                  <a:lnTo>
                    <a:pt x="148487" y="57667"/>
                  </a:lnTo>
                  <a:lnTo>
                    <a:pt x="148487" y="51583"/>
                  </a:lnTo>
                  <a:close/>
                  <a:moveTo>
                    <a:pt x="161619" y="51583"/>
                  </a:moveTo>
                  <a:lnTo>
                    <a:pt x="161619" y="57667"/>
                  </a:lnTo>
                  <a:lnTo>
                    <a:pt x="155231" y="57667"/>
                  </a:lnTo>
                  <a:lnTo>
                    <a:pt x="155231" y="51583"/>
                  </a:lnTo>
                  <a:close/>
                  <a:moveTo>
                    <a:pt x="168363" y="51583"/>
                  </a:moveTo>
                  <a:lnTo>
                    <a:pt x="168363" y="57667"/>
                  </a:lnTo>
                  <a:lnTo>
                    <a:pt x="161958" y="57667"/>
                  </a:lnTo>
                  <a:lnTo>
                    <a:pt x="161958" y="51583"/>
                  </a:lnTo>
                  <a:close/>
                  <a:moveTo>
                    <a:pt x="175090" y="51583"/>
                  </a:moveTo>
                  <a:lnTo>
                    <a:pt x="175090" y="57667"/>
                  </a:lnTo>
                  <a:lnTo>
                    <a:pt x="168702" y="57667"/>
                  </a:lnTo>
                  <a:lnTo>
                    <a:pt x="168702" y="51583"/>
                  </a:lnTo>
                  <a:close/>
                  <a:moveTo>
                    <a:pt x="181834" y="51583"/>
                  </a:moveTo>
                  <a:lnTo>
                    <a:pt x="181834" y="57667"/>
                  </a:lnTo>
                  <a:lnTo>
                    <a:pt x="175429" y="57667"/>
                  </a:lnTo>
                  <a:lnTo>
                    <a:pt x="175429" y="51583"/>
                  </a:lnTo>
                  <a:close/>
                  <a:moveTo>
                    <a:pt x="188561" y="51583"/>
                  </a:moveTo>
                  <a:lnTo>
                    <a:pt x="188561" y="57667"/>
                  </a:lnTo>
                  <a:lnTo>
                    <a:pt x="182173" y="57667"/>
                  </a:lnTo>
                  <a:lnTo>
                    <a:pt x="182173" y="51583"/>
                  </a:lnTo>
                  <a:close/>
                  <a:moveTo>
                    <a:pt x="195288" y="51583"/>
                  </a:moveTo>
                  <a:lnTo>
                    <a:pt x="195288" y="57667"/>
                  </a:lnTo>
                  <a:lnTo>
                    <a:pt x="188900" y="57667"/>
                  </a:lnTo>
                  <a:lnTo>
                    <a:pt x="188900" y="51583"/>
                  </a:lnTo>
                  <a:close/>
                  <a:moveTo>
                    <a:pt x="202032" y="51583"/>
                  </a:moveTo>
                  <a:lnTo>
                    <a:pt x="202032" y="57667"/>
                  </a:lnTo>
                  <a:lnTo>
                    <a:pt x="195627" y="57667"/>
                  </a:lnTo>
                  <a:lnTo>
                    <a:pt x="195627" y="51583"/>
                  </a:lnTo>
                  <a:close/>
                  <a:moveTo>
                    <a:pt x="208759" y="51583"/>
                  </a:moveTo>
                  <a:lnTo>
                    <a:pt x="208759" y="57667"/>
                  </a:lnTo>
                  <a:lnTo>
                    <a:pt x="202371" y="57667"/>
                  </a:lnTo>
                  <a:lnTo>
                    <a:pt x="202371" y="51583"/>
                  </a:lnTo>
                  <a:close/>
                  <a:moveTo>
                    <a:pt x="215504" y="51583"/>
                  </a:moveTo>
                  <a:lnTo>
                    <a:pt x="215504" y="57667"/>
                  </a:lnTo>
                  <a:lnTo>
                    <a:pt x="209098" y="57667"/>
                  </a:lnTo>
                  <a:lnTo>
                    <a:pt x="209098" y="51583"/>
                  </a:lnTo>
                  <a:close/>
                  <a:moveTo>
                    <a:pt x="222230" y="51583"/>
                  </a:moveTo>
                  <a:lnTo>
                    <a:pt x="222230" y="57667"/>
                  </a:lnTo>
                  <a:lnTo>
                    <a:pt x="215843" y="57667"/>
                  </a:lnTo>
                  <a:lnTo>
                    <a:pt x="215843" y="51583"/>
                  </a:lnTo>
                  <a:close/>
                  <a:moveTo>
                    <a:pt x="228975" y="51583"/>
                  </a:moveTo>
                  <a:lnTo>
                    <a:pt x="228975" y="57667"/>
                  </a:lnTo>
                  <a:lnTo>
                    <a:pt x="222569" y="57667"/>
                  </a:lnTo>
                  <a:lnTo>
                    <a:pt x="222569" y="51583"/>
                  </a:lnTo>
                  <a:close/>
                  <a:moveTo>
                    <a:pt x="235701" y="51583"/>
                  </a:moveTo>
                  <a:lnTo>
                    <a:pt x="235701" y="57667"/>
                  </a:lnTo>
                  <a:lnTo>
                    <a:pt x="229296" y="57667"/>
                  </a:lnTo>
                  <a:lnTo>
                    <a:pt x="229296" y="51583"/>
                  </a:lnTo>
                  <a:close/>
                  <a:moveTo>
                    <a:pt x="242428" y="51583"/>
                  </a:moveTo>
                  <a:lnTo>
                    <a:pt x="242428" y="57667"/>
                  </a:lnTo>
                  <a:lnTo>
                    <a:pt x="236040" y="57667"/>
                  </a:lnTo>
                  <a:lnTo>
                    <a:pt x="236040" y="51583"/>
                  </a:lnTo>
                  <a:close/>
                  <a:moveTo>
                    <a:pt x="249173" y="51583"/>
                  </a:moveTo>
                  <a:lnTo>
                    <a:pt x="249173" y="57667"/>
                  </a:lnTo>
                  <a:lnTo>
                    <a:pt x="242767" y="57667"/>
                  </a:lnTo>
                  <a:lnTo>
                    <a:pt x="242767" y="51583"/>
                  </a:lnTo>
                  <a:close/>
                  <a:moveTo>
                    <a:pt x="255899" y="51583"/>
                  </a:moveTo>
                  <a:lnTo>
                    <a:pt x="255899" y="57667"/>
                  </a:lnTo>
                  <a:lnTo>
                    <a:pt x="249512" y="57667"/>
                  </a:lnTo>
                  <a:lnTo>
                    <a:pt x="249512" y="51583"/>
                  </a:lnTo>
                  <a:close/>
                  <a:moveTo>
                    <a:pt x="262644" y="51583"/>
                  </a:moveTo>
                  <a:lnTo>
                    <a:pt x="262644" y="57667"/>
                  </a:lnTo>
                  <a:lnTo>
                    <a:pt x="256238" y="57667"/>
                  </a:lnTo>
                  <a:lnTo>
                    <a:pt x="256238" y="51583"/>
                  </a:lnTo>
                  <a:close/>
                  <a:moveTo>
                    <a:pt x="269370" y="51583"/>
                  </a:moveTo>
                  <a:lnTo>
                    <a:pt x="269370" y="57667"/>
                  </a:lnTo>
                  <a:lnTo>
                    <a:pt x="262983" y="57667"/>
                  </a:lnTo>
                  <a:lnTo>
                    <a:pt x="262983" y="51583"/>
                  </a:lnTo>
                  <a:close/>
                  <a:moveTo>
                    <a:pt x="276115" y="51583"/>
                  </a:moveTo>
                  <a:lnTo>
                    <a:pt x="276115" y="57667"/>
                  </a:lnTo>
                  <a:lnTo>
                    <a:pt x="269709" y="57667"/>
                  </a:lnTo>
                  <a:lnTo>
                    <a:pt x="269709" y="51583"/>
                  </a:lnTo>
                  <a:close/>
                  <a:moveTo>
                    <a:pt x="282842" y="51583"/>
                  </a:moveTo>
                  <a:lnTo>
                    <a:pt x="282842" y="57667"/>
                  </a:lnTo>
                  <a:lnTo>
                    <a:pt x="276436" y="57667"/>
                  </a:lnTo>
                  <a:lnTo>
                    <a:pt x="276436" y="51583"/>
                  </a:lnTo>
                  <a:close/>
                  <a:moveTo>
                    <a:pt x="6745" y="57989"/>
                  </a:moveTo>
                  <a:lnTo>
                    <a:pt x="6745" y="64073"/>
                  </a:lnTo>
                  <a:lnTo>
                    <a:pt x="339" y="64073"/>
                  </a:lnTo>
                  <a:lnTo>
                    <a:pt x="339" y="57989"/>
                  </a:lnTo>
                  <a:close/>
                  <a:moveTo>
                    <a:pt x="13471" y="57989"/>
                  </a:moveTo>
                  <a:lnTo>
                    <a:pt x="13471" y="64073"/>
                  </a:lnTo>
                  <a:lnTo>
                    <a:pt x="7066" y="64073"/>
                  </a:lnTo>
                  <a:lnTo>
                    <a:pt x="7066" y="57989"/>
                  </a:lnTo>
                  <a:close/>
                  <a:moveTo>
                    <a:pt x="20198" y="57989"/>
                  </a:moveTo>
                  <a:lnTo>
                    <a:pt x="20198" y="64073"/>
                  </a:lnTo>
                  <a:lnTo>
                    <a:pt x="13810" y="64073"/>
                  </a:lnTo>
                  <a:lnTo>
                    <a:pt x="13810" y="57989"/>
                  </a:lnTo>
                  <a:close/>
                  <a:moveTo>
                    <a:pt x="26942" y="57989"/>
                  </a:moveTo>
                  <a:lnTo>
                    <a:pt x="26942" y="64073"/>
                  </a:lnTo>
                  <a:lnTo>
                    <a:pt x="20537" y="64073"/>
                  </a:lnTo>
                  <a:lnTo>
                    <a:pt x="20537" y="57989"/>
                  </a:lnTo>
                  <a:close/>
                  <a:moveTo>
                    <a:pt x="33669" y="57989"/>
                  </a:moveTo>
                  <a:lnTo>
                    <a:pt x="33669" y="64073"/>
                  </a:lnTo>
                  <a:lnTo>
                    <a:pt x="27281" y="64073"/>
                  </a:lnTo>
                  <a:lnTo>
                    <a:pt x="27281" y="57989"/>
                  </a:lnTo>
                  <a:close/>
                  <a:moveTo>
                    <a:pt x="40414" y="57989"/>
                  </a:moveTo>
                  <a:lnTo>
                    <a:pt x="40414" y="64073"/>
                  </a:lnTo>
                  <a:lnTo>
                    <a:pt x="34008" y="64073"/>
                  </a:lnTo>
                  <a:lnTo>
                    <a:pt x="34008" y="57989"/>
                  </a:lnTo>
                  <a:close/>
                  <a:moveTo>
                    <a:pt x="47140" y="57989"/>
                  </a:moveTo>
                  <a:lnTo>
                    <a:pt x="47140" y="64073"/>
                  </a:lnTo>
                  <a:lnTo>
                    <a:pt x="40753" y="64073"/>
                  </a:lnTo>
                  <a:lnTo>
                    <a:pt x="40753" y="57989"/>
                  </a:lnTo>
                  <a:close/>
                  <a:moveTo>
                    <a:pt x="53885" y="57989"/>
                  </a:moveTo>
                  <a:lnTo>
                    <a:pt x="53885" y="64073"/>
                  </a:lnTo>
                  <a:lnTo>
                    <a:pt x="47479" y="64073"/>
                  </a:lnTo>
                  <a:lnTo>
                    <a:pt x="47479" y="57989"/>
                  </a:lnTo>
                  <a:close/>
                  <a:moveTo>
                    <a:pt x="60611" y="57989"/>
                  </a:moveTo>
                  <a:lnTo>
                    <a:pt x="60611" y="64073"/>
                  </a:lnTo>
                  <a:lnTo>
                    <a:pt x="54206" y="64073"/>
                  </a:lnTo>
                  <a:lnTo>
                    <a:pt x="54206" y="57989"/>
                  </a:lnTo>
                  <a:close/>
                  <a:moveTo>
                    <a:pt x="67338" y="57989"/>
                  </a:moveTo>
                  <a:lnTo>
                    <a:pt x="67338" y="64073"/>
                  </a:lnTo>
                  <a:lnTo>
                    <a:pt x="60950" y="64073"/>
                  </a:lnTo>
                  <a:lnTo>
                    <a:pt x="60950" y="57989"/>
                  </a:lnTo>
                  <a:close/>
                  <a:moveTo>
                    <a:pt x="74083" y="57989"/>
                  </a:moveTo>
                  <a:lnTo>
                    <a:pt x="74083" y="64073"/>
                  </a:lnTo>
                  <a:lnTo>
                    <a:pt x="67677" y="64073"/>
                  </a:lnTo>
                  <a:lnTo>
                    <a:pt x="67677" y="57989"/>
                  </a:lnTo>
                  <a:close/>
                  <a:moveTo>
                    <a:pt x="80809" y="57989"/>
                  </a:moveTo>
                  <a:lnTo>
                    <a:pt x="80809" y="64073"/>
                  </a:lnTo>
                  <a:lnTo>
                    <a:pt x="74422" y="64073"/>
                  </a:lnTo>
                  <a:lnTo>
                    <a:pt x="74422" y="57989"/>
                  </a:lnTo>
                  <a:close/>
                  <a:moveTo>
                    <a:pt x="87554" y="57989"/>
                  </a:moveTo>
                  <a:lnTo>
                    <a:pt x="87554" y="64073"/>
                  </a:lnTo>
                  <a:lnTo>
                    <a:pt x="81148" y="64073"/>
                  </a:lnTo>
                  <a:lnTo>
                    <a:pt x="81148" y="57989"/>
                  </a:lnTo>
                  <a:close/>
                  <a:moveTo>
                    <a:pt x="94281" y="57989"/>
                  </a:moveTo>
                  <a:lnTo>
                    <a:pt x="94281" y="64073"/>
                  </a:lnTo>
                  <a:lnTo>
                    <a:pt x="87893" y="64073"/>
                  </a:lnTo>
                  <a:lnTo>
                    <a:pt x="87893" y="57989"/>
                  </a:lnTo>
                  <a:close/>
                  <a:moveTo>
                    <a:pt x="101007" y="57989"/>
                  </a:moveTo>
                  <a:lnTo>
                    <a:pt x="101007" y="64073"/>
                  </a:lnTo>
                  <a:lnTo>
                    <a:pt x="94620" y="64073"/>
                  </a:lnTo>
                  <a:lnTo>
                    <a:pt x="94620" y="57989"/>
                  </a:lnTo>
                  <a:close/>
                  <a:moveTo>
                    <a:pt x="107752" y="57989"/>
                  </a:moveTo>
                  <a:lnTo>
                    <a:pt x="107752" y="64073"/>
                  </a:lnTo>
                  <a:lnTo>
                    <a:pt x="101346" y="64073"/>
                  </a:lnTo>
                  <a:lnTo>
                    <a:pt x="101346" y="57989"/>
                  </a:lnTo>
                  <a:close/>
                  <a:moveTo>
                    <a:pt x="114478" y="57989"/>
                  </a:moveTo>
                  <a:lnTo>
                    <a:pt x="114478" y="64073"/>
                  </a:lnTo>
                  <a:lnTo>
                    <a:pt x="108091" y="64073"/>
                  </a:lnTo>
                  <a:lnTo>
                    <a:pt x="108091" y="57989"/>
                  </a:lnTo>
                  <a:close/>
                  <a:moveTo>
                    <a:pt x="121223" y="57989"/>
                  </a:moveTo>
                  <a:lnTo>
                    <a:pt x="121223" y="64073"/>
                  </a:lnTo>
                  <a:lnTo>
                    <a:pt x="114817" y="64073"/>
                  </a:lnTo>
                  <a:lnTo>
                    <a:pt x="114817" y="57989"/>
                  </a:lnTo>
                  <a:close/>
                  <a:moveTo>
                    <a:pt x="127950" y="57989"/>
                  </a:moveTo>
                  <a:lnTo>
                    <a:pt x="127950" y="64073"/>
                  </a:lnTo>
                  <a:lnTo>
                    <a:pt x="121562" y="64073"/>
                  </a:lnTo>
                  <a:lnTo>
                    <a:pt x="121562" y="57989"/>
                  </a:lnTo>
                  <a:close/>
                  <a:moveTo>
                    <a:pt x="134694" y="57989"/>
                  </a:moveTo>
                  <a:lnTo>
                    <a:pt x="134694" y="64073"/>
                  </a:lnTo>
                  <a:lnTo>
                    <a:pt x="128289" y="64073"/>
                  </a:lnTo>
                  <a:lnTo>
                    <a:pt x="128289" y="57989"/>
                  </a:lnTo>
                  <a:close/>
                  <a:moveTo>
                    <a:pt x="141421" y="57989"/>
                  </a:moveTo>
                  <a:lnTo>
                    <a:pt x="141421" y="64073"/>
                  </a:lnTo>
                  <a:lnTo>
                    <a:pt x="135033" y="64073"/>
                  </a:lnTo>
                  <a:lnTo>
                    <a:pt x="135033" y="57989"/>
                  </a:lnTo>
                  <a:close/>
                  <a:moveTo>
                    <a:pt x="148148" y="57989"/>
                  </a:moveTo>
                  <a:lnTo>
                    <a:pt x="148148" y="64073"/>
                  </a:lnTo>
                  <a:lnTo>
                    <a:pt x="141760" y="64073"/>
                  </a:lnTo>
                  <a:lnTo>
                    <a:pt x="141760" y="57989"/>
                  </a:lnTo>
                  <a:close/>
                  <a:moveTo>
                    <a:pt x="154892" y="57989"/>
                  </a:moveTo>
                  <a:lnTo>
                    <a:pt x="154892" y="64073"/>
                  </a:lnTo>
                  <a:lnTo>
                    <a:pt x="148487" y="64073"/>
                  </a:lnTo>
                  <a:lnTo>
                    <a:pt x="148487" y="57989"/>
                  </a:lnTo>
                  <a:close/>
                  <a:moveTo>
                    <a:pt x="161619" y="57989"/>
                  </a:moveTo>
                  <a:lnTo>
                    <a:pt x="161619" y="64073"/>
                  </a:lnTo>
                  <a:lnTo>
                    <a:pt x="155231" y="64073"/>
                  </a:lnTo>
                  <a:lnTo>
                    <a:pt x="155231" y="57989"/>
                  </a:lnTo>
                  <a:close/>
                  <a:moveTo>
                    <a:pt x="168363" y="57989"/>
                  </a:moveTo>
                  <a:lnTo>
                    <a:pt x="168363" y="64073"/>
                  </a:lnTo>
                  <a:lnTo>
                    <a:pt x="161958" y="64073"/>
                  </a:lnTo>
                  <a:lnTo>
                    <a:pt x="161958" y="57989"/>
                  </a:lnTo>
                  <a:close/>
                  <a:moveTo>
                    <a:pt x="175090" y="57989"/>
                  </a:moveTo>
                  <a:lnTo>
                    <a:pt x="175090" y="64073"/>
                  </a:lnTo>
                  <a:lnTo>
                    <a:pt x="168702" y="64073"/>
                  </a:lnTo>
                  <a:lnTo>
                    <a:pt x="168702" y="57989"/>
                  </a:lnTo>
                  <a:close/>
                  <a:moveTo>
                    <a:pt x="181834" y="57989"/>
                  </a:moveTo>
                  <a:lnTo>
                    <a:pt x="181834" y="64073"/>
                  </a:lnTo>
                  <a:lnTo>
                    <a:pt x="175429" y="64073"/>
                  </a:lnTo>
                  <a:lnTo>
                    <a:pt x="175429" y="57989"/>
                  </a:lnTo>
                  <a:close/>
                  <a:moveTo>
                    <a:pt x="188561" y="57989"/>
                  </a:moveTo>
                  <a:lnTo>
                    <a:pt x="188561" y="64073"/>
                  </a:lnTo>
                  <a:lnTo>
                    <a:pt x="182173" y="64073"/>
                  </a:lnTo>
                  <a:lnTo>
                    <a:pt x="182173" y="57989"/>
                  </a:lnTo>
                  <a:close/>
                  <a:moveTo>
                    <a:pt x="195288" y="57989"/>
                  </a:moveTo>
                  <a:lnTo>
                    <a:pt x="195288" y="64073"/>
                  </a:lnTo>
                  <a:lnTo>
                    <a:pt x="188900" y="64073"/>
                  </a:lnTo>
                  <a:lnTo>
                    <a:pt x="188900" y="57989"/>
                  </a:lnTo>
                  <a:close/>
                  <a:moveTo>
                    <a:pt x="202032" y="57989"/>
                  </a:moveTo>
                  <a:lnTo>
                    <a:pt x="202032" y="64073"/>
                  </a:lnTo>
                  <a:lnTo>
                    <a:pt x="195627" y="64073"/>
                  </a:lnTo>
                  <a:lnTo>
                    <a:pt x="195627" y="57989"/>
                  </a:lnTo>
                  <a:close/>
                  <a:moveTo>
                    <a:pt x="208759" y="57989"/>
                  </a:moveTo>
                  <a:lnTo>
                    <a:pt x="208759" y="64073"/>
                  </a:lnTo>
                  <a:lnTo>
                    <a:pt x="202371" y="64073"/>
                  </a:lnTo>
                  <a:lnTo>
                    <a:pt x="202371" y="57989"/>
                  </a:lnTo>
                  <a:close/>
                  <a:moveTo>
                    <a:pt x="215504" y="57989"/>
                  </a:moveTo>
                  <a:lnTo>
                    <a:pt x="215504" y="64073"/>
                  </a:lnTo>
                  <a:lnTo>
                    <a:pt x="209098" y="64073"/>
                  </a:lnTo>
                  <a:lnTo>
                    <a:pt x="209098" y="57989"/>
                  </a:lnTo>
                  <a:close/>
                  <a:moveTo>
                    <a:pt x="222230" y="57989"/>
                  </a:moveTo>
                  <a:lnTo>
                    <a:pt x="222230" y="64073"/>
                  </a:lnTo>
                  <a:lnTo>
                    <a:pt x="215843" y="64073"/>
                  </a:lnTo>
                  <a:lnTo>
                    <a:pt x="215843" y="57989"/>
                  </a:lnTo>
                  <a:close/>
                  <a:moveTo>
                    <a:pt x="228975" y="57989"/>
                  </a:moveTo>
                  <a:lnTo>
                    <a:pt x="228975" y="64073"/>
                  </a:lnTo>
                  <a:lnTo>
                    <a:pt x="222569" y="64073"/>
                  </a:lnTo>
                  <a:lnTo>
                    <a:pt x="222569" y="57989"/>
                  </a:lnTo>
                  <a:close/>
                  <a:moveTo>
                    <a:pt x="235701" y="57989"/>
                  </a:moveTo>
                  <a:lnTo>
                    <a:pt x="235701" y="64073"/>
                  </a:lnTo>
                  <a:lnTo>
                    <a:pt x="229296" y="64073"/>
                  </a:lnTo>
                  <a:lnTo>
                    <a:pt x="229296" y="57989"/>
                  </a:lnTo>
                  <a:close/>
                  <a:moveTo>
                    <a:pt x="242428" y="57989"/>
                  </a:moveTo>
                  <a:lnTo>
                    <a:pt x="242428" y="64073"/>
                  </a:lnTo>
                  <a:lnTo>
                    <a:pt x="236040" y="64073"/>
                  </a:lnTo>
                  <a:lnTo>
                    <a:pt x="236040" y="57989"/>
                  </a:lnTo>
                  <a:close/>
                  <a:moveTo>
                    <a:pt x="249173" y="57989"/>
                  </a:moveTo>
                  <a:lnTo>
                    <a:pt x="249173" y="64073"/>
                  </a:lnTo>
                  <a:lnTo>
                    <a:pt x="242767" y="64073"/>
                  </a:lnTo>
                  <a:lnTo>
                    <a:pt x="242767" y="57989"/>
                  </a:lnTo>
                  <a:close/>
                  <a:moveTo>
                    <a:pt x="255899" y="57989"/>
                  </a:moveTo>
                  <a:lnTo>
                    <a:pt x="255899" y="64073"/>
                  </a:lnTo>
                  <a:lnTo>
                    <a:pt x="249512" y="64073"/>
                  </a:lnTo>
                  <a:lnTo>
                    <a:pt x="249512" y="57989"/>
                  </a:lnTo>
                  <a:close/>
                  <a:moveTo>
                    <a:pt x="262644" y="57989"/>
                  </a:moveTo>
                  <a:lnTo>
                    <a:pt x="262644" y="64073"/>
                  </a:lnTo>
                  <a:lnTo>
                    <a:pt x="256238" y="64073"/>
                  </a:lnTo>
                  <a:lnTo>
                    <a:pt x="256238" y="57989"/>
                  </a:lnTo>
                  <a:close/>
                  <a:moveTo>
                    <a:pt x="269370" y="57989"/>
                  </a:moveTo>
                  <a:lnTo>
                    <a:pt x="269370" y="64073"/>
                  </a:lnTo>
                  <a:lnTo>
                    <a:pt x="262983" y="64073"/>
                  </a:lnTo>
                  <a:lnTo>
                    <a:pt x="262983" y="57989"/>
                  </a:lnTo>
                  <a:close/>
                  <a:moveTo>
                    <a:pt x="276115" y="57989"/>
                  </a:moveTo>
                  <a:lnTo>
                    <a:pt x="276115" y="64073"/>
                  </a:lnTo>
                  <a:lnTo>
                    <a:pt x="269709" y="64073"/>
                  </a:lnTo>
                  <a:lnTo>
                    <a:pt x="269709" y="57989"/>
                  </a:lnTo>
                  <a:close/>
                  <a:moveTo>
                    <a:pt x="282842" y="57989"/>
                  </a:moveTo>
                  <a:lnTo>
                    <a:pt x="282842" y="64073"/>
                  </a:lnTo>
                  <a:lnTo>
                    <a:pt x="276436" y="64073"/>
                  </a:lnTo>
                  <a:lnTo>
                    <a:pt x="276436" y="57989"/>
                  </a:lnTo>
                  <a:close/>
                  <a:moveTo>
                    <a:pt x="6745" y="64394"/>
                  </a:moveTo>
                  <a:lnTo>
                    <a:pt x="6745" y="70478"/>
                  </a:lnTo>
                  <a:lnTo>
                    <a:pt x="339" y="70478"/>
                  </a:lnTo>
                  <a:lnTo>
                    <a:pt x="339" y="64394"/>
                  </a:lnTo>
                  <a:close/>
                  <a:moveTo>
                    <a:pt x="13471" y="64394"/>
                  </a:moveTo>
                  <a:lnTo>
                    <a:pt x="13471" y="70478"/>
                  </a:lnTo>
                  <a:lnTo>
                    <a:pt x="7066" y="70478"/>
                  </a:lnTo>
                  <a:lnTo>
                    <a:pt x="7066" y="64394"/>
                  </a:lnTo>
                  <a:close/>
                  <a:moveTo>
                    <a:pt x="20198" y="64394"/>
                  </a:moveTo>
                  <a:lnTo>
                    <a:pt x="20198" y="70478"/>
                  </a:lnTo>
                  <a:lnTo>
                    <a:pt x="13810" y="70478"/>
                  </a:lnTo>
                  <a:lnTo>
                    <a:pt x="13810" y="64394"/>
                  </a:lnTo>
                  <a:close/>
                  <a:moveTo>
                    <a:pt x="26942" y="64394"/>
                  </a:moveTo>
                  <a:lnTo>
                    <a:pt x="26942" y="70478"/>
                  </a:lnTo>
                  <a:lnTo>
                    <a:pt x="20537" y="70478"/>
                  </a:lnTo>
                  <a:lnTo>
                    <a:pt x="20537" y="64394"/>
                  </a:lnTo>
                  <a:close/>
                  <a:moveTo>
                    <a:pt x="33669" y="64394"/>
                  </a:moveTo>
                  <a:lnTo>
                    <a:pt x="33669" y="70478"/>
                  </a:lnTo>
                  <a:lnTo>
                    <a:pt x="27281" y="70478"/>
                  </a:lnTo>
                  <a:lnTo>
                    <a:pt x="27281" y="64394"/>
                  </a:lnTo>
                  <a:close/>
                  <a:moveTo>
                    <a:pt x="40414" y="64394"/>
                  </a:moveTo>
                  <a:lnTo>
                    <a:pt x="40414" y="70478"/>
                  </a:lnTo>
                  <a:lnTo>
                    <a:pt x="34008" y="70478"/>
                  </a:lnTo>
                  <a:lnTo>
                    <a:pt x="34008" y="64394"/>
                  </a:lnTo>
                  <a:close/>
                  <a:moveTo>
                    <a:pt x="47140" y="64394"/>
                  </a:moveTo>
                  <a:lnTo>
                    <a:pt x="47140" y="70478"/>
                  </a:lnTo>
                  <a:lnTo>
                    <a:pt x="40753" y="70478"/>
                  </a:lnTo>
                  <a:lnTo>
                    <a:pt x="40753" y="64394"/>
                  </a:lnTo>
                  <a:close/>
                  <a:moveTo>
                    <a:pt x="53885" y="64394"/>
                  </a:moveTo>
                  <a:lnTo>
                    <a:pt x="53885" y="70478"/>
                  </a:lnTo>
                  <a:lnTo>
                    <a:pt x="47479" y="70478"/>
                  </a:lnTo>
                  <a:lnTo>
                    <a:pt x="47479" y="64394"/>
                  </a:lnTo>
                  <a:close/>
                  <a:moveTo>
                    <a:pt x="60611" y="64394"/>
                  </a:moveTo>
                  <a:lnTo>
                    <a:pt x="60611" y="70478"/>
                  </a:lnTo>
                  <a:lnTo>
                    <a:pt x="54206" y="70478"/>
                  </a:lnTo>
                  <a:lnTo>
                    <a:pt x="54206" y="64394"/>
                  </a:lnTo>
                  <a:close/>
                  <a:moveTo>
                    <a:pt x="67338" y="64394"/>
                  </a:moveTo>
                  <a:lnTo>
                    <a:pt x="67338" y="70478"/>
                  </a:lnTo>
                  <a:lnTo>
                    <a:pt x="60950" y="70478"/>
                  </a:lnTo>
                  <a:lnTo>
                    <a:pt x="60950" y="64394"/>
                  </a:lnTo>
                  <a:close/>
                  <a:moveTo>
                    <a:pt x="74083" y="64394"/>
                  </a:moveTo>
                  <a:lnTo>
                    <a:pt x="74083" y="70478"/>
                  </a:lnTo>
                  <a:lnTo>
                    <a:pt x="67677" y="70478"/>
                  </a:lnTo>
                  <a:lnTo>
                    <a:pt x="67677" y="64394"/>
                  </a:lnTo>
                  <a:close/>
                  <a:moveTo>
                    <a:pt x="80809" y="64394"/>
                  </a:moveTo>
                  <a:lnTo>
                    <a:pt x="80809" y="70478"/>
                  </a:lnTo>
                  <a:lnTo>
                    <a:pt x="74422" y="70478"/>
                  </a:lnTo>
                  <a:lnTo>
                    <a:pt x="74422" y="64394"/>
                  </a:lnTo>
                  <a:close/>
                  <a:moveTo>
                    <a:pt x="87554" y="64394"/>
                  </a:moveTo>
                  <a:lnTo>
                    <a:pt x="87554" y="70478"/>
                  </a:lnTo>
                  <a:lnTo>
                    <a:pt x="81148" y="70478"/>
                  </a:lnTo>
                  <a:lnTo>
                    <a:pt x="81148" y="64394"/>
                  </a:lnTo>
                  <a:close/>
                  <a:moveTo>
                    <a:pt x="94281" y="64394"/>
                  </a:moveTo>
                  <a:lnTo>
                    <a:pt x="94281" y="70478"/>
                  </a:lnTo>
                  <a:lnTo>
                    <a:pt x="87893" y="70478"/>
                  </a:lnTo>
                  <a:lnTo>
                    <a:pt x="87893" y="64394"/>
                  </a:lnTo>
                  <a:close/>
                  <a:moveTo>
                    <a:pt x="101007" y="64394"/>
                  </a:moveTo>
                  <a:lnTo>
                    <a:pt x="101007" y="70478"/>
                  </a:lnTo>
                  <a:lnTo>
                    <a:pt x="94620" y="70478"/>
                  </a:lnTo>
                  <a:lnTo>
                    <a:pt x="94620" y="64394"/>
                  </a:lnTo>
                  <a:close/>
                  <a:moveTo>
                    <a:pt x="107752" y="64394"/>
                  </a:moveTo>
                  <a:lnTo>
                    <a:pt x="107752" y="70478"/>
                  </a:lnTo>
                  <a:lnTo>
                    <a:pt x="101346" y="70478"/>
                  </a:lnTo>
                  <a:lnTo>
                    <a:pt x="101346" y="64394"/>
                  </a:lnTo>
                  <a:close/>
                  <a:moveTo>
                    <a:pt x="114478" y="64394"/>
                  </a:moveTo>
                  <a:lnTo>
                    <a:pt x="114478" y="70478"/>
                  </a:lnTo>
                  <a:lnTo>
                    <a:pt x="108091" y="70478"/>
                  </a:lnTo>
                  <a:lnTo>
                    <a:pt x="108091" y="64394"/>
                  </a:lnTo>
                  <a:close/>
                  <a:moveTo>
                    <a:pt x="121223" y="64394"/>
                  </a:moveTo>
                  <a:lnTo>
                    <a:pt x="121223" y="70478"/>
                  </a:lnTo>
                  <a:lnTo>
                    <a:pt x="114817" y="70478"/>
                  </a:lnTo>
                  <a:lnTo>
                    <a:pt x="114817" y="64394"/>
                  </a:lnTo>
                  <a:close/>
                  <a:moveTo>
                    <a:pt x="127950" y="64394"/>
                  </a:moveTo>
                  <a:lnTo>
                    <a:pt x="127950" y="70478"/>
                  </a:lnTo>
                  <a:lnTo>
                    <a:pt x="121562" y="70478"/>
                  </a:lnTo>
                  <a:lnTo>
                    <a:pt x="121562" y="64394"/>
                  </a:lnTo>
                  <a:close/>
                  <a:moveTo>
                    <a:pt x="134694" y="64394"/>
                  </a:moveTo>
                  <a:lnTo>
                    <a:pt x="134694" y="70478"/>
                  </a:lnTo>
                  <a:lnTo>
                    <a:pt x="128289" y="70478"/>
                  </a:lnTo>
                  <a:lnTo>
                    <a:pt x="128289" y="64394"/>
                  </a:lnTo>
                  <a:close/>
                  <a:moveTo>
                    <a:pt x="141421" y="64394"/>
                  </a:moveTo>
                  <a:lnTo>
                    <a:pt x="141421" y="70478"/>
                  </a:lnTo>
                  <a:lnTo>
                    <a:pt x="135033" y="70478"/>
                  </a:lnTo>
                  <a:lnTo>
                    <a:pt x="135033" y="64394"/>
                  </a:lnTo>
                  <a:close/>
                  <a:moveTo>
                    <a:pt x="148148" y="64394"/>
                  </a:moveTo>
                  <a:lnTo>
                    <a:pt x="148148" y="70478"/>
                  </a:lnTo>
                  <a:lnTo>
                    <a:pt x="141760" y="70478"/>
                  </a:lnTo>
                  <a:lnTo>
                    <a:pt x="141760" y="64394"/>
                  </a:lnTo>
                  <a:close/>
                  <a:moveTo>
                    <a:pt x="154892" y="64394"/>
                  </a:moveTo>
                  <a:lnTo>
                    <a:pt x="154892" y="70478"/>
                  </a:lnTo>
                  <a:lnTo>
                    <a:pt x="148487" y="70478"/>
                  </a:lnTo>
                  <a:lnTo>
                    <a:pt x="148487" y="64394"/>
                  </a:lnTo>
                  <a:close/>
                  <a:moveTo>
                    <a:pt x="161619" y="64394"/>
                  </a:moveTo>
                  <a:lnTo>
                    <a:pt x="161619" y="70478"/>
                  </a:lnTo>
                  <a:lnTo>
                    <a:pt x="155231" y="70478"/>
                  </a:lnTo>
                  <a:lnTo>
                    <a:pt x="155231" y="64394"/>
                  </a:lnTo>
                  <a:close/>
                  <a:moveTo>
                    <a:pt x="168363" y="64394"/>
                  </a:moveTo>
                  <a:lnTo>
                    <a:pt x="168363" y="70478"/>
                  </a:lnTo>
                  <a:lnTo>
                    <a:pt x="161958" y="70478"/>
                  </a:lnTo>
                  <a:lnTo>
                    <a:pt x="161958" y="64394"/>
                  </a:lnTo>
                  <a:close/>
                  <a:moveTo>
                    <a:pt x="175090" y="64394"/>
                  </a:moveTo>
                  <a:lnTo>
                    <a:pt x="175090" y="70478"/>
                  </a:lnTo>
                  <a:lnTo>
                    <a:pt x="168702" y="70478"/>
                  </a:lnTo>
                  <a:lnTo>
                    <a:pt x="168702" y="64394"/>
                  </a:lnTo>
                  <a:close/>
                  <a:moveTo>
                    <a:pt x="181834" y="64394"/>
                  </a:moveTo>
                  <a:lnTo>
                    <a:pt x="181834" y="70478"/>
                  </a:lnTo>
                  <a:lnTo>
                    <a:pt x="175429" y="70478"/>
                  </a:lnTo>
                  <a:lnTo>
                    <a:pt x="175429" y="64394"/>
                  </a:lnTo>
                  <a:close/>
                  <a:moveTo>
                    <a:pt x="188561" y="64394"/>
                  </a:moveTo>
                  <a:lnTo>
                    <a:pt x="188561" y="70478"/>
                  </a:lnTo>
                  <a:lnTo>
                    <a:pt x="182173" y="70478"/>
                  </a:lnTo>
                  <a:lnTo>
                    <a:pt x="182173" y="64394"/>
                  </a:lnTo>
                  <a:close/>
                  <a:moveTo>
                    <a:pt x="195288" y="64394"/>
                  </a:moveTo>
                  <a:lnTo>
                    <a:pt x="195288" y="70478"/>
                  </a:lnTo>
                  <a:lnTo>
                    <a:pt x="188900" y="70478"/>
                  </a:lnTo>
                  <a:lnTo>
                    <a:pt x="188900" y="64394"/>
                  </a:lnTo>
                  <a:close/>
                  <a:moveTo>
                    <a:pt x="202032" y="64394"/>
                  </a:moveTo>
                  <a:lnTo>
                    <a:pt x="202032" y="70478"/>
                  </a:lnTo>
                  <a:lnTo>
                    <a:pt x="195627" y="70478"/>
                  </a:lnTo>
                  <a:lnTo>
                    <a:pt x="195627" y="64394"/>
                  </a:lnTo>
                  <a:close/>
                  <a:moveTo>
                    <a:pt x="208759" y="64394"/>
                  </a:moveTo>
                  <a:lnTo>
                    <a:pt x="208759" y="70478"/>
                  </a:lnTo>
                  <a:lnTo>
                    <a:pt x="202371" y="70478"/>
                  </a:lnTo>
                  <a:lnTo>
                    <a:pt x="202371" y="64394"/>
                  </a:lnTo>
                  <a:close/>
                  <a:moveTo>
                    <a:pt x="215504" y="64394"/>
                  </a:moveTo>
                  <a:lnTo>
                    <a:pt x="215504" y="70478"/>
                  </a:lnTo>
                  <a:lnTo>
                    <a:pt x="209098" y="70478"/>
                  </a:lnTo>
                  <a:lnTo>
                    <a:pt x="209098" y="64394"/>
                  </a:lnTo>
                  <a:close/>
                  <a:moveTo>
                    <a:pt x="222230" y="64394"/>
                  </a:moveTo>
                  <a:lnTo>
                    <a:pt x="222230" y="70478"/>
                  </a:lnTo>
                  <a:lnTo>
                    <a:pt x="215843" y="70478"/>
                  </a:lnTo>
                  <a:lnTo>
                    <a:pt x="215843" y="64394"/>
                  </a:lnTo>
                  <a:close/>
                  <a:moveTo>
                    <a:pt x="228975" y="64394"/>
                  </a:moveTo>
                  <a:lnTo>
                    <a:pt x="228975" y="70478"/>
                  </a:lnTo>
                  <a:lnTo>
                    <a:pt x="222569" y="70478"/>
                  </a:lnTo>
                  <a:lnTo>
                    <a:pt x="222569" y="64394"/>
                  </a:lnTo>
                  <a:close/>
                  <a:moveTo>
                    <a:pt x="235701" y="64394"/>
                  </a:moveTo>
                  <a:lnTo>
                    <a:pt x="235701" y="70478"/>
                  </a:lnTo>
                  <a:lnTo>
                    <a:pt x="229296" y="70478"/>
                  </a:lnTo>
                  <a:lnTo>
                    <a:pt x="229296" y="64394"/>
                  </a:lnTo>
                  <a:close/>
                  <a:moveTo>
                    <a:pt x="242428" y="64394"/>
                  </a:moveTo>
                  <a:lnTo>
                    <a:pt x="242428" y="70478"/>
                  </a:lnTo>
                  <a:lnTo>
                    <a:pt x="236040" y="70478"/>
                  </a:lnTo>
                  <a:lnTo>
                    <a:pt x="236040" y="64394"/>
                  </a:lnTo>
                  <a:close/>
                  <a:moveTo>
                    <a:pt x="249173" y="64394"/>
                  </a:moveTo>
                  <a:lnTo>
                    <a:pt x="249173" y="70478"/>
                  </a:lnTo>
                  <a:lnTo>
                    <a:pt x="242767" y="70478"/>
                  </a:lnTo>
                  <a:lnTo>
                    <a:pt x="242767" y="64394"/>
                  </a:lnTo>
                  <a:close/>
                  <a:moveTo>
                    <a:pt x="255899" y="64394"/>
                  </a:moveTo>
                  <a:lnTo>
                    <a:pt x="255899" y="70478"/>
                  </a:lnTo>
                  <a:lnTo>
                    <a:pt x="249512" y="70478"/>
                  </a:lnTo>
                  <a:lnTo>
                    <a:pt x="249512" y="64394"/>
                  </a:lnTo>
                  <a:close/>
                  <a:moveTo>
                    <a:pt x="262644" y="64394"/>
                  </a:moveTo>
                  <a:lnTo>
                    <a:pt x="262644" y="70478"/>
                  </a:lnTo>
                  <a:lnTo>
                    <a:pt x="256238" y="70478"/>
                  </a:lnTo>
                  <a:lnTo>
                    <a:pt x="256238" y="64394"/>
                  </a:lnTo>
                  <a:close/>
                  <a:moveTo>
                    <a:pt x="269370" y="64394"/>
                  </a:moveTo>
                  <a:lnTo>
                    <a:pt x="269370" y="70478"/>
                  </a:lnTo>
                  <a:lnTo>
                    <a:pt x="262983" y="70478"/>
                  </a:lnTo>
                  <a:lnTo>
                    <a:pt x="262983" y="64394"/>
                  </a:lnTo>
                  <a:close/>
                  <a:moveTo>
                    <a:pt x="276115" y="64394"/>
                  </a:moveTo>
                  <a:lnTo>
                    <a:pt x="276115" y="70478"/>
                  </a:lnTo>
                  <a:lnTo>
                    <a:pt x="269709" y="70478"/>
                  </a:lnTo>
                  <a:lnTo>
                    <a:pt x="269709" y="64394"/>
                  </a:lnTo>
                  <a:close/>
                  <a:moveTo>
                    <a:pt x="282842" y="64394"/>
                  </a:moveTo>
                  <a:lnTo>
                    <a:pt x="282842" y="70478"/>
                  </a:lnTo>
                  <a:lnTo>
                    <a:pt x="276436" y="70478"/>
                  </a:lnTo>
                  <a:lnTo>
                    <a:pt x="276436" y="64394"/>
                  </a:lnTo>
                  <a:close/>
                  <a:moveTo>
                    <a:pt x="6745" y="70800"/>
                  </a:moveTo>
                  <a:lnTo>
                    <a:pt x="6745" y="76884"/>
                  </a:lnTo>
                  <a:lnTo>
                    <a:pt x="339" y="76884"/>
                  </a:lnTo>
                  <a:lnTo>
                    <a:pt x="339" y="70800"/>
                  </a:lnTo>
                  <a:close/>
                  <a:moveTo>
                    <a:pt x="13471" y="70800"/>
                  </a:moveTo>
                  <a:lnTo>
                    <a:pt x="13471" y="76884"/>
                  </a:lnTo>
                  <a:lnTo>
                    <a:pt x="7066" y="76884"/>
                  </a:lnTo>
                  <a:lnTo>
                    <a:pt x="7066" y="70800"/>
                  </a:lnTo>
                  <a:close/>
                  <a:moveTo>
                    <a:pt x="20198" y="70800"/>
                  </a:moveTo>
                  <a:lnTo>
                    <a:pt x="20198" y="76884"/>
                  </a:lnTo>
                  <a:lnTo>
                    <a:pt x="13810" y="76884"/>
                  </a:lnTo>
                  <a:lnTo>
                    <a:pt x="13810" y="70800"/>
                  </a:lnTo>
                  <a:close/>
                  <a:moveTo>
                    <a:pt x="26942" y="70800"/>
                  </a:moveTo>
                  <a:lnTo>
                    <a:pt x="26942" y="76884"/>
                  </a:lnTo>
                  <a:lnTo>
                    <a:pt x="20537" y="76884"/>
                  </a:lnTo>
                  <a:lnTo>
                    <a:pt x="20537" y="70800"/>
                  </a:lnTo>
                  <a:close/>
                  <a:moveTo>
                    <a:pt x="33669" y="70800"/>
                  </a:moveTo>
                  <a:lnTo>
                    <a:pt x="33669" y="76884"/>
                  </a:lnTo>
                  <a:lnTo>
                    <a:pt x="27281" y="76884"/>
                  </a:lnTo>
                  <a:lnTo>
                    <a:pt x="27281" y="70800"/>
                  </a:lnTo>
                  <a:close/>
                  <a:moveTo>
                    <a:pt x="40414" y="70800"/>
                  </a:moveTo>
                  <a:lnTo>
                    <a:pt x="40414" y="76884"/>
                  </a:lnTo>
                  <a:lnTo>
                    <a:pt x="34008" y="76884"/>
                  </a:lnTo>
                  <a:lnTo>
                    <a:pt x="34008" y="70800"/>
                  </a:lnTo>
                  <a:close/>
                  <a:moveTo>
                    <a:pt x="47140" y="70800"/>
                  </a:moveTo>
                  <a:lnTo>
                    <a:pt x="47140" y="76884"/>
                  </a:lnTo>
                  <a:lnTo>
                    <a:pt x="40753" y="76884"/>
                  </a:lnTo>
                  <a:lnTo>
                    <a:pt x="40753" y="70800"/>
                  </a:lnTo>
                  <a:close/>
                  <a:moveTo>
                    <a:pt x="53885" y="70800"/>
                  </a:moveTo>
                  <a:lnTo>
                    <a:pt x="53885" y="76884"/>
                  </a:lnTo>
                  <a:lnTo>
                    <a:pt x="47479" y="76884"/>
                  </a:lnTo>
                  <a:lnTo>
                    <a:pt x="47479" y="70800"/>
                  </a:lnTo>
                  <a:close/>
                  <a:moveTo>
                    <a:pt x="60611" y="70800"/>
                  </a:moveTo>
                  <a:lnTo>
                    <a:pt x="60611" y="76884"/>
                  </a:lnTo>
                  <a:lnTo>
                    <a:pt x="54206" y="76884"/>
                  </a:lnTo>
                  <a:lnTo>
                    <a:pt x="54206" y="70800"/>
                  </a:lnTo>
                  <a:close/>
                  <a:moveTo>
                    <a:pt x="67338" y="70800"/>
                  </a:moveTo>
                  <a:lnTo>
                    <a:pt x="67338" y="76884"/>
                  </a:lnTo>
                  <a:lnTo>
                    <a:pt x="60950" y="76884"/>
                  </a:lnTo>
                  <a:lnTo>
                    <a:pt x="60950" y="70800"/>
                  </a:lnTo>
                  <a:close/>
                  <a:moveTo>
                    <a:pt x="74083" y="70800"/>
                  </a:moveTo>
                  <a:lnTo>
                    <a:pt x="74083" y="76884"/>
                  </a:lnTo>
                  <a:lnTo>
                    <a:pt x="67677" y="76884"/>
                  </a:lnTo>
                  <a:lnTo>
                    <a:pt x="67677" y="70800"/>
                  </a:lnTo>
                  <a:close/>
                  <a:moveTo>
                    <a:pt x="80809" y="70800"/>
                  </a:moveTo>
                  <a:lnTo>
                    <a:pt x="80809" y="76884"/>
                  </a:lnTo>
                  <a:lnTo>
                    <a:pt x="74422" y="76884"/>
                  </a:lnTo>
                  <a:lnTo>
                    <a:pt x="74422" y="70800"/>
                  </a:lnTo>
                  <a:close/>
                  <a:moveTo>
                    <a:pt x="87554" y="70800"/>
                  </a:moveTo>
                  <a:lnTo>
                    <a:pt x="87554" y="76884"/>
                  </a:lnTo>
                  <a:lnTo>
                    <a:pt x="81148" y="76884"/>
                  </a:lnTo>
                  <a:lnTo>
                    <a:pt x="81148" y="70800"/>
                  </a:lnTo>
                  <a:close/>
                  <a:moveTo>
                    <a:pt x="94281" y="70800"/>
                  </a:moveTo>
                  <a:lnTo>
                    <a:pt x="94281" y="76884"/>
                  </a:lnTo>
                  <a:lnTo>
                    <a:pt x="87893" y="76884"/>
                  </a:lnTo>
                  <a:lnTo>
                    <a:pt x="87893" y="70800"/>
                  </a:lnTo>
                  <a:close/>
                  <a:moveTo>
                    <a:pt x="101007" y="70800"/>
                  </a:moveTo>
                  <a:lnTo>
                    <a:pt x="101007" y="76884"/>
                  </a:lnTo>
                  <a:lnTo>
                    <a:pt x="94620" y="76884"/>
                  </a:lnTo>
                  <a:lnTo>
                    <a:pt x="94620" y="70800"/>
                  </a:lnTo>
                  <a:close/>
                  <a:moveTo>
                    <a:pt x="107752" y="70800"/>
                  </a:moveTo>
                  <a:lnTo>
                    <a:pt x="107752" y="76884"/>
                  </a:lnTo>
                  <a:lnTo>
                    <a:pt x="101346" y="76884"/>
                  </a:lnTo>
                  <a:lnTo>
                    <a:pt x="101346" y="70800"/>
                  </a:lnTo>
                  <a:close/>
                  <a:moveTo>
                    <a:pt x="114478" y="70800"/>
                  </a:moveTo>
                  <a:lnTo>
                    <a:pt x="114478" y="76884"/>
                  </a:lnTo>
                  <a:lnTo>
                    <a:pt x="108091" y="76884"/>
                  </a:lnTo>
                  <a:lnTo>
                    <a:pt x="108091" y="70800"/>
                  </a:lnTo>
                  <a:close/>
                  <a:moveTo>
                    <a:pt x="121223" y="70800"/>
                  </a:moveTo>
                  <a:lnTo>
                    <a:pt x="121223" y="76884"/>
                  </a:lnTo>
                  <a:lnTo>
                    <a:pt x="114817" y="76884"/>
                  </a:lnTo>
                  <a:lnTo>
                    <a:pt x="114817" y="70800"/>
                  </a:lnTo>
                  <a:close/>
                  <a:moveTo>
                    <a:pt x="127950" y="70800"/>
                  </a:moveTo>
                  <a:lnTo>
                    <a:pt x="127950" y="76884"/>
                  </a:lnTo>
                  <a:lnTo>
                    <a:pt x="121562" y="76884"/>
                  </a:lnTo>
                  <a:lnTo>
                    <a:pt x="121562" y="70800"/>
                  </a:lnTo>
                  <a:close/>
                  <a:moveTo>
                    <a:pt x="134694" y="70800"/>
                  </a:moveTo>
                  <a:lnTo>
                    <a:pt x="134694" y="76884"/>
                  </a:lnTo>
                  <a:lnTo>
                    <a:pt x="128289" y="76884"/>
                  </a:lnTo>
                  <a:lnTo>
                    <a:pt x="128289" y="70800"/>
                  </a:lnTo>
                  <a:close/>
                  <a:moveTo>
                    <a:pt x="141421" y="70800"/>
                  </a:moveTo>
                  <a:lnTo>
                    <a:pt x="141421" y="76884"/>
                  </a:lnTo>
                  <a:lnTo>
                    <a:pt x="135033" y="76884"/>
                  </a:lnTo>
                  <a:lnTo>
                    <a:pt x="135033" y="70800"/>
                  </a:lnTo>
                  <a:close/>
                  <a:moveTo>
                    <a:pt x="148148" y="70800"/>
                  </a:moveTo>
                  <a:lnTo>
                    <a:pt x="148148" y="76884"/>
                  </a:lnTo>
                  <a:lnTo>
                    <a:pt x="141760" y="76884"/>
                  </a:lnTo>
                  <a:lnTo>
                    <a:pt x="141760" y="70800"/>
                  </a:lnTo>
                  <a:close/>
                  <a:moveTo>
                    <a:pt x="154892" y="70800"/>
                  </a:moveTo>
                  <a:lnTo>
                    <a:pt x="154892" y="76884"/>
                  </a:lnTo>
                  <a:lnTo>
                    <a:pt x="148487" y="76884"/>
                  </a:lnTo>
                  <a:lnTo>
                    <a:pt x="148487" y="70800"/>
                  </a:lnTo>
                  <a:close/>
                  <a:moveTo>
                    <a:pt x="161619" y="70800"/>
                  </a:moveTo>
                  <a:lnTo>
                    <a:pt x="161619" y="76884"/>
                  </a:lnTo>
                  <a:lnTo>
                    <a:pt x="155231" y="76884"/>
                  </a:lnTo>
                  <a:lnTo>
                    <a:pt x="155231" y="70800"/>
                  </a:lnTo>
                  <a:close/>
                  <a:moveTo>
                    <a:pt x="168363" y="70800"/>
                  </a:moveTo>
                  <a:lnTo>
                    <a:pt x="168363" y="76884"/>
                  </a:lnTo>
                  <a:lnTo>
                    <a:pt x="161958" y="76884"/>
                  </a:lnTo>
                  <a:lnTo>
                    <a:pt x="161958" y="70800"/>
                  </a:lnTo>
                  <a:close/>
                  <a:moveTo>
                    <a:pt x="175090" y="70800"/>
                  </a:moveTo>
                  <a:lnTo>
                    <a:pt x="175090" y="76884"/>
                  </a:lnTo>
                  <a:lnTo>
                    <a:pt x="168702" y="76884"/>
                  </a:lnTo>
                  <a:lnTo>
                    <a:pt x="168702" y="70800"/>
                  </a:lnTo>
                  <a:close/>
                  <a:moveTo>
                    <a:pt x="181834" y="70800"/>
                  </a:moveTo>
                  <a:lnTo>
                    <a:pt x="181834" y="76884"/>
                  </a:lnTo>
                  <a:lnTo>
                    <a:pt x="175429" y="76884"/>
                  </a:lnTo>
                  <a:lnTo>
                    <a:pt x="175429" y="70800"/>
                  </a:lnTo>
                  <a:close/>
                  <a:moveTo>
                    <a:pt x="188561" y="70800"/>
                  </a:moveTo>
                  <a:lnTo>
                    <a:pt x="188561" y="76884"/>
                  </a:lnTo>
                  <a:lnTo>
                    <a:pt x="182173" y="76884"/>
                  </a:lnTo>
                  <a:lnTo>
                    <a:pt x="182173" y="70800"/>
                  </a:lnTo>
                  <a:close/>
                  <a:moveTo>
                    <a:pt x="195288" y="70800"/>
                  </a:moveTo>
                  <a:lnTo>
                    <a:pt x="195288" y="76884"/>
                  </a:lnTo>
                  <a:lnTo>
                    <a:pt x="188900" y="76884"/>
                  </a:lnTo>
                  <a:lnTo>
                    <a:pt x="188900" y="70800"/>
                  </a:lnTo>
                  <a:close/>
                  <a:moveTo>
                    <a:pt x="202032" y="70800"/>
                  </a:moveTo>
                  <a:lnTo>
                    <a:pt x="202032" y="76884"/>
                  </a:lnTo>
                  <a:lnTo>
                    <a:pt x="195627" y="76884"/>
                  </a:lnTo>
                  <a:lnTo>
                    <a:pt x="195627" y="70800"/>
                  </a:lnTo>
                  <a:close/>
                  <a:moveTo>
                    <a:pt x="208759" y="70800"/>
                  </a:moveTo>
                  <a:lnTo>
                    <a:pt x="208759" y="76884"/>
                  </a:lnTo>
                  <a:lnTo>
                    <a:pt x="202371" y="76884"/>
                  </a:lnTo>
                  <a:lnTo>
                    <a:pt x="202371" y="70800"/>
                  </a:lnTo>
                  <a:close/>
                  <a:moveTo>
                    <a:pt x="215504" y="70800"/>
                  </a:moveTo>
                  <a:lnTo>
                    <a:pt x="215504" y="76884"/>
                  </a:lnTo>
                  <a:lnTo>
                    <a:pt x="209098" y="76884"/>
                  </a:lnTo>
                  <a:lnTo>
                    <a:pt x="209098" y="70800"/>
                  </a:lnTo>
                  <a:close/>
                  <a:moveTo>
                    <a:pt x="222230" y="70800"/>
                  </a:moveTo>
                  <a:lnTo>
                    <a:pt x="222230" y="76884"/>
                  </a:lnTo>
                  <a:lnTo>
                    <a:pt x="215843" y="76884"/>
                  </a:lnTo>
                  <a:lnTo>
                    <a:pt x="215843" y="70800"/>
                  </a:lnTo>
                  <a:close/>
                  <a:moveTo>
                    <a:pt x="228975" y="70800"/>
                  </a:moveTo>
                  <a:lnTo>
                    <a:pt x="228975" y="76884"/>
                  </a:lnTo>
                  <a:lnTo>
                    <a:pt x="222569" y="76884"/>
                  </a:lnTo>
                  <a:lnTo>
                    <a:pt x="222569" y="70800"/>
                  </a:lnTo>
                  <a:close/>
                  <a:moveTo>
                    <a:pt x="235701" y="70800"/>
                  </a:moveTo>
                  <a:lnTo>
                    <a:pt x="235701" y="76884"/>
                  </a:lnTo>
                  <a:lnTo>
                    <a:pt x="229296" y="76884"/>
                  </a:lnTo>
                  <a:lnTo>
                    <a:pt x="229296" y="70800"/>
                  </a:lnTo>
                  <a:close/>
                  <a:moveTo>
                    <a:pt x="242428" y="70800"/>
                  </a:moveTo>
                  <a:lnTo>
                    <a:pt x="242428" y="76884"/>
                  </a:lnTo>
                  <a:lnTo>
                    <a:pt x="236040" y="76884"/>
                  </a:lnTo>
                  <a:lnTo>
                    <a:pt x="236040" y="70800"/>
                  </a:lnTo>
                  <a:close/>
                  <a:moveTo>
                    <a:pt x="249173" y="70800"/>
                  </a:moveTo>
                  <a:lnTo>
                    <a:pt x="249173" y="76884"/>
                  </a:lnTo>
                  <a:lnTo>
                    <a:pt x="242767" y="76884"/>
                  </a:lnTo>
                  <a:lnTo>
                    <a:pt x="242767" y="70800"/>
                  </a:lnTo>
                  <a:close/>
                  <a:moveTo>
                    <a:pt x="255899" y="70800"/>
                  </a:moveTo>
                  <a:lnTo>
                    <a:pt x="255899" y="76884"/>
                  </a:lnTo>
                  <a:lnTo>
                    <a:pt x="249512" y="76884"/>
                  </a:lnTo>
                  <a:lnTo>
                    <a:pt x="249512" y="70800"/>
                  </a:lnTo>
                  <a:close/>
                  <a:moveTo>
                    <a:pt x="262644" y="70800"/>
                  </a:moveTo>
                  <a:lnTo>
                    <a:pt x="262644" y="76884"/>
                  </a:lnTo>
                  <a:lnTo>
                    <a:pt x="256238" y="76884"/>
                  </a:lnTo>
                  <a:lnTo>
                    <a:pt x="256238" y="70800"/>
                  </a:lnTo>
                  <a:close/>
                  <a:moveTo>
                    <a:pt x="269370" y="70800"/>
                  </a:moveTo>
                  <a:lnTo>
                    <a:pt x="269370" y="76884"/>
                  </a:lnTo>
                  <a:lnTo>
                    <a:pt x="262983" y="76884"/>
                  </a:lnTo>
                  <a:lnTo>
                    <a:pt x="262983" y="70800"/>
                  </a:lnTo>
                  <a:close/>
                  <a:moveTo>
                    <a:pt x="276115" y="70800"/>
                  </a:moveTo>
                  <a:lnTo>
                    <a:pt x="276115" y="76884"/>
                  </a:lnTo>
                  <a:lnTo>
                    <a:pt x="269709" y="76884"/>
                  </a:lnTo>
                  <a:lnTo>
                    <a:pt x="269709" y="70800"/>
                  </a:lnTo>
                  <a:close/>
                  <a:moveTo>
                    <a:pt x="282842" y="70800"/>
                  </a:moveTo>
                  <a:lnTo>
                    <a:pt x="282842" y="76884"/>
                  </a:lnTo>
                  <a:lnTo>
                    <a:pt x="276436" y="76884"/>
                  </a:lnTo>
                  <a:lnTo>
                    <a:pt x="276436" y="70800"/>
                  </a:lnTo>
                  <a:close/>
                  <a:moveTo>
                    <a:pt x="6745" y="77205"/>
                  </a:moveTo>
                  <a:lnTo>
                    <a:pt x="6745" y="83289"/>
                  </a:lnTo>
                  <a:lnTo>
                    <a:pt x="339" y="83289"/>
                  </a:lnTo>
                  <a:lnTo>
                    <a:pt x="339" y="77205"/>
                  </a:lnTo>
                  <a:close/>
                  <a:moveTo>
                    <a:pt x="13471" y="77205"/>
                  </a:moveTo>
                  <a:lnTo>
                    <a:pt x="13471" y="83289"/>
                  </a:lnTo>
                  <a:lnTo>
                    <a:pt x="7066" y="83289"/>
                  </a:lnTo>
                  <a:lnTo>
                    <a:pt x="7066" y="77205"/>
                  </a:lnTo>
                  <a:close/>
                  <a:moveTo>
                    <a:pt x="20198" y="77205"/>
                  </a:moveTo>
                  <a:lnTo>
                    <a:pt x="20198" y="83289"/>
                  </a:lnTo>
                  <a:lnTo>
                    <a:pt x="13810" y="83289"/>
                  </a:lnTo>
                  <a:lnTo>
                    <a:pt x="13810" y="77205"/>
                  </a:lnTo>
                  <a:close/>
                  <a:moveTo>
                    <a:pt x="26942" y="77205"/>
                  </a:moveTo>
                  <a:lnTo>
                    <a:pt x="26942" y="83289"/>
                  </a:lnTo>
                  <a:lnTo>
                    <a:pt x="20537" y="83289"/>
                  </a:lnTo>
                  <a:lnTo>
                    <a:pt x="20537" y="77205"/>
                  </a:lnTo>
                  <a:close/>
                  <a:moveTo>
                    <a:pt x="33669" y="77205"/>
                  </a:moveTo>
                  <a:lnTo>
                    <a:pt x="33669" y="83289"/>
                  </a:lnTo>
                  <a:lnTo>
                    <a:pt x="27281" y="83289"/>
                  </a:lnTo>
                  <a:lnTo>
                    <a:pt x="27281" y="77205"/>
                  </a:lnTo>
                  <a:close/>
                  <a:moveTo>
                    <a:pt x="40414" y="77205"/>
                  </a:moveTo>
                  <a:lnTo>
                    <a:pt x="40414" y="83289"/>
                  </a:lnTo>
                  <a:lnTo>
                    <a:pt x="34008" y="83289"/>
                  </a:lnTo>
                  <a:lnTo>
                    <a:pt x="34008" y="77205"/>
                  </a:lnTo>
                  <a:close/>
                  <a:moveTo>
                    <a:pt x="47140" y="77205"/>
                  </a:moveTo>
                  <a:lnTo>
                    <a:pt x="47140" y="83289"/>
                  </a:lnTo>
                  <a:lnTo>
                    <a:pt x="40753" y="83289"/>
                  </a:lnTo>
                  <a:lnTo>
                    <a:pt x="40753" y="77205"/>
                  </a:lnTo>
                  <a:close/>
                  <a:moveTo>
                    <a:pt x="53885" y="77205"/>
                  </a:moveTo>
                  <a:lnTo>
                    <a:pt x="53885" y="83289"/>
                  </a:lnTo>
                  <a:lnTo>
                    <a:pt x="47479" y="83289"/>
                  </a:lnTo>
                  <a:lnTo>
                    <a:pt x="47479" y="77205"/>
                  </a:lnTo>
                  <a:close/>
                  <a:moveTo>
                    <a:pt x="60611" y="77205"/>
                  </a:moveTo>
                  <a:lnTo>
                    <a:pt x="60611" y="83289"/>
                  </a:lnTo>
                  <a:lnTo>
                    <a:pt x="54206" y="83289"/>
                  </a:lnTo>
                  <a:lnTo>
                    <a:pt x="54206" y="77205"/>
                  </a:lnTo>
                  <a:close/>
                  <a:moveTo>
                    <a:pt x="67338" y="77205"/>
                  </a:moveTo>
                  <a:lnTo>
                    <a:pt x="67338" y="83289"/>
                  </a:lnTo>
                  <a:lnTo>
                    <a:pt x="60950" y="83289"/>
                  </a:lnTo>
                  <a:lnTo>
                    <a:pt x="60950" y="77205"/>
                  </a:lnTo>
                  <a:close/>
                  <a:moveTo>
                    <a:pt x="74083" y="77205"/>
                  </a:moveTo>
                  <a:lnTo>
                    <a:pt x="74083" y="83289"/>
                  </a:lnTo>
                  <a:lnTo>
                    <a:pt x="67677" y="83289"/>
                  </a:lnTo>
                  <a:lnTo>
                    <a:pt x="67677" y="77205"/>
                  </a:lnTo>
                  <a:close/>
                  <a:moveTo>
                    <a:pt x="80809" y="77205"/>
                  </a:moveTo>
                  <a:lnTo>
                    <a:pt x="80809" y="83289"/>
                  </a:lnTo>
                  <a:lnTo>
                    <a:pt x="74422" y="83289"/>
                  </a:lnTo>
                  <a:lnTo>
                    <a:pt x="74422" y="77205"/>
                  </a:lnTo>
                  <a:close/>
                  <a:moveTo>
                    <a:pt x="87554" y="77205"/>
                  </a:moveTo>
                  <a:lnTo>
                    <a:pt x="87554" y="83289"/>
                  </a:lnTo>
                  <a:lnTo>
                    <a:pt x="81148" y="83289"/>
                  </a:lnTo>
                  <a:lnTo>
                    <a:pt x="81148" y="77205"/>
                  </a:lnTo>
                  <a:close/>
                  <a:moveTo>
                    <a:pt x="94281" y="77205"/>
                  </a:moveTo>
                  <a:lnTo>
                    <a:pt x="94281" y="83289"/>
                  </a:lnTo>
                  <a:lnTo>
                    <a:pt x="87893" y="83289"/>
                  </a:lnTo>
                  <a:lnTo>
                    <a:pt x="87893" y="77205"/>
                  </a:lnTo>
                  <a:close/>
                  <a:moveTo>
                    <a:pt x="101007" y="77205"/>
                  </a:moveTo>
                  <a:lnTo>
                    <a:pt x="101007" y="83289"/>
                  </a:lnTo>
                  <a:lnTo>
                    <a:pt x="94620" y="83289"/>
                  </a:lnTo>
                  <a:lnTo>
                    <a:pt x="94620" y="77205"/>
                  </a:lnTo>
                  <a:close/>
                  <a:moveTo>
                    <a:pt x="107752" y="77205"/>
                  </a:moveTo>
                  <a:lnTo>
                    <a:pt x="107752" y="83289"/>
                  </a:lnTo>
                  <a:lnTo>
                    <a:pt x="101346" y="83289"/>
                  </a:lnTo>
                  <a:lnTo>
                    <a:pt x="101346" y="77205"/>
                  </a:lnTo>
                  <a:close/>
                  <a:moveTo>
                    <a:pt x="114478" y="77205"/>
                  </a:moveTo>
                  <a:lnTo>
                    <a:pt x="114478" y="83289"/>
                  </a:lnTo>
                  <a:lnTo>
                    <a:pt x="108091" y="83289"/>
                  </a:lnTo>
                  <a:lnTo>
                    <a:pt x="108091" y="77205"/>
                  </a:lnTo>
                  <a:close/>
                  <a:moveTo>
                    <a:pt x="121223" y="77205"/>
                  </a:moveTo>
                  <a:lnTo>
                    <a:pt x="121223" y="83289"/>
                  </a:lnTo>
                  <a:lnTo>
                    <a:pt x="114817" y="83289"/>
                  </a:lnTo>
                  <a:lnTo>
                    <a:pt x="114817" y="77205"/>
                  </a:lnTo>
                  <a:close/>
                  <a:moveTo>
                    <a:pt x="127950" y="77205"/>
                  </a:moveTo>
                  <a:lnTo>
                    <a:pt x="127950" y="83289"/>
                  </a:lnTo>
                  <a:lnTo>
                    <a:pt x="121562" y="83289"/>
                  </a:lnTo>
                  <a:lnTo>
                    <a:pt x="121562" y="77205"/>
                  </a:lnTo>
                  <a:close/>
                  <a:moveTo>
                    <a:pt x="134694" y="77205"/>
                  </a:moveTo>
                  <a:lnTo>
                    <a:pt x="134694" y="83289"/>
                  </a:lnTo>
                  <a:lnTo>
                    <a:pt x="128289" y="83289"/>
                  </a:lnTo>
                  <a:lnTo>
                    <a:pt x="128289" y="77205"/>
                  </a:lnTo>
                  <a:close/>
                  <a:moveTo>
                    <a:pt x="141421" y="77205"/>
                  </a:moveTo>
                  <a:lnTo>
                    <a:pt x="141421" y="83289"/>
                  </a:lnTo>
                  <a:lnTo>
                    <a:pt x="135033" y="83289"/>
                  </a:lnTo>
                  <a:lnTo>
                    <a:pt x="135033" y="77205"/>
                  </a:lnTo>
                  <a:close/>
                  <a:moveTo>
                    <a:pt x="148148" y="77205"/>
                  </a:moveTo>
                  <a:lnTo>
                    <a:pt x="148148" y="83289"/>
                  </a:lnTo>
                  <a:lnTo>
                    <a:pt x="141760" y="83289"/>
                  </a:lnTo>
                  <a:lnTo>
                    <a:pt x="141760" y="77205"/>
                  </a:lnTo>
                  <a:close/>
                  <a:moveTo>
                    <a:pt x="154892" y="77205"/>
                  </a:moveTo>
                  <a:lnTo>
                    <a:pt x="154892" y="83289"/>
                  </a:lnTo>
                  <a:lnTo>
                    <a:pt x="148487" y="83289"/>
                  </a:lnTo>
                  <a:lnTo>
                    <a:pt x="148487" y="77205"/>
                  </a:lnTo>
                  <a:close/>
                  <a:moveTo>
                    <a:pt x="161619" y="77205"/>
                  </a:moveTo>
                  <a:lnTo>
                    <a:pt x="161619" y="83289"/>
                  </a:lnTo>
                  <a:lnTo>
                    <a:pt x="155231" y="83289"/>
                  </a:lnTo>
                  <a:lnTo>
                    <a:pt x="155231" y="77205"/>
                  </a:lnTo>
                  <a:close/>
                  <a:moveTo>
                    <a:pt x="168363" y="77205"/>
                  </a:moveTo>
                  <a:lnTo>
                    <a:pt x="168363" y="83289"/>
                  </a:lnTo>
                  <a:lnTo>
                    <a:pt x="161958" y="83289"/>
                  </a:lnTo>
                  <a:lnTo>
                    <a:pt x="161958" y="77205"/>
                  </a:lnTo>
                  <a:close/>
                  <a:moveTo>
                    <a:pt x="175090" y="77205"/>
                  </a:moveTo>
                  <a:lnTo>
                    <a:pt x="175090" y="83289"/>
                  </a:lnTo>
                  <a:lnTo>
                    <a:pt x="168702" y="83289"/>
                  </a:lnTo>
                  <a:lnTo>
                    <a:pt x="168702" y="77205"/>
                  </a:lnTo>
                  <a:close/>
                  <a:moveTo>
                    <a:pt x="181834" y="77205"/>
                  </a:moveTo>
                  <a:lnTo>
                    <a:pt x="181834" y="83289"/>
                  </a:lnTo>
                  <a:lnTo>
                    <a:pt x="175429" y="83289"/>
                  </a:lnTo>
                  <a:lnTo>
                    <a:pt x="175429" y="77205"/>
                  </a:lnTo>
                  <a:close/>
                  <a:moveTo>
                    <a:pt x="188561" y="77205"/>
                  </a:moveTo>
                  <a:lnTo>
                    <a:pt x="188561" y="83289"/>
                  </a:lnTo>
                  <a:lnTo>
                    <a:pt x="182173" y="83289"/>
                  </a:lnTo>
                  <a:lnTo>
                    <a:pt x="182173" y="77205"/>
                  </a:lnTo>
                  <a:close/>
                  <a:moveTo>
                    <a:pt x="195288" y="77205"/>
                  </a:moveTo>
                  <a:lnTo>
                    <a:pt x="195288" y="83289"/>
                  </a:lnTo>
                  <a:lnTo>
                    <a:pt x="188900" y="83289"/>
                  </a:lnTo>
                  <a:lnTo>
                    <a:pt x="188900" y="77205"/>
                  </a:lnTo>
                  <a:close/>
                  <a:moveTo>
                    <a:pt x="202032" y="77205"/>
                  </a:moveTo>
                  <a:lnTo>
                    <a:pt x="202032" y="83289"/>
                  </a:lnTo>
                  <a:lnTo>
                    <a:pt x="195627" y="83289"/>
                  </a:lnTo>
                  <a:lnTo>
                    <a:pt x="195627" y="77205"/>
                  </a:lnTo>
                  <a:close/>
                  <a:moveTo>
                    <a:pt x="208759" y="77205"/>
                  </a:moveTo>
                  <a:lnTo>
                    <a:pt x="208759" y="83289"/>
                  </a:lnTo>
                  <a:lnTo>
                    <a:pt x="202371" y="83289"/>
                  </a:lnTo>
                  <a:lnTo>
                    <a:pt x="202371" y="77205"/>
                  </a:lnTo>
                  <a:close/>
                  <a:moveTo>
                    <a:pt x="215504" y="77205"/>
                  </a:moveTo>
                  <a:lnTo>
                    <a:pt x="215504" y="83289"/>
                  </a:lnTo>
                  <a:lnTo>
                    <a:pt x="209098" y="83289"/>
                  </a:lnTo>
                  <a:lnTo>
                    <a:pt x="209098" y="77205"/>
                  </a:lnTo>
                  <a:close/>
                  <a:moveTo>
                    <a:pt x="222230" y="77205"/>
                  </a:moveTo>
                  <a:lnTo>
                    <a:pt x="222230" y="83289"/>
                  </a:lnTo>
                  <a:lnTo>
                    <a:pt x="215843" y="83289"/>
                  </a:lnTo>
                  <a:lnTo>
                    <a:pt x="215843" y="77205"/>
                  </a:lnTo>
                  <a:close/>
                  <a:moveTo>
                    <a:pt x="228975" y="77205"/>
                  </a:moveTo>
                  <a:lnTo>
                    <a:pt x="228975" y="83289"/>
                  </a:lnTo>
                  <a:lnTo>
                    <a:pt x="222569" y="83289"/>
                  </a:lnTo>
                  <a:lnTo>
                    <a:pt x="222569" y="77205"/>
                  </a:lnTo>
                  <a:close/>
                  <a:moveTo>
                    <a:pt x="235701" y="77205"/>
                  </a:moveTo>
                  <a:lnTo>
                    <a:pt x="235701" y="83289"/>
                  </a:lnTo>
                  <a:lnTo>
                    <a:pt x="229296" y="83289"/>
                  </a:lnTo>
                  <a:lnTo>
                    <a:pt x="229296" y="77205"/>
                  </a:lnTo>
                  <a:close/>
                  <a:moveTo>
                    <a:pt x="242428" y="77205"/>
                  </a:moveTo>
                  <a:lnTo>
                    <a:pt x="242428" y="83289"/>
                  </a:lnTo>
                  <a:lnTo>
                    <a:pt x="236040" y="83289"/>
                  </a:lnTo>
                  <a:lnTo>
                    <a:pt x="236040" y="77205"/>
                  </a:lnTo>
                  <a:close/>
                  <a:moveTo>
                    <a:pt x="249173" y="77205"/>
                  </a:moveTo>
                  <a:lnTo>
                    <a:pt x="249173" y="83289"/>
                  </a:lnTo>
                  <a:lnTo>
                    <a:pt x="242767" y="83289"/>
                  </a:lnTo>
                  <a:lnTo>
                    <a:pt x="242767" y="77205"/>
                  </a:lnTo>
                  <a:close/>
                  <a:moveTo>
                    <a:pt x="255899" y="77205"/>
                  </a:moveTo>
                  <a:lnTo>
                    <a:pt x="255899" y="83289"/>
                  </a:lnTo>
                  <a:lnTo>
                    <a:pt x="249512" y="83289"/>
                  </a:lnTo>
                  <a:lnTo>
                    <a:pt x="249512" y="77205"/>
                  </a:lnTo>
                  <a:close/>
                  <a:moveTo>
                    <a:pt x="262644" y="77205"/>
                  </a:moveTo>
                  <a:lnTo>
                    <a:pt x="262644" y="83289"/>
                  </a:lnTo>
                  <a:lnTo>
                    <a:pt x="256238" y="83289"/>
                  </a:lnTo>
                  <a:lnTo>
                    <a:pt x="256238" y="77205"/>
                  </a:lnTo>
                  <a:close/>
                  <a:moveTo>
                    <a:pt x="269370" y="77205"/>
                  </a:moveTo>
                  <a:lnTo>
                    <a:pt x="269370" y="83289"/>
                  </a:lnTo>
                  <a:lnTo>
                    <a:pt x="262983" y="83289"/>
                  </a:lnTo>
                  <a:lnTo>
                    <a:pt x="262983" y="77205"/>
                  </a:lnTo>
                  <a:close/>
                  <a:moveTo>
                    <a:pt x="276115" y="77205"/>
                  </a:moveTo>
                  <a:lnTo>
                    <a:pt x="276115" y="83289"/>
                  </a:lnTo>
                  <a:lnTo>
                    <a:pt x="269709" y="83289"/>
                  </a:lnTo>
                  <a:lnTo>
                    <a:pt x="269709" y="77205"/>
                  </a:lnTo>
                  <a:close/>
                  <a:moveTo>
                    <a:pt x="282842" y="77205"/>
                  </a:moveTo>
                  <a:lnTo>
                    <a:pt x="282842" y="83289"/>
                  </a:lnTo>
                  <a:lnTo>
                    <a:pt x="276436" y="83289"/>
                  </a:lnTo>
                  <a:lnTo>
                    <a:pt x="276436" y="77205"/>
                  </a:lnTo>
                  <a:close/>
                  <a:moveTo>
                    <a:pt x="6745" y="83611"/>
                  </a:moveTo>
                  <a:lnTo>
                    <a:pt x="6745" y="89695"/>
                  </a:lnTo>
                  <a:lnTo>
                    <a:pt x="339" y="89695"/>
                  </a:lnTo>
                  <a:lnTo>
                    <a:pt x="339" y="83611"/>
                  </a:lnTo>
                  <a:close/>
                  <a:moveTo>
                    <a:pt x="13471" y="83611"/>
                  </a:moveTo>
                  <a:lnTo>
                    <a:pt x="13471" y="89695"/>
                  </a:lnTo>
                  <a:lnTo>
                    <a:pt x="7066" y="89695"/>
                  </a:lnTo>
                  <a:lnTo>
                    <a:pt x="7066" y="83611"/>
                  </a:lnTo>
                  <a:close/>
                  <a:moveTo>
                    <a:pt x="20198" y="83611"/>
                  </a:moveTo>
                  <a:lnTo>
                    <a:pt x="20198" y="89695"/>
                  </a:lnTo>
                  <a:lnTo>
                    <a:pt x="13810" y="89695"/>
                  </a:lnTo>
                  <a:lnTo>
                    <a:pt x="13810" y="83611"/>
                  </a:lnTo>
                  <a:close/>
                  <a:moveTo>
                    <a:pt x="26942" y="83611"/>
                  </a:moveTo>
                  <a:lnTo>
                    <a:pt x="26942" y="89695"/>
                  </a:lnTo>
                  <a:lnTo>
                    <a:pt x="20537" y="89695"/>
                  </a:lnTo>
                  <a:lnTo>
                    <a:pt x="20537" y="83611"/>
                  </a:lnTo>
                  <a:close/>
                  <a:moveTo>
                    <a:pt x="33669" y="83611"/>
                  </a:moveTo>
                  <a:lnTo>
                    <a:pt x="33669" y="89695"/>
                  </a:lnTo>
                  <a:lnTo>
                    <a:pt x="27281" y="89695"/>
                  </a:lnTo>
                  <a:lnTo>
                    <a:pt x="27281" y="83611"/>
                  </a:lnTo>
                  <a:close/>
                  <a:moveTo>
                    <a:pt x="40414" y="83611"/>
                  </a:moveTo>
                  <a:lnTo>
                    <a:pt x="40414" y="89695"/>
                  </a:lnTo>
                  <a:lnTo>
                    <a:pt x="34008" y="89695"/>
                  </a:lnTo>
                  <a:lnTo>
                    <a:pt x="34008" y="83611"/>
                  </a:lnTo>
                  <a:close/>
                  <a:moveTo>
                    <a:pt x="47140" y="83611"/>
                  </a:moveTo>
                  <a:lnTo>
                    <a:pt x="47140" y="89695"/>
                  </a:lnTo>
                  <a:lnTo>
                    <a:pt x="40753" y="89695"/>
                  </a:lnTo>
                  <a:lnTo>
                    <a:pt x="40753" y="83611"/>
                  </a:lnTo>
                  <a:close/>
                  <a:moveTo>
                    <a:pt x="53885" y="83611"/>
                  </a:moveTo>
                  <a:lnTo>
                    <a:pt x="53885" y="89695"/>
                  </a:lnTo>
                  <a:lnTo>
                    <a:pt x="47479" y="89695"/>
                  </a:lnTo>
                  <a:lnTo>
                    <a:pt x="47479" y="83611"/>
                  </a:lnTo>
                  <a:close/>
                  <a:moveTo>
                    <a:pt x="60611" y="83611"/>
                  </a:moveTo>
                  <a:lnTo>
                    <a:pt x="60611" y="89695"/>
                  </a:lnTo>
                  <a:lnTo>
                    <a:pt x="54206" y="89695"/>
                  </a:lnTo>
                  <a:lnTo>
                    <a:pt x="54206" y="83611"/>
                  </a:lnTo>
                  <a:close/>
                  <a:moveTo>
                    <a:pt x="67338" y="83611"/>
                  </a:moveTo>
                  <a:lnTo>
                    <a:pt x="67338" y="89695"/>
                  </a:lnTo>
                  <a:lnTo>
                    <a:pt x="60950" y="89695"/>
                  </a:lnTo>
                  <a:lnTo>
                    <a:pt x="60950" y="83611"/>
                  </a:lnTo>
                  <a:close/>
                  <a:moveTo>
                    <a:pt x="74083" y="83611"/>
                  </a:moveTo>
                  <a:lnTo>
                    <a:pt x="74083" y="89695"/>
                  </a:lnTo>
                  <a:lnTo>
                    <a:pt x="67677" y="89695"/>
                  </a:lnTo>
                  <a:lnTo>
                    <a:pt x="67677" y="83611"/>
                  </a:lnTo>
                  <a:close/>
                  <a:moveTo>
                    <a:pt x="80809" y="83611"/>
                  </a:moveTo>
                  <a:lnTo>
                    <a:pt x="80809" y="89695"/>
                  </a:lnTo>
                  <a:lnTo>
                    <a:pt x="74422" y="89695"/>
                  </a:lnTo>
                  <a:lnTo>
                    <a:pt x="74422" y="83611"/>
                  </a:lnTo>
                  <a:close/>
                  <a:moveTo>
                    <a:pt x="87554" y="83611"/>
                  </a:moveTo>
                  <a:lnTo>
                    <a:pt x="87554" y="89695"/>
                  </a:lnTo>
                  <a:lnTo>
                    <a:pt x="81148" y="89695"/>
                  </a:lnTo>
                  <a:lnTo>
                    <a:pt x="81148" y="83611"/>
                  </a:lnTo>
                  <a:close/>
                  <a:moveTo>
                    <a:pt x="94281" y="83611"/>
                  </a:moveTo>
                  <a:lnTo>
                    <a:pt x="94281" y="89695"/>
                  </a:lnTo>
                  <a:lnTo>
                    <a:pt x="87893" y="89695"/>
                  </a:lnTo>
                  <a:lnTo>
                    <a:pt x="87893" y="83611"/>
                  </a:lnTo>
                  <a:close/>
                  <a:moveTo>
                    <a:pt x="101007" y="83611"/>
                  </a:moveTo>
                  <a:lnTo>
                    <a:pt x="101007" y="89695"/>
                  </a:lnTo>
                  <a:lnTo>
                    <a:pt x="94620" y="89695"/>
                  </a:lnTo>
                  <a:lnTo>
                    <a:pt x="94620" y="83611"/>
                  </a:lnTo>
                  <a:close/>
                  <a:moveTo>
                    <a:pt x="107752" y="83611"/>
                  </a:moveTo>
                  <a:lnTo>
                    <a:pt x="107752" y="89695"/>
                  </a:lnTo>
                  <a:lnTo>
                    <a:pt x="101346" y="89695"/>
                  </a:lnTo>
                  <a:lnTo>
                    <a:pt x="101346" y="83611"/>
                  </a:lnTo>
                  <a:close/>
                  <a:moveTo>
                    <a:pt x="114478" y="83611"/>
                  </a:moveTo>
                  <a:lnTo>
                    <a:pt x="114478" y="89695"/>
                  </a:lnTo>
                  <a:lnTo>
                    <a:pt x="108091" y="89695"/>
                  </a:lnTo>
                  <a:lnTo>
                    <a:pt x="108091" y="83611"/>
                  </a:lnTo>
                  <a:close/>
                  <a:moveTo>
                    <a:pt x="121223" y="83611"/>
                  </a:moveTo>
                  <a:lnTo>
                    <a:pt x="121223" y="89695"/>
                  </a:lnTo>
                  <a:lnTo>
                    <a:pt x="114817" y="89695"/>
                  </a:lnTo>
                  <a:lnTo>
                    <a:pt x="114817" y="83611"/>
                  </a:lnTo>
                  <a:close/>
                  <a:moveTo>
                    <a:pt x="127950" y="83611"/>
                  </a:moveTo>
                  <a:lnTo>
                    <a:pt x="127950" y="89695"/>
                  </a:lnTo>
                  <a:lnTo>
                    <a:pt x="121562" y="89695"/>
                  </a:lnTo>
                  <a:lnTo>
                    <a:pt x="121562" y="83611"/>
                  </a:lnTo>
                  <a:close/>
                  <a:moveTo>
                    <a:pt x="134694" y="83611"/>
                  </a:moveTo>
                  <a:lnTo>
                    <a:pt x="134694" y="89695"/>
                  </a:lnTo>
                  <a:lnTo>
                    <a:pt x="128289" y="89695"/>
                  </a:lnTo>
                  <a:lnTo>
                    <a:pt x="128289" y="83611"/>
                  </a:lnTo>
                  <a:close/>
                  <a:moveTo>
                    <a:pt x="141421" y="83611"/>
                  </a:moveTo>
                  <a:lnTo>
                    <a:pt x="141421" y="89695"/>
                  </a:lnTo>
                  <a:lnTo>
                    <a:pt x="135033" y="89695"/>
                  </a:lnTo>
                  <a:lnTo>
                    <a:pt x="135033" y="83611"/>
                  </a:lnTo>
                  <a:close/>
                  <a:moveTo>
                    <a:pt x="148148" y="83611"/>
                  </a:moveTo>
                  <a:lnTo>
                    <a:pt x="148148" y="89695"/>
                  </a:lnTo>
                  <a:lnTo>
                    <a:pt x="141760" y="89695"/>
                  </a:lnTo>
                  <a:lnTo>
                    <a:pt x="141760" y="83611"/>
                  </a:lnTo>
                  <a:close/>
                  <a:moveTo>
                    <a:pt x="154892" y="83611"/>
                  </a:moveTo>
                  <a:lnTo>
                    <a:pt x="154892" y="89695"/>
                  </a:lnTo>
                  <a:lnTo>
                    <a:pt x="148487" y="89695"/>
                  </a:lnTo>
                  <a:lnTo>
                    <a:pt x="148487" y="83611"/>
                  </a:lnTo>
                  <a:close/>
                  <a:moveTo>
                    <a:pt x="161619" y="83611"/>
                  </a:moveTo>
                  <a:lnTo>
                    <a:pt x="161619" y="89695"/>
                  </a:lnTo>
                  <a:lnTo>
                    <a:pt x="155231" y="89695"/>
                  </a:lnTo>
                  <a:lnTo>
                    <a:pt x="155231" y="83611"/>
                  </a:lnTo>
                  <a:close/>
                  <a:moveTo>
                    <a:pt x="168363" y="83611"/>
                  </a:moveTo>
                  <a:lnTo>
                    <a:pt x="168363" y="89695"/>
                  </a:lnTo>
                  <a:lnTo>
                    <a:pt x="161958" y="89695"/>
                  </a:lnTo>
                  <a:lnTo>
                    <a:pt x="161958" y="83611"/>
                  </a:lnTo>
                  <a:close/>
                  <a:moveTo>
                    <a:pt x="175090" y="83611"/>
                  </a:moveTo>
                  <a:lnTo>
                    <a:pt x="175090" y="89695"/>
                  </a:lnTo>
                  <a:lnTo>
                    <a:pt x="168702" y="89695"/>
                  </a:lnTo>
                  <a:lnTo>
                    <a:pt x="168702" y="83611"/>
                  </a:lnTo>
                  <a:close/>
                  <a:moveTo>
                    <a:pt x="181834" y="83611"/>
                  </a:moveTo>
                  <a:lnTo>
                    <a:pt x="181834" y="89695"/>
                  </a:lnTo>
                  <a:lnTo>
                    <a:pt x="175429" y="89695"/>
                  </a:lnTo>
                  <a:lnTo>
                    <a:pt x="175429" y="83611"/>
                  </a:lnTo>
                  <a:close/>
                  <a:moveTo>
                    <a:pt x="188561" y="83611"/>
                  </a:moveTo>
                  <a:lnTo>
                    <a:pt x="188561" y="89695"/>
                  </a:lnTo>
                  <a:lnTo>
                    <a:pt x="182173" y="89695"/>
                  </a:lnTo>
                  <a:lnTo>
                    <a:pt x="182173" y="83611"/>
                  </a:lnTo>
                  <a:close/>
                  <a:moveTo>
                    <a:pt x="195288" y="83611"/>
                  </a:moveTo>
                  <a:lnTo>
                    <a:pt x="195288" y="89695"/>
                  </a:lnTo>
                  <a:lnTo>
                    <a:pt x="188900" y="89695"/>
                  </a:lnTo>
                  <a:lnTo>
                    <a:pt x="188900" y="83611"/>
                  </a:lnTo>
                  <a:close/>
                  <a:moveTo>
                    <a:pt x="202032" y="83611"/>
                  </a:moveTo>
                  <a:lnTo>
                    <a:pt x="202032" y="89695"/>
                  </a:lnTo>
                  <a:lnTo>
                    <a:pt x="195627" y="89695"/>
                  </a:lnTo>
                  <a:lnTo>
                    <a:pt x="195627" y="83611"/>
                  </a:lnTo>
                  <a:close/>
                  <a:moveTo>
                    <a:pt x="208759" y="83611"/>
                  </a:moveTo>
                  <a:lnTo>
                    <a:pt x="208759" y="89695"/>
                  </a:lnTo>
                  <a:lnTo>
                    <a:pt x="202371" y="89695"/>
                  </a:lnTo>
                  <a:lnTo>
                    <a:pt x="202371" y="83611"/>
                  </a:lnTo>
                  <a:close/>
                  <a:moveTo>
                    <a:pt x="215504" y="83611"/>
                  </a:moveTo>
                  <a:lnTo>
                    <a:pt x="215504" y="89695"/>
                  </a:lnTo>
                  <a:lnTo>
                    <a:pt x="209098" y="89695"/>
                  </a:lnTo>
                  <a:lnTo>
                    <a:pt x="209098" y="83611"/>
                  </a:lnTo>
                  <a:close/>
                  <a:moveTo>
                    <a:pt x="222230" y="83611"/>
                  </a:moveTo>
                  <a:lnTo>
                    <a:pt x="222230" y="89695"/>
                  </a:lnTo>
                  <a:lnTo>
                    <a:pt x="215843" y="89695"/>
                  </a:lnTo>
                  <a:lnTo>
                    <a:pt x="215843" y="83611"/>
                  </a:lnTo>
                  <a:close/>
                  <a:moveTo>
                    <a:pt x="228975" y="83611"/>
                  </a:moveTo>
                  <a:lnTo>
                    <a:pt x="228975" y="89695"/>
                  </a:lnTo>
                  <a:lnTo>
                    <a:pt x="222569" y="89695"/>
                  </a:lnTo>
                  <a:lnTo>
                    <a:pt x="222569" y="83611"/>
                  </a:lnTo>
                  <a:close/>
                  <a:moveTo>
                    <a:pt x="235701" y="83611"/>
                  </a:moveTo>
                  <a:lnTo>
                    <a:pt x="235701" y="89695"/>
                  </a:lnTo>
                  <a:lnTo>
                    <a:pt x="229296" y="89695"/>
                  </a:lnTo>
                  <a:lnTo>
                    <a:pt x="229296" y="83611"/>
                  </a:lnTo>
                  <a:close/>
                  <a:moveTo>
                    <a:pt x="242428" y="83611"/>
                  </a:moveTo>
                  <a:lnTo>
                    <a:pt x="242428" y="89695"/>
                  </a:lnTo>
                  <a:lnTo>
                    <a:pt x="236040" y="89695"/>
                  </a:lnTo>
                  <a:lnTo>
                    <a:pt x="236040" y="83611"/>
                  </a:lnTo>
                  <a:close/>
                  <a:moveTo>
                    <a:pt x="249173" y="83611"/>
                  </a:moveTo>
                  <a:lnTo>
                    <a:pt x="249173" y="89695"/>
                  </a:lnTo>
                  <a:lnTo>
                    <a:pt x="242767" y="89695"/>
                  </a:lnTo>
                  <a:lnTo>
                    <a:pt x="242767" y="83611"/>
                  </a:lnTo>
                  <a:close/>
                  <a:moveTo>
                    <a:pt x="255899" y="83611"/>
                  </a:moveTo>
                  <a:lnTo>
                    <a:pt x="255899" y="89695"/>
                  </a:lnTo>
                  <a:lnTo>
                    <a:pt x="249512" y="89695"/>
                  </a:lnTo>
                  <a:lnTo>
                    <a:pt x="249512" y="83611"/>
                  </a:lnTo>
                  <a:close/>
                  <a:moveTo>
                    <a:pt x="262644" y="83611"/>
                  </a:moveTo>
                  <a:lnTo>
                    <a:pt x="262644" y="89695"/>
                  </a:lnTo>
                  <a:lnTo>
                    <a:pt x="256238" y="89695"/>
                  </a:lnTo>
                  <a:lnTo>
                    <a:pt x="256238" y="83611"/>
                  </a:lnTo>
                  <a:close/>
                  <a:moveTo>
                    <a:pt x="269370" y="83611"/>
                  </a:moveTo>
                  <a:lnTo>
                    <a:pt x="269370" y="89695"/>
                  </a:lnTo>
                  <a:lnTo>
                    <a:pt x="262983" y="89695"/>
                  </a:lnTo>
                  <a:lnTo>
                    <a:pt x="262983" y="83611"/>
                  </a:lnTo>
                  <a:close/>
                  <a:moveTo>
                    <a:pt x="276115" y="83611"/>
                  </a:moveTo>
                  <a:lnTo>
                    <a:pt x="276115" y="89695"/>
                  </a:lnTo>
                  <a:lnTo>
                    <a:pt x="269709" y="89695"/>
                  </a:lnTo>
                  <a:lnTo>
                    <a:pt x="269709" y="83611"/>
                  </a:lnTo>
                  <a:close/>
                  <a:moveTo>
                    <a:pt x="282842" y="83611"/>
                  </a:moveTo>
                  <a:lnTo>
                    <a:pt x="282842" y="89695"/>
                  </a:lnTo>
                  <a:lnTo>
                    <a:pt x="276436" y="89695"/>
                  </a:lnTo>
                  <a:lnTo>
                    <a:pt x="276436" y="83611"/>
                  </a:lnTo>
                  <a:close/>
                  <a:moveTo>
                    <a:pt x="6745" y="90016"/>
                  </a:moveTo>
                  <a:lnTo>
                    <a:pt x="6745" y="96100"/>
                  </a:lnTo>
                  <a:lnTo>
                    <a:pt x="339" y="96100"/>
                  </a:lnTo>
                  <a:lnTo>
                    <a:pt x="339" y="90016"/>
                  </a:lnTo>
                  <a:close/>
                  <a:moveTo>
                    <a:pt x="13471" y="90016"/>
                  </a:moveTo>
                  <a:lnTo>
                    <a:pt x="13471" y="96100"/>
                  </a:lnTo>
                  <a:lnTo>
                    <a:pt x="7066" y="96100"/>
                  </a:lnTo>
                  <a:lnTo>
                    <a:pt x="7066" y="90016"/>
                  </a:lnTo>
                  <a:close/>
                  <a:moveTo>
                    <a:pt x="20198" y="90016"/>
                  </a:moveTo>
                  <a:lnTo>
                    <a:pt x="20198" y="96100"/>
                  </a:lnTo>
                  <a:lnTo>
                    <a:pt x="13810" y="96100"/>
                  </a:lnTo>
                  <a:lnTo>
                    <a:pt x="13810" y="90016"/>
                  </a:lnTo>
                  <a:close/>
                  <a:moveTo>
                    <a:pt x="26942" y="90016"/>
                  </a:moveTo>
                  <a:lnTo>
                    <a:pt x="26942" y="96100"/>
                  </a:lnTo>
                  <a:lnTo>
                    <a:pt x="20537" y="96100"/>
                  </a:lnTo>
                  <a:lnTo>
                    <a:pt x="20537" y="90016"/>
                  </a:lnTo>
                  <a:close/>
                  <a:moveTo>
                    <a:pt x="33669" y="90016"/>
                  </a:moveTo>
                  <a:lnTo>
                    <a:pt x="33669" y="96100"/>
                  </a:lnTo>
                  <a:lnTo>
                    <a:pt x="27281" y="96100"/>
                  </a:lnTo>
                  <a:lnTo>
                    <a:pt x="27281" y="90016"/>
                  </a:lnTo>
                  <a:close/>
                  <a:moveTo>
                    <a:pt x="40414" y="90016"/>
                  </a:moveTo>
                  <a:lnTo>
                    <a:pt x="40414" y="96100"/>
                  </a:lnTo>
                  <a:lnTo>
                    <a:pt x="34008" y="96100"/>
                  </a:lnTo>
                  <a:lnTo>
                    <a:pt x="34008" y="90016"/>
                  </a:lnTo>
                  <a:close/>
                  <a:moveTo>
                    <a:pt x="47140" y="90016"/>
                  </a:moveTo>
                  <a:lnTo>
                    <a:pt x="47140" y="96100"/>
                  </a:lnTo>
                  <a:lnTo>
                    <a:pt x="40753" y="96100"/>
                  </a:lnTo>
                  <a:lnTo>
                    <a:pt x="40753" y="90016"/>
                  </a:lnTo>
                  <a:close/>
                  <a:moveTo>
                    <a:pt x="53885" y="90016"/>
                  </a:moveTo>
                  <a:lnTo>
                    <a:pt x="53885" y="96100"/>
                  </a:lnTo>
                  <a:lnTo>
                    <a:pt x="47479" y="96100"/>
                  </a:lnTo>
                  <a:lnTo>
                    <a:pt x="47479" y="90016"/>
                  </a:lnTo>
                  <a:close/>
                  <a:moveTo>
                    <a:pt x="60611" y="90016"/>
                  </a:moveTo>
                  <a:lnTo>
                    <a:pt x="60611" y="96100"/>
                  </a:lnTo>
                  <a:lnTo>
                    <a:pt x="54206" y="96100"/>
                  </a:lnTo>
                  <a:lnTo>
                    <a:pt x="54206" y="90016"/>
                  </a:lnTo>
                  <a:close/>
                  <a:moveTo>
                    <a:pt x="67338" y="90016"/>
                  </a:moveTo>
                  <a:lnTo>
                    <a:pt x="67338" y="96100"/>
                  </a:lnTo>
                  <a:lnTo>
                    <a:pt x="60950" y="96100"/>
                  </a:lnTo>
                  <a:lnTo>
                    <a:pt x="60950" y="90016"/>
                  </a:lnTo>
                  <a:close/>
                  <a:moveTo>
                    <a:pt x="74083" y="90016"/>
                  </a:moveTo>
                  <a:lnTo>
                    <a:pt x="74083" y="96100"/>
                  </a:lnTo>
                  <a:lnTo>
                    <a:pt x="67677" y="96100"/>
                  </a:lnTo>
                  <a:lnTo>
                    <a:pt x="67677" y="90016"/>
                  </a:lnTo>
                  <a:close/>
                  <a:moveTo>
                    <a:pt x="80809" y="90016"/>
                  </a:moveTo>
                  <a:lnTo>
                    <a:pt x="80809" y="96100"/>
                  </a:lnTo>
                  <a:lnTo>
                    <a:pt x="74422" y="96100"/>
                  </a:lnTo>
                  <a:lnTo>
                    <a:pt x="74422" y="90016"/>
                  </a:lnTo>
                  <a:close/>
                  <a:moveTo>
                    <a:pt x="87554" y="90016"/>
                  </a:moveTo>
                  <a:lnTo>
                    <a:pt x="87554" y="96100"/>
                  </a:lnTo>
                  <a:lnTo>
                    <a:pt x="81148" y="96100"/>
                  </a:lnTo>
                  <a:lnTo>
                    <a:pt x="81148" y="90016"/>
                  </a:lnTo>
                  <a:close/>
                  <a:moveTo>
                    <a:pt x="94281" y="90016"/>
                  </a:moveTo>
                  <a:lnTo>
                    <a:pt x="94281" y="96100"/>
                  </a:lnTo>
                  <a:lnTo>
                    <a:pt x="87893" y="96100"/>
                  </a:lnTo>
                  <a:lnTo>
                    <a:pt x="87893" y="90016"/>
                  </a:lnTo>
                  <a:close/>
                  <a:moveTo>
                    <a:pt x="101007" y="90016"/>
                  </a:moveTo>
                  <a:lnTo>
                    <a:pt x="101007" y="96100"/>
                  </a:lnTo>
                  <a:lnTo>
                    <a:pt x="94620" y="96100"/>
                  </a:lnTo>
                  <a:lnTo>
                    <a:pt x="94620" y="90016"/>
                  </a:lnTo>
                  <a:close/>
                  <a:moveTo>
                    <a:pt x="107752" y="90016"/>
                  </a:moveTo>
                  <a:lnTo>
                    <a:pt x="107752" y="96100"/>
                  </a:lnTo>
                  <a:lnTo>
                    <a:pt x="101346" y="96100"/>
                  </a:lnTo>
                  <a:lnTo>
                    <a:pt x="101346" y="90016"/>
                  </a:lnTo>
                  <a:close/>
                  <a:moveTo>
                    <a:pt x="114478" y="90016"/>
                  </a:moveTo>
                  <a:lnTo>
                    <a:pt x="114478" y="96100"/>
                  </a:lnTo>
                  <a:lnTo>
                    <a:pt x="108091" y="96100"/>
                  </a:lnTo>
                  <a:lnTo>
                    <a:pt x="108091" y="90016"/>
                  </a:lnTo>
                  <a:close/>
                  <a:moveTo>
                    <a:pt x="121223" y="90016"/>
                  </a:moveTo>
                  <a:lnTo>
                    <a:pt x="121223" y="96100"/>
                  </a:lnTo>
                  <a:lnTo>
                    <a:pt x="114817" y="96100"/>
                  </a:lnTo>
                  <a:lnTo>
                    <a:pt x="114817" y="90016"/>
                  </a:lnTo>
                  <a:close/>
                  <a:moveTo>
                    <a:pt x="127950" y="90016"/>
                  </a:moveTo>
                  <a:lnTo>
                    <a:pt x="127950" y="96100"/>
                  </a:lnTo>
                  <a:lnTo>
                    <a:pt x="121562" y="96100"/>
                  </a:lnTo>
                  <a:lnTo>
                    <a:pt x="121562" y="90016"/>
                  </a:lnTo>
                  <a:close/>
                  <a:moveTo>
                    <a:pt x="134694" y="90016"/>
                  </a:moveTo>
                  <a:lnTo>
                    <a:pt x="134694" y="96100"/>
                  </a:lnTo>
                  <a:lnTo>
                    <a:pt x="128289" y="96100"/>
                  </a:lnTo>
                  <a:lnTo>
                    <a:pt x="128289" y="90016"/>
                  </a:lnTo>
                  <a:close/>
                  <a:moveTo>
                    <a:pt x="141421" y="90016"/>
                  </a:moveTo>
                  <a:lnTo>
                    <a:pt x="141421" y="96100"/>
                  </a:lnTo>
                  <a:lnTo>
                    <a:pt x="135033" y="96100"/>
                  </a:lnTo>
                  <a:lnTo>
                    <a:pt x="135033" y="90016"/>
                  </a:lnTo>
                  <a:close/>
                  <a:moveTo>
                    <a:pt x="148148" y="90016"/>
                  </a:moveTo>
                  <a:lnTo>
                    <a:pt x="148148" y="96100"/>
                  </a:lnTo>
                  <a:lnTo>
                    <a:pt x="141760" y="96100"/>
                  </a:lnTo>
                  <a:lnTo>
                    <a:pt x="141760" y="90016"/>
                  </a:lnTo>
                  <a:close/>
                  <a:moveTo>
                    <a:pt x="154892" y="90016"/>
                  </a:moveTo>
                  <a:lnTo>
                    <a:pt x="154892" y="96100"/>
                  </a:lnTo>
                  <a:lnTo>
                    <a:pt x="148487" y="96100"/>
                  </a:lnTo>
                  <a:lnTo>
                    <a:pt x="148487" y="90016"/>
                  </a:lnTo>
                  <a:close/>
                  <a:moveTo>
                    <a:pt x="161619" y="90016"/>
                  </a:moveTo>
                  <a:lnTo>
                    <a:pt x="161619" y="96100"/>
                  </a:lnTo>
                  <a:lnTo>
                    <a:pt x="155231" y="96100"/>
                  </a:lnTo>
                  <a:lnTo>
                    <a:pt x="155231" y="90016"/>
                  </a:lnTo>
                  <a:close/>
                  <a:moveTo>
                    <a:pt x="168363" y="90016"/>
                  </a:moveTo>
                  <a:lnTo>
                    <a:pt x="168363" y="96100"/>
                  </a:lnTo>
                  <a:lnTo>
                    <a:pt x="161958" y="96100"/>
                  </a:lnTo>
                  <a:lnTo>
                    <a:pt x="161958" y="90016"/>
                  </a:lnTo>
                  <a:close/>
                  <a:moveTo>
                    <a:pt x="175090" y="90016"/>
                  </a:moveTo>
                  <a:lnTo>
                    <a:pt x="175090" y="96100"/>
                  </a:lnTo>
                  <a:lnTo>
                    <a:pt x="168702" y="96100"/>
                  </a:lnTo>
                  <a:lnTo>
                    <a:pt x="168702" y="90016"/>
                  </a:lnTo>
                  <a:close/>
                  <a:moveTo>
                    <a:pt x="181834" y="90016"/>
                  </a:moveTo>
                  <a:lnTo>
                    <a:pt x="181834" y="96100"/>
                  </a:lnTo>
                  <a:lnTo>
                    <a:pt x="175429" y="96100"/>
                  </a:lnTo>
                  <a:lnTo>
                    <a:pt x="175429" y="90016"/>
                  </a:lnTo>
                  <a:close/>
                  <a:moveTo>
                    <a:pt x="188561" y="90016"/>
                  </a:moveTo>
                  <a:lnTo>
                    <a:pt x="188561" y="96100"/>
                  </a:lnTo>
                  <a:lnTo>
                    <a:pt x="182173" y="96100"/>
                  </a:lnTo>
                  <a:lnTo>
                    <a:pt x="182173" y="90016"/>
                  </a:lnTo>
                  <a:close/>
                  <a:moveTo>
                    <a:pt x="195288" y="90016"/>
                  </a:moveTo>
                  <a:lnTo>
                    <a:pt x="195288" y="96100"/>
                  </a:lnTo>
                  <a:lnTo>
                    <a:pt x="188900" y="96100"/>
                  </a:lnTo>
                  <a:lnTo>
                    <a:pt x="188900" y="90016"/>
                  </a:lnTo>
                  <a:close/>
                  <a:moveTo>
                    <a:pt x="202032" y="90016"/>
                  </a:moveTo>
                  <a:lnTo>
                    <a:pt x="202032" y="96100"/>
                  </a:lnTo>
                  <a:lnTo>
                    <a:pt x="195627" y="96100"/>
                  </a:lnTo>
                  <a:lnTo>
                    <a:pt x="195627" y="90016"/>
                  </a:lnTo>
                  <a:close/>
                  <a:moveTo>
                    <a:pt x="208759" y="90016"/>
                  </a:moveTo>
                  <a:lnTo>
                    <a:pt x="208759" y="96100"/>
                  </a:lnTo>
                  <a:lnTo>
                    <a:pt x="202371" y="96100"/>
                  </a:lnTo>
                  <a:lnTo>
                    <a:pt x="202371" y="90016"/>
                  </a:lnTo>
                  <a:close/>
                  <a:moveTo>
                    <a:pt x="215504" y="90016"/>
                  </a:moveTo>
                  <a:lnTo>
                    <a:pt x="215504" y="96100"/>
                  </a:lnTo>
                  <a:lnTo>
                    <a:pt x="209098" y="96100"/>
                  </a:lnTo>
                  <a:lnTo>
                    <a:pt x="209098" y="90016"/>
                  </a:lnTo>
                  <a:close/>
                  <a:moveTo>
                    <a:pt x="222230" y="90016"/>
                  </a:moveTo>
                  <a:lnTo>
                    <a:pt x="222230" y="96100"/>
                  </a:lnTo>
                  <a:lnTo>
                    <a:pt x="215843" y="96100"/>
                  </a:lnTo>
                  <a:lnTo>
                    <a:pt x="215843" y="90016"/>
                  </a:lnTo>
                  <a:close/>
                  <a:moveTo>
                    <a:pt x="228975" y="90016"/>
                  </a:moveTo>
                  <a:lnTo>
                    <a:pt x="228975" y="96100"/>
                  </a:lnTo>
                  <a:lnTo>
                    <a:pt x="222569" y="96100"/>
                  </a:lnTo>
                  <a:lnTo>
                    <a:pt x="222569" y="90016"/>
                  </a:lnTo>
                  <a:close/>
                  <a:moveTo>
                    <a:pt x="235701" y="90016"/>
                  </a:moveTo>
                  <a:lnTo>
                    <a:pt x="235701" y="96100"/>
                  </a:lnTo>
                  <a:lnTo>
                    <a:pt x="229296" y="96100"/>
                  </a:lnTo>
                  <a:lnTo>
                    <a:pt x="229296" y="90016"/>
                  </a:lnTo>
                  <a:close/>
                  <a:moveTo>
                    <a:pt x="242428" y="90016"/>
                  </a:moveTo>
                  <a:lnTo>
                    <a:pt x="242428" y="96100"/>
                  </a:lnTo>
                  <a:lnTo>
                    <a:pt x="236040" y="96100"/>
                  </a:lnTo>
                  <a:lnTo>
                    <a:pt x="236040" y="90016"/>
                  </a:lnTo>
                  <a:close/>
                  <a:moveTo>
                    <a:pt x="249173" y="90016"/>
                  </a:moveTo>
                  <a:lnTo>
                    <a:pt x="249173" y="96100"/>
                  </a:lnTo>
                  <a:lnTo>
                    <a:pt x="242767" y="96100"/>
                  </a:lnTo>
                  <a:lnTo>
                    <a:pt x="242767" y="90016"/>
                  </a:lnTo>
                  <a:close/>
                  <a:moveTo>
                    <a:pt x="255899" y="90016"/>
                  </a:moveTo>
                  <a:lnTo>
                    <a:pt x="255899" y="96100"/>
                  </a:lnTo>
                  <a:lnTo>
                    <a:pt x="249512" y="96100"/>
                  </a:lnTo>
                  <a:lnTo>
                    <a:pt x="249512" y="90016"/>
                  </a:lnTo>
                  <a:close/>
                  <a:moveTo>
                    <a:pt x="262644" y="90016"/>
                  </a:moveTo>
                  <a:lnTo>
                    <a:pt x="262644" y="96100"/>
                  </a:lnTo>
                  <a:lnTo>
                    <a:pt x="256238" y="96100"/>
                  </a:lnTo>
                  <a:lnTo>
                    <a:pt x="256238" y="90016"/>
                  </a:lnTo>
                  <a:close/>
                  <a:moveTo>
                    <a:pt x="269370" y="90016"/>
                  </a:moveTo>
                  <a:lnTo>
                    <a:pt x="269370" y="96100"/>
                  </a:lnTo>
                  <a:lnTo>
                    <a:pt x="262983" y="96100"/>
                  </a:lnTo>
                  <a:lnTo>
                    <a:pt x="262983" y="90016"/>
                  </a:lnTo>
                  <a:close/>
                  <a:moveTo>
                    <a:pt x="276115" y="90016"/>
                  </a:moveTo>
                  <a:lnTo>
                    <a:pt x="276115" y="96100"/>
                  </a:lnTo>
                  <a:lnTo>
                    <a:pt x="269709" y="96100"/>
                  </a:lnTo>
                  <a:lnTo>
                    <a:pt x="269709" y="90016"/>
                  </a:lnTo>
                  <a:close/>
                  <a:moveTo>
                    <a:pt x="282842" y="90016"/>
                  </a:moveTo>
                  <a:lnTo>
                    <a:pt x="282842" y="96100"/>
                  </a:lnTo>
                  <a:lnTo>
                    <a:pt x="276436" y="96100"/>
                  </a:lnTo>
                  <a:lnTo>
                    <a:pt x="276436" y="90016"/>
                  </a:lnTo>
                  <a:close/>
                  <a:moveTo>
                    <a:pt x="6745" y="96422"/>
                  </a:moveTo>
                  <a:lnTo>
                    <a:pt x="6745" y="102524"/>
                  </a:lnTo>
                  <a:lnTo>
                    <a:pt x="339" y="102524"/>
                  </a:lnTo>
                  <a:lnTo>
                    <a:pt x="339" y="96422"/>
                  </a:lnTo>
                  <a:close/>
                  <a:moveTo>
                    <a:pt x="13471" y="96422"/>
                  </a:moveTo>
                  <a:lnTo>
                    <a:pt x="13471" y="102524"/>
                  </a:lnTo>
                  <a:lnTo>
                    <a:pt x="7066" y="102524"/>
                  </a:lnTo>
                  <a:lnTo>
                    <a:pt x="7066" y="96422"/>
                  </a:lnTo>
                  <a:close/>
                  <a:moveTo>
                    <a:pt x="20198" y="96422"/>
                  </a:moveTo>
                  <a:lnTo>
                    <a:pt x="20198" y="102524"/>
                  </a:lnTo>
                  <a:lnTo>
                    <a:pt x="13810" y="102524"/>
                  </a:lnTo>
                  <a:lnTo>
                    <a:pt x="13810" y="96422"/>
                  </a:lnTo>
                  <a:close/>
                  <a:moveTo>
                    <a:pt x="26942" y="96422"/>
                  </a:moveTo>
                  <a:lnTo>
                    <a:pt x="26942" y="102524"/>
                  </a:lnTo>
                  <a:lnTo>
                    <a:pt x="20537" y="102524"/>
                  </a:lnTo>
                  <a:lnTo>
                    <a:pt x="20537" y="96422"/>
                  </a:lnTo>
                  <a:close/>
                  <a:moveTo>
                    <a:pt x="33669" y="96422"/>
                  </a:moveTo>
                  <a:lnTo>
                    <a:pt x="33669" y="102524"/>
                  </a:lnTo>
                  <a:lnTo>
                    <a:pt x="27281" y="102524"/>
                  </a:lnTo>
                  <a:lnTo>
                    <a:pt x="27281" y="96422"/>
                  </a:lnTo>
                  <a:close/>
                  <a:moveTo>
                    <a:pt x="40414" y="96422"/>
                  </a:moveTo>
                  <a:lnTo>
                    <a:pt x="40414" y="102524"/>
                  </a:lnTo>
                  <a:lnTo>
                    <a:pt x="34008" y="102524"/>
                  </a:lnTo>
                  <a:lnTo>
                    <a:pt x="34008" y="96422"/>
                  </a:lnTo>
                  <a:close/>
                  <a:moveTo>
                    <a:pt x="47140" y="96422"/>
                  </a:moveTo>
                  <a:lnTo>
                    <a:pt x="47140" y="102524"/>
                  </a:lnTo>
                  <a:lnTo>
                    <a:pt x="40753" y="102524"/>
                  </a:lnTo>
                  <a:lnTo>
                    <a:pt x="40753" y="96422"/>
                  </a:lnTo>
                  <a:close/>
                  <a:moveTo>
                    <a:pt x="53885" y="96422"/>
                  </a:moveTo>
                  <a:lnTo>
                    <a:pt x="53885" y="102524"/>
                  </a:lnTo>
                  <a:lnTo>
                    <a:pt x="47479" y="102524"/>
                  </a:lnTo>
                  <a:lnTo>
                    <a:pt x="47479" y="96422"/>
                  </a:lnTo>
                  <a:close/>
                  <a:moveTo>
                    <a:pt x="60611" y="96422"/>
                  </a:moveTo>
                  <a:lnTo>
                    <a:pt x="60611" y="102524"/>
                  </a:lnTo>
                  <a:lnTo>
                    <a:pt x="54206" y="102524"/>
                  </a:lnTo>
                  <a:lnTo>
                    <a:pt x="54206" y="96422"/>
                  </a:lnTo>
                  <a:close/>
                  <a:moveTo>
                    <a:pt x="67338" y="96422"/>
                  </a:moveTo>
                  <a:lnTo>
                    <a:pt x="67338" y="102524"/>
                  </a:lnTo>
                  <a:lnTo>
                    <a:pt x="60950" y="102524"/>
                  </a:lnTo>
                  <a:lnTo>
                    <a:pt x="60950" y="96422"/>
                  </a:lnTo>
                  <a:close/>
                  <a:moveTo>
                    <a:pt x="74083" y="96422"/>
                  </a:moveTo>
                  <a:lnTo>
                    <a:pt x="74083" y="102524"/>
                  </a:lnTo>
                  <a:lnTo>
                    <a:pt x="67677" y="102524"/>
                  </a:lnTo>
                  <a:lnTo>
                    <a:pt x="67677" y="96422"/>
                  </a:lnTo>
                  <a:close/>
                  <a:moveTo>
                    <a:pt x="80809" y="96422"/>
                  </a:moveTo>
                  <a:lnTo>
                    <a:pt x="80809" y="102524"/>
                  </a:lnTo>
                  <a:lnTo>
                    <a:pt x="74422" y="102524"/>
                  </a:lnTo>
                  <a:lnTo>
                    <a:pt x="74422" y="96422"/>
                  </a:lnTo>
                  <a:close/>
                  <a:moveTo>
                    <a:pt x="87554" y="96422"/>
                  </a:moveTo>
                  <a:lnTo>
                    <a:pt x="87554" y="102524"/>
                  </a:lnTo>
                  <a:lnTo>
                    <a:pt x="81148" y="102524"/>
                  </a:lnTo>
                  <a:lnTo>
                    <a:pt x="81148" y="96422"/>
                  </a:lnTo>
                  <a:close/>
                  <a:moveTo>
                    <a:pt x="94281" y="96422"/>
                  </a:moveTo>
                  <a:lnTo>
                    <a:pt x="94281" y="102524"/>
                  </a:lnTo>
                  <a:lnTo>
                    <a:pt x="87893" y="102524"/>
                  </a:lnTo>
                  <a:lnTo>
                    <a:pt x="87893" y="96422"/>
                  </a:lnTo>
                  <a:close/>
                  <a:moveTo>
                    <a:pt x="101007" y="96422"/>
                  </a:moveTo>
                  <a:lnTo>
                    <a:pt x="101007" y="102524"/>
                  </a:lnTo>
                  <a:lnTo>
                    <a:pt x="94620" y="102524"/>
                  </a:lnTo>
                  <a:lnTo>
                    <a:pt x="94620" y="96422"/>
                  </a:lnTo>
                  <a:close/>
                  <a:moveTo>
                    <a:pt x="107752" y="96422"/>
                  </a:moveTo>
                  <a:lnTo>
                    <a:pt x="107752" y="102524"/>
                  </a:lnTo>
                  <a:lnTo>
                    <a:pt x="101346" y="102524"/>
                  </a:lnTo>
                  <a:lnTo>
                    <a:pt x="101346" y="96422"/>
                  </a:lnTo>
                  <a:close/>
                  <a:moveTo>
                    <a:pt x="114478" y="96422"/>
                  </a:moveTo>
                  <a:lnTo>
                    <a:pt x="114478" y="102524"/>
                  </a:lnTo>
                  <a:lnTo>
                    <a:pt x="108091" y="102524"/>
                  </a:lnTo>
                  <a:lnTo>
                    <a:pt x="108091" y="96422"/>
                  </a:lnTo>
                  <a:close/>
                  <a:moveTo>
                    <a:pt x="121223" y="96422"/>
                  </a:moveTo>
                  <a:lnTo>
                    <a:pt x="121223" y="102524"/>
                  </a:lnTo>
                  <a:lnTo>
                    <a:pt x="114817" y="102524"/>
                  </a:lnTo>
                  <a:lnTo>
                    <a:pt x="114817" y="96422"/>
                  </a:lnTo>
                  <a:close/>
                  <a:moveTo>
                    <a:pt x="127950" y="96422"/>
                  </a:moveTo>
                  <a:lnTo>
                    <a:pt x="127950" y="102524"/>
                  </a:lnTo>
                  <a:lnTo>
                    <a:pt x="121562" y="102524"/>
                  </a:lnTo>
                  <a:lnTo>
                    <a:pt x="121562" y="96422"/>
                  </a:lnTo>
                  <a:close/>
                  <a:moveTo>
                    <a:pt x="134694" y="96422"/>
                  </a:moveTo>
                  <a:lnTo>
                    <a:pt x="134694" y="102524"/>
                  </a:lnTo>
                  <a:lnTo>
                    <a:pt x="128289" y="102524"/>
                  </a:lnTo>
                  <a:lnTo>
                    <a:pt x="128289" y="96422"/>
                  </a:lnTo>
                  <a:close/>
                  <a:moveTo>
                    <a:pt x="141421" y="96422"/>
                  </a:moveTo>
                  <a:lnTo>
                    <a:pt x="141421" y="102524"/>
                  </a:lnTo>
                  <a:lnTo>
                    <a:pt x="135033" y="102524"/>
                  </a:lnTo>
                  <a:lnTo>
                    <a:pt x="135033" y="96422"/>
                  </a:lnTo>
                  <a:close/>
                  <a:moveTo>
                    <a:pt x="148148" y="96422"/>
                  </a:moveTo>
                  <a:lnTo>
                    <a:pt x="148148" y="102524"/>
                  </a:lnTo>
                  <a:lnTo>
                    <a:pt x="141760" y="102524"/>
                  </a:lnTo>
                  <a:lnTo>
                    <a:pt x="141760" y="96422"/>
                  </a:lnTo>
                  <a:close/>
                  <a:moveTo>
                    <a:pt x="154892" y="96422"/>
                  </a:moveTo>
                  <a:lnTo>
                    <a:pt x="154892" y="102524"/>
                  </a:lnTo>
                  <a:lnTo>
                    <a:pt x="148487" y="102524"/>
                  </a:lnTo>
                  <a:lnTo>
                    <a:pt x="148487" y="96422"/>
                  </a:lnTo>
                  <a:close/>
                  <a:moveTo>
                    <a:pt x="161619" y="96422"/>
                  </a:moveTo>
                  <a:lnTo>
                    <a:pt x="161619" y="102524"/>
                  </a:lnTo>
                  <a:lnTo>
                    <a:pt x="155231" y="102524"/>
                  </a:lnTo>
                  <a:lnTo>
                    <a:pt x="155231" y="96422"/>
                  </a:lnTo>
                  <a:close/>
                  <a:moveTo>
                    <a:pt x="168363" y="96422"/>
                  </a:moveTo>
                  <a:lnTo>
                    <a:pt x="168363" y="102524"/>
                  </a:lnTo>
                  <a:lnTo>
                    <a:pt x="161958" y="102524"/>
                  </a:lnTo>
                  <a:lnTo>
                    <a:pt x="161958" y="96422"/>
                  </a:lnTo>
                  <a:close/>
                  <a:moveTo>
                    <a:pt x="175090" y="96422"/>
                  </a:moveTo>
                  <a:lnTo>
                    <a:pt x="175090" y="102524"/>
                  </a:lnTo>
                  <a:lnTo>
                    <a:pt x="168702" y="102524"/>
                  </a:lnTo>
                  <a:lnTo>
                    <a:pt x="168702" y="96422"/>
                  </a:lnTo>
                  <a:close/>
                  <a:moveTo>
                    <a:pt x="181834" y="96422"/>
                  </a:moveTo>
                  <a:lnTo>
                    <a:pt x="181834" y="102524"/>
                  </a:lnTo>
                  <a:lnTo>
                    <a:pt x="175429" y="102524"/>
                  </a:lnTo>
                  <a:lnTo>
                    <a:pt x="175429" y="96422"/>
                  </a:lnTo>
                  <a:close/>
                  <a:moveTo>
                    <a:pt x="188561" y="96422"/>
                  </a:moveTo>
                  <a:lnTo>
                    <a:pt x="188561" y="102524"/>
                  </a:lnTo>
                  <a:lnTo>
                    <a:pt x="182173" y="102524"/>
                  </a:lnTo>
                  <a:lnTo>
                    <a:pt x="182173" y="96422"/>
                  </a:lnTo>
                  <a:close/>
                  <a:moveTo>
                    <a:pt x="195288" y="96422"/>
                  </a:moveTo>
                  <a:lnTo>
                    <a:pt x="195288" y="102524"/>
                  </a:lnTo>
                  <a:lnTo>
                    <a:pt x="188900" y="102524"/>
                  </a:lnTo>
                  <a:lnTo>
                    <a:pt x="188900" y="96422"/>
                  </a:lnTo>
                  <a:close/>
                  <a:moveTo>
                    <a:pt x="202032" y="96422"/>
                  </a:moveTo>
                  <a:lnTo>
                    <a:pt x="202032" y="102524"/>
                  </a:lnTo>
                  <a:lnTo>
                    <a:pt x="195627" y="102524"/>
                  </a:lnTo>
                  <a:lnTo>
                    <a:pt x="195627" y="96422"/>
                  </a:lnTo>
                  <a:close/>
                  <a:moveTo>
                    <a:pt x="208759" y="96422"/>
                  </a:moveTo>
                  <a:lnTo>
                    <a:pt x="208759" y="102524"/>
                  </a:lnTo>
                  <a:lnTo>
                    <a:pt x="202371" y="102524"/>
                  </a:lnTo>
                  <a:lnTo>
                    <a:pt x="202371" y="96422"/>
                  </a:lnTo>
                  <a:close/>
                  <a:moveTo>
                    <a:pt x="215504" y="96422"/>
                  </a:moveTo>
                  <a:lnTo>
                    <a:pt x="215504" y="102524"/>
                  </a:lnTo>
                  <a:lnTo>
                    <a:pt x="209098" y="102524"/>
                  </a:lnTo>
                  <a:lnTo>
                    <a:pt x="209098" y="96422"/>
                  </a:lnTo>
                  <a:close/>
                  <a:moveTo>
                    <a:pt x="222230" y="96422"/>
                  </a:moveTo>
                  <a:lnTo>
                    <a:pt x="222230" y="102524"/>
                  </a:lnTo>
                  <a:lnTo>
                    <a:pt x="215843" y="102524"/>
                  </a:lnTo>
                  <a:lnTo>
                    <a:pt x="215843" y="96422"/>
                  </a:lnTo>
                  <a:close/>
                  <a:moveTo>
                    <a:pt x="228975" y="96422"/>
                  </a:moveTo>
                  <a:lnTo>
                    <a:pt x="228975" y="102524"/>
                  </a:lnTo>
                  <a:lnTo>
                    <a:pt x="222569" y="102524"/>
                  </a:lnTo>
                  <a:lnTo>
                    <a:pt x="222569" y="96422"/>
                  </a:lnTo>
                  <a:close/>
                  <a:moveTo>
                    <a:pt x="235701" y="96422"/>
                  </a:moveTo>
                  <a:lnTo>
                    <a:pt x="235701" y="102524"/>
                  </a:lnTo>
                  <a:lnTo>
                    <a:pt x="229296" y="102524"/>
                  </a:lnTo>
                  <a:lnTo>
                    <a:pt x="229296" y="96422"/>
                  </a:lnTo>
                  <a:close/>
                  <a:moveTo>
                    <a:pt x="242428" y="96422"/>
                  </a:moveTo>
                  <a:lnTo>
                    <a:pt x="242428" y="102524"/>
                  </a:lnTo>
                  <a:lnTo>
                    <a:pt x="236040" y="102524"/>
                  </a:lnTo>
                  <a:lnTo>
                    <a:pt x="236040" y="96422"/>
                  </a:lnTo>
                  <a:close/>
                  <a:moveTo>
                    <a:pt x="249173" y="96422"/>
                  </a:moveTo>
                  <a:lnTo>
                    <a:pt x="249173" y="102524"/>
                  </a:lnTo>
                  <a:lnTo>
                    <a:pt x="242767" y="102524"/>
                  </a:lnTo>
                  <a:lnTo>
                    <a:pt x="242767" y="96422"/>
                  </a:lnTo>
                  <a:close/>
                  <a:moveTo>
                    <a:pt x="255899" y="96422"/>
                  </a:moveTo>
                  <a:lnTo>
                    <a:pt x="255899" y="102524"/>
                  </a:lnTo>
                  <a:lnTo>
                    <a:pt x="249512" y="102524"/>
                  </a:lnTo>
                  <a:lnTo>
                    <a:pt x="249512" y="96422"/>
                  </a:lnTo>
                  <a:close/>
                  <a:moveTo>
                    <a:pt x="262644" y="96422"/>
                  </a:moveTo>
                  <a:lnTo>
                    <a:pt x="262644" y="102524"/>
                  </a:lnTo>
                  <a:lnTo>
                    <a:pt x="256238" y="102524"/>
                  </a:lnTo>
                  <a:lnTo>
                    <a:pt x="256238" y="96422"/>
                  </a:lnTo>
                  <a:close/>
                  <a:moveTo>
                    <a:pt x="269370" y="96422"/>
                  </a:moveTo>
                  <a:lnTo>
                    <a:pt x="269370" y="102524"/>
                  </a:lnTo>
                  <a:lnTo>
                    <a:pt x="262983" y="102524"/>
                  </a:lnTo>
                  <a:lnTo>
                    <a:pt x="262983" y="96422"/>
                  </a:lnTo>
                  <a:close/>
                  <a:moveTo>
                    <a:pt x="276115" y="96422"/>
                  </a:moveTo>
                  <a:lnTo>
                    <a:pt x="276115" y="102524"/>
                  </a:lnTo>
                  <a:lnTo>
                    <a:pt x="269709" y="102524"/>
                  </a:lnTo>
                  <a:lnTo>
                    <a:pt x="269709" y="96422"/>
                  </a:lnTo>
                  <a:close/>
                  <a:moveTo>
                    <a:pt x="282842" y="96422"/>
                  </a:moveTo>
                  <a:lnTo>
                    <a:pt x="282842" y="102524"/>
                  </a:lnTo>
                  <a:lnTo>
                    <a:pt x="276436" y="102524"/>
                  </a:lnTo>
                  <a:lnTo>
                    <a:pt x="276436" y="96422"/>
                  </a:lnTo>
                  <a:close/>
                  <a:moveTo>
                    <a:pt x="6745" y="102827"/>
                  </a:moveTo>
                  <a:lnTo>
                    <a:pt x="6745" y="108929"/>
                  </a:lnTo>
                  <a:lnTo>
                    <a:pt x="339" y="108929"/>
                  </a:lnTo>
                  <a:lnTo>
                    <a:pt x="339" y="102827"/>
                  </a:lnTo>
                  <a:close/>
                  <a:moveTo>
                    <a:pt x="13471" y="102827"/>
                  </a:moveTo>
                  <a:lnTo>
                    <a:pt x="13471" y="108929"/>
                  </a:lnTo>
                  <a:lnTo>
                    <a:pt x="7066" y="108929"/>
                  </a:lnTo>
                  <a:lnTo>
                    <a:pt x="7066" y="102827"/>
                  </a:lnTo>
                  <a:close/>
                  <a:moveTo>
                    <a:pt x="20198" y="102827"/>
                  </a:moveTo>
                  <a:lnTo>
                    <a:pt x="20198" y="108929"/>
                  </a:lnTo>
                  <a:lnTo>
                    <a:pt x="13810" y="108929"/>
                  </a:lnTo>
                  <a:lnTo>
                    <a:pt x="13810" y="102827"/>
                  </a:lnTo>
                  <a:close/>
                  <a:moveTo>
                    <a:pt x="26942" y="102827"/>
                  </a:moveTo>
                  <a:lnTo>
                    <a:pt x="26942" y="108929"/>
                  </a:lnTo>
                  <a:lnTo>
                    <a:pt x="20537" y="108929"/>
                  </a:lnTo>
                  <a:lnTo>
                    <a:pt x="20537" y="102827"/>
                  </a:lnTo>
                  <a:close/>
                  <a:moveTo>
                    <a:pt x="33669" y="102827"/>
                  </a:moveTo>
                  <a:lnTo>
                    <a:pt x="33669" y="108929"/>
                  </a:lnTo>
                  <a:lnTo>
                    <a:pt x="27281" y="108929"/>
                  </a:lnTo>
                  <a:lnTo>
                    <a:pt x="27281" y="102827"/>
                  </a:lnTo>
                  <a:close/>
                  <a:moveTo>
                    <a:pt x="40414" y="102827"/>
                  </a:moveTo>
                  <a:lnTo>
                    <a:pt x="40414" y="108929"/>
                  </a:lnTo>
                  <a:lnTo>
                    <a:pt x="34008" y="108929"/>
                  </a:lnTo>
                  <a:lnTo>
                    <a:pt x="34008" y="102827"/>
                  </a:lnTo>
                  <a:close/>
                  <a:moveTo>
                    <a:pt x="47140" y="102827"/>
                  </a:moveTo>
                  <a:lnTo>
                    <a:pt x="47140" y="108929"/>
                  </a:lnTo>
                  <a:lnTo>
                    <a:pt x="40753" y="108929"/>
                  </a:lnTo>
                  <a:lnTo>
                    <a:pt x="40753" y="102827"/>
                  </a:lnTo>
                  <a:close/>
                  <a:moveTo>
                    <a:pt x="53885" y="102827"/>
                  </a:moveTo>
                  <a:lnTo>
                    <a:pt x="53885" y="108929"/>
                  </a:lnTo>
                  <a:lnTo>
                    <a:pt x="47479" y="108929"/>
                  </a:lnTo>
                  <a:lnTo>
                    <a:pt x="47479" y="102827"/>
                  </a:lnTo>
                  <a:close/>
                  <a:moveTo>
                    <a:pt x="60611" y="102827"/>
                  </a:moveTo>
                  <a:lnTo>
                    <a:pt x="60611" y="108929"/>
                  </a:lnTo>
                  <a:lnTo>
                    <a:pt x="54206" y="108929"/>
                  </a:lnTo>
                  <a:lnTo>
                    <a:pt x="54206" y="102827"/>
                  </a:lnTo>
                  <a:close/>
                  <a:moveTo>
                    <a:pt x="67338" y="102827"/>
                  </a:moveTo>
                  <a:lnTo>
                    <a:pt x="67338" y="108929"/>
                  </a:lnTo>
                  <a:lnTo>
                    <a:pt x="60950" y="108929"/>
                  </a:lnTo>
                  <a:lnTo>
                    <a:pt x="60950" y="102827"/>
                  </a:lnTo>
                  <a:close/>
                  <a:moveTo>
                    <a:pt x="74083" y="102827"/>
                  </a:moveTo>
                  <a:lnTo>
                    <a:pt x="74083" y="108929"/>
                  </a:lnTo>
                  <a:lnTo>
                    <a:pt x="67677" y="108929"/>
                  </a:lnTo>
                  <a:lnTo>
                    <a:pt x="67677" y="102827"/>
                  </a:lnTo>
                  <a:close/>
                  <a:moveTo>
                    <a:pt x="80809" y="102827"/>
                  </a:moveTo>
                  <a:lnTo>
                    <a:pt x="80809" y="108929"/>
                  </a:lnTo>
                  <a:lnTo>
                    <a:pt x="74422" y="108929"/>
                  </a:lnTo>
                  <a:lnTo>
                    <a:pt x="74422" y="102827"/>
                  </a:lnTo>
                  <a:close/>
                  <a:moveTo>
                    <a:pt x="87554" y="102827"/>
                  </a:moveTo>
                  <a:lnTo>
                    <a:pt x="87554" y="108929"/>
                  </a:lnTo>
                  <a:lnTo>
                    <a:pt x="81148" y="108929"/>
                  </a:lnTo>
                  <a:lnTo>
                    <a:pt x="81148" y="102827"/>
                  </a:lnTo>
                  <a:close/>
                  <a:moveTo>
                    <a:pt x="94281" y="102827"/>
                  </a:moveTo>
                  <a:lnTo>
                    <a:pt x="94281" y="108929"/>
                  </a:lnTo>
                  <a:lnTo>
                    <a:pt x="87893" y="108929"/>
                  </a:lnTo>
                  <a:lnTo>
                    <a:pt x="87893" y="102827"/>
                  </a:lnTo>
                  <a:close/>
                  <a:moveTo>
                    <a:pt x="101007" y="102827"/>
                  </a:moveTo>
                  <a:lnTo>
                    <a:pt x="101007" y="108929"/>
                  </a:lnTo>
                  <a:lnTo>
                    <a:pt x="94620" y="108929"/>
                  </a:lnTo>
                  <a:lnTo>
                    <a:pt x="94620" y="102827"/>
                  </a:lnTo>
                  <a:close/>
                  <a:moveTo>
                    <a:pt x="107752" y="102827"/>
                  </a:moveTo>
                  <a:lnTo>
                    <a:pt x="107752" y="108929"/>
                  </a:lnTo>
                  <a:lnTo>
                    <a:pt x="101346" y="108929"/>
                  </a:lnTo>
                  <a:lnTo>
                    <a:pt x="101346" y="102827"/>
                  </a:lnTo>
                  <a:close/>
                  <a:moveTo>
                    <a:pt x="114478" y="102827"/>
                  </a:moveTo>
                  <a:lnTo>
                    <a:pt x="114478" y="108929"/>
                  </a:lnTo>
                  <a:lnTo>
                    <a:pt x="108091" y="108929"/>
                  </a:lnTo>
                  <a:lnTo>
                    <a:pt x="108091" y="102827"/>
                  </a:lnTo>
                  <a:close/>
                  <a:moveTo>
                    <a:pt x="121223" y="102827"/>
                  </a:moveTo>
                  <a:lnTo>
                    <a:pt x="121223" y="108929"/>
                  </a:lnTo>
                  <a:lnTo>
                    <a:pt x="114817" y="108929"/>
                  </a:lnTo>
                  <a:lnTo>
                    <a:pt x="114817" y="102827"/>
                  </a:lnTo>
                  <a:close/>
                  <a:moveTo>
                    <a:pt x="127950" y="102827"/>
                  </a:moveTo>
                  <a:lnTo>
                    <a:pt x="127950" y="108929"/>
                  </a:lnTo>
                  <a:lnTo>
                    <a:pt x="121562" y="108929"/>
                  </a:lnTo>
                  <a:lnTo>
                    <a:pt x="121562" y="102827"/>
                  </a:lnTo>
                  <a:close/>
                  <a:moveTo>
                    <a:pt x="134694" y="102827"/>
                  </a:moveTo>
                  <a:lnTo>
                    <a:pt x="134694" y="108929"/>
                  </a:lnTo>
                  <a:lnTo>
                    <a:pt x="128289" y="108929"/>
                  </a:lnTo>
                  <a:lnTo>
                    <a:pt x="128289" y="102827"/>
                  </a:lnTo>
                  <a:close/>
                  <a:moveTo>
                    <a:pt x="141421" y="102827"/>
                  </a:moveTo>
                  <a:lnTo>
                    <a:pt x="141421" y="108929"/>
                  </a:lnTo>
                  <a:lnTo>
                    <a:pt x="135033" y="108929"/>
                  </a:lnTo>
                  <a:lnTo>
                    <a:pt x="135033" y="102827"/>
                  </a:lnTo>
                  <a:close/>
                  <a:moveTo>
                    <a:pt x="148148" y="102827"/>
                  </a:moveTo>
                  <a:lnTo>
                    <a:pt x="148148" y="108929"/>
                  </a:lnTo>
                  <a:lnTo>
                    <a:pt x="141760" y="108929"/>
                  </a:lnTo>
                  <a:lnTo>
                    <a:pt x="141760" y="102827"/>
                  </a:lnTo>
                  <a:close/>
                  <a:moveTo>
                    <a:pt x="154892" y="102827"/>
                  </a:moveTo>
                  <a:lnTo>
                    <a:pt x="154892" y="108929"/>
                  </a:lnTo>
                  <a:lnTo>
                    <a:pt x="148487" y="108929"/>
                  </a:lnTo>
                  <a:lnTo>
                    <a:pt x="148487" y="102827"/>
                  </a:lnTo>
                  <a:close/>
                  <a:moveTo>
                    <a:pt x="161619" y="102827"/>
                  </a:moveTo>
                  <a:lnTo>
                    <a:pt x="161619" y="108929"/>
                  </a:lnTo>
                  <a:lnTo>
                    <a:pt x="155231" y="108929"/>
                  </a:lnTo>
                  <a:lnTo>
                    <a:pt x="155231" y="102827"/>
                  </a:lnTo>
                  <a:close/>
                  <a:moveTo>
                    <a:pt x="168363" y="102827"/>
                  </a:moveTo>
                  <a:lnTo>
                    <a:pt x="168363" y="108929"/>
                  </a:lnTo>
                  <a:lnTo>
                    <a:pt x="161958" y="108929"/>
                  </a:lnTo>
                  <a:lnTo>
                    <a:pt x="161958" y="102827"/>
                  </a:lnTo>
                  <a:close/>
                  <a:moveTo>
                    <a:pt x="175090" y="102827"/>
                  </a:moveTo>
                  <a:lnTo>
                    <a:pt x="175090" y="108929"/>
                  </a:lnTo>
                  <a:lnTo>
                    <a:pt x="168702" y="108929"/>
                  </a:lnTo>
                  <a:lnTo>
                    <a:pt x="168702" y="102827"/>
                  </a:lnTo>
                  <a:close/>
                  <a:moveTo>
                    <a:pt x="181834" y="102827"/>
                  </a:moveTo>
                  <a:lnTo>
                    <a:pt x="181834" y="108929"/>
                  </a:lnTo>
                  <a:lnTo>
                    <a:pt x="175429" y="108929"/>
                  </a:lnTo>
                  <a:lnTo>
                    <a:pt x="175429" y="102827"/>
                  </a:lnTo>
                  <a:close/>
                  <a:moveTo>
                    <a:pt x="188561" y="102827"/>
                  </a:moveTo>
                  <a:lnTo>
                    <a:pt x="188561" y="108929"/>
                  </a:lnTo>
                  <a:lnTo>
                    <a:pt x="182173" y="108929"/>
                  </a:lnTo>
                  <a:lnTo>
                    <a:pt x="182173" y="102827"/>
                  </a:lnTo>
                  <a:close/>
                  <a:moveTo>
                    <a:pt x="195288" y="102827"/>
                  </a:moveTo>
                  <a:lnTo>
                    <a:pt x="195288" y="108929"/>
                  </a:lnTo>
                  <a:lnTo>
                    <a:pt x="188900" y="108929"/>
                  </a:lnTo>
                  <a:lnTo>
                    <a:pt x="188900" y="102827"/>
                  </a:lnTo>
                  <a:close/>
                  <a:moveTo>
                    <a:pt x="202032" y="102827"/>
                  </a:moveTo>
                  <a:lnTo>
                    <a:pt x="202032" y="108929"/>
                  </a:lnTo>
                  <a:lnTo>
                    <a:pt x="195627" y="108929"/>
                  </a:lnTo>
                  <a:lnTo>
                    <a:pt x="195627" y="102827"/>
                  </a:lnTo>
                  <a:close/>
                  <a:moveTo>
                    <a:pt x="208759" y="102827"/>
                  </a:moveTo>
                  <a:lnTo>
                    <a:pt x="208759" y="108929"/>
                  </a:lnTo>
                  <a:lnTo>
                    <a:pt x="202371" y="108929"/>
                  </a:lnTo>
                  <a:lnTo>
                    <a:pt x="202371" y="102827"/>
                  </a:lnTo>
                  <a:close/>
                  <a:moveTo>
                    <a:pt x="215504" y="102827"/>
                  </a:moveTo>
                  <a:lnTo>
                    <a:pt x="215504" y="108929"/>
                  </a:lnTo>
                  <a:lnTo>
                    <a:pt x="209098" y="108929"/>
                  </a:lnTo>
                  <a:lnTo>
                    <a:pt x="209098" y="102827"/>
                  </a:lnTo>
                  <a:close/>
                  <a:moveTo>
                    <a:pt x="222230" y="102827"/>
                  </a:moveTo>
                  <a:lnTo>
                    <a:pt x="222230" y="108929"/>
                  </a:lnTo>
                  <a:lnTo>
                    <a:pt x="215843" y="108929"/>
                  </a:lnTo>
                  <a:lnTo>
                    <a:pt x="215843" y="102827"/>
                  </a:lnTo>
                  <a:close/>
                  <a:moveTo>
                    <a:pt x="228975" y="102827"/>
                  </a:moveTo>
                  <a:lnTo>
                    <a:pt x="228975" y="108929"/>
                  </a:lnTo>
                  <a:lnTo>
                    <a:pt x="222569" y="108929"/>
                  </a:lnTo>
                  <a:lnTo>
                    <a:pt x="222569" y="102827"/>
                  </a:lnTo>
                  <a:close/>
                  <a:moveTo>
                    <a:pt x="235701" y="102827"/>
                  </a:moveTo>
                  <a:lnTo>
                    <a:pt x="235701" y="108929"/>
                  </a:lnTo>
                  <a:lnTo>
                    <a:pt x="229296" y="108929"/>
                  </a:lnTo>
                  <a:lnTo>
                    <a:pt x="229296" y="102827"/>
                  </a:lnTo>
                  <a:close/>
                  <a:moveTo>
                    <a:pt x="242428" y="102827"/>
                  </a:moveTo>
                  <a:lnTo>
                    <a:pt x="242428" y="108929"/>
                  </a:lnTo>
                  <a:lnTo>
                    <a:pt x="236040" y="108929"/>
                  </a:lnTo>
                  <a:lnTo>
                    <a:pt x="236040" y="102827"/>
                  </a:lnTo>
                  <a:close/>
                  <a:moveTo>
                    <a:pt x="249173" y="102827"/>
                  </a:moveTo>
                  <a:lnTo>
                    <a:pt x="249173" y="108929"/>
                  </a:lnTo>
                  <a:lnTo>
                    <a:pt x="242767" y="108929"/>
                  </a:lnTo>
                  <a:lnTo>
                    <a:pt x="242767" y="102827"/>
                  </a:lnTo>
                  <a:close/>
                  <a:moveTo>
                    <a:pt x="255899" y="102827"/>
                  </a:moveTo>
                  <a:lnTo>
                    <a:pt x="255899" y="108929"/>
                  </a:lnTo>
                  <a:lnTo>
                    <a:pt x="249512" y="108929"/>
                  </a:lnTo>
                  <a:lnTo>
                    <a:pt x="249512" y="102827"/>
                  </a:lnTo>
                  <a:close/>
                  <a:moveTo>
                    <a:pt x="262644" y="102827"/>
                  </a:moveTo>
                  <a:lnTo>
                    <a:pt x="262644" y="108929"/>
                  </a:lnTo>
                  <a:lnTo>
                    <a:pt x="256238" y="108929"/>
                  </a:lnTo>
                  <a:lnTo>
                    <a:pt x="256238" y="102827"/>
                  </a:lnTo>
                  <a:close/>
                  <a:moveTo>
                    <a:pt x="269370" y="102827"/>
                  </a:moveTo>
                  <a:lnTo>
                    <a:pt x="269370" y="108929"/>
                  </a:lnTo>
                  <a:lnTo>
                    <a:pt x="262983" y="108929"/>
                  </a:lnTo>
                  <a:lnTo>
                    <a:pt x="262983" y="102827"/>
                  </a:lnTo>
                  <a:close/>
                  <a:moveTo>
                    <a:pt x="276115" y="102827"/>
                  </a:moveTo>
                  <a:lnTo>
                    <a:pt x="276115" y="108929"/>
                  </a:lnTo>
                  <a:lnTo>
                    <a:pt x="269709" y="108929"/>
                  </a:lnTo>
                  <a:lnTo>
                    <a:pt x="269709" y="102827"/>
                  </a:lnTo>
                  <a:close/>
                  <a:moveTo>
                    <a:pt x="282842" y="102827"/>
                  </a:moveTo>
                  <a:lnTo>
                    <a:pt x="282842" y="108929"/>
                  </a:lnTo>
                  <a:lnTo>
                    <a:pt x="276436" y="108929"/>
                  </a:lnTo>
                  <a:lnTo>
                    <a:pt x="276436" y="102827"/>
                  </a:lnTo>
                  <a:close/>
                  <a:moveTo>
                    <a:pt x="6745" y="109250"/>
                  </a:moveTo>
                  <a:lnTo>
                    <a:pt x="6745" y="115335"/>
                  </a:lnTo>
                  <a:lnTo>
                    <a:pt x="339" y="115335"/>
                  </a:lnTo>
                  <a:lnTo>
                    <a:pt x="339" y="109250"/>
                  </a:lnTo>
                  <a:close/>
                  <a:moveTo>
                    <a:pt x="13471" y="109250"/>
                  </a:moveTo>
                  <a:lnTo>
                    <a:pt x="13471" y="115335"/>
                  </a:lnTo>
                  <a:lnTo>
                    <a:pt x="7066" y="115335"/>
                  </a:lnTo>
                  <a:lnTo>
                    <a:pt x="7066" y="109250"/>
                  </a:lnTo>
                  <a:close/>
                  <a:moveTo>
                    <a:pt x="20198" y="109250"/>
                  </a:moveTo>
                  <a:lnTo>
                    <a:pt x="20198" y="115335"/>
                  </a:lnTo>
                  <a:lnTo>
                    <a:pt x="13810" y="115335"/>
                  </a:lnTo>
                  <a:lnTo>
                    <a:pt x="13810" y="109250"/>
                  </a:lnTo>
                  <a:close/>
                  <a:moveTo>
                    <a:pt x="26942" y="109250"/>
                  </a:moveTo>
                  <a:lnTo>
                    <a:pt x="26942" y="115335"/>
                  </a:lnTo>
                  <a:lnTo>
                    <a:pt x="20537" y="115335"/>
                  </a:lnTo>
                  <a:lnTo>
                    <a:pt x="20537" y="109250"/>
                  </a:lnTo>
                  <a:close/>
                  <a:moveTo>
                    <a:pt x="33669" y="109250"/>
                  </a:moveTo>
                  <a:lnTo>
                    <a:pt x="33669" y="115335"/>
                  </a:lnTo>
                  <a:lnTo>
                    <a:pt x="27281" y="115335"/>
                  </a:lnTo>
                  <a:lnTo>
                    <a:pt x="27281" y="109250"/>
                  </a:lnTo>
                  <a:close/>
                  <a:moveTo>
                    <a:pt x="40414" y="109250"/>
                  </a:moveTo>
                  <a:lnTo>
                    <a:pt x="40414" y="115335"/>
                  </a:lnTo>
                  <a:lnTo>
                    <a:pt x="34008" y="115335"/>
                  </a:lnTo>
                  <a:lnTo>
                    <a:pt x="34008" y="109250"/>
                  </a:lnTo>
                  <a:close/>
                  <a:moveTo>
                    <a:pt x="47140" y="109250"/>
                  </a:moveTo>
                  <a:lnTo>
                    <a:pt x="47140" y="115335"/>
                  </a:lnTo>
                  <a:lnTo>
                    <a:pt x="40753" y="115335"/>
                  </a:lnTo>
                  <a:lnTo>
                    <a:pt x="40753" y="109250"/>
                  </a:lnTo>
                  <a:close/>
                  <a:moveTo>
                    <a:pt x="53885" y="109250"/>
                  </a:moveTo>
                  <a:lnTo>
                    <a:pt x="53885" y="115335"/>
                  </a:lnTo>
                  <a:lnTo>
                    <a:pt x="47479" y="115335"/>
                  </a:lnTo>
                  <a:lnTo>
                    <a:pt x="47479" y="109250"/>
                  </a:lnTo>
                  <a:close/>
                  <a:moveTo>
                    <a:pt x="60611" y="109250"/>
                  </a:moveTo>
                  <a:lnTo>
                    <a:pt x="60611" y="115335"/>
                  </a:lnTo>
                  <a:lnTo>
                    <a:pt x="54206" y="115335"/>
                  </a:lnTo>
                  <a:lnTo>
                    <a:pt x="54206" y="109250"/>
                  </a:lnTo>
                  <a:close/>
                  <a:moveTo>
                    <a:pt x="67338" y="109250"/>
                  </a:moveTo>
                  <a:lnTo>
                    <a:pt x="67338" y="115335"/>
                  </a:lnTo>
                  <a:lnTo>
                    <a:pt x="60950" y="115335"/>
                  </a:lnTo>
                  <a:lnTo>
                    <a:pt x="60950" y="109250"/>
                  </a:lnTo>
                  <a:close/>
                  <a:moveTo>
                    <a:pt x="74083" y="109250"/>
                  </a:moveTo>
                  <a:lnTo>
                    <a:pt x="74083" y="115335"/>
                  </a:lnTo>
                  <a:lnTo>
                    <a:pt x="67677" y="115335"/>
                  </a:lnTo>
                  <a:lnTo>
                    <a:pt x="67677" y="109250"/>
                  </a:lnTo>
                  <a:close/>
                  <a:moveTo>
                    <a:pt x="80809" y="109250"/>
                  </a:moveTo>
                  <a:lnTo>
                    <a:pt x="80809" y="115335"/>
                  </a:lnTo>
                  <a:lnTo>
                    <a:pt x="74422" y="115335"/>
                  </a:lnTo>
                  <a:lnTo>
                    <a:pt x="74422" y="109250"/>
                  </a:lnTo>
                  <a:close/>
                  <a:moveTo>
                    <a:pt x="87554" y="109250"/>
                  </a:moveTo>
                  <a:lnTo>
                    <a:pt x="87554" y="115335"/>
                  </a:lnTo>
                  <a:lnTo>
                    <a:pt x="81148" y="115335"/>
                  </a:lnTo>
                  <a:lnTo>
                    <a:pt x="81148" y="109250"/>
                  </a:lnTo>
                  <a:close/>
                  <a:moveTo>
                    <a:pt x="94281" y="109250"/>
                  </a:moveTo>
                  <a:lnTo>
                    <a:pt x="94281" y="115335"/>
                  </a:lnTo>
                  <a:lnTo>
                    <a:pt x="87893" y="115335"/>
                  </a:lnTo>
                  <a:lnTo>
                    <a:pt x="87893" y="109250"/>
                  </a:lnTo>
                  <a:close/>
                  <a:moveTo>
                    <a:pt x="101007" y="109250"/>
                  </a:moveTo>
                  <a:lnTo>
                    <a:pt x="101007" y="115335"/>
                  </a:lnTo>
                  <a:lnTo>
                    <a:pt x="94620" y="115335"/>
                  </a:lnTo>
                  <a:lnTo>
                    <a:pt x="94620" y="109250"/>
                  </a:lnTo>
                  <a:close/>
                  <a:moveTo>
                    <a:pt x="107752" y="109250"/>
                  </a:moveTo>
                  <a:lnTo>
                    <a:pt x="107752" y="115335"/>
                  </a:lnTo>
                  <a:lnTo>
                    <a:pt x="101346" y="115335"/>
                  </a:lnTo>
                  <a:lnTo>
                    <a:pt x="101346" y="109250"/>
                  </a:lnTo>
                  <a:close/>
                  <a:moveTo>
                    <a:pt x="114478" y="109250"/>
                  </a:moveTo>
                  <a:lnTo>
                    <a:pt x="114478" y="115335"/>
                  </a:lnTo>
                  <a:lnTo>
                    <a:pt x="108091" y="115335"/>
                  </a:lnTo>
                  <a:lnTo>
                    <a:pt x="108091" y="109250"/>
                  </a:lnTo>
                  <a:close/>
                  <a:moveTo>
                    <a:pt x="121223" y="109250"/>
                  </a:moveTo>
                  <a:lnTo>
                    <a:pt x="121223" y="115335"/>
                  </a:lnTo>
                  <a:lnTo>
                    <a:pt x="114817" y="115335"/>
                  </a:lnTo>
                  <a:lnTo>
                    <a:pt x="114817" y="109250"/>
                  </a:lnTo>
                  <a:close/>
                  <a:moveTo>
                    <a:pt x="127950" y="109250"/>
                  </a:moveTo>
                  <a:lnTo>
                    <a:pt x="127950" y="115335"/>
                  </a:lnTo>
                  <a:lnTo>
                    <a:pt x="121562" y="115335"/>
                  </a:lnTo>
                  <a:lnTo>
                    <a:pt x="121562" y="109250"/>
                  </a:lnTo>
                  <a:close/>
                  <a:moveTo>
                    <a:pt x="134694" y="109250"/>
                  </a:moveTo>
                  <a:lnTo>
                    <a:pt x="134694" y="115335"/>
                  </a:lnTo>
                  <a:lnTo>
                    <a:pt x="128289" y="115335"/>
                  </a:lnTo>
                  <a:lnTo>
                    <a:pt x="128289" y="109250"/>
                  </a:lnTo>
                  <a:close/>
                  <a:moveTo>
                    <a:pt x="141421" y="109250"/>
                  </a:moveTo>
                  <a:lnTo>
                    <a:pt x="141421" y="115335"/>
                  </a:lnTo>
                  <a:lnTo>
                    <a:pt x="135033" y="115335"/>
                  </a:lnTo>
                  <a:lnTo>
                    <a:pt x="135033" y="109250"/>
                  </a:lnTo>
                  <a:close/>
                  <a:moveTo>
                    <a:pt x="148148" y="109250"/>
                  </a:moveTo>
                  <a:lnTo>
                    <a:pt x="148148" y="115335"/>
                  </a:lnTo>
                  <a:lnTo>
                    <a:pt x="141760" y="115335"/>
                  </a:lnTo>
                  <a:lnTo>
                    <a:pt x="141760" y="109250"/>
                  </a:lnTo>
                  <a:close/>
                  <a:moveTo>
                    <a:pt x="154892" y="109250"/>
                  </a:moveTo>
                  <a:lnTo>
                    <a:pt x="154892" y="115335"/>
                  </a:lnTo>
                  <a:lnTo>
                    <a:pt x="148487" y="115335"/>
                  </a:lnTo>
                  <a:lnTo>
                    <a:pt x="148487" y="109250"/>
                  </a:lnTo>
                  <a:close/>
                  <a:moveTo>
                    <a:pt x="161619" y="109250"/>
                  </a:moveTo>
                  <a:lnTo>
                    <a:pt x="161619" y="115335"/>
                  </a:lnTo>
                  <a:lnTo>
                    <a:pt x="155231" y="115335"/>
                  </a:lnTo>
                  <a:lnTo>
                    <a:pt x="155231" y="109250"/>
                  </a:lnTo>
                  <a:close/>
                  <a:moveTo>
                    <a:pt x="168363" y="109250"/>
                  </a:moveTo>
                  <a:lnTo>
                    <a:pt x="168363" y="115335"/>
                  </a:lnTo>
                  <a:lnTo>
                    <a:pt x="161958" y="115335"/>
                  </a:lnTo>
                  <a:lnTo>
                    <a:pt x="161958" y="109250"/>
                  </a:lnTo>
                  <a:close/>
                  <a:moveTo>
                    <a:pt x="175090" y="109250"/>
                  </a:moveTo>
                  <a:lnTo>
                    <a:pt x="175090" y="115335"/>
                  </a:lnTo>
                  <a:lnTo>
                    <a:pt x="168702" y="115335"/>
                  </a:lnTo>
                  <a:lnTo>
                    <a:pt x="168702" y="109250"/>
                  </a:lnTo>
                  <a:close/>
                  <a:moveTo>
                    <a:pt x="181834" y="109250"/>
                  </a:moveTo>
                  <a:lnTo>
                    <a:pt x="181834" y="115335"/>
                  </a:lnTo>
                  <a:lnTo>
                    <a:pt x="175429" y="115335"/>
                  </a:lnTo>
                  <a:lnTo>
                    <a:pt x="175429" y="109250"/>
                  </a:lnTo>
                  <a:close/>
                  <a:moveTo>
                    <a:pt x="188561" y="109250"/>
                  </a:moveTo>
                  <a:lnTo>
                    <a:pt x="188561" y="115335"/>
                  </a:lnTo>
                  <a:lnTo>
                    <a:pt x="182173" y="115335"/>
                  </a:lnTo>
                  <a:lnTo>
                    <a:pt x="182173" y="109250"/>
                  </a:lnTo>
                  <a:close/>
                  <a:moveTo>
                    <a:pt x="195288" y="109250"/>
                  </a:moveTo>
                  <a:lnTo>
                    <a:pt x="195288" y="115335"/>
                  </a:lnTo>
                  <a:lnTo>
                    <a:pt x="188900" y="115335"/>
                  </a:lnTo>
                  <a:lnTo>
                    <a:pt x="188900" y="109250"/>
                  </a:lnTo>
                  <a:close/>
                  <a:moveTo>
                    <a:pt x="202032" y="109250"/>
                  </a:moveTo>
                  <a:lnTo>
                    <a:pt x="202032" y="115335"/>
                  </a:lnTo>
                  <a:lnTo>
                    <a:pt x="195627" y="115335"/>
                  </a:lnTo>
                  <a:lnTo>
                    <a:pt x="195627" y="109250"/>
                  </a:lnTo>
                  <a:close/>
                  <a:moveTo>
                    <a:pt x="208759" y="109250"/>
                  </a:moveTo>
                  <a:lnTo>
                    <a:pt x="208759" y="115335"/>
                  </a:lnTo>
                  <a:lnTo>
                    <a:pt x="202371" y="115335"/>
                  </a:lnTo>
                  <a:lnTo>
                    <a:pt x="202371" y="109250"/>
                  </a:lnTo>
                  <a:close/>
                  <a:moveTo>
                    <a:pt x="215504" y="109250"/>
                  </a:moveTo>
                  <a:lnTo>
                    <a:pt x="215504" y="115335"/>
                  </a:lnTo>
                  <a:lnTo>
                    <a:pt x="209098" y="115335"/>
                  </a:lnTo>
                  <a:lnTo>
                    <a:pt x="209098" y="109250"/>
                  </a:lnTo>
                  <a:close/>
                  <a:moveTo>
                    <a:pt x="222230" y="109250"/>
                  </a:moveTo>
                  <a:lnTo>
                    <a:pt x="222230" y="115335"/>
                  </a:lnTo>
                  <a:lnTo>
                    <a:pt x="215843" y="115335"/>
                  </a:lnTo>
                  <a:lnTo>
                    <a:pt x="215843" y="109250"/>
                  </a:lnTo>
                  <a:close/>
                  <a:moveTo>
                    <a:pt x="228975" y="109250"/>
                  </a:moveTo>
                  <a:lnTo>
                    <a:pt x="228975" y="115335"/>
                  </a:lnTo>
                  <a:lnTo>
                    <a:pt x="222569" y="115335"/>
                  </a:lnTo>
                  <a:lnTo>
                    <a:pt x="222569" y="109250"/>
                  </a:lnTo>
                  <a:close/>
                  <a:moveTo>
                    <a:pt x="235701" y="109250"/>
                  </a:moveTo>
                  <a:lnTo>
                    <a:pt x="235701" y="115335"/>
                  </a:lnTo>
                  <a:lnTo>
                    <a:pt x="229296" y="115335"/>
                  </a:lnTo>
                  <a:lnTo>
                    <a:pt x="229296" y="109250"/>
                  </a:lnTo>
                  <a:close/>
                  <a:moveTo>
                    <a:pt x="242428" y="109250"/>
                  </a:moveTo>
                  <a:lnTo>
                    <a:pt x="242428" y="115335"/>
                  </a:lnTo>
                  <a:lnTo>
                    <a:pt x="236040" y="115335"/>
                  </a:lnTo>
                  <a:lnTo>
                    <a:pt x="236040" y="109250"/>
                  </a:lnTo>
                  <a:close/>
                  <a:moveTo>
                    <a:pt x="249173" y="109250"/>
                  </a:moveTo>
                  <a:lnTo>
                    <a:pt x="249173" y="115335"/>
                  </a:lnTo>
                  <a:lnTo>
                    <a:pt x="242767" y="115335"/>
                  </a:lnTo>
                  <a:lnTo>
                    <a:pt x="242767" y="109250"/>
                  </a:lnTo>
                  <a:close/>
                  <a:moveTo>
                    <a:pt x="255899" y="109250"/>
                  </a:moveTo>
                  <a:lnTo>
                    <a:pt x="255899" y="115335"/>
                  </a:lnTo>
                  <a:lnTo>
                    <a:pt x="249512" y="115335"/>
                  </a:lnTo>
                  <a:lnTo>
                    <a:pt x="249512" y="109250"/>
                  </a:lnTo>
                  <a:close/>
                  <a:moveTo>
                    <a:pt x="262644" y="109250"/>
                  </a:moveTo>
                  <a:lnTo>
                    <a:pt x="262644" y="115335"/>
                  </a:lnTo>
                  <a:lnTo>
                    <a:pt x="256238" y="115335"/>
                  </a:lnTo>
                  <a:lnTo>
                    <a:pt x="256238" y="109250"/>
                  </a:lnTo>
                  <a:close/>
                  <a:moveTo>
                    <a:pt x="269370" y="109250"/>
                  </a:moveTo>
                  <a:lnTo>
                    <a:pt x="269370" y="115335"/>
                  </a:lnTo>
                  <a:lnTo>
                    <a:pt x="262983" y="115335"/>
                  </a:lnTo>
                  <a:lnTo>
                    <a:pt x="262983" y="109250"/>
                  </a:lnTo>
                  <a:close/>
                  <a:moveTo>
                    <a:pt x="276115" y="109250"/>
                  </a:moveTo>
                  <a:lnTo>
                    <a:pt x="276115" y="115335"/>
                  </a:lnTo>
                  <a:lnTo>
                    <a:pt x="269709" y="115335"/>
                  </a:lnTo>
                  <a:lnTo>
                    <a:pt x="269709" y="109250"/>
                  </a:lnTo>
                  <a:close/>
                  <a:moveTo>
                    <a:pt x="282842" y="109250"/>
                  </a:moveTo>
                  <a:lnTo>
                    <a:pt x="282842" y="115335"/>
                  </a:lnTo>
                  <a:lnTo>
                    <a:pt x="276436" y="115335"/>
                  </a:lnTo>
                  <a:lnTo>
                    <a:pt x="276436" y="109250"/>
                  </a:lnTo>
                  <a:close/>
                  <a:moveTo>
                    <a:pt x="6745" y="115656"/>
                  </a:moveTo>
                  <a:lnTo>
                    <a:pt x="6745" y="121740"/>
                  </a:lnTo>
                  <a:lnTo>
                    <a:pt x="339" y="121740"/>
                  </a:lnTo>
                  <a:lnTo>
                    <a:pt x="339" y="115656"/>
                  </a:lnTo>
                  <a:close/>
                  <a:moveTo>
                    <a:pt x="13471" y="115656"/>
                  </a:moveTo>
                  <a:lnTo>
                    <a:pt x="13471" y="121740"/>
                  </a:lnTo>
                  <a:lnTo>
                    <a:pt x="7066" y="121740"/>
                  </a:lnTo>
                  <a:lnTo>
                    <a:pt x="7066" y="115656"/>
                  </a:lnTo>
                  <a:close/>
                  <a:moveTo>
                    <a:pt x="20198" y="115656"/>
                  </a:moveTo>
                  <a:lnTo>
                    <a:pt x="20198" y="121740"/>
                  </a:lnTo>
                  <a:lnTo>
                    <a:pt x="13810" y="121740"/>
                  </a:lnTo>
                  <a:lnTo>
                    <a:pt x="13810" y="115656"/>
                  </a:lnTo>
                  <a:close/>
                  <a:moveTo>
                    <a:pt x="26942" y="115656"/>
                  </a:moveTo>
                  <a:lnTo>
                    <a:pt x="26942" y="121740"/>
                  </a:lnTo>
                  <a:lnTo>
                    <a:pt x="20537" y="121740"/>
                  </a:lnTo>
                  <a:lnTo>
                    <a:pt x="20537" y="115656"/>
                  </a:lnTo>
                  <a:close/>
                  <a:moveTo>
                    <a:pt x="33669" y="115656"/>
                  </a:moveTo>
                  <a:lnTo>
                    <a:pt x="33669" y="121740"/>
                  </a:lnTo>
                  <a:lnTo>
                    <a:pt x="27281" y="121740"/>
                  </a:lnTo>
                  <a:lnTo>
                    <a:pt x="27281" y="115656"/>
                  </a:lnTo>
                  <a:close/>
                  <a:moveTo>
                    <a:pt x="40414" y="115656"/>
                  </a:moveTo>
                  <a:lnTo>
                    <a:pt x="40414" y="121740"/>
                  </a:lnTo>
                  <a:lnTo>
                    <a:pt x="34008" y="121740"/>
                  </a:lnTo>
                  <a:lnTo>
                    <a:pt x="34008" y="115656"/>
                  </a:lnTo>
                  <a:close/>
                  <a:moveTo>
                    <a:pt x="47140" y="115656"/>
                  </a:moveTo>
                  <a:lnTo>
                    <a:pt x="47140" y="121740"/>
                  </a:lnTo>
                  <a:lnTo>
                    <a:pt x="40753" y="121740"/>
                  </a:lnTo>
                  <a:lnTo>
                    <a:pt x="40753" y="115656"/>
                  </a:lnTo>
                  <a:close/>
                  <a:moveTo>
                    <a:pt x="53885" y="115656"/>
                  </a:moveTo>
                  <a:lnTo>
                    <a:pt x="53885" y="121740"/>
                  </a:lnTo>
                  <a:lnTo>
                    <a:pt x="47479" y="121740"/>
                  </a:lnTo>
                  <a:lnTo>
                    <a:pt x="47479" y="115656"/>
                  </a:lnTo>
                  <a:close/>
                  <a:moveTo>
                    <a:pt x="60611" y="115656"/>
                  </a:moveTo>
                  <a:lnTo>
                    <a:pt x="60611" y="121740"/>
                  </a:lnTo>
                  <a:lnTo>
                    <a:pt x="54206" y="121740"/>
                  </a:lnTo>
                  <a:lnTo>
                    <a:pt x="54206" y="115656"/>
                  </a:lnTo>
                  <a:close/>
                  <a:moveTo>
                    <a:pt x="67338" y="115656"/>
                  </a:moveTo>
                  <a:lnTo>
                    <a:pt x="67338" y="121740"/>
                  </a:lnTo>
                  <a:lnTo>
                    <a:pt x="60950" y="121740"/>
                  </a:lnTo>
                  <a:lnTo>
                    <a:pt x="60950" y="115656"/>
                  </a:lnTo>
                  <a:close/>
                  <a:moveTo>
                    <a:pt x="74083" y="115656"/>
                  </a:moveTo>
                  <a:lnTo>
                    <a:pt x="74083" y="121740"/>
                  </a:lnTo>
                  <a:lnTo>
                    <a:pt x="67677" y="121740"/>
                  </a:lnTo>
                  <a:lnTo>
                    <a:pt x="67677" y="115656"/>
                  </a:lnTo>
                  <a:close/>
                  <a:moveTo>
                    <a:pt x="80809" y="115656"/>
                  </a:moveTo>
                  <a:lnTo>
                    <a:pt x="80809" y="121740"/>
                  </a:lnTo>
                  <a:lnTo>
                    <a:pt x="74422" y="121740"/>
                  </a:lnTo>
                  <a:lnTo>
                    <a:pt x="74422" y="115656"/>
                  </a:lnTo>
                  <a:close/>
                  <a:moveTo>
                    <a:pt x="87554" y="115656"/>
                  </a:moveTo>
                  <a:lnTo>
                    <a:pt x="87554" y="121740"/>
                  </a:lnTo>
                  <a:lnTo>
                    <a:pt x="81148" y="121740"/>
                  </a:lnTo>
                  <a:lnTo>
                    <a:pt x="81148" y="115656"/>
                  </a:lnTo>
                  <a:close/>
                  <a:moveTo>
                    <a:pt x="94281" y="115656"/>
                  </a:moveTo>
                  <a:lnTo>
                    <a:pt x="94281" y="121740"/>
                  </a:lnTo>
                  <a:lnTo>
                    <a:pt x="87893" y="121740"/>
                  </a:lnTo>
                  <a:lnTo>
                    <a:pt x="87893" y="115656"/>
                  </a:lnTo>
                  <a:close/>
                  <a:moveTo>
                    <a:pt x="101007" y="115656"/>
                  </a:moveTo>
                  <a:lnTo>
                    <a:pt x="101007" y="121740"/>
                  </a:lnTo>
                  <a:lnTo>
                    <a:pt x="94620" y="121740"/>
                  </a:lnTo>
                  <a:lnTo>
                    <a:pt x="94620" y="115656"/>
                  </a:lnTo>
                  <a:close/>
                  <a:moveTo>
                    <a:pt x="107752" y="115656"/>
                  </a:moveTo>
                  <a:lnTo>
                    <a:pt x="107752" y="121740"/>
                  </a:lnTo>
                  <a:lnTo>
                    <a:pt x="101346" y="121740"/>
                  </a:lnTo>
                  <a:lnTo>
                    <a:pt x="101346" y="115656"/>
                  </a:lnTo>
                  <a:close/>
                  <a:moveTo>
                    <a:pt x="114478" y="115656"/>
                  </a:moveTo>
                  <a:lnTo>
                    <a:pt x="114478" y="121740"/>
                  </a:lnTo>
                  <a:lnTo>
                    <a:pt x="108091" y="121740"/>
                  </a:lnTo>
                  <a:lnTo>
                    <a:pt x="108091" y="115656"/>
                  </a:lnTo>
                  <a:close/>
                  <a:moveTo>
                    <a:pt x="121223" y="115656"/>
                  </a:moveTo>
                  <a:lnTo>
                    <a:pt x="121223" y="121740"/>
                  </a:lnTo>
                  <a:lnTo>
                    <a:pt x="114817" y="121740"/>
                  </a:lnTo>
                  <a:lnTo>
                    <a:pt x="114817" y="115656"/>
                  </a:lnTo>
                  <a:close/>
                  <a:moveTo>
                    <a:pt x="127950" y="115656"/>
                  </a:moveTo>
                  <a:lnTo>
                    <a:pt x="127950" y="121740"/>
                  </a:lnTo>
                  <a:lnTo>
                    <a:pt x="121562" y="121740"/>
                  </a:lnTo>
                  <a:lnTo>
                    <a:pt x="121562" y="115656"/>
                  </a:lnTo>
                  <a:close/>
                  <a:moveTo>
                    <a:pt x="134694" y="115656"/>
                  </a:moveTo>
                  <a:lnTo>
                    <a:pt x="134694" y="121740"/>
                  </a:lnTo>
                  <a:lnTo>
                    <a:pt x="128289" y="121740"/>
                  </a:lnTo>
                  <a:lnTo>
                    <a:pt x="128289" y="115656"/>
                  </a:lnTo>
                  <a:close/>
                  <a:moveTo>
                    <a:pt x="141421" y="115656"/>
                  </a:moveTo>
                  <a:lnTo>
                    <a:pt x="141421" y="121740"/>
                  </a:lnTo>
                  <a:lnTo>
                    <a:pt x="135033" y="121740"/>
                  </a:lnTo>
                  <a:lnTo>
                    <a:pt x="135033" y="115656"/>
                  </a:lnTo>
                  <a:close/>
                  <a:moveTo>
                    <a:pt x="148148" y="115656"/>
                  </a:moveTo>
                  <a:lnTo>
                    <a:pt x="148148" y="121740"/>
                  </a:lnTo>
                  <a:lnTo>
                    <a:pt x="141760" y="121740"/>
                  </a:lnTo>
                  <a:lnTo>
                    <a:pt x="141760" y="115656"/>
                  </a:lnTo>
                  <a:close/>
                  <a:moveTo>
                    <a:pt x="154892" y="115656"/>
                  </a:moveTo>
                  <a:lnTo>
                    <a:pt x="154892" y="121740"/>
                  </a:lnTo>
                  <a:lnTo>
                    <a:pt x="148487" y="121740"/>
                  </a:lnTo>
                  <a:lnTo>
                    <a:pt x="148487" y="115656"/>
                  </a:lnTo>
                  <a:close/>
                  <a:moveTo>
                    <a:pt x="161619" y="115656"/>
                  </a:moveTo>
                  <a:lnTo>
                    <a:pt x="161619" y="121740"/>
                  </a:lnTo>
                  <a:lnTo>
                    <a:pt x="155231" y="121740"/>
                  </a:lnTo>
                  <a:lnTo>
                    <a:pt x="155231" y="115656"/>
                  </a:lnTo>
                  <a:close/>
                  <a:moveTo>
                    <a:pt x="168363" y="115656"/>
                  </a:moveTo>
                  <a:lnTo>
                    <a:pt x="168363" y="121740"/>
                  </a:lnTo>
                  <a:lnTo>
                    <a:pt x="161958" y="121740"/>
                  </a:lnTo>
                  <a:lnTo>
                    <a:pt x="161958" y="115656"/>
                  </a:lnTo>
                  <a:close/>
                  <a:moveTo>
                    <a:pt x="175090" y="115656"/>
                  </a:moveTo>
                  <a:lnTo>
                    <a:pt x="175090" y="121740"/>
                  </a:lnTo>
                  <a:lnTo>
                    <a:pt x="168702" y="121740"/>
                  </a:lnTo>
                  <a:lnTo>
                    <a:pt x="168702" y="115656"/>
                  </a:lnTo>
                  <a:close/>
                  <a:moveTo>
                    <a:pt x="181834" y="115656"/>
                  </a:moveTo>
                  <a:lnTo>
                    <a:pt x="181834" y="121740"/>
                  </a:lnTo>
                  <a:lnTo>
                    <a:pt x="175429" y="121740"/>
                  </a:lnTo>
                  <a:lnTo>
                    <a:pt x="175429" y="115656"/>
                  </a:lnTo>
                  <a:close/>
                  <a:moveTo>
                    <a:pt x="188561" y="115656"/>
                  </a:moveTo>
                  <a:lnTo>
                    <a:pt x="188561" y="121740"/>
                  </a:lnTo>
                  <a:lnTo>
                    <a:pt x="182173" y="121740"/>
                  </a:lnTo>
                  <a:lnTo>
                    <a:pt x="182173" y="115656"/>
                  </a:lnTo>
                  <a:close/>
                  <a:moveTo>
                    <a:pt x="195288" y="115656"/>
                  </a:moveTo>
                  <a:lnTo>
                    <a:pt x="195288" y="121740"/>
                  </a:lnTo>
                  <a:lnTo>
                    <a:pt x="188900" y="121740"/>
                  </a:lnTo>
                  <a:lnTo>
                    <a:pt x="188900" y="115656"/>
                  </a:lnTo>
                  <a:close/>
                  <a:moveTo>
                    <a:pt x="202032" y="115656"/>
                  </a:moveTo>
                  <a:lnTo>
                    <a:pt x="202032" y="121740"/>
                  </a:lnTo>
                  <a:lnTo>
                    <a:pt x="195627" y="121740"/>
                  </a:lnTo>
                  <a:lnTo>
                    <a:pt x="195627" y="115656"/>
                  </a:lnTo>
                  <a:close/>
                  <a:moveTo>
                    <a:pt x="208759" y="115656"/>
                  </a:moveTo>
                  <a:lnTo>
                    <a:pt x="208759" y="121740"/>
                  </a:lnTo>
                  <a:lnTo>
                    <a:pt x="202371" y="121740"/>
                  </a:lnTo>
                  <a:lnTo>
                    <a:pt x="202371" y="115656"/>
                  </a:lnTo>
                  <a:close/>
                  <a:moveTo>
                    <a:pt x="215504" y="115656"/>
                  </a:moveTo>
                  <a:lnTo>
                    <a:pt x="215504" y="121740"/>
                  </a:lnTo>
                  <a:lnTo>
                    <a:pt x="209098" y="121740"/>
                  </a:lnTo>
                  <a:lnTo>
                    <a:pt x="209098" y="115656"/>
                  </a:lnTo>
                  <a:close/>
                  <a:moveTo>
                    <a:pt x="222230" y="115656"/>
                  </a:moveTo>
                  <a:lnTo>
                    <a:pt x="222230" y="121740"/>
                  </a:lnTo>
                  <a:lnTo>
                    <a:pt x="215843" y="121740"/>
                  </a:lnTo>
                  <a:lnTo>
                    <a:pt x="215843" y="115656"/>
                  </a:lnTo>
                  <a:close/>
                  <a:moveTo>
                    <a:pt x="228975" y="115656"/>
                  </a:moveTo>
                  <a:lnTo>
                    <a:pt x="228975" y="121740"/>
                  </a:lnTo>
                  <a:lnTo>
                    <a:pt x="222569" y="121740"/>
                  </a:lnTo>
                  <a:lnTo>
                    <a:pt x="222569" y="115656"/>
                  </a:lnTo>
                  <a:close/>
                  <a:moveTo>
                    <a:pt x="235701" y="115656"/>
                  </a:moveTo>
                  <a:lnTo>
                    <a:pt x="235701" y="121740"/>
                  </a:lnTo>
                  <a:lnTo>
                    <a:pt x="229296" y="121740"/>
                  </a:lnTo>
                  <a:lnTo>
                    <a:pt x="229296" y="115656"/>
                  </a:lnTo>
                  <a:close/>
                  <a:moveTo>
                    <a:pt x="242428" y="115656"/>
                  </a:moveTo>
                  <a:lnTo>
                    <a:pt x="242428" y="121740"/>
                  </a:lnTo>
                  <a:lnTo>
                    <a:pt x="236040" y="121740"/>
                  </a:lnTo>
                  <a:lnTo>
                    <a:pt x="236040" y="115656"/>
                  </a:lnTo>
                  <a:close/>
                  <a:moveTo>
                    <a:pt x="249173" y="115656"/>
                  </a:moveTo>
                  <a:lnTo>
                    <a:pt x="249173" y="121740"/>
                  </a:lnTo>
                  <a:lnTo>
                    <a:pt x="242767" y="121740"/>
                  </a:lnTo>
                  <a:lnTo>
                    <a:pt x="242767" y="115656"/>
                  </a:lnTo>
                  <a:close/>
                  <a:moveTo>
                    <a:pt x="255899" y="115656"/>
                  </a:moveTo>
                  <a:lnTo>
                    <a:pt x="255899" y="121740"/>
                  </a:lnTo>
                  <a:lnTo>
                    <a:pt x="249512" y="121740"/>
                  </a:lnTo>
                  <a:lnTo>
                    <a:pt x="249512" y="115656"/>
                  </a:lnTo>
                  <a:close/>
                  <a:moveTo>
                    <a:pt x="262644" y="115656"/>
                  </a:moveTo>
                  <a:lnTo>
                    <a:pt x="262644" y="121740"/>
                  </a:lnTo>
                  <a:lnTo>
                    <a:pt x="256238" y="121740"/>
                  </a:lnTo>
                  <a:lnTo>
                    <a:pt x="256238" y="115656"/>
                  </a:lnTo>
                  <a:close/>
                  <a:moveTo>
                    <a:pt x="269370" y="115656"/>
                  </a:moveTo>
                  <a:lnTo>
                    <a:pt x="269370" y="121740"/>
                  </a:lnTo>
                  <a:lnTo>
                    <a:pt x="262983" y="121740"/>
                  </a:lnTo>
                  <a:lnTo>
                    <a:pt x="262983" y="115656"/>
                  </a:lnTo>
                  <a:close/>
                  <a:moveTo>
                    <a:pt x="276115" y="115656"/>
                  </a:moveTo>
                  <a:lnTo>
                    <a:pt x="276115" y="121740"/>
                  </a:lnTo>
                  <a:lnTo>
                    <a:pt x="269709" y="121740"/>
                  </a:lnTo>
                  <a:lnTo>
                    <a:pt x="269709" y="115656"/>
                  </a:lnTo>
                  <a:close/>
                  <a:moveTo>
                    <a:pt x="282842" y="115656"/>
                  </a:moveTo>
                  <a:lnTo>
                    <a:pt x="282842" y="121740"/>
                  </a:lnTo>
                  <a:lnTo>
                    <a:pt x="276436" y="121740"/>
                  </a:lnTo>
                  <a:lnTo>
                    <a:pt x="276436" y="115656"/>
                  </a:lnTo>
                  <a:close/>
                  <a:moveTo>
                    <a:pt x="6745" y="122061"/>
                  </a:moveTo>
                  <a:lnTo>
                    <a:pt x="6745" y="128146"/>
                  </a:lnTo>
                  <a:lnTo>
                    <a:pt x="339" y="128146"/>
                  </a:lnTo>
                  <a:lnTo>
                    <a:pt x="339" y="122061"/>
                  </a:lnTo>
                  <a:close/>
                  <a:moveTo>
                    <a:pt x="13471" y="122061"/>
                  </a:moveTo>
                  <a:lnTo>
                    <a:pt x="13471" y="128146"/>
                  </a:lnTo>
                  <a:lnTo>
                    <a:pt x="7066" y="128146"/>
                  </a:lnTo>
                  <a:lnTo>
                    <a:pt x="7066" y="122061"/>
                  </a:lnTo>
                  <a:close/>
                  <a:moveTo>
                    <a:pt x="20198" y="122061"/>
                  </a:moveTo>
                  <a:lnTo>
                    <a:pt x="20198" y="128146"/>
                  </a:lnTo>
                  <a:lnTo>
                    <a:pt x="13810" y="128146"/>
                  </a:lnTo>
                  <a:lnTo>
                    <a:pt x="13810" y="122061"/>
                  </a:lnTo>
                  <a:close/>
                  <a:moveTo>
                    <a:pt x="26942" y="122061"/>
                  </a:moveTo>
                  <a:lnTo>
                    <a:pt x="26942" y="128146"/>
                  </a:lnTo>
                  <a:lnTo>
                    <a:pt x="20537" y="128146"/>
                  </a:lnTo>
                  <a:lnTo>
                    <a:pt x="20537" y="122061"/>
                  </a:lnTo>
                  <a:close/>
                  <a:moveTo>
                    <a:pt x="33669" y="122061"/>
                  </a:moveTo>
                  <a:lnTo>
                    <a:pt x="33669" y="128146"/>
                  </a:lnTo>
                  <a:lnTo>
                    <a:pt x="27281" y="128146"/>
                  </a:lnTo>
                  <a:lnTo>
                    <a:pt x="27281" y="122061"/>
                  </a:lnTo>
                  <a:close/>
                  <a:moveTo>
                    <a:pt x="40414" y="122061"/>
                  </a:moveTo>
                  <a:lnTo>
                    <a:pt x="40414" y="128146"/>
                  </a:lnTo>
                  <a:lnTo>
                    <a:pt x="34008" y="128146"/>
                  </a:lnTo>
                  <a:lnTo>
                    <a:pt x="34008" y="122061"/>
                  </a:lnTo>
                  <a:close/>
                  <a:moveTo>
                    <a:pt x="47140" y="122061"/>
                  </a:moveTo>
                  <a:lnTo>
                    <a:pt x="47140" y="128146"/>
                  </a:lnTo>
                  <a:lnTo>
                    <a:pt x="40753" y="128146"/>
                  </a:lnTo>
                  <a:lnTo>
                    <a:pt x="40753" y="122061"/>
                  </a:lnTo>
                  <a:close/>
                  <a:moveTo>
                    <a:pt x="53885" y="122061"/>
                  </a:moveTo>
                  <a:lnTo>
                    <a:pt x="53885" y="128146"/>
                  </a:lnTo>
                  <a:lnTo>
                    <a:pt x="47479" y="128146"/>
                  </a:lnTo>
                  <a:lnTo>
                    <a:pt x="47479" y="122061"/>
                  </a:lnTo>
                  <a:close/>
                  <a:moveTo>
                    <a:pt x="60611" y="122061"/>
                  </a:moveTo>
                  <a:lnTo>
                    <a:pt x="60611" y="128146"/>
                  </a:lnTo>
                  <a:lnTo>
                    <a:pt x="54206" y="128146"/>
                  </a:lnTo>
                  <a:lnTo>
                    <a:pt x="54206" y="122061"/>
                  </a:lnTo>
                  <a:close/>
                  <a:moveTo>
                    <a:pt x="67338" y="122061"/>
                  </a:moveTo>
                  <a:lnTo>
                    <a:pt x="67338" y="128146"/>
                  </a:lnTo>
                  <a:lnTo>
                    <a:pt x="60950" y="128146"/>
                  </a:lnTo>
                  <a:lnTo>
                    <a:pt x="60950" y="122061"/>
                  </a:lnTo>
                  <a:close/>
                  <a:moveTo>
                    <a:pt x="74083" y="122061"/>
                  </a:moveTo>
                  <a:lnTo>
                    <a:pt x="74083" y="128146"/>
                  </a:lnTo>
                  <a:lnTo>
                    <a:pt x="67677" y="128146"/>
                  </a:lnTo>
                  <a:lnTo>
                    <a:pt x="67677" y="122061"/>
                  </a:lnTo>
                  <a:close/>
                  <a:moveTo>
                    <a:pt x="80809" y="122061"/>
                  </a:moveTo>
                  <a:lnTo>
                    <a:pt x="80809" y="128146"/>
                  </a:lnTo>
                  <a:lnTo>
                    <a:pt x="74422" y="128146"/>
                  </a:lnTo>
                  <a:lnTo>
                    <a:pt x="74422" y="122061"/>
                  </a:lnTo>
                  <a:close/>
                  <a:moveTo>
                    <a:pt x="87554" y="122061"/>
                  </a:moveTo>
                  <a:lnTo>
                    <a:pt x="87554" y="128146"/>
                  </a:lnTo>
                  <a:lnTo>
                    <a:pt x="81148" y="128146"/>
                  </a:lnTo>
                  <a:lnTo>
                    <a:pt x="81148" y="122061"/>
                  </a:lnTo>
                  <a:close/>
                  <a:moveTo>
                    <a:pt x="94281" y="122061"/>
                  </a:moveTo>
                  <a:lnTo>
                    <a:pt x="94281" y="128146"/>
                  </a:lnTo>
                  <a:lnTo>
                    <a:pt x="87893" y="128146"/>
                  </a:lnTo>
                  <a:lnTo>
                    <a:pt x="87893" y="122061"/>
                  </a:lnTo>
                  <a:close/>
                  <a:moveTo>
                    <a:pt x="101007" y="122061"/>
                  </a:moveTo>
                  <a:lnTo>
                    <a:pt x="101007" y="128146"/>
                  </a:lnTo>
                  <a:lnTo>
                    <a:pt x="94620" y="128146"/>
                  </a:lnTo>
                  <a:lnTo>
                    <a:pt x="94620" y="122061"/>
                  </a:lnTo>
                  <a:close/>
                  <a:moveTo>
                    <a:pt x="107752" y="122061"/>
                  </a:moveTo>
                  <a:lnTo>
                    <a:pt x="107752" y="128146"/>
                  </a:lnTo>
                  <a:lnTo>
                    <a:pt x="101346" y="128146"/>
                  </a:lnTo>
                  <a:lnTo>
                    <a:pt x="101346" y="122061"/>
                  </a:lnTo>
                  <a:close/>
                  <a:moveTo>
                    <a:pt x="114478" y="122061"/>
                  </a:moveTo>
                  <a:lnTo>
                    <a:pt x="114478" y="128146"/>
                  </a:lnTo>
                  <a:lnTo>
                    <a:pt x="108091" y="128146"/>
                  </a:lnTo>
                  <a:lnTo>
                    <a:pt x="108091" y="122061"/>
                  </a:lnTo>
                  <a:close/>
                  <a:moveTo>
                    <a:pt x="121223" y="122061"/>
                  </a:moveTo>
                  <a:lnTo>
                    <a:pt x="121223" y="128146"/>
                  </a:lnTo>
                  <a:lnTo>
                    <a:pt x="114817" y="128146"/>
                  </a:lnTo>
                  <a:lnTo>
                    <a:pt x="114817" y="122061"/>
                  </a:lnTo>
                  <a:close/>
                  <a:moveTo>
                    <a:pt x="127950" y="122061"/>
                  </a:moveTo>
                  <a:lnTo>
                    <a:pt x="127950" y="128146"/>
                  </a:lnTo>
                  <a:lnTo>
                    <a:pt x="121562" y="128146"/>
                  </a:lnTo>
                  <a:lnTo>
                    <a:pt x="121562" y="122061"/>
                  </a:lnTo>
                  <a:close/>
                  <a:moveTo>
                    <a:pt x="134694" y="122061"/>
                  </a:moveTo>
                  <a:lnTo>
                    <a:pt x="134694" y="128146"/>
                  </a:lnTo>
                  <a:lnTo>
                    <a:pt x="128289" y="128146"/>
                  </a:lnTo>
                  <a:lnTo>
                    <a:pt x="128289" y="122061"/>
                  </a:lnTo>
                  <a:close/>
                  <a:moveTo>
                    <a:pt x="141421" y="122061"/>
                  </a:moveTo>
                  <a:lnTo>
                    <a:pt x="141421" y="128146"/>
                  </a:lnTo>
                  <a:lnTo>
                    <a:pt x="135033" y="128146"/>
                  </a:lnTo>
                  <a:lnTo>
                    <a:pt x="135033" y="122061"/>
                  </a:lnTo>
                  <a:close/>
                  <a:moveTo>
                    <a:pt x="148148" y="122061"/>
                  </a:moveTo>
                  <a:lnTo>
                    <a:pt x="148148" y="128146"/>
                  </a:lnTo>
                  <a:lnTo>
                    <a:pt x="141760" y="128146"/>
                  </a:lnTo>
                  <a:lnTo>
                    <a:pt x="141760" y="122061"/>
                  </a:lnTo>
                  <a:close/>
                  <a:moveTo>
                    <a:pt x="154892" y="122061"/>
                  </a:moveTo>
                  <a:lnTo>
                    <a:pt x="154892" y="128146"/>
                  </a:lnTo>
                  <a:lnTo>
                    <a:pt x="148487" y="128146"/>
                  </a:lnTo>
                  <a:lnTo>
                    <a:pt x="148487" y="122061"/>
                  </a:lnTo>
                  <a:close/>
                  <a:moveTo>
                    <a:pt x="161619" y="122061"/>
                  </a:moveTo>
                  <a:lnTo>
                    <a:pt x="161619" y="128146"/>
                  </a:lnTo>
                  <a:lnTo>
                    <a:pt x="155231" y="128146"/>
                  </a:lnTo>
                  <a:lnTo>
                    <a:pt x="155231" y="122061"/>
                  </a:lnTo>
                  <a:close/>
                  <a:moveTo>
                    <a:pt x="168363" y="122061"/>
                  </a:moveTo>
                  <a:lnTo>
                    <a:pt x="168363" y="128146"/>
                  </a:lnTo>
                  <a:lnTo>
                    <a:pt x="161958" y="128146"/>
                  </a:lnTo>
                  <a:lnTo>
                    <a:pt x="161958" y="122061"/>
                  </a:lnTo>
                  <a:close/>
                  <a:moveTo>
                    <a:pt x="175090" y="122061"/>
                  </a:moveTo>
                  <a:lnTo>
                    <a:pt x="175090" y="128146"/>
                  </a:lnTo>
                  <a:lnTo>
                    <a:pt x="168702" y="128146"/>
                  </a:lnTo>
                  <a:lnTo>
                    <a:pt x="168702" y="122061"/>
                  </a:lnTo>
                  <a:close/>
                  <a:moveTo>
                    <a:pt x="181834" y="122061"/>
                  </a:moveTo>
                  <a:lnTo>
                    <a:pt x="181834" y="128146"/>
                  </a:lnTo>
                  <a:lnTo>
                    <a:pt x="175429" y="128146"/>
                  </a:lnTo>
                  <a:lnTo>
                    <a:pt x="175429" y="122061"/>
                  </a:lnTo>
                  <a:close/>
                  <a:moveTo>
                    <a:pt x="188561" y="122061"/>
                  </a:moveTo>
                  <a:lnTo>
                    <a:pt x="188561" y="128146"/>
                  </a:lnTo>
                  <a:lnTo>
                    <a:pt x="182173" y="128146"/>
                  </a:lnTo>
                  <a:lnTo>
                    <a:pt x="182173" y="122061"/>
                  </a:lnTo>
                  <a:close/>
                  <a:moveTo>
                    <a:pt x="195288" y="122061"/>
                  </a:moveTo>
                  <a:lnTo>
                    <a:pt x="195288" y="128146"/>
                  </a:lnTo>
                  <a:lnTo>
                    <a:pt x="188900" y="128146"/>
                  </a:lnTo>
                  <a:lnTo>
                    <a:pt x="188900" y="122061"/>
                  </a:lnTo>
                  <a:close/>
                  <a:moveTo>
                    <a:pt x="202032" y="122061"/>
                  </a:moveTo>
                  <a:lnTo>
                    <a:pt x="202032" y="128146"/>
                  </a:lnTo>
                  <a:lnTo>
                    <a:pt x="195627" y="128146"/>
                  </a:lnTo>
                  <a:lnTo>
                    <a:pt x="195627" y="122061"/>
                  </a:lnTo>
                  <a:close/>
                  <a:moveTo>
                    <a:pt x="208759" y="122061"/>
                  </a:moveTo>
                  <a:lnTo>
                    <a:pt x="208759" y="128146"/>
                  </a:lnTo>
                  <a:lnTo>
                    <a:pt x="202371" y="128146"/>
                  </a:lnTo>
                  <a:lnTo>
                    <a:pt x="202371" y="122061"/>
                  </a:lnTo>
                  <a:close/>
                  <a:moveTo>
                    <a:pt x="215504" y="122061"/>
                  </a:moveTo>
                  <a:lnTo>
                    <a:pt x="215504" y="128146"/>
                  </a:lnTo>
                  <a:lnTo>
                    <a:pt x="209098" y="128146"/>
                  </a:lnTo>
                  <a:lnTo>
                    <a:pt x="209098" y="122061"/>
                  </a:lnTo>
                  <a:close/>
                  <a:moveTo>
                    <a:pt x="222230" y="122061"/>
                  </a:moveTo>
                  <a:lnTo>
                    <a:pt x="222230" y="128146"/>
                  </a:lnTo>
                  <a:lnTo>
                    <a:pt x="215843" y="128146"/>
                  </a:lnTo>
                  <a:lnTo>
                    <a:pt x="215843" y="122061"/>
                  </a:lnTo>
                  <a:close/>
                  <a:moveTo>
                    <a:pt x="228975" y="122061"/>
                  </a:moveTo>
                  <a:lnTo>
                    <a:pt x="228975" y="128146"/>
                  </a:lnTo>
                  <a:lnTo>
                    <a:pt x="222569" y="128146"/>
                  </a:lnTo>
                  <a:lnTo>
                    <a:pt x="222569" y="122061"/>
                  </a:lnTo>
                  <a:close/>
                  <a:moveTo>
                    <a:pt x="235701" y="122061"/>
                  </a:moveTo>
                  <a:lnTo>
                    <a:pt x="235701" y="128146"/>
                  </a:lnTo>
                  <a:lnTo>
                    <a:pt x="229296" y="128146"/>
                  </a:lnTo>
                  <a:lnTo>
                    <a:pt x="229296" y="122061"/>
                  </a:lnTo>
                  <a:close/>
                  <a:moveTo>
                    <a:pt x="242428" y="122061"/>
                  </a:moveTo>
                  <a:lnTo>
                    <a:pt x="242428" y="128146"/>
                  </a:lnTo>
                  <a:lnTo>
                    <a:pt x="236040" y="128146"/>
                  </a:lnTo>
                  <a:lnTo>
                    <a:pt x="236040" y="122061"/>
                  </a:lnTo>
                  <a:close/>
                  <a:moveTo>
                    <a:pt x="249173" y="122061"/>
                  </a:moveTo>
                  <a:lnTo>
                    <a:pt x="249173" y="128146"/>
                  </a:lnTo>
                  <a:lnTo>
                    <a:pt x="242767" y="128146"/>
                  </a:lnTo>
                  <a:lnTo>
                    <a:pt x="242767" y="122061"/>
                  </a:lnTo>
                  <a:close/>
                  <a:moveTo>
                    <a:pt x="255899" y="122061"/>
                  </a:moveTo>
                  <a:lnTo>
                    <a:pt x="255899" y="128146"/>
                  </a:lnTo>
                  <a:lnTo>
                    <a:pt x="249512" y="128146"/>
                  </a:lnTo>
                  <a:lnTo>
                    <a:pt x="249512" y="122061"/>
                  </a:lnTo>
                  <a:close/>
                  <a:moveTo>
                    <a:pt x="262644" y="122061"/>
                  </a:moveTo>
                  <a:lnTo>
                    <a:pt x="262644" y="128146"/>
                  </a:lnTo>
                  <a:lnTo>
                    <a:pt x="256238" y="128146"/>
                  </a:lnTo>
                  <a:lnTo>
                    <a:pt x="256238" y="122061"/>
                  </a:lnTo>
                  <a:close/>
                  <a:moveTo>
                    <a:pt x="269370" y="122061"/>
                  </a:moveTo>
                  <a:lnTo>
                    <a:pt x="269370" y="128146"/>
                  </a:lnTo>
                  <a:lnTo>
                    <a:pt x="262983" y="128146"/>
                  </a:lnTo>
                  <a:lnTo>
                    <a:pt x="262983" y="122061"/>
                  </a:lnTo>
                  <a:close/>
                  <a:moveTo>
                    <a:pt x="276115" y="122061"/>
                  </a:moveTo>
                  <a:lnTo>
                    <a:pt x="276115" y="128146"/>
                  </a:lnTo>
                  <a:lnTo>
                    <a:pt x="269709" y="128146"/>
                  </a:lnTo>
                  <a:lnTo>
                    <a:pt x="269709" y="122061"/>
                  </a:lnTo>
                  <a:close/>
                  <a:moveTo>
                    <a:pt x="282842" y="122061"/>
                  </a:moveTo>
                  <a:lnTo>
                    <a:pt x="282842" y="128146"/>
                  </a:lnTo>
                  <a:lnTo>
                    <a:pt x="276436" y="128146"/>
                  </a:lnTo>
                  <a:lnTo>
                    <a:pt x="276436" y="122061"/>
                  </a:lnTo>
                  <a:close/>
                  <a:moveTo>
                    <a:pt x="6745" y="128467"/>
                  </a:moveTo>
                  <a:lnTo>
                    <a:pt x="6745" y="134551"/>
                  </a:lnTo>
                  <a:lnTo>
                    <a:pt x="339" y="134551"/>
                  </a:lnTo>
                  <a:lnTo>
                    <a:pt x="339" y="128467"/>
                  </a:lnTo>
                  <a:close/>
                  <a:moveTo>
                    <a:pt x="13471" y="128467"/>
                  </a:moveTo>
                  <a:lnTo>
                    <a:pt x="13471" y="134551"/>
                  </a:lnTo>
                  <a:lnTo>
                    <a:pt x="7066" y="134551"/>
                  </a:lnTo>
                  <a:lnTo>
                    <a:pt x="7066" y="128467"/>
                  </a:lnTo>
                  <a:close/>
                  <a:moveTo>
                    <a:pt x="20198" y="128467"/>
                  </a:moveTo>
                  <a:lnTo>
                    <a:pt x="20198" y="134551"/>
                  </a:lnTo>
                  <a:lnTo>
                    <a:pt x="13810" y="134551"/>
                  </a:lnTo>
                  <a:lnTo>
                    <a:pt x="13810" y="128467"/>
                  </a:lnTo>
                  <a:close/>
                  <a:moveTo>
                    <a:pt x="26942" y="128467"/>
                  </a:moveTo>
                  <a:lnTo>
                    <a:pt x="26942" y="134551"/>
                  </a:lnTo>
                  <a:lnTo>
                    <a:pt x="20537" y="134551"/>
                  </a:lnTo>
                  <a:lnTo>
                    <a:pt x="20537" y="128467"/>
                  </a:lnTo>
                  <a:close/>
                  <a:moveTo>
                    <a:pt x="33669" y="128467"/>
                  </a:moveTo>
                  <a:lnTo>
                    <a:pt x="33669" y="134551"/>
                  </a:lnTo>
                  <a:lnTo>
                    <a:pt x="27281" y="134551"/>
                  </a:lnTo>
                  <a:lnTo>
                    <a:pt x="27281" y="128467"/>
                  </a:lnTo>
                  <a:close/>
                  <a:moveTo>
                    <a:pt x="40414" y="128467"/>
                  </a:moveTo>
                  <a:lnTo>
                    <a:pt x="40414" y="134551"/>
                  </a:lnTo>
                  <a:lnTo>
                    <a:pt x="34008" y="134551"/>
                  </a:lnTo>
                  <a:lnTo>
                    <a:pt x="34008" y="128467"/>
                  </a:lnTo>
                  <a:close/>
                  <a:moveTo>
                    <a:pt x="47140" y="128467"/>
                  </a:moveTo>
                  <a:lnTo>
                    <a:pt x="47140" y="134551"/>
                  </a:lnTo>
                  <a:lnTo>
                    <a:pt x="40753" y="134551"/>
                  </a:lnTo>
                  <a:lnTo>
                    <a:pt x="40753" y="128467"/>
                  </a:lnTo>
                  <a:close/>
                  <a:moveTo>
                    <a:pt x="53885" y="128467"/>
                  </a:moveTo>
                  <a:lnTo>
                    <a:pt x="53885" y="134551"/>
                  </a:lnTo>
                  <a:lnTo>
                    <a:pt x="47479" y="134551"/>
                  </a:lnTo>
                  <a:lnTo>
                    <a:pt x="47479" y="128467"/>
                  </a:lnTo>
                  <a:close/>
                  <a:moveTo>
                    <a:pt x="60611" y="128467"/>
                  </a:moveTo>
                  <a:lnTo>
                    <a:pt x="60611" y="134551"/>
                  </a:lnTo>
                  <a:lnTo>
                    <a:pt x="54206" y="134551"/>
                  </a:lnTo>
                  <a:lnTo>
                    <a:pt x="54206" y="128467"/>
                  </a:lnTo>
                  <a:close/>
                  <a:moveTo>
                    <a:pt x="67338" y="128467"/>
                  </a:moveTo>
                  <a:lnTo>
                    <a:pt x="67338" y="134551"/>
                  </a:lnTo>
                  <a:lnTo>
                    <a:pt x="60950" y="134551"/>
                  </a:lnTo>
                  <a:lnTo>
                    <a:pt x="60950" y="128467"/>
                  </a:lnTo>
                  <a:close/>
                  <a:moveTo>
                    <a:pt x="74083" y="128467"/>
                  </a:moveTo>
                  <a:lnTo>
                    <a:pt x="74083" y="134551"/>
                  </a:lnTo>
                  <a:lnTo>
                    <a:pt x="67677" y="134551"/>
                  </a:lnTo>
                  <a:lnTo>
                    <a:pt x="67677" y="128467"/>
                  </a:lnTo>
                  <a:close/>
                  <a:moveTo>
                    <a:pt x="80809" y="128467"/>
                  </a:moveTo>
                  <a:lnTo>
                    <a:pt x="80809" y="134551"/>
                  </a:lnTo>
                  <a:lnTo>
                    <a:pt x="74422" y="134551"/>
                  </a:lnTo>
                  <a:lnTo>
                    <a:pt x="74422" y="128467"/>
                  </a:lnTo>
                  <a:close/>
                  <a:moveTo>
                    <a:pt x="87554" y="128467"/>
                  </a:moveTo>
                  <a:lnTo>
                    <a:pt x="87554" y="134551"/>
                  </a:lnTo>
                  <a:lnTo>
                    <a:pt x="81148" y="134551"/>
                  </a:lnTo>
                  <a:lnTo>
                    <a:pt x="81148" y="128467"/>
                  </a:lnTo>
                  <a:close/>
                  <a:moveTo>
                    <a:pt x="94281" y="128467"/>
                  </a:moveTo>
                  <a:lnTo>
                    <a:pt x="94281" y="134551"/>
                  </a:lnTo>
                  <a:lnTo>
                    <a:pt x="87893" y="134551"/>
                  </a:lnTo>
                  <a:lnTo>
                    <a:pt x="87893" y="128467"/>
                  </a:lnTo>
                  <a:close/>
                  <a:moveTo>
                    <a:pt x="101007" y="128467"/>
                  </a:moveTo>
                  <a:lnTo>
                    <a:pt x="101007" y="134551"/>
                  </a:lnTo>
                  <a:lnTo>
                    <a:pt x="94620" y="134551"/>
                  </a:lnTo>
                  <a:lnTo>
                    <a:pt x="94620" y="128467"/>
                  </a:lnTo>
                  <a:close/>
                  <a:moveTo>
                    <a:pt x="107752" y="128467"/>
                  </a:moveTo>
                  <a:lnTo>
                    <a:pt x="107752" y="134551"/>
                  </a:lnTo>
                  <a:lnTo>
                    <a:pt x="101346" y="134551"/>
                  </a:lnTo>
                  <a:lnTo>
                    <a:pt x="101346" y="128467"/>
                  </a:lnTo>
                  <a:close/>
                  <a:moveTo>
                    <a:pt x="114478" y="128467"/>
                  </a:moveTo>
                  <a:lnTo>
                    <a:pt x="114478" y="134551"/>
                  </a:lnTo>
                  <a:lnTo>
                    <a:pt x="108091" y="134551"/>
                  </a:lnTo>
                  <a:lnTo>
                    <a:pt x="108091" y="128467"/>
                  </a:lnTo>
                  <a:close/>
                  <a:moveTo>
                    <a:pt x="121223" y="128467"/>
                  </a:moveTo>
                  <a:lnTo>
                    <a:pt x="121223" y="134551"/>
                  </a:lnTo>
                  <a:lnTo>
                    <a:pt x="114817" y="134551"/>
                  </a:lnTo>
                  <a:lnTo>
                    <a:pt x="114817" y="128467"/>
                  </a:lnTo>
                  <a:close/>
                  <a:moveTo>
                    <a:pt x="127950" y="128467"/>
                  </a:moveTo>
                  <a:lnTo>
                    <a:pt x="127950" y="134551"/>
                  </a:lnTo>
                  <a:lnTo>
                    <a:pt x="121562" y="134551"/>
                  </a:lnTo>
                  <a:lnTo>
                    <a:pt x="121562" y="128467"/>
                  </a:lnTo>
                  <a:close/>
                  <a:moveTo>
                    <a:pt x="134694" y="128467"/>
                  </a:moveTo>
                  <a:lnTo>
                    <a:pt x="134694" y="134551"/>
                  </a:lnTo>
                  <a:lnTo>
                    <a:pt x="128289" y="134551"/>
                  </a:lnTo>
                  <a:lnTo>
                    <a:pt x="128289" y="128467"/>
                  </a:lnTo>
                  <a:close/>
                  <a:moveTo>
                    <a:pt x="141421" y="128467"/>
                  </a:moveTo>
                  <a:lnTo>
                    <a:pt x="141421" y="134551"/>
                  </a:lnTo>
                  <a:lnTo>
                    <a:pt x="135033" y="134551"/>
                  </a:lnTo>
                  <a:lnTo>
                    <a:pt x="135033" y="128467"/>
                  </a:lnTo>
                  <a:close/>
                  <a:moveTo>
                    <a:pt x="148148" y="128467"/>
                  </a:moveTo>
                  <a:lnTo>
                    <a:pt x="148148" y="134551"/>
                  </a:lnTo>
                  <a:lnTo>
                    <a:pt x="141760" y="134551"/>
                  </a:lnTo>
                  <a:lnTo>
                    <a:pt x="141760" y="128467"/>
                  </a:lnTo>
                  <a:close/>
                  <a:moveTo>
                    <a:pt x="154892" y="128467"/>
                  </a:moveTo>
                  <a:lnTo>
                    <a:pt x="154892" y="134551"/>
                  </a:lnTo>
                  <a:lnTo>
                    <a:pt x="148487" y="134551"/>
                  </a:lnTo>
                  <a:lnTo>
                    <a:pt x="148487" y="128467"/>
                  </a:lnTo>
                  <a:close/>
                  <a:moveTo>
                    <a:pt x="161619" y="128467"/>
                  </a:moveTo>
                  <a:lnTo>
                    <a:pt x="161619" y="134551"/>
                  </a:lnTo>
                  <a:lnTo>
                    <a:pt x="155231" y="134551"/>
                  </a:lnTo>
                  <a:lnTo>
                    <a:pt x="155231" y="128467"/>
                  </a:lnTo>
                  <a:close/>
                  <a:moveTo>
                    <a:pt x="168363" y="128467"/>
                  </a:moveTo>
                  <a:lnTo>
                    <a:pt x="168363" y="134551"/>
                  </a:lnTo>
                  <a:lnTo>
                    <a:pt x="161958" y="134551"/>
                  </a:lnTo>
                  <a:lnTo>
                    <a:pt x="161958" y="128467"/>
                  </a:lnTo>
                  <a:close/>
                  <a:moveTo>
                    <a:pt x="175090" y="128467"/>
                  </a:moveTo>
                  <a:lnTo>
                    <a:pt x="175090" y="134551"/>
                  </a:lnTo>
                  <a:lnTo>
                    <a:pt x="168702" y="134551"/>
                  </a:lnTo>
                  <a:lnTo>
                    <a:pt x="168702" y="128467"/>
                  </a:lnTo>
                  <a:close/>
                  <a:moveTo>
                    <a:pt x="181834" y="128467"/>
                  </a:moveTo>
                  <a:lnTo>
                    <a:pt x="181834" y="134551"/>
                  </a:lnTo>
                  <a:lnTo>
                    <a:pt x="175429" y="134551"/>
                  </a:lnTo>
                  <a:lnTo>
                    <a:pt x="175429" y="128467"/>
                  </a:lnTo>
                  <a:close/>
                  <a:moveTo>
                    <a:pt x="188561" y="128467"/>
                  </a:moveTo>
                  <a:lnTo>
                    <a:pt x="188561" y="134551"/>
                  </a:lnTo>
                  <a:lnTo>
                    <a:pt x="182173" y="134551"/>
                  </a:lnTo>
                  <a:lnTo>
                    <a:pt x="182173" y="128467"/>
                  </a:lnTo>
                  <a:close/>
                  <a:moveTo>
                    <a:pt x="195288" y="128467"/>
                  </a:moveTo>
                  <a:lnTo>
                    <a:pt x="195288" y="134551"/>
                  </a:lnTo>
                  <a:lnTo>
                    <a:pt x="188900" y="134551"/>
                  </a:lnTo>
                  <a:lnTo>
                    <a:pt x="188900" y="128467"/>
                  </a:lnTo>
                  <a:close/>
                  <a:moveTo>
                    <a:pt x="202032" y="128467"/>
                  </a:moveTo>
                  <a:lnTo>
                    <a:pt x="202032" y="134551"/>
                  </a:lnTo>
                  <a:lnTo>
                    <a:pt x="195627" y="134551"/>
                  </a:lnTo>
                  <a:lnTo>
                    <a:pt x="195627" y="128467"/>
                  </a:lnTo>
                  <a:close/>
                  <a:moveTo>
                    <a:pt x="208759" y="128467"/>
                  </a:moveTo>
                  <a:lnTo>
                    <a:pt x="208759" y="134551"/>
                  </a:lnTo>
                  <a:lnTo>
                    <a:pt x="202371" y="134551"/>
                  </a:lnTo>
                  <a:lnTo>
                    <a:pt x="202371" y="128467"/>
                  </a:lnTo>
                  <a:close/>
                  <a:moveTo>
                    <a:pt x="215504" y="128467"/>
                  </a:moveTo>
                  <a:lnTo>
                    <a:pt x="215504" y="134551"/>
                  </a:lnTo>
                  <a:lnTo>
                    <a:pt x="209098" y="134551"/>
                  </a:lnTo>
                  <a:lnTo>
                    <a:pt x="209098" y="128467"/>
                  </a:lnTo>
                  <a:close/>
                  <a:moveTo>
                    <a:pt x="222230" y="128467"/>
                  </a:moveTo>
                  <a:lnTo>
                    <a:pt x="222230" y="134551"/>
                  </a:lnTo>
                  <a:lnTo>
                    <a:pt x="215843" y="134551"/>
                  </a:lnTo>
                  <a:lnTo>
                    <a:pt x="215843" y="128467"/>
                  </a:lnTo>
                  <a:close/>
                  <a:moveTo>
                    <a:pt x="228975" y="128467"/>
                  </a:moveTo>
                  <a:lnTo>
                    <a:pt x="228975" y="134551"/>
                  </a:lnTo>
                  <a:lnTo>
                    <a:pt x="222569" y="134551"/>
                  </a:lnTo>
                  <a:lnTo>
                    <a:pt x="222569" y="128467"/>
                  </a:lnTo>
                  <a:close/>
                  <a:moveTo>
                    <a:pt x="235701" y="128467"/>
                  </a:moveTo>
                  <a:lnTo>
                    <a:pt x="235701" y="134551"/>
                  </a:lnTo>
                  <a:lnTo>
                    <a:pt x="229296" y="134551"/>
                  </a:lnTo>
                  <a:lnTo>
                    <a:pt x="229296" y="128467"/>
                  </a:lnTo>
                  <a:close/>
                  <a:moveTo>
                    <a:pt x="242428" y="128467"/>
                  </a:moveTo>
                  <a:lnTo>
                    <a:pt x="242428" y="134551"/>
                  </a:lnTo>
                  <a:lnTo>
                    <a:pt x="236040" y="134551"/>
                  </a:lnTo>
                  <a:lnTo>
                    <a:pt x="236040" y="128467"/>
                  </a:lnTo>
                  <a:close/>
                  <a:moveTo>
                    <a:pt x="249173" y="128467"/>
                  </a:moveTo>
                  <a:lnTo>
                    <a:pt x="249173" y="134551"/>
                  </a:lnTo>
                  <a:lnTo>
                    <a:pt x="242767" y="134551"/>
                  </a:lnTo>
                  <a:lnTo>
                    <a:pt x="242767" y="128467"/>
                  </a:lnTo>
                  <a:close/>
                  <a:moveTo>
                    <a:pt x="255899" y="128467"/>
                  </a:moveTo>
                  <a:lnTo>
                    <a:pt x="255899" y="134551"/>
                  </a:lnTo>
                  <a:lnTo>
                    <a:pt x="249512" y="134551"/>
                  </a:lnTo>
                  <a:lnTo>
                    <a:pt x="249512" y="128467"/>
                  </a:lnTo>
                  <a:close/>
                  <a:moveTo>
                    <a:pt x="262644" y="128467"/>
                  </a:moveTo>
                  <a:lnTo>
                    <a:pt x="262644" y="134551"/>
                  </a:lnTo>
                  <a:lnTo>
                    <a:pt x="256238" y="134551"/>
                  </a:lnTo>
                  <a:lnTo>
                    <a:pt x="256238" y="128467"/>
                  </a:lnTo>
                  <a:close/>
                  <a:moveTo>
                    <a:pt x="269370" y="128467"/>
                  </a:moveTo>
                  <a:lnTo>
                    <a:pt x="269370" y="134551"/>
                  </a:lnTo>
                  <a:lnTo>
                    <a:pt x="262983" y="134551"/>
                  </a:lnTo>
                  <a:lnTo>
                    <a:pt x="262983" y="128467"/>
                  </a:lnTo>
                  <a:close/>
                  <a:moveTo>
                    <a:pt x="276115" y="128467"/>
                  </a:moveTo>
                  <a:lnTo>
                    <a:pt x="276115" y="134551"/>
                  </a:lnTo>
                  <a:lnTo>
                    <a:pt x="269709" y="134551"/>
                  </a:lnTo>
                  <a:lnTo>
                    <a:pt x="269709" y="128467"/>
                  </a:lnTo>
                  <a:close/>
                  <a:moveTo>
                    <a:pt x="282842" y="128467"/>
                  </a:moveTo>
                  <a:lnTo>
                    <a:pt x="282842" y="134551"/>
                  </a:lnTo>
                  <a:lnTo>
                    <a:pt x="276436" y="134551"/>
                  </a:lnTo>
                  <a:lnTo>
                    <a:pt x="276436" y="128467"/>
                  </a:lnTo>
                  <a:close/>
                  <a:moveTo>
                    <a:pt x="6745" y="134872"/>
                  </a:moveTo>
                  <a:lnTo>
                    <a:pt x="6745" y="140957"/>
                  </a:lnTo>
                  <a:lnTo>
                    <a:pt x="339" y="140957"/>
                  </a:lnTo>
                  <a:lnTo>
                    <a:pt x="339" y="134872"/>
                  </a:lnTo>
                  <a:close/>
                  <a:moveTo>
                    <a:pt x="13471" y="134872"/>
                  </a:moveTo>
                  <a:lnTo>
                    <a:pt x="13471" y="140957"/>
                  </a:lnTo>
                  <a:lnTo>
                    <a:pt x="7066" y="140957"/>
                  </a:lnTo>
                  <a:lnTo>
                    <a:pt x="7066" y="134872"/>
                  </a:lnTo>
                  <a:close/>
                  <a:moveTo>
                    <a:pt x="20198" y="134872"/>
                  </a:moveTo>
                  <a:lnTo>
                    <a:pt x="20198" y="140957"/>
                  </a:lnTo>
                  <a:lnTo>
                    <a:pt x="13810" y="140957"/>
                  </a:lnTo>
                  <a:lnTo>
                    <a:pt x="13810" y="134872"/>
                  </a:lnTo>
                  <a:close/>
                  <a:moveTo>
                    <a:pt x="26942" y="134872"/>
                  </a:moveTo>
                  <a:lnTo>
                    <a:pt x="26942" y="140957"/>
                  </a:lnTo>
                  <a:lnTo>
                    <a:pt x="20537" y="140957"/>
                  </a:lnTo>
                  <a:lnTo>
                    <a:pt x="20537" y="134872"/>
                  </a:lnTo>
                  <a:close/>
                  <a:moveTo>
                    <a:pt x="33669" y="134872"/>
                  </a:moveTo>
                  <a:lnTo>
                    <a:pt x="33669" y="140957"/>
                  </a:lnTo>
                  <a:lnTo>
                    <a:pt x="27281" y="140957"/>
                  </a:lnTo>
                  <a:lnTo>
                    <a:pt x="27281" y="134872"/>
                  </a:lnTo>
                  <a:close/>
                  <a:moveTo>
                    <a:pt x="40414" y="134872"/>
                  </a:moveTo>
                  <a:lnTo>
                    <a:pt x="40414" y="140957"/>
                  </a:lnTo>
                  <a:lnTo>
                    <a:pt x="34008" y="140957"/>
                  </a:lnTo>
                  <a:lnTo>
                    <a:pt x="34008" y="134872"/>
                  </a:lnTo>
                  <a:close/>
                  <a:moveTo>
                    <a:pt x="47140" y="134872"/>
                  </a:moveTo>
                  <a:lnTo>
                    <a:pt x="47140" y="140957"/>
                  </a:lnTo>
                  <a:lnTo>
                    <a:pt x="40753" y="140957"/>
                  </a:lnTo>
                  <a:lnTo>
                    <a:pt x="40753" y="134872"/>
                  </a:lnTo>
                  <a:close/>
                  <a:moveTo>
                    <a:pt x="53885" y="134872"/>
                  </a:moveTo>
                  <a:lnTo>
                    <a:pt x="53885" y="140957"/>
                  </a:lnTo>
                  <a:lnTo>
                    <a:pt x="47479" y="140957"/>
                  </a:lnTo>
                  <a:lnTo>
                    <a:pt x="47479" y="134872"/>
                  </a:lnTo>
                  <a:close/>
                  <a:moveTo>
                    <a:pt x="60611" y="134872"/>
                  </a:moveTo>
                  <a:lnTo>
                    <a:pt x="60611" y="140957"/>
                  </a:lnTo>
                  <a:lnTo>
                    <a:pt x="54206" y="140957"/>
                  </a:lnTo>
                  <a:lnTo>
                    <a:pt x="54206" y="134872"/>
                  </a:lnTo>
                  <a:close/>
                  <a:moveTo>
                    <a:pt x="67338" y="134872"/>
                  </a:moveTo>
                  <a:lnTo>
                    <a:pt x="67338" y="140957"/>
                  </a:lnTo>
                  <a:lnTo>
                    <a:pt x="60950" y="140957"/>
                  </a:lnTo>
                  <a:lnTo>
                    <a:pt x="60950" y="134872"/>
                  </a:lnTo>
                  <a:close/>
                  <a:moveTo>
                    <a:pt x="74083" y="134872"/>
                  </a:moveTo>
                  <a:lnTo>
                    <a:pt x="74083" y="140957"/>
                  </a:lnTo>
                  <a:lnTo>
                    <a:pt x="67677" y="140957"/>
                  </a:lnTo>
                  <a:lnTo>
                    <a:pt x="67677" y="134872"/>
                  </a:lnTo>
                  <a:close/>
                  <a:moveTo>
                    <a:pt x="80809" y="134872"/>
                  </a:moveTo>
                  <a:lnTo>
                    <a:pt x="80809" y="140957"/>
                  </a:lnTo>
                  <a:lnTo>
                    <a:pt x="74422" y="140957"/>
                  </a:lnTo>
                  <a:lnTo>
                    <a:pt x="74422" y="134872"/>
                  </a:lnTo>
                  <a:close/>
                  <a:moveTo>
                    <a:pt x="87554" y="134872"/>
                  </a:moveTo>
                  <a:lnTo>
                    <a:pt x="87554" y="140957"/>
                  </a:lnTo>
                  <a:lnTo>
                    <a:pt x="81148" y="140957"/>
                  </a:lnTo>
                  <a:lnTo>
                    <a:pt x="81148" y="134872"/>
                  </a:lnTo>
                  <a:close/>
                  <a:moveTo>
                    <a:pt x="94281" y="134872"/>
                  </a:moveTo>
                  <a:lnTo>
                    <a:pt x="94281" y="140957"/>
                  </a:lnTo>
                  <a:lnTo>
                    <a:pt x="87893" y="140957"/>
                  </a:lnTo>
                  <a:lnTo>
                    <a:pt x="87893" y="134872"/>
                  </a:lnTo>
                  <a:close/>
                  <a:moveTo>
                    <a:pt x="101007" y="134872"/>
                  </a:moveTo>
                  <a:lnTo>
                    <a:pt x="101007" y="140957"/>
                  </a:lnTo>
                  <a:lnTo>
                    <a:pt x="94620" y="140957"/>
                  </a:lnTo>
                  <a:lnTo>
                    <a:pt x="94620" y="134872"/>
                  </a:lnTo>
                  <a:close/>
                  <a:moveTo>
                    <a:pt x="107752" y="134872"/>
                  </a:moveTo>
                  <a:lnTo>
                    <a:pt x="107752" y="140957"/>
                  </a:lnTo>
                  <a:lnTo>
                    <a:pt x="101346" y="140957"/>
                  </a:lnTo>
                  <a:lnTo>
                    <a:pt x="101346" y="134872"/>
                  </a:lnTo>
                  <a:close/>
                  <a:moveTo>
                    <a:pt x="114478" y="134872"/>
                  </a:moveTo>
                  <a:lnTo>
                    <a:pt x="114478" y="140957"/>
                  </a:lnTo>
                  <a:lnTo>
                    <a:pt x="108091" y="140957"/>
                  </a:lnTo>
                  <a:lnTo>
                    <a:pt x="108091" y="134872"/>
                  </a:lnTo>
                  <a:close/>
                  <a:moveTo>
                    <a:pt x="121223" y="134872"/>
                  </a:moveTo>
                  <a:lnTo>
                    <a:pt x="121223" y="140957"/>
                  </a:lnTo>
                  <a:lnTo>
                    <a:pt x="114817" y="140957"/>
                  </a:lnTo>
                  <a:lnTo>
                    <a:pt x="114817" y="134872"/>
                  </a:lnTo>
                  <a:close/>
                  <a:moveTo>
                    <a:pt x="127950" y="134872"/>
                  </a:moveTo>
                  <a:lnTo>
                    <a:pt x="127950" y="140957"/>
                  </a:lnTo>
                  <a:lnTo>
                    <a:pt x="121562" y="140957"/>
                  </a:lnTo>
                  <a:lnTo>
                    <a:pt x="121562" y="134872"/>
                  </a:lnTo>
                  <a:close/>
                  <a:moveTo>
                    <a:pt x="134694" y="134872"/>
                  </a:moveTo>
                  <a:lnTo>
                    <a:pt x="134694" y="140957"/>
                  </a:lnTo>
                  <a:lnTo>
                    <a:pt x="128289" y="140957"/>
                  </a:lnTo>
                  <a:lnTo>
                    <a:pt x="128289" y="134872"/>
                  </a:lnTo>
                  <a:close/>
                  <a:moveTo>
                    <a:pt x="141421" y="134872"/>
                  </a:moveTo>
                  <a:lnTo>
                    <a:pt x="141421" y="140957"/>
                  </a:lnTo>
                  <a:lnTo>
                    <a:pt x="135033" y="140957"/>
                  </a:lnTo>
                  <a:lnTo>
                    <a:pt x="135033" y="134872"/>
                  </a:lnTo>
                  <a:close/>
                  <a:moveTo>
                    <a:pt x="148148" y="134872"/>
                  </a:moveTo>
                  <a:lnTo>
                    <a:pt x="148148" y="140957"/>
                  </a:lnTo>
                  <a:lnTo>
                    <a:pt x="141760" y="140957"/>
                  </a:lnTo>
                  <a:lnTo>
                    <a:pt x="141760" y="134872"/>
                  </a:lnTo>
                  <a:close/>
                  <a:moveTo>
                    <a:pt x="154892" y="134872"/>
                  </a:moveTo>
                  <a:lnTo>
                    <a:pt x="154892" y="140957"/>
                  </a:lnTo>
                  <a:lnTo>
                    <a:pt x="148487" y="140957"/>
                  </a:lnTo>
                  <a:lnTo>
                    <a:pt x="148487" y="134872"/>
                  </a:lnTo>
                  <a:close/>
                  <a:moveTo>
                    <a:pt x="161619" y="134872"/>
                  </a:moveTo>
                  <a:lnTo>
                    <a:pt x="161619" y="140957"/>
                  </a:lnTo>
                  <a:lnTo>
                    <a:pt x="155231" y="140957"/>
                  </a:lnTo>
                  <a:lnTo>
                    <a:pt x="155231" y="134872"/>
                  </a:lnTo>
                  <a:close/>
                  <a:moveTo>
                    <a:pt x="168363" y="134872"/>
                  </a:moveTo>
                  <a:lnTo>
                    <a:pt x="168363" y="140957"/>
                  </a:lnTo>
                  <a:lnTo>
                    <a:pt x="161958" y="140957"/>
                  </a:lnTo>
                  <a:lnTo>
                    <a:pt x="161958" y="134872"/>
                  </a:lnTo>
                  <a:close/>
                  <a:moveTo>
                    <a:pt x="175090" y="134872"/>
                  </a:moveTo>
                  <a:lnTo>
                    <a:pt x="175090" y="140957"/>
                  </a:lnTo>
                  <a:lnTo>
                    <a:pt x="168702" y="140957"/>
                  </a:lnTo>
                  <a:lnTo>
                    <a:pt x="168702" y="134872"/>
                  </a:lnTo>
                  <a:close/>
                  <a:moveTo>
                    <a:pt x="181834" y="134872"/>
                  </a:moveTo>
                  <a:lnTo>
                    <a:pt x="181834" y="140957"/>
                  </a:lnTo>
                  <a:lnTo>
                    <a:pt x="175429" y="140957"/>
                  </a:lnTo>
                  <a:lnTo>
                    <a:pt x="175429" y="134872"/>
                  </a:lnTo>
                  <a:close/>
                  <a:moveTo>
                    <a:pt x="188561" y="134872"/>
                  </a:moveTo>
                  <a:lnTo>
                    <a:pt x="188561" y="140957"/>
                  </a:lnTo>
                  <a:lnTo>
                    <a:pt x="182173" y="140957"/>
                  </a:lnTo>
                  <a:lnTo>
                    <a:pt x="182173" y="134872"/>
                  </a:lnTo>
                  <a:close/>
                  <a:moveTo>
                    <a:pt x="195288" y="134872"/>
                  </a:moveTo>
                  <a:lnTo>
                    <a:pt x="195288" y="140957"/>
                  </a:lnTo>
                  <a:lnTo>
                    <a:pt x="188900" y="140957"/>
                  </a:lnTo>
                  <a:lnTo>
                    <a:pt x="188900" y="134872"/>
                  </a:lnTo>
                  <a:close/>
                  <a:moveTo>
                    <a:pt x="202032" y="134872"/>
                  </a:moveTo>
                  <a:lnTo>
                    <a:pt x="202032" y="140957"/>
                  </a:lnTo>
                  <a:lnTo>
                    <a:pt x="195627" y="140957"/>
                  </a:lnTo>
                  <a:lnTo>
                    <a:pt x="195627" y="134872"/>
                  </a:lnTo>
                  <a:close/>
                  <a:moveTo>
                    <a:pt x="208759" y="134872"/>
                  </a:moveTo>
                  <a:lnTo>
                    <a:pt x="208759" y="140957"/>
                  </a:lnTo>
                  <a:lnTo>
                    <a:pt x="202371" y="140957"/>
                  </a:lnTo>
                  <a:lnTo>
                    <a:pt x="202371" y="134872"/>
                  </a:lnTo>
                  <a:close/>
                  <a:moveTo>
                    <a:pt x="215504" y="134872"/>
                  </a:moveTo>
                  <a:lnTo>
                    <a:pt x="215504" y="140957"/>
                  </a:lnTo>
                  <a:lnTo>
                    <a:pt x="209098" y="140957"/>
                  </a:lnTo>
                  <a:lnTo>
                    <a:pt x="209098" y="134872"/>
                  </a:lnTo>
                  <a:close/>
                  <a:moveTo>
                    <a:pt x="222230" y="134872"/>
                  </a:moveTo>
                  <a:lnTo>
                    <a:pt x="222230" y="140957"/>
                  </a:lnTo>
                  <a:lnTo>
                    <a:pt x="215843" y="140957"/>
                  </a:lnTo>
                  <a:lnTo>
                    <a:pt x="215843" y="134872"/>
                  </a:lnTo>
                  <a:close/>
                  <a:moveTo>
                    <a:pt x="228975" y="134872"/>
                  </a:moveTo>
                  <a:lnTo>
                    <a:pt x="228975" y="140957"/>
                  </a:lnTo>
                  <a:lnTo>
                    <a:pt x="222569" y="140957"/>
                  </a:lnTo>
                  <a:lnTo>
                    <a:pt x="222569" y="134872"/>
                  </a:lnTo>
                  <a:close/>
                  <a:moveTo>
                    <a:pt x="235701" y="134872"/>
                  </a:moveTo>
                  <a:lnTo>
                    <a:pt x="235701" y="140957"/>
                  </a:lnTo>
                  <a:lnTo>
                    <a:pt x="229296" y="140957"/>
                  </a:lnTo>
                  <a:lnTo>
                    <a:pt x="229296" y="134872"/>
                  </a:lnTo>
                  <a:close/>
                  <a:moveTo>
                    <a:pt x="242428" y="134872"/>
                  </a:moveTo>
                  <a:lnTo>
                    <a:pt x="242428" y="140957"/>
                  </a:lnTo>
                  <a:lnTo>
                    <a:pt x="236040" y="140957"/>
                  </a:lnTo>
                  <a:lnTo>
                    <a:pt x="236040" y="134872"/>
                  </a:lnTo>
                  <a:close/>
                  <a:moveTo>
                    <a:pt x="249173" y="134872"/>
                  </a:moveTo>
                  <a:lnTo>
                    <a:pt x="249173" y="140957"/>
                  </a:lnTo>
                  <a:lnTo>
                    <a:pt x="242767" y="140957"/>
                  </a:lnTo>
                  <a:lnTo>
                    <a:pt x="242767" y="134872"/>
                  </a:lnTo>
                  <a:close/>
                  <a:moveTo>
                    <a:pt x="255899" y="134872"/>
                  </a:moveTo>
                  <a:lnTo>
                    <a:pt x="255899" y="140957"/>
                  </a:lnTo>
                  <a:lnTo>
                    <a:pt x="249512" y="140957"/>
                  </a:lnTo>
                  <a:lnTo>
                    <a:pt x="249512" y="134872"/>
                  </a:lnTo>
                  <a:close/>
                  <a:moveTo>
                    <a:pt x="262644" y="134872"/>
                  </a:moveTo>
                  <a:lnTo>
                    <a:pt x="262644" y="140957"/>
                  </a:lnTo>
                  <a:lnTo>
                    <a:pt x="256238" y="140957"/>
                  </a:lnTo>
                  <a:lnTo>
                    <a:pt x="256238" y="134872"/>
                  </a:lnTo>
                  <a:close/>
                  <a:moveTo>
                    <a:pt x="269370" y="134872"/>
                  </a:moveTo>
                  <a:lnTo>
                    <a:pt x="269370" y="140957"/>
                  </a:lnTo>
                  <a:lnTo>
                    <a:pt x="262983" y="140957"/>
                  </a:lnTo>
                  <a:lnTo>
                    <a:pt x="262983" y="134872"/>
                  </a:lnTo>
                  <a:close/>
                  <a:moveTo>
                    <a:pt x="276115" y="134872"/>
                  </a:moveTo>
                  <a:lnTo>
                    <a:pt x="276115" y="140957"/>
                  </a:lnTo>
                  <a:lnTo>
                    <a:pt x="269709" y="140957"/>
                  </a:lnTo>
                  <a:lnTo>
                    <a:pt x="269709" y="134872"/>
                  </a:lnTo>
                  <a:close/>
                  <a:moveTo>
                    <a:pt x="282842" y="134872"/>
                  </a:moveTo>
                  <a:lnTo>
                    <a:pt x="282842" y="140957"/>
                  </a:lnTo>
                  <a:lnTo>
                    <a:pt x="276436" y="140957"/>
                  </a:lnTo>
                  <a:lnTo>
                    <a:pt x="276436" y="134872"/>
                  </a:lnTo>
                  <a:close/>
                  <a:moveTo>
                    <a:pt x="6745" y="141278"/>
                  </a:moveTo>
                  <a:lnTo>
                    <a:pt x="6745" y="147362"/>
                  </a:lnTo>
                  <a:lnTo>
                    <a:pt x="339" y="147362"/>
                  </a:lnTo>
                  <a:lnTo>
                    <a:pt x="339" y="141278"/>
                  </a:lnTo>
                  <a:close/>
                  <a:moveTo>
                    <a:pt x="13471" y="141278"/>
                  </a:moveTo>
                  <a:lnTo>
                    <a:pt x="13471" y="147362"/>
                  </a:lnTo>
                  <a:lnTo>
                    <a:pt x="7066" y="147362"/>
                  </a:lnTo>
                  <a:lnTo>
                    <a:pt x="7066" y="141278"/>
                  </a:lnTo>
                  <a:close/>
                  <a:moveTo>
                    <a:pt x="20198" y="141278"/>
                  </a:moveTo>
                  <a:lnTo>
                    <a:pt x="20198" y="147362"/>
                  </a:lnTo>
                  <a:lnTo>
                    <a:pt x="13810" y="147362"/>
                  </a:lnTo>
                  <a:lnTo>
                    <a:pt x="13810" y="141278"/>
                  </a:lnTo>
                  <a:close/>
                  <a:moveTo>
                    <a:pt x="26942" y="141278"/>
                  </a:moveTo>
                  <a:lnTo>
                    <a:pt x="26942" y="147362"/>
                  </a:lnTo>
                  <a:lnTo>
                    <a:pt x="20537" y="147362"/>
                  </a:lnTo>
                  <a:lnTo>
                    <a:pt x="20537" y="141278"/>
                  </a:lnTo>
                  <a:close/>
                  <a:moveTo>
                    <a:pt x="33669" y="141278"/>
                  </a:moveTo>
                  <a:lnTo>
                    <a:pt x="33669" y="147362"/>
                  </a:lnTo>
                  <a:lnTo>
                    <a:pt x="27281" y="147362"/>
                  </a:lnTo>
                  <a:lnTo>
                    <a:pt x="27281" y="141278"/>
                  </a:lnTo>
                  <a:close/>
                  <a:moveTo>
                    <a:pt x="40414" y="141278"/>
                  </a:moveTo>
                  <a:lnTo>
                    <a:pt x="40414" y="147362"/>
                  </a:lnTo>
                  <a:lnTo>
                    <a:pt x="34008" y="147362"/>
                  </a:lnTo>
                  <a:lnTo>
                    <a:pt x="34008" y="141278"/>
                  </a:lnTo>
                  <a:close/>
                  <a:moveTo>
                    <a:pt x="47140" y="141278"/>
                  </a:moveTo>
                  <a:lnTo>
                    <a:pt x="47140" y="147362"/>
                  </a:lnTo>
                  <a:lnTo>
                    <a:pt x="40753" y="147362"/>
                  </a:lnTo>
                  <a:lnTo>
                    <a:pt x="40753" y="141278"/>
                  </a:lnTo>
                  <a:close/>
                  <a:moveTo>
                    <a:pt x="53885" y="141278"/>
                  </a:moveTo>
                  <a:lnTo>
                    <a:pt x="53885" y="147362"/>
                  </a:lnTo>
                  <a:lnTo>
                    <a:pt x="47479" y="147362"/>
                  </a:lnTo>
                  <a:lnTo>
                    <a:pt x="47479" y="141278"/>
                  </a:lnTo>
                  <a:close/>
                  <a:moveTo>
                    <a:pt x="60611" y="141278"/>
                  </a:moveTo>
                  <a:lnTo>
                    <a:pt x="60611" y="147362"/>
                  </a:lnTo>
                  <a:lnTo>
                    <a:pt x="54206" y="147362"/>
                  </a:lnTo>
                  <a:lnTo>
                    <a:pt x="54206" y="141278"/>
                  </a:lnTo>
                  <a:close/>
                  <a:moveTo>
                    <a:pt x="67338" y="141278"/>
                  </a:moveTo>
                  <a:lnTo>
                    <a:pt x="67338" y="147362"/>
                  </a:lnTo>
                  <a:lnTo>
                    <a:pt x="60950" y="147362"/>
                  </a:lnTo>
                  <a:lnTo>
                    <a:pt x="60950" y="141278"/>
                  </a:lnTo>
                  <a:close/>
                  <a:moveTo>
                    <a:pt x="74083" y="141278"/>
                  </a:moveTo>
                  <a:lnTo>
                    <a:pt x="74083" y="147362"/>
                  </a:lnTo>
                  <a:lnTo>
                    <a:pt x="67677" y="147362"/>
                  </a:lnTo>
                  <a:lnTo>
                    <a:pt x="67677" y="141278"/>
                  </a:lnTo>
                  <a:close/>
                  <a:moveTo>
                    <a:pt x="80809" y="141278"/>
                  </a:moveTo>
                  <a:lnTo>
                    <a:pt x="80809" y="147362"/>
                  </a:lnTo>
                  <a:lnTo>
                    <a:pt x="74422" y="147362"/>
                  </a:lnTo>
                  <a:lnTo>
                    <a:pt x="74422" y="141278"/>
                  </a:lnTo>
                  <a:close/>
                  <a:moveTo>
                    <a:pt x="87554" y="141278"/>
                  </a:moveTo>
                  <a:lnTo>
                    <a:pt x="87554" y="147362"/>
                  </a:lnTo>
                  <a:lnTo>
                    <a:pt x="81148" y="147362"/>
                  </a:lnTo>
                  <a:lnTo>
                    <a:pt x="81148" y="141278"/>
                  </a:lnTo>
                  <a:close/>
                  <a:moveTo>
                    <a:pt x="94281" y="141278"/>
                  </a:moveTo>
                  <a:lnTo>
                    <a:pt x="94281" y="147362"/>
                  </a:lnTo>
                  <a:lnTo>
                    <a:pt x="87893" y="147362"/>
                  </a:lnTo>
                  <a:lnTo>
                    <a:pt x="87893" y="141278"/>
                  </a:lnTo>
                  <a:close/>
                  <a:moveTo>
                    <a:pt x="101007" y="141278"/>
                  </a:moveTo>
                  <a:lnTo>
                    <a:pt x="101007" y="147362"/>
                  </a:lnTo>
                  <a:lnTo>
                    <a:pt x="94620" y="147362"/>
                  </a:lnTo>
                  <a:lnTo>
                    <a:pt x="94620" y="141278"/>
                  </a:lnTo>
                  <a:close/>
                  <a:moveTo>
                    <a:pt x="107752" y="141278"/>
                  </a:moveTo>
                  <a:lnTo>
                    <a:pt x="107752" y="147362"/>
                  </a:lnTo>
                  <a:lnTo>
                    <a:pt x="101346" y="147362"/>
                  </a:lnTo>
                  <a:lnTo>
                    <a:pt x="101346" y="141278"/>
                  </a:lnTo>
                  <a:close/>
                  <a:moveTo>
                    <a:pt x="114478" y="141278"/>
                  </a:moveTo>
                  <a:lnTo>
                    <a:pt x="114478" y="147362"/>
                  </a:lnTo>
                  <a:lnTo>
                    <a:pt x="108091" y="147362"/>
                  </a:lnTo>
                  <a:lnTo>
                    <a:pt x="108091" y="141278"/>
                  </a:lnTo>
                  <a:close/>
                  <a:moveTo>
                    <a:pt x="121223" y="141278"/>
                  </a:moveTo>
                  <a:lnTo>
                    <a:pt x="121223" y="147362"/>
                  </a:lnTo>
                  <a:lnTo>
                    <a:pt x="114817" y="147362"/>
                  </a:lnTo>
                  <a:lnTo>
                    <a:pt x="114817" y="141278"/>
                  </a:lnTo>
                  <a:close/>
                  <a:moveTo>
                    <a:pt x="127950" y="141278"/>
                  </a:moveTo>
                  <a:lnTo>
                    <a:pt x="127950" y="147362"/>
                  </a:lnTo>
                  <a:lnTo>
                    <a:pt x="121562" y="147362"/>
                  </a:lnTo>
                  <a:lnTo>
                    <a:pt x="121562" y="141278"/>
                  </a:lnTo>
                  <a:close/>
                  <a:moveTo>
                    <a:pt x="134694" y="141278"/>
                  </a:moveTo>
                  <a:lnTo>
                    <a:pt x="134694" y="147362"/>
                  </a:lnTo>
                  <a:lnTo>
                    <a:pt x="128289" y="147362"/>
                  </a:lnTo>
                  <a:lnTo>
                    <a:pt x="128289" y="141278"/>
                  </a:lnTo>
                  <a:close/>
                  <a:moveTo>
                    <a:pt x="141421" y="141278"/>
                  </a:moveTo>
                  <a:lnTo>
                    <a:pt x="141421" y="147362"/>
                  </a:lnTo>
                  <a:lnTo>
                    <a:pt x="135033" y="147362"/>
                  </a:lnTo>
                  <a:lnTo>
                    <a:pt x="135033" y="141278"/>
                  </a:lnTo>
                  <a:close/>
                  <a:moveTo>
                    <a:pt x="148148" y="141278"/>
                  </a:moveTo>
                  <a:lnTo>
                    <a:pt x="148148" y="147362"/>
                  </a:lnTo>
                  <a:lnTo>
                    <a:pt x="141760" y="147362"/>
                  </a:lnTo>
                  <a:lnTo>
                    <a:pt x="141760" y="141278"/>
                  </a:lnTo>
                  <a:close/>
                  <a:moveTo>
                    <a:pt x="154892" y="141278"/>
                  </a:moveTo>
                  <a:lnTo>
                    <a:pt x="154892" y="147362"/>
                  </a:lnTo>
                  <a:lnTo>
                    <a:pt x="148487" y="147362"/>
                  </a:lnTo>
                  <a:lnTo>
                    <a:pt x="148487" y="141278"/>
                  </a:lnTo>
                  <a:close/>
                  <a:moveTo>
                    <a:pt x="161619" y="141278"/>
                  </a:moveTo>
                  <a:lnTo>
                    <a:pt x="161619" y="147362"/>
                  </a:lnTo>
                  <a:lnTo>
                    <a:pt x="155231" y="147362"/>
                  </a:lnTo>
                  <a:lnTo>
                    <a:pt x="155231" y="141278"/>
                  </a:lnTo>
                  <a:close/>
                  <a:moveTo>
                    <a:pt x="168363" y="141278"/>
                  </a:moveTo>
                  <a:lnTo>
                    <a:pt x="168363" y="147362"/>
                  </a:lnTo>
                  <a:lnTo>
                    <a:pt x="161958" y="147362"/>
                  </a:lnTo>
                  <a:lnTo>
                    <a:pt x="161958" y="141278"/>
                  </a:lnTo>
                  <a:close/>
                  <a:moveTo>
                    <a:pt x="175090" y="141278"/>
                  </a:moveTo>
                  <a:lnTo>
                    <a:pt x="175090" y="147362"/>
                  </a:lnTo>
                  <a:lnTo>
                    <a:pt x="168702" y="147362"/>
                  </a:lnTo>
                  <a:lnTo>
                    <a:pt x="168702" y="141278"/>
                  </a:lnTo>
                  <a:close/>
                  <a:moveTo>
                    <a:pt x="181834" y="141278"/>
                  </a:moveTo>
                  <a:lnTo>
                    <a:pt x="181834" y="147362"/>
                  </a:lnTo>
                  <a:lnTo>
                    <a:pt x="175429" y="147362"/>
                  </a:lnTo>
                  <a:lnTo>
                    <a:pt x="175429" y="141278"/>
                  </a:lnTo>
                  <a:close/>
                  <a:moveTo>
                    <a:pt x="188561" y="141278"/>
                  </a:moveTo>
                  <a:lnTo>
                    <a:pt x="188561" y="147362"/>
                  </a:lnTo>
                  <a:lnTo>
                    <a:pt x="182173" y="147362"/>
                  </a:lnTo>
                  <a:lnTo>
                    <a:pt x="182173" y="141278"/>
                  </a:lnTo>
                  <a:close/>
                  <a:moveTo>
                    <a:pt x="195288" y="141278"/>
                  </a:moveTo>
                  <a:lnTo>
                    <a:pt x="195288" y="147362"/>
                  </a:lnTo>
                  <a:lnTo>
                    <a:pt x="188900" y="147362"/>
                  </a:lnTo>
                  <a:lnTo>
                    <a:pt x="188900" y="141278"/>
                  </a:lnTo>
                  <a:close/>
                  <a:moveTo>
                    <a:pt x="202032" y="141278"/>
                  </a:moveTo>
                  <a:lnTo>
                    <a:pt x="202032" y="147362"/>
                  </a:lnTo>
                  <a:lnTo>
                    <a:pt x="195627" y="147362"/>
                  </a:lnTo>
                  <a:lnTo>
                    <a:pt x="195627" y="141278"/>
                  </a:lnTo>
                  <a:close/>
                  <a:moveTo>
                    <a:pt x="208759" y="141278"/>
                  </a:moveTo>
                  <a:lnTo>
                    <a:pt x="208759" y="147362"/>
                  </a:lnTo>
                  <a:lnTo>
                    <a:pt x="202371" y="147362"/>
                  </a:lnTo>
                  <a:lnTo>
                    <a:pt x="202371" y="141278"/>
                  </a:lnTo>
                  <a:close/>
                  <a:moveTo>
                    <a:pt x="215504" y="141278"/>
                  </a:moveTo>
                  <a:lnTo>
                    <a:pt x="215504" y="147362"/>
                  </a:lnTo>
                  <a:lnTo>
                    <a:pt x="209098" y="147362"/>
                  </a:lnTo>
                  <a:lnTo>
                    <a:pt x="209098" y="141278"/>
                  </a:lnTo>
                  <a:close/>
                  <a:moveTo>
                    <a:pt x="222230" y="141278"/>
                  </a:moveTo>
                  <a:lnTo>
                    <a:pt x="222230" y="147362"/>
                  </a:lnTo>
                  <a:lnTo>
                    <a:pt x="215843" y="147362"/>
                  </a:lnTo>
                  <a:lnTo>
                    <a:pt x="215843" y="141278"/>
                  </a:lnTo>
                  <a:close/>
                  <a:moveTo>
                    <a:pt x="228975" y="141278"/>
                  </a:moveTo>
                  <a:lnTo>
                    <a:pt x="228975" y="147362"/>
                  </a:lnTo>
                  <a:lnTo>
                    <a:pt x="222569" y="147362"/>
                  </a:lnTo>
                  <a:lnTo>
                    <a:pt x="222569" y="141278"/>
                  </a:lnTo>
                  <a:close/>
                  <a:moveTo>
                    <a:pt x="235701" y="141278"/>
                  </a:moveTo>
                  <a:lnTo>
                    <a:pt x="235701" y="147362"/>
                  </a:lnTo>
                  <a:lnTo>
                    <a:pt x="229296" y="147362"/>
                  </a:lnTo>
                  <a:lnTo>
                    <a:pt x="229296" y="141278"/>
                  </a:lnTo>
                  <a:close/>
                  <a:moveTo>
                    <a:pt x="242428" y="141278"/>
                  </a:moveTo>
                  <a:lnTo>
                    <a:pt x="242428" y="147362"/>
                  </a:lnTo>
                  <a:lnTo>
                    <a:pt x="236040" y="147362"/>
                  </a:lnTo>
                  <a:lnTo>
                    <a:pt x="236040" y="141278"/>
                  </a:lnTo>
                  <a:close/>
                  <a:moveTo>
                    <a:pt x="249173" y="141278"/>
                  </a:moveTo>
                  <a:lnTo>
                    <a:pt x="249173" y="147362"/>
                  </a:lnTo>
                  <a:lnTo>
                    <a:pt x="242767" y="147362"/>
                  </a:lnTo>
                  <a:lnTo>
                    <a:pt x="242767" y="141278"/>
                  </a:lnTo>
                  <a:close/>
                  <a:moveTo>
                    <a:pt x="255899" y="141278"/>
                  </a:moveTo>
                  <a:lnTo>
                    <a:pt x="255899" y="147362"/>
                  </a:lnTo>
                  <a:lnTo>
                    <a:pt x="249512" y="147362"/>
                  </a:lnTo>
                  <a:lnTo>
                    <a:pt x="249512" y="141278"/>
                  </a:lnTo>
                  <a:close/>
                  <a:moveTo>
                    <a:pt x="262644" y="141278"/>
                  </a:moveTo>
                  <a:lnTo>
                    <a:pt x="262644" y="147362"/>
                  </a:lnTo>
                  <a:lnTo>
                    <a:pt x="256238" y="147362"/>
                  </a:lnTo>
                  <a:lnTo>
                    <a:pt x="256238" y="141278"/>
                  </a:lnTo>
                  <a:close/>
                  <a:moveTo>
                    <a:pt x="269370" y="141278"/>
                  </a:moveTo>
                  <a:lnTo>
                    <a:pt x="269370" y="147362"/>
                  </a:lnTo>
                  <a:lnTo>
                    <a:pt x="262983" y="147362"/>
                  </a:lnTo>
                  <a:lnTo>
                    <a:pt x="262983" y="141278"/>
                  </a:lnTo>
                  <a:close/>
                  <a:moveTo>
                    <a:pt x="276115" y="141278"/>
                  </a:moveTo>
                  <a:lnTo>
                    <a:pt x="276115" y="147362"/>
                  </a:lnTo>
                  <a:lnTo>
                    <a:pt x="269709" y="147362"/>
                  </a:lnTo>
                  <a:lnTo>
                    <a:pt x="269709" y="141278"/>
                  </a:lnTo>
                  <a:close/>
                  <a:moveTo>
                    <a:pt x="282842" y="141278"/>
                  </a:moveTo>
                  <a:lnTo>
                    <a:pt x="282842" y="147362"/>
                  </a:lnTo>
                  <a:lnTo>
                    <a:pt x="276436" y="147362"/>
                  </a:lnTo>
                  <a:lnTo>
                    <a:pt x="276436" y="141278"/>
                  </a:lnTo>
                  <a:close/>
                  <a:moveTo>
                    <a:pt x="6745" y="147683"/>
                  </a:moveTo>
                  <a:lnTo>
                    <a:pt x="6745" y="153768"/>
                  </a:lnTo>
                  <a:lnTo>
                    <a:pt x="339" y="153768"/>
                  </a:lnTo>
                  <a:lnTo>
                    <a:pt x="339" y="147683"/>
                  </a:lnTo>
                  <a:close/>
                  <a:moveTo>
                    <a:pt x="13471" y="147683"/>
                  </a:moveTo>
                  <a:lnTo>
                    <a:pt x="13471" y="153768"/>
                  </a:lnTo>
                  <a:lnTo>
                    <a:pt x="7066" y="153768"/>
                  </a:lnTo>
                  <a:lnTo>
                    <a:pt x="7066" y="147683"/>
                  </a:lnTo>
                  <a:close/>
                  <a:moveTo>
                    <a:pt x="20198" y="147683"/>
                  </a:moveTo>
                  <a:lnTo>
                    <a:pt x="20198" y="153768"/>
                  </a:lnTo>
                  <a:lnTo>
                    <a:pt x="13810" y="153768"/>
                  </a:lnTo>
                  <a:lnTo>
                    <a:pt x="13810" y="147683"/>
                  </a:lnTo>
                  <a:close/>
                  <a:moveTo>
                    <a:pt x="26942" y="147683"/>
                  </a:moveTo>
                  <a:lnTo>
                    <a:pt x="26942" y="153768"/>
                  </a:lnTo>
                  <a:lnTo>
                    <a:pt x="20537" y="153768"/>
                  </a:lnTo>
                  <a:lnTo>
                    <a:pt x="20537" y="147683"/>
                  </a:lnTo>
                  <a:close/>
                  <a:moveTo>
                    <a:pt x="33669" y="147683"/>
                  </a:moveTo>
                  <a:lnTo>
                    <a:pt x="33669" y="153768"/>
                  </a:lnTo>
                  <a:lnTo>
                    <a:pt x="27281" y="153768"/>
                  </a:lnTo>
                  <a:lnTo>
                    <a:pt x="27281" y="147683"/>
                  </a:lnTo>
                  <a:close/>
                  <a:moveTo>
                    <a:pt x="40414" y="147683"/>
                  </a:moveTo>
                  <a:lnTo>
                    <a:pt x="40414" y="153768"/>
                  </a:lnTo>
                  <a:lnTo>
                    <a:pt x="34008" y="153768"/>
                  </a:lnTo>
                  <a:lnTo>
                    <a:pt x="34008" y="147683"/>
                  </a:lnTo>
                  <a:close/>
                  <a:moveTo>
                    <a:pt x="47140" y="147683"/>
                  </a:moveTo>
                  <a:lnTo>
                    <a:pt x="47140" y="153768"/>
                  </a:lnTo>
                  <a:lnTo>
                    <a:pt x="40753" y="153768"/>
                  </a:lnTo>
                  <a:lnTo>
                    <a:pt x="40753" y="147683"/>
                  </a:lnTo>
                  <a:close/>
                  <a:moveTo>
                    <a:pt x="53885" y="147683"/>
                  </a:moveTo>
                  <a:lnTo>
                    <a:pt x="53885" y="153768"/>
                  </a:lnTo>
                  <a:lnTo>
                    <a:pt x="47479" y="153768"/>
                  </a:lnTo>
                  <a:lnTo>
                    <a:pt x="47479" y="147683"/>
                  </a:lnTo>
                  <a:close/>
                  <a:moveTo>
                    <a:pt x="60611" y="147683"/>
                  </a:moveTo>
                  <a:lnTo>
                    <a:pt x="60611" y="153768"/>
                  </a:lnTo>
                  <a:lnTo>
                    <a:pt x="54206" y="153768"/>
                  </a:lnTo>
                  <a:lnTo>
                    <a:pt x="54206" y="147683"/>
                  </a:lnTo>
                  <a:close/>
                  <a:moveTo>
                    <a:pt x="67338" y="147683"/>
                  </a:moveTo>
                  <a:lnTo>
                    <a:pt x="67338" y="153768"/>
                  </a:lnTo>
                  <a:lnTo>
                    <a:pt x="60950" y="153768"/>
                  </a:lnTo>
                  <a:lnTo>
                    <a:pt x="60950" y="147683"/>
                  </a:lnTo>
                  <a:close/>
                  <a:moveTo>
                    <a:pt x="74083" y="147683"/>
                  </a:moveTo>
                  <a:lnTo>
                    <a:pt x="74083" y="153768"/>
                  </a:lnTo>
                  <a:lnTo>
                    <a:pt x="67677" y="153768"/>
                  </a:lnTo>
                  <a:lnTo>
                    <a:pt x="67677" y="147683"/>
                  </a:lnTo>
                  <a:close/>
                  <a:moveTo>
                    <a:pt x="80809" y="147683"/>
                  </a:moveTo>
                  <a:lnTo>
                    <a:pt x="80809" y="153768"/>
                  </a:lnTo>
                  <a:lnTo>
                    <a:pt x="74422" y="153768"/>
                  </a:lnTo>
                  <a:lnTo>
                    <a:pt x="74422" y="147683"/>
                  </a:lnTo>
                  <a:close/>
                  <a:moveTo>
                    <a:pt x="87554" y="147683"/>
                  </a:moveTo>
                  <a:lnTo>
                    <a:pt x="87554" y="153768"/>
                  </a:lnTo>
                  <a:lnTo>
                    <a:pt x="81148" y="153768"/>
                  </a:lnTo>
                  <a:lnTo>
                    <a:pt x="81148" y="147683"/>
                  </a:lnTo>
                  <a:close/>
                  <a:moveTo>
                    <a:pt x="94281" y="147683"/>
                  </a:moveTo>
                  <a:lnTo>
                    <a:pt x="94281" y="153768"/>
                  </a:lnTo>
                  <a:lnTo>
                    <a:pt x="87893" y="153768"/>
                  </a:lnTo>
                  <a:lnTo>
                    <a:pt x="87893" y="147683"/>
                  </a:lnTo>
                  <a:close/>
                  <a:moveTo>
                    <a:pt x="101007" y="147683"/>
                  </a:moveTo>
                  <a:lnTo>
                    <a:pt x="101007" y="153768"/>
                  </a:lnTo>
                  <a:lnTo>
                    <a:pt x="94620" y="153768"/>
                  </a:lnTo>
                  <a:lnTo>
                    <a:pt x="94620" y="147683"/>
                  </a:lnTo>
                  <a:close/>
                  <a:moveTo>
                    <a:pt x="107752" y="147683"/>
                  </a:moveTo>
                  <a:lnTo>
                    <a:pt x="107752" y="153768"/>
                  </a:lnTo>
                  <a:lnTo>
                    <a:pt x="101346" y="153768"/>
                  </a:lnTo>
                  <a:lnTo>
                    <a:pt x="101346" y="147683"/>
                  </a:lnTo>
                  <a:close/>
                  <a:moveTo>
                    <a:pt x="114478" y="147683"/>
                  </a:moveTo>
                  <a:lnTo>
                    <a:pt x="114478" y="153768"/>
                  </a:lnTo>
                  <a:lnTo>
                    <a:pt x="108091" y="153768"/>
                  </a:lnTo>
                  <a:lnTo>
                    <a:pt x="108091" y="147683"/>
                  </a:lnTo>
                  <a:close/>
                  <a:moveTo>
                    <a:pt x="121223" y="147683"/>
                  </a:moveTo>
                  <a:lnTo>
                    <a:pt x="121223" y="153768"/>
                  </a:lnTo>
                  <a:lnTo>
                    <a:pt x="114817" y="153768"/>
                  </a:lnTo>
                  <a:lnTo>
                    <a:pt x="114817" y="147683"/>
                  </a:lnTo>
                  <a:close/>
                  <a:moveTo>
                    <a:pt x="127950" y="147683"/>
                  </a:moveTo>
                  <a:lnTo>
                    <a:pt x="127950" y="153768"/>
                  </a:lnTo>
                  <a:lnTo>
                    <a:pt x="121562" y="153768"/>
                  </a:lnTo>
                  <a:lnTo>
                    <a:pt x="121562" y="147683"/>
                  </a:lnTo>
                  <a:close/>
                  <a:moveTo>
                    <a:pt x="134694" y="147683"/>
                  </a:moveTo>
                  <a:lnTo>
                    <a:pt x="134694" y="153768"/>
                  </a:lnTo>
                  <a:lnTo>
                    <a:pt x="128289" y="153768"/>
                  </a:lnTo>
                  <a:lnTo>
                    <a:pt x="128289" y="147683"/>
                  </a:lnTo>
                  <a:close/>
                  <a:moveTo>
                    <a:pt x="141421" y="147683"/>
                  </a:moveTo>
                  <a:lnTo>
                    <a:pt x="141421" y="153768"/>
                  </a:lnTo>
                  <a:lnTo>
                    <a:pt x="135033" y="153768"/>
                  </a:lnTo>
                  <a:lnTo>
                    <a:pt x="135033" y="147683"/>
                  </a:lnTo>
                  <a:close/>
                  <a:moveTo>
                    <a:pt x="148148" y="147683"/>
                  </a:moveTo>
                  <a:lnTo>
                    <a:pt x="148148" y="153768"/>
                  </a:lnTo>
                  <a:lnTo>
                    <a:pt x="141760" y="153768"/>
                  </a:lnTo>
                  <a:lnTo>
                    <a:pt x="141760" y="147683"/>
                  </a:lnTo>
                  <a:close/>
                  <a:moveTo>
                    <a:pt x="154892" y="147683"/>
                  </a:moveTo>
                  <a:lnTo>
                    <a:pt x="154892" y="153768"/>
                  </a:lnTo>
                  <a:lnTo>
                    <a:pt x="148487" y="153768"/>
                  </a:lnTo>
                  <a:lnTo>
                    <a:pt x="148487" y="147683"/>
                  </a:lnTo>
                  <a:close/>
                  <a:moveTo>
                    <a:pt x="161619" y="147683"/>
                  </a:moveTo>
                  <a:lnTo>
                    <a:pt x="161619" y="153768"/>
                  </a:lnTo>
                  <a:lnTo>
                    <a:pt x="155231" y="153768"/>
                  </a:lnTo>
                  <a:lnTo>
                    <a:pt x="155231" y="147683"/>
                  </a:lnTo>
                  <a:close/>
                  <a:moveTo>
                    <a:pt x="168363" y="147683"/>
                  </a:moveTo>
                  <a:lnTo>
                    <a:pt x="168363" y="153768"/>
                  </a:lnTo>
                  <a:lnTo>
                    <a:pt x="161958" y="153768"/>
                  </a:lnTo>
                  <a:lnTo>
                    <a:pt x="161958" y="147683"/>
                  </a:lnTo>
                  <a:close/>
                  <a:moveTo>
                    <a:pt x="175090" y="147683"/>
                  </a:moveTo>
                  <a:lnTo>
                    <a:pt x="175090" y="153768"/>
                  </a:lnTo>
                  <a:lnTo>
                    <a:pt x="168702" y="153768"/>
                  </a:lnTo>
                  <a:lnTo>
                    <a:pt x="168702" y="147683"/>
                  </a:lnTo>
                  <a:close/>
                  <a:moveTo>
                    <a:pt x="181834" y="147683"/>
                  </a:moveTo>
                  <a:lnTo>
                    <a:pt x="181834" y="153768"/>
                  </a:lnTo>
                  <a:lnTo>
                    <a:pt x="175429" y="153768"/>
                  </a:lnTo>
                  <a:lnTo>
                    <a:pt x="175429" y="147683"/>
                  </a:lnTo>
                  <a:close/>
                  <a:moveTo>
                    <a:pt x="188561" y="147683"/>
                  </a:moveTo>
                  <a:lnTo>
                    <a:pt x="188561" y="153768"/>
                  </a:lnTo>
                  <a:lnTo>
                    <a:pt x="182173" y="153768"/>
                  </a:lnTo>
                  <a:lnTo>
                    <a:pt x="182173" y="147683"/>
                  </a:lnTo>
                  <a:close/>
                  <a:moveTo>
                    <a:pt x="195288" y="147683"/>
                  </a:moveTo>
                  <a:lnTo>
                    <a:pt x="195288" y="153768"/>
                  </a:lnTo>
                  <a:lnTo>
                    <a:pt x="188900" y="153768"/>
                  </a:lnTo>
                  <a:lnTo>
                    <a:pt x="188900" y="147683"/>
                  </a:lnTo>
                  <a:close/>
                  <a:moveTo>
                    <a:pt x="202032" y="147683"/>
                  </a:moveTo>
                  <a:lnTo>
                    <a:pt x="202032" y="153768"/>
                  </a:lnTo>
                  <a:lnTo>
                    <a:pt x="195627" y="153768"/>
                  </a:lnTo>
                  <a:lnTo>
                    <a:pt x="195627" y="147683"/>
                  </a:lnTo>
                  <a:close/>
                  <a:moveTo>
                    <a:pt x="208759" y="147683"/>
                  </a:moveTo>
                  <a:lnTo>
                    <a:pt x="208759" y="153768"/>
                  </a:lnTo>
                  <a:lnTo>
                    <a:pt x="202371" y="153768"/>
                  </a:lnTo>
                  <a:lnTo>
                    <a:pt x="202371" y="147683"/>
                  </a:lnTo>
                  <a:close/>
                  <a:moveTo>
                    <a:pt x="215504" y="147683"/>
                  </a:moveTo>
                  <a:lnTo>
                    <a:pt x="215504" y="153768"/>
                  </a:lnTo>
                  <a:lnTo>
                    <a:pt x="209098" y="153768"/>
                  </a:lnTo>
                  <a:lnTo>
                    <a:pt x="209098" y="147683"/>
                  </a:lnTo>
                  <a:close/>
                  <a:moveTo>
                    <a:pt x="222230" y="147683"/>
                  </a:moveTo>
                  <a:lnTo>
                    <a:pt x="222230" y="153768"/>
                  </a:lnTo>
                  <a:lnTo>
                    <a:pt x="215843" y="153768"/>
                  </a:lnTo>
                  <a:lnTo>
                    <a:pt x="215843" y="147683"/>
                  </a:lnTo>
                  <a:close/>
                  <a:moveTo>
                    <a:pt x="228975" y="147683"/>
                  </a:moveTo>
                  <a:lnTo>
                    <a:pt x="228975" y="153768"/>
                  </a:lnTo>
                  <a:lnTo>
                    <a:pt x="222569" y="153768"/>
                  </a:lnTo>
                  <a:lnTo>
                    <a:pt x="222569" y="147683"/>
                  </a:lnTo>
                  <a:close/>
                  <a:moveTo>
                    <a:pt x="235701" y="147683"/>
                  </a:moveTo>
                  <a:lnTo>
                    <a:pt x="235701" y="153768"/>
                  </a:lnTo>
                  <a:lnTo>
                    <a:pt x="229296" y="153768"/>
                  </a:lnTo>
                  <a:lnTo>
                    <a:pt x="229296" y="147683"/>
                  </a:lnTo>
                  <a:close/>
                  <a:moveTo>
                    <a:pt x="242428" y="147683"/>
                  </a:moveTo>
                  <a:lnTo>
                    <a:pt x="242428" y="153768"/>
                  </a:lnTo>
                  <a:lnTo>
                    <a:pt x="236040" y="153768"/>
                  </a:lnTo>
                  <a:lnTo>
                    <a:pt x="236040" y="147683"/>
                  </a:lnTo>
                  <a:close/>
                  <a:moveTo>
                    <a:pt x="249173" y="147683"/>
                  </a:moveTo>
                  <a:lnTo>
                    <a:pt x="249173" y="153768"/>
                  </a:lnTo>
                  <a:lnTo>
                    <a:pt x="242767" y="153768"/>
                  </a:lnTo>
                  <a:lnTo>
                    <a:pt x="242767" y="147683"/>
                  </a:lnTo>
                  <a:close/>
                  <a:moveTo>
                    <a:pt x="255899" y="147683"/>
                  </a:moveTo>
                  <a:lnTo>
                    <a:pt x="255899" y="153768"/>
                  </a:lnTo>
                  <a:lnTo>
                    <a:pt x="249512" y="153768"/>
                  </a:lnTo>
                  <a:lnTo>
                    <a:pt x="249512" y="147683"/>
                  </a:lnTo>
                  <a:close/>
                  <a:moveTo>
                    <a:pt x="262644" y="147683"/>
                  </a:moveTo>
                  <a:lnTo>
                    <a:pt x="262644" y="153768"/>
                  </a:lnTo>
                  <a:lnTo>
                    <a:pt x="256238" y="153768"/>
                  </a:lnTo>
                  <a:lnTo>
                    <a:pt x="256238" y="147683"/>
                  </a:lnTo>
                  <a:close/>
                  <a:moveTo>
                    <a:pt x="269370" y="147683"/>
                  </a:moveTo>
                  <a:lnTo>
                    <a:pt x="269370" y="153768"/>
                  </a:lnTo>
                  <a:lnTo>
                    <a:pt x="262983" y="153768"/>
                  </a:lnTo>
                  <a:lnTo>
                    <a:pt x="262983" y="147683"/>
                  </a:lnTo>
                  <a:close/>
                  <a:moveTo>
                    <a:pt x="276115" y="147683"/>
                  </a:moveTo>
                  <a:lnTo>
                    <a:pt x="276115" y="153768"/>
                  </a:lnTo>
                  <a:lnTo>
                    <a:pt x="269709" y="153768"/>
                  </a:lnTo>
                  <a:lnTo>
                    <a:pt x="269709" y="147683"/>
                  </a:lnTo>
                  <a:close/>
                  <a:moveTo>
                    <a:pt x="282842" y="147683"/>
                  </a:moveTo>
                  <a:lnTo>
                    <a:pt x="282842" y="153768"/>
                  </a:lnTo>
                  <a:lnTo>
                    <a:pt x="276436" y="153768"/>
                  </a:lnTo>
                  <a:lnTo>
                    <a:pt x="276436" y="147683"/>
                  </a:lnTo>
                  <a:close/>
                  <a:moveTo>
                    <a:pt x="6745" y="154089"/>
                  </a:moveTo>
                  <a:lnTo>
                    <a:pt x="6745" y="160173"/>
                  </a:lnTo>
                  <a:lnTo>
                    <a:pt x="339" y="160173"/>
                  </a:lnTo>
                  <a:lnTo>
                    <a:pt x="339" y="154089"/>
                  </a:lnTo>
                  <a:close/>
                  <a:moveTo>
                    <a:pt x="13471" y="154089"/>
                  </a:moveTo>
                  <a:lnTo>
                    <a:pt x="13471" y="160173"/>
                  </a:lnTo>
                  <a:lnTo>
                    <a:pt x="7066" y="160173"/>
                  </a:lnTo>
                  <a:lnTo>
                    <a:pt x="7066" y="154089"/>
                  </a:lnTo>
                  <a:close/>
                  <a:moveTo>
                    <a:pt x="20198" y="154089"/>
                  </a:moveTo>
                  <a:lnTo>
                    <a:pt x="20198" y="160173"/>
                  </a:lnTo>
                  <a:lnTo>
                    <a:pt x="13810" y="160173"/>
                  </a:lnTo>
                  <a:lnTo>
                    <a:pt x="13810" y="154089"/>
                  </a:lnTo>
                  <a:close/>
                  <a:moveTo>
                    <a:pt x="26942" y="154089"/>
                  </a:moveTo>
                  <a:lnTo>
                    <a:pt x="26942" y="160173"/>
                  </a:lnTo>
                  <a:lnTo>
                    <a:pt x="20537" y="160173"/>
                  </a:lnTo>
                  <a:lnTo>
                    <a:pt x="20537" y="154089"/>
                  </a:lnTo>
                  <a:close/>
                  <a:moveTo>
                    <a:pt x="33669" y="154089"/>
                  </a:moveTo>
                  <a:lnTo>
                    <a:pt x="33669" y="160173"/>
                  </a:lnTo>
                  <a:lnTo>
                    <a:pt x="27281" y="160173"/>
                  </a:lnTo>
                  <a:lnTo>
                    <a:pt x="27281" y="154089"/>
                  </a:lnTo>
                  <a:close/>
                  <a:moveTo>
                    <a:pt x="40414" y="154089"/>
                  </a:moveTo>
                  <a:lnTo>
                    <a:pt x="40414" y="160173"/>
                  </a:lnTo>
                  <a:lnTo>
                    <a:pt x="34008" y="160173"/>
                  </a:lnTo>
                  <a:lnTo>
                    <a:pt x="34008" y="154089"/>
                  </a:lnTo>
                  <a:close/>
                  <a:moveTo>
                    <a:pt x="47140" y="154089"/>
                  </a:moveTo>
                  <a:lnTo>
                    <a:pt x="47140" y="160173"/>
                  </a:lnTo>
                  <a:lnTo>
                    <a:pt x="40753" y="160173"/>
                  </a:lnTo>
                  <a:lnTo>
                    <a:pt x="40753" y="154089"/>
                  </a:lnTo>
                  <a:close/>
                  <a:moveTo>
                    <a:pt x="53885" y="154089"/>
                  </a:moveTo>
                  <a:lnTo>
                    <a:pt x="53885" y="160173"/>
                  </a:lnTo>
                  <a:lnTo>
                    <a:pt x="47479" y="160173"/>
                  </a:lnTo>
                  <a:lnTo>
                    <a:pt x="47479" y="154089"/>
                  </a:lnTo>
                  <a:close/>
                  <a:moveTo>
                    <a:pt x="60611" y="154089"/>
                  </a:moveTo>
                  <a:lnTo>
                    <a:pt x="60611" y="160173"/>
                  </a:lnTo>
                  <a:lnTo>
                    <a:pt x="54206" y="160173"/>
                  </a:lnTo>
                  <a:lnTo>
                    <a:pt x="54206" y="154089"/>
                  </a:lnTo>
                  <a:close/>
                  <a:moveTo>
                    <a:pt x="67338" y="154089"/>
                  </a:moveTo>
                  <a:lnTo>
                    <a:pt x="67338" y="160173"/>
                  </a:lnTo>
                  <a:lnTo>
                    <a:pt x="60950" y="160173"/>
                  </a:lnTo>
                  <a:lnTo>
                    <a:pt x="60950" y="154089"/>
                  </a:lnTo>
                  <a:close/>
                  <a:moveTo>
                    <a:pt x="74083" y="154089"/>
                  </a:moveTo>
                  <a:lnTo>
                    <a:pt x="74083" y="160173"/>
                  </a:lnTo>
                  <a:lnTo>
                    <a:pt x="67677" y="160173"/>
                  </a:lnTo>
                  <a:lnTo>
                    <a:pt x="67677" y="154089"/>
                  </a:lnTo>
                  <a:close/>
                  <a:moveTo>
                    <a:pt x="80809" y="154089"/>
                  </a:moveTo>
                  <a:lnTo>
                    <a:pt x="80809" y="160173"/>
                  </a:lnTo>
                  <a:lnTo>
                    <a:pt x="74422" y="160173"/>
                  </a:lnTo>
                  <a:lnTo>
                    <a:pt x="74422" y="154089"/>
                  </a:lnTo>
                  <a:close/>
                  <a:moveTo>
                    <a:pt x="87554" y="154089"/>
                  </a:moveTo>
                  <a:lnTo>
                    <a:pt x="87554" y="160173"/>
                  </a:lnTo>
                  <a:lnTo>
                    <a:pt x="81148" y="160173"/>
                  </a:lnTo>
                  <a:lnTo>
                    <a:pt x="81148" y="154089"/>
                  </a:lnTo>
                  <a:close/>
                  <a:moveTo>
                    <a:pt x="94281" y="154089"/>
                  </a:moveTo>
                  <a:lnTo>
                    <a:pt x="94281" y="160173"/>
                  </a:lnTo>
                  <a:lnTo>
                    <a:pt x="87893" y="160173"/>
                  </a:lnTo>
                  <a:lnTo>
                    <a:pt x="87893" y="154089"/>
                  </a:lnTo>
                  <a:close/>
                  <a:moveTo>
                    <a:pt x="101007" y="154089"/>
                  </a:moveTo>
                  <a:lnTo>
                    <a:pt x="101007" y="160173"/>
                  </a:lnTo>
                  <a:lnTo>
                    <a:pt x="94620" y="160173"/>
                  </a:lnTo>
                  <a:lnTo>
                    <a:pt x="94620" y="154089"/>
                  </a:lnTo>
                  <a:close/>
                  <a:moveTo>
                    <a:pt x="107752" y="154089"/>
                  </a:moveTo>
                  <a:lnTo>
                    <a:pt x="107752" y="160173"/>
                  </a:lnTo>
                  <a:lnTo>
                    <a:pt x="101346" y="160173"/>
                  </a:lnTo>
                  <a:lnTo>
                    <a:pt x="101346" y="154089"/>
                  </a:lnTo>
                  <a:close/>
                  <a:moveTo>
                    <a:pt x="114478" y="154089"/>
                  </a:moveTo>
                  <a:lnTo>
                    <a:pt x="114478" y="160173"/>
                  </a:lnTo>
                  <a:lnTo>
                    <a:pt x="108091" y="160173"/>
                  </a:lnTo>
                  <a:lnTo>
                    <a:pt x="108091" y="154089"/>
                  </a:lnTo>
                  <a:close/>
                  <a:moveTo>
                    <a:pt x="121223" y="154089"/>
                  </a:moveTo>
                  <a:lnTo>
                    <a:pt x="121223" y="160173"/>
                  </a:lnTo>
                  <a:lnTo>
                    <a:pt x="114817" y="160173"/>
                  </a:lnTo>
                  <a:lnTo>
                    <a:pt x="114817" y="154089"/>
                  </a:lnTo>
                  <a:close/>
                  <a:moveTo>
                    <a:pt x="127950" y="154089"/>
                  </a:moveTo>
                  <a:lnTo>
                    <a:pt x="127950" y="160173"/>
                  </a:lnTo>
                  <a:lnTo>
                    <a:pt x="121562" y="160173"/>
                  </a:lnTo>
                  <a:lnTo>
                    <a:pt x="121562" y="154089"/>
                  </a:lnTo>
                  <a:close/>
                  <a:moveTo>
                    <a:pt x="134694" y="154089"/>
                  </a:moveTo>
                  <a:lnTo>
                    <a:pt x="134694" y="160173"/>
                  </a:lnTo>
                  <a:lnTo>
                    <a:pt x="128289" y="160173"/>
                  </a:lnTo>
                  <a:lnTo>
                    <a:pt x="128289" y="154089"/>
                  </a:lnTo>
                  <a:close/>
                  <a:moveTo>
                    <a:pt x="141421" y="154089"/>
                  </a:moveTo>
                  <a:lnTo>
                    <a:pt x="141421" y="160173"/>
                  </a:lnTo>
                  <a:lnTo>
                    <a:pt x="135033" y="160173"/>
                  </a:lnTo>
                  <a:lnTo>
                    <a:pt x="135033" y="154089"/>
                  </a:lnTo>
                  <a:close/>
                  <a:moveTo>
                    <a:pt x="148148" y="154089"/>
                  </a:moveTo>
                  <a:lnTo>
                    <a:pt x="148148" y="160173"/>
                  </a:lnTo>
                  <a:lnTo>
                    <a:pt x="141760" y="160173"/>
                  </a:lnTo>
                  <a:lnTo>
                    <a:pt x="141760" y="154089"/>
                  </a:lnTo>
                  <a:close/>
                  <a:moveTo>
                    <a:pt x="154892" y="154089"/>
                  </a:moveTo>
                  <a:lnTo>
                    <a:pt x="154892" y="160173"/>
                  </a:lnTo>
                  <a:lnTo>
                    <a:pt x="148487" y="160173"/>
                  </a:lnTo>
                  <a:lnTo>
                    <a:pt x="148487" y="154089"/>
                  </a:lnTo>
                  <a:close/>
                  <a:moveTo>
                    <a:pt x="161619" y="154089"/>
                  </a:moveTo>
                  <a:lnTo>
                    <a:pt x="161619" y="160173"/>
                  </a:lnTo>
                  <a:lnTo>
                    <a:pt x="155231" y="160173"/>
                  </a:lnTo>
                  <a:lnTo>
                    <a:pt x="155231" y="154089"/>
                  </a:lnTo>
                  <a:close/>
                  <a:moveTo>
                    <a:pt x="168363" y="154089"/>
                  </a:moveTo>
                  <a:lnTo>
                    <a:pt x="168363" y="160173"/>
                  </a:lnTo>
                  <a:lnTo>
                    <a:pt x="161958" y="160173"/>
                  </a:lnTo>
                  <a:lnTo>
                    <a:pt x="161958" y="154089"/>
                  </a:lnTo>
                  <a:close/>
                  <a:moveTo>
                    <a:pt x="175090" y="154089"/>
                  </a:moveTo>
                  <a:lnTo>
                    <a:pt x="175090" y="160173"/>
                  </a:lnTo>
                  <a:lnTo>
                    <a:pt x="168702" y="160173"/>
                  </a:lnTo>
                  <a:lnTo>
                    <a:pt x="168702" y="154089"/>
                  </a:lnTo>
                  <a:close/>
                  <a:moveTo>
                    <a:pt x="181834" y="154089"/>
                  </a:moveTo>
                  <a:lnTo>
                    <a:pt x="181834" y="160173"/>
                  </a:lnTo>
                  <a:lnTo>
                    <a:pt x="175429" y="160173"/>
                  </a:lnTo>
                  <a:lnTo>
                    <a:pt x="175429" y="154089"/>
                  </a:lnTo>
                  <a:close/>
                  <a:moveTo>
                    <a:pt x="188561" y="154089"/>
                  </a:moveTo>
                  <a:lnTo>
                    <a:pt x="188561" y="160173"/>
                  </a:lnTo>
                  <a:lnTo>
                    <a:pt x="182173" y="160173"/>
                  </a:lnTo>
                  <a:lnTo>
                    <a:pt x="182173" y="154089"/>
                  </a:lnTo>
                  <a:close/>
                  <a:moveTo>
                    <a:pt x="195288" y="154089"/>
                  </a:moveTo>
                  <a:lnTo>
                    <a:pt x="195288" y="160173"/>
                  </a:lnTo>
                  <a:lnTo>
                    <a:pt x="188900" y="160173"/>
                  </a:lnTo>
                  <a:lnTo>
                    <a:pt x="188900" y="154089"/>
                  </a:lnTo>
                  <a:close/>
                  <a:moveTo>
                    <a:pt x="202032" y="154089"/>
                  </a:moveTo>
                  <a:lnTo>
                    <a:pt x="202032" y="160173"/>
                  </a:lnTo>
                  <a:lnTo>
                    <a:pt x="195627" y="160173"/>
                  </a:lnTo>
                  <a:lnTo>
                    <a:pt x="195627" y="154089"/>
                  </a:lnTo>
                  <a:close/>
                  <a:moveTo>
                    <a:pt x="208759" y="154089"/>
                  </a:moveTo>
                  <a:lnTo>
                    <a:pt x="208759" y="160173"/>
                  </a:lnTo>
                  <a:lnTo>
                    <a:pt x="202371" y="160173"/>
                  </a:lnTo>
                  <a:lnTo>
                    <a:pt x="202371" y="154089"/>
                  </a:lnTo>
                  <a:close/>
                  <a:moveTo>
                    <a:pt x="215504" y="154089"/>
                  </a:moveTo>
                  <a:lnTo>
                    <a:pt x="215504" y="160173"/>
                  </a:lnTo>
                  <a:lnTo>
                    <a:pt x="209098" y="160173"/>
                  </a:lnTo>
                  <a:lnTo>
                    <a:pt x="209098" y="154089"/>
                  </a:lnTo>
                  <a:close/>
                  <a:moveTo>
                    <a:pt x="222230" y="154089"/>
                  </a:moveTo>
                  <a:lnTo>
                    <a:pt x="222230" y="160173"/>
                  </a:lnTo>
                  <a:lnTo>
                    <a:pt x="215843" y="160173"/>
                  </a:lnTo>
                  <a:lnTo>
                    <a:pt x="215843" y="154089"/>
                  </a:lnTo>
                  <a:close/>
                  <a:moveTo>
                    <a:pt x="228975" y="154089"/>
                  </a:moveTo>
                  <a:lnTo>
                    <a:pt x="228975" y="160173"/>
                  </a:lnTo>
                  <a:lnTo>
                    <a:pt x="222569" y="160173"/>
                  </a:lnTo>
                  <a:lnTo>
                    <a:pt x="222569" y="154089"/>
                  </a:lnTo>
                  <a:close/>
                  <a:moveTo>
                    <a:pt x="235701" y="154089"/>
                  </a:moveTo>
                  <a:lnTo>
                    <a:pt x="235701" y="160173"/>
                  </a:lnTo>
                  <a:lnTo>
                    <a:pt x="229296" y="160173"/>
                  </a:lnTo>
                  <a:lnTo>
                    <a:pt x="229296" y="154089"/>
                  </a:lnTo>
                  <a:close/>
                  <a:moveTo>
                    <a:pt x="242428" y="154089"/>
                  </a:moveTo>
                  <a:lnTo>
                    <a:pt x="242428" y="160173"/>
                  </a:lnTo>
                  <a:lnTo>
                    <a:pt x="236040" y="160173"/>
                  </a:lnTo>
                  <a:lnTo>
                    <a:pt x="236040" y="154089"/>
                  </a:lnTo>
                  <a:close/>
                  <a:moveTo>
                    <a:pt x="249173" y="154089"/>
                  </a:moveTo>
                  <a:lnTo>
                    <a:pt x="249173" y="160173"/>
                  </a:lnTo>
                  <a:lnTo>
                    <a:pt x="242767" y="160173"/>
                  </a:lnTo>
                  <a:lnTo>
                    <a:pt x="242767" y="154089"/>
                  </a:lnTo>
                  <a:close/>
                  <a:moveTo>
                    <a:pt x="255899" y="154089"/>
                  </a:moveTo>
                  <a:lnTo>
                    <a:pt x="255899" y="160173"/>
                  </a:lnTo>
                  <a:lnTo>
                    <a:pt x="249512" y="160173"/>
                  </a:lnTo>
                  <a:lnTo>
                    <a:pt x="249512" y="154089"/>
                  </a:lnTo>
                  <a:close/>
                  <a:moveTo>
                    <a:pt x="262644" y="154089"/>
                  </a:moveTo>
                  <a:lnTo>
                    <a:pt x="262644" y="160173"/>
                  </a:lnTo>
                  <a:lnTo>
                    <a:pt x="256238" y="160173"/>
                  </a:lnTo>
                  <a:lnTo>
                    <a:pt x="256238" y="154089"/>
                  </a:lnTo>
                  <a:close/>
                  <a:moveTo>
                    <a:pt x="269370" y="154089"/>
                  </a:moveTo>
                  <a:lnTo>
                    <a:pt x="269370" y="160173"/>
                  </a:lnTo>
                  <a:lnTo>
                    <a:pt x="262983" y="160173"/>
                  </a:lnTo>
                  <a:lnTo>
                    <a:pt x="262983" y="154089"/>
                  </a:lnTo>
                  <a:close/>
                  <a:moveTo>
                    <a:pt x="276115" y="154089"/>
                  </a:moveTo>
                  <a:lnTo>
                    <a:pt x="276115" y="160173"/>
                  </a:lnTo>
                  <a:lnTo>
                    <a:pt x="269709" y="160173"/>
                  </a:lnTo>
                  <a:lnTo>
                    <a:pt x="269709" y="154089"/>
                  </a:lnTo>
                  <a:close/>
                  <a:moveTo>
                    <a:pt x="282842" y="154089"/>
                  </a:moveTo>
                  <a:lnTo>
                    <a:pt x="282842" y="160173"/>
                  </a:lnTo>
                  <a:lnTo>
                    <a:pt x="276436" y="160173"/>
                  </a:lnTo>
                  <a:lnTo>
                    <a:pt x="276436" y="154089"/>
                  </a:lnTo>
                  <a:close/>
                  <a:moveTo>
                    <a:pt x="178" y="0"/>
                  </a:moveTo>
                  <a:lnTo>
                    <a:pt x="178" y="161"/>
                  </a:lnTo>
                  <a:lnTo>
                    <a:pt x="0" y="161"/>
                  </a:lnTo>
                  <a:lnTo>
                    <a:pt x="0" y="160334"/>
                  </a:lnTo>
                  <a:lnTo>
                    <a:pt x="178" y="160334"/>
                  </a:lnTo>
                  <a:lnTo>
                    <a:pt x="178" y="160494"/>
                  </a:lnTo>
                  <a:lnTo>
                    <a:pt x="285482" y="160494"/>
                  </a:lnTo>
                  <a:lnTo>
                    <a:pt x="285482" y="160173"/>
                  </a:lnTo>
                  <a:lnTo>
                    <a:pt x="283181" y="160173"/>
                  </a:lnTo>
                  <a:lnTo>
                    <a:pt x="283181" y="154089"/>
                  </a:lnTo>
                  <a:lnTo>
                    <a:pt x="285482" y="154089"/>
                  </a:lnTo>
                  <a:lnTo>
                    <a:pt x="285482" y="153768"/>
                  </a:lnTo>
                  <a:lnTo>
                    <a:pt x="283181" y="153768"/>
                  </a:lnTo>
                  <a:lnTo>
                    <a:pt x="283181" y="147683"/>
                  </a:lnTo>
                  <a:lnTo>
                    <a:pt x="285482" y="147683"/>
                  </a:lnTo>
                  <a:lnTo>
                    <a:pt x="285482" y="147362"/>
                  </a:lnTo>
                  <a:lnTo>
                    <a:pt x="283181" y="147362"/>
                  </a:lnTo>
                  <a:lnTo>
                    <a:pt x="283181" y="141278"/>
                  </a:lnTo>
                  <a:lnTo>
                    <a:pt x="285482" y="141278"/>
                  </a:lnTo>
                  <a:lnTo>
                    <a:pt x="285482" y="140957"/>
                  </a:lnTo>
                  <a:lnTo>
                    <a:pt x="283181" y="140957"/>
                  </a:lnTo>
                  <a:lnTo>
                    <a:pt x="283181" y="134872"/>
                  </a:lnTo>
                  <a:lnTo>
                    <a:pt x="285482" y="134872"/>
                  </a:lnTo>
                  <a:lnTo>
                    <a:pt x="285482" y="134551"/>
                  </a:lnTo>
                  <a:lnTo>
                    <a:pt x="283181" y="134551"/>
                  </a:lnTo>
                  <a:lnTo>
                    <a:pt x="283181" y="128467"/>
                  </a:lnTo>
                  <a:lnTo>
                    <a:pt x="285482" y="128467"/>
                  </a:lnTo>
                  <a:lnTo>
                    <a:pt x="285482" y="128146"/>
                  </a:lnTo>
                  <a:lnTo>
                    <a:pt x="283181" y="128146"/>
                  </a:lnTo>
                  <a:lnTo>
                    <a:pt x="283181" y="122061"/>
                  </a:lnTo>
                  <a:lnTo>
                    <a:pt x="285482" y="122061"/>
                  </a:lnTo>
                  <a:lnTo>
                    <a:pt x="285482" y="121740"/>
                  </a:lnTo>
                  <a:lnTo>
                    <a:pt x="283181" y="121740"/>
                  </a:lnTo>
                  <a:lnTo>
                    <a:pt x="283181" y="115656"/>
                  </a:lnTo>
                  <a:lnTo>
                    <a:pt x="285482" y="115656"/>
                  </a:lnTo>
                  <a:lnTo>
                    <a:pt x="285482" y="115335"/>
                  </a:lnTo>
                  <a:lnTo>
                    <a:pt x="283181" y="115335"/>
                  </a:lnTo>
                  <a:lnTo>
                    <a:pt x="283181" y="109250"/>
                  </a:lnTo>
                  <a:lnTo>
                    <a:pt x="285482" y="109250"/>
                  </a:lnTo>
                  <a:lnTo>
                    <a:pt x="285482" y="108929"/>
                  </a:lnTo>
                  <a:lnTo>
                    <a:pt x="283181" y="108929"/>
                  </a:lnTo>
                  <a:lnTo>
                    <a:pt x="283181" y="102827"/>
                  </a:lnTo>
                  <a:lnTo>
                    <a:pt x="285482" y="102827"/>
                  </a:lnTo>
                  <a:lnTo>
                    <a:pt x="285482" y="102524"/>
                  </a:lnTo>
                  <a:lnTo>
                    <a:pt x="283181" y="102524"/>
                  </a:lnTo>
                  <a:lnTo>
                    <a:pt x="283181" y="96422"/>
                  </a:lnTo>
                  <a:lnTo>
                    <a:pt x="285482" y="96422"/>
                  </a:lnTo>
                  <a:lnTo>
                    <a:pt x="285482" y="96100"/>
                  </a:lnTo>
                  <a:lnTo>
                    <a:pt x="283181" y="96100"/>
                  </a:lnTo>
                  <a:lnTo>
                    <a:pt x="283181" y="90016"/>
                  </a:lnTo>
                  <a:lnTo>
                    <a:pt x="285482" y="90016"/>
                  </a:lnTo>
                  <a:lnTo>
                    <a:pt x="285482" y="89695"/>
                  </a:lnTo>
                  <a:lnTo>
                    <a:pt x="283181" y="89695"/>
                  </a:lnTo>
                  <a:lnTo>
                    <a:pt x="283181" y="83611"/>
                  </a:lnTo>
                  <a:lnTo>
                    <a:pt x="285482" y="83611"/>
                  </a:lnTo>
                  <a:lnTo>
                    <a:pt x="285482" y="83289"/>
                  </a:lnTo>
                  <a:lnTo>
                    <a:pt x="283181" y="83289"/>
                  </a:lnTo>
                  <a:lnTo>
                    <a:pt x="283181" y="77205"/>
                  </a:lnTo>
                  <a:lnTo>
                    <a:pt x="285482" y="77205"/>
                  </a:lnTo>
                  <a:lnTo>
                    <a:pt x="285482" y="76884"/>
                  </a:lnTo>
                  <a:lnTo>
                    <a:pt x="283181" y="76884"/>
                  </a:lnTo>
                  <a:lnTo>
                    <a:pt x="283181" y="70800"/>
                  </a:lnTo>
                  <a:lnTo>
                    <a:pt x="285482" y="70800"/>
                  </a:lnTo>
                  <a:lnTo>
                    <a:pt x="285482" y="70478"/>
                  </a:lnTo>
                  <a:lnTo>
                    <a:pt x="283181" y="70478"/>
                  </a:lnTo>
                  <a:lnTo>
                    <a:pt x="283181" y="64394"/>
                  </a:lnTo>
                  <a:lnTo>
                    <a:pt x="285482" y="64394"/>
                  </a:lnTo>
                  <a:lnTo>
                    <a:pt x="285482" y="64073"/>
                  </a:lnTo>
                  <a:lnTo>
                    <a:pt x="283181" y="64073"/>
                  </a:lnTo>
                  <a:lnTo>
                    <a:pt x="283181" y="57989"/>
                  </a:lnTo>
                  <a:lnTo>
                    <a:pt x="285482" y="57989"/>
                  </a:lnTo>
                  <a:lnTo>
                    <a:pt x="285482" y="57667"/>
                  </a:lnTo>
                  <a:lnTo>
                    <a:pt x="283181" y="57667"/>
                  </a:lnTo>
                  <a:lnTo>
                    <a:pt x="283181" y="51583"/>
                  </a:lnTo>
                  <a:lnTo>
                    <a:pt x="285482" y="51583"/>
                  </a:lnTo>
                  <a:lnTo>
                    <a:pt x="285482" y="51262"/>
                  </a:lnTo>
                  <a:lnTo>
                    <a:pt x="283181" y="51262"/>
                  </a:lnTo>
                  <a:lnTo>
                    <a:pt x="283181" y="45178"/>
                  </a:lnTo>
                  <a:lnTo>
                    <a:pt x="285482" y="45178"/>
                  </a:lnTo>
                  <a:lnTo>
                    <a:pt x="285482" y="44856"/>
                  </a:lnTo>
                  <a:lnTo>
                    <a:pt x="283181" y="44856"/>
                  </a:lnTo>
                  <a:lnTo>
                    <a:pt x="283181" y="38772"/>
                  </a:lnTo>
                  <a:lnTo>
                    <a:pt x="285482" y="38772"/>
                  </a:lnTo>
                  <a:lnTo>
                    <a:pt x="285482" y="38451"/>
                  </a:lnTo>
                  <a:lnTo>
                    <a:pt x="283181" y="38451"/>
                  </a:lnTo>
                  <a:lnTo>
                    <a:pt x="283181" y="32367"/>
                  </a:lnTo>
                  <a:lnTo>
                    <a:pt x="285482" y="32367"/>
                  </a:lnTo>
                  <a:lnTo>
                    <a:pt x="285482" y="32028"/>
                  </a:lnTo>
                  <a:lnTo>
                    <a:pt x="283181" y="32028"/>
                  </a:lnTo>
                  <a:lnTo>
                    <a:pt x="283181" y="25943"/>
                  </a:lnTo>
                  <a:lnTo>
                    <a:pt x="285482" y="25943"/>
                  </a:lnTo>
                  <a:lnTo>
                    <a:pt x="285482" y="25622"/>
                  </a:lnTo>
                  <a:lnTo>
                    <a:pt x="283181" y="25622"/>
                  </a:lnTo>
                  <a:lnTo>
                    <a:pt x="283181" y="19538"/>
                  </a:lnTo>
                  <a:lnTo>
                    <a:pt x="285482" y="19538"/>
                  </a:lnTo>
                  <a:lnTo>
                    <a:pt x="285482" y="19217"/>
                  </a:lnTo>
                  <a:lnTo>
                    <a:pt x="283181" y="19217"/>
                  </a:lnTo>
                  <a:lnTo>
                    <a:pt x="283181" y="13132"/>
                  </a:lnTo>
                  <a:lnTo>
                    <a:pt x="285482" y="13132"/>
                  </a:lnTo>
                  <a:lnTo>
                    <a:pt x="285482" y="12811"/>
                  </a:lnTo>
                  <a:lnTo>
                    <a:pt x="283181" y="12811"/>
                  </a:lnTo>
                  <a:lnTo>
                    <a:pt x="283181" y="6727"/>
                  </a:lnTo>
                  <a:lnTo>
                    <a:pt x="285482" y="6727"/>
                  </a:lnTo>
                  <a:lnTo>
                    <a:pt x="285482" y="6406"/>
                  </a:lnTo>
                  <a:lnTo>
                    <a:pt x="283181" y="6406"/>
                  </a:lnTo>
                  <a:lnTo>
                    <a:pt x="283181" y="321"/>
                  </a:lnTo>
                  <a:lnTo>
                    <a:pt x="285482" y="321"/>
                  </a:lnTo>
                  <a:lnTo>
                    <a:pt x="285482"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8"/>
            <p:cNvSpPr/>
            <p:nvPr/>
          </p:nvSpPr>
          <p:spPr>
            <a:xfrm>
              <a:off x="576225" y="847300"/>
              <a:ext cx="25" cy="4012375"/>
            </a:xfrm>
            <a:custGeom>
              <a:avLst/>
              <a:gdLst/>
              <a:ahLst/>
              <a:cxnLst/>
              <a:rect l="l" t="t" r="r" b="b"/>
              <a:pathLst>
                <a:path w="1" h="160495" extrusionOk="0">
                  <a:moveTo>
                    <a:pt x="1" y="0"/>
                  </a:moveTo>
                  <a:lnTo>
                    <a:pt x="1" y="160495"/>
                  </a:lnTo>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8"/>
            <p:cNvSpPr/>
            <p:nvPr/>
          </p:nvSpPr>
          <p:spPr>
            <a:xfrm>
              <a:off x="7375175" y="4529125"/>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8"/>
            <p:cNvSpPr/>
            <p:nvPr/>
          </p:nvSpPr>
          <p:spPr>
            <a:xfrm>
              <a:off x="7375175" y="2767150"/>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8"/>
            <p:cNvSpPr/>
            <p:nvPr/>
          </p:nvSpPr>
          <p:spPr>
            <a:xfrm>
              <a:off x="7375175" y="4368975"/>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8"/>
            <p:cNvSpPr/>
            <p:nvPr/>
          </p:nvSpPr>
          <p:spPr>
            <a:xfrm>
              <a:off x="7375175" y="4208850"/>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8"/>
            <p:cNvSpPr/>
            <p:nvPr/>
          </p:nvSpPr>
          <p:spPr>
            <a:xfrm>
              <a:off x="7375175" y="3248025"/>
              <a:ext cx="3150" cy="7600"/>
            </a:xfrm>
            <a:custGeom>
              <a:avLst/>
              <a:gdLst/>
              <a:ahLst/>
              <a:cxnLst/>
              <a:rect l="l" t="t" r="r" b="b"/>
              <a:pathLst>
                <a:path w="126" h="304" extrusionOk="0">
                  <a:moveTo>
                    <a:pt x="0" y="0"/>
                  </a:moveTo>
                  <a:lnTo>
                    <a:pt x="0" y="304"/>
                  </a:lnTo>
                  <a:lnTo>
                    <a:pt x="125" y="304"/>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8"/>
            <p:cNvSpPr/>
            <p:nvPr/>
          </p:nvSpPr>
          <p:spPr>
            <a:xfrm>
              <a:off x="7375175" y="3728425"/>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8"/>
            <p:cNvSpPr/>
            <p:nvPr/>
          </p:nvSpPr>
          <p:spPr>
            <a:xfrm>
              <a:off x="7375175" y="3568300"/>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8"/>
            <p:cNvSpPr/>
            <p:nvPr/>
          </p:nvSpPr>
          <p:spPr>
            <a:xfrm>
              <a:off x="7375175" y="3888575"/>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8"/>
            <p:cNvSpPr/>
            <p:nvPr/>
          </p:nvSpPr>
          <p:spPr>
            <a:xfrm>
              <a:off x="7375175" y="3087425"/>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8"/>
            <p:cNvSpPr/>
            <p:nvPr/>
          </p:nvSpPr>
          <p:spPr>
            <a:xfrm>
              <a:off x="7375175" y="4849400"/>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8"/>
            <p:cNvSpPr/>
            <p:nvPr/>
          </p:nvSpPr>
          <p:spPr>
            <a:xfrm>
              <a:off x="7375175" y="2927300"/>
              <a:ext cx="3150" cy="8050"/>
            </a:xfrm>
            <a:custGeom>
              <a:avLst/>
              <a:gdLst/>
              <a:ahLst/>
              <a:cxnLst/>
              <a:rect l="l" t="t" r="r" b="b"/>
              <a:pathLst>
                <a:path w="126" h="322" extrusionOk="0">
                  <a:moveTo>
                    <a:pt x="0" y="0"/>
                  </a:moveTo>
                  <a:lnTo>
                    <a:pt x="0" y="322"/>
                  </a:lnTo>
                  <a:lnTo>
                    <a:pt x="125" y="322"/>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8"/>
            <p:cNvSpPr/>
            <p:nvPr/>
          </p:nvSpPr>
          <p:spPr>
            <a:xfrm>
              <a:off x="7375175" y="4048700"/>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8"/>
            <p:cNvSpPr/>
            <p:nvPr/>
          </p:nvSpPr>
          <p:spPr>
            <a:xfrm>
              <a:off x="7375175" y="2446875"/>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8"/>
            <p:cNvSpPr/>
            <p:nvPr/>
          </p:nvSpPr>
          <p:spPr>
            <a:xfrm>
              <a:off x="7375175" y="1005200"/>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8"/>
            <p:cNvSpPr/>
            <p:nvPr/>
          </p:nvSpPr>
          <p:spPr>
            <a:xfrm>
              <a:off x="7375175" y="1645750"/>
              <a:ext cx="3150" cy="8500"/>
            </a:xfrm>
            <a:custGeom>
              <a:avLst/>
              <a:gdLst/>
              <a:ahLst/>
              <a:cxnLst/>
              <a:rect l="l" t="t" r="r" b="b"/>
              <a:pathLst>
                <a:path w="126" h="340" extrusionOk="0">
                  <a:moveTo>
                    <a:pt x="0" y="1"/>
                  </a:moveTo>
                  <a:lnTo>
                    <a:pt x="0" y="340"/>
                  </a:lnTo>
                  <a:lnTo>
                    <a:pt x="125" y="340"/>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8"/>
            <p:cNvSpPr/>
            <p:nvPr/>
          </p:nvSpPr>
          <p:spPr>
            <a:xfrm>
              <a:off x="7375175" y="845075"/>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8"/>
            <p:cNvSpPr/>
            <p:nvPr/>
          </p:nvSpPr>
          <p:spPr>
            <a:xfrm>
              <a:off x="7375175" y="1806325"/>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8"/>
            <p:cNvSpPr/>
            <p:nvPr/>
          </p:nvSpPr>
          <p:spPr>
            <a:xfrm>
              <a:off x="7375175" y="2607025"/>
              <a:ext cx="3150" cy="8050"/>
            </a:xfrm>
            <a:custGeom>
              <a:avLst/>
              <a:gdLst/>
              <a:ahLst/>
              <a:cxnLst/>
              <a:rect l="l" t="t" r="r" b="b"/>
              <a:pathLst>
                <a:path w="126" h="322" extrusionOk="0">
                  <a:moveTo>
                    <a:pt x="0" y="0"/>
                  </a:moveTo>
                  <a:lnTo>
                    <a:pt x="0" y="322"/>
                  </a:lnTo>
                  <a:lnTo>
                    <a:pt x="125" y="322"/>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8"/>
            <p:cNvSpPr/>
            <p:nvPr/>
          </p:nvSpPr>
          <p:spPr>
            <a:xfrm>
              <a:off x="7375175" y="1325475"/>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8"/>
            <p:cNvSpPr/>
            <p:nvPr/>
          </p:nvSpPr>
          <p:spPr>
            <a:xfrm>
              <a:off x="7375175" y="1485625"/>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8"/>
            <p:cNvSpPr/>
            <p:nvPr/>
          </p:nvSpPr>
          <p:spPr>
            <a:xfrm>
              <a:off x="7375175" y="2286750"/>
              <a:ext cx="3150" cy="8050"/>
            </a:xfrm>
            <a:custGeom>
              <a:avLst/>
              <a:gdLst/>
              <a:ahLst/>
              <a:cxnLst/>
              <a:rect l="l" t="t" r="r" b="b"/>
              <a:pathLst>
                <a:path w="126" h="322" extrusionOk="0">
                  <a:moveTo>
                    <a:pt x="0" y="0"/>
                  </a:moveTo>
                  <a:lnTo>
                    <a:pt x="0" y="322"/>
                  </a:lnTo>
                  <a:lnTo>
                    <a:pt x="125" y="322"/>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8"/>
            <p:cNvSpPr/>
            <p:nvPr/>
          </p:nvSpPr>
          <p:spPr>
            <a:xfrm>
              <a:off x="7375175" y="1165350"/>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8"/>
            <p:cNvSpPr/>
            <p:nvPr/>
          </p:nvSpPr>
          <p:spPr>
            <a:xfrm>
              <a:off x="7375175" y="4689250"/>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8"/>
            <p:cNvSpPr/>
            <p:nvPr/>
          </p:nvSpPr>
          <p:spPr>
            <a:xfrm>
              <a:off x="7375175" y="3408150"/>
              <a:ext cx="3150" cy="7625"/>
            </a:xfrm>
            <a:custGeom>
              <a:avLst/>
              <a:gdLst/>
              <a:ahLst/>
              <a:cxnLst/>
              <a:rect l="l" t="t" r="r" b="b"/>
              <a:pathLst>
                <a:path w="126" h="305" extrusionOk="0">
                  <a:moveTo>
                    <a:pt x="0" y="1"/>
                  </a:moveTo>
                  <a:lnTo>
                    <a:pt x="0" y="304"/>
                  </a:lnTo>
                  <a:lnTo>
                    <a:pt x="125" y="304"/>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8"/>
            <p:cNvSpPr/>
            <p:nvPr/>
          </p:nvSpPr>
          <p:spPr>
            <a:xfrm>
              <a:off x="7375175" y="1966475"/>
              <a:ext cx="3150" cy="8050"/>
            </a:xfrm>
            <a:custGeom>
              <a:avLst/>
              <a:gdLst/>
              <a:ahLst/>
              <a:cxnLst/>
              <a:rect l="l" t="t" r="r" b="b"/>
              <a:pathLst>
                <a:path w="126" h="322" extrusionOk="0">
                  <a:moveTo>
                    <a:pt x="0" y="0"/>
                  </a:moveTo>
                  <a:lnTo>
                    <a:pt x="0" y="322"/>
                  </a:lnTo>
                  <a:lnTo>
                    <a:pt x="125" y="322"/>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8"/>
            <p:cNvSpPr/>
            <p:nvPr/>
          </p:nvSpPr>
          <p:spPr>
            <a:xfrm>
              <a:off x="7375175" y="2126600"/>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3" name="Google Shape;403;p8"/>
          <p:cNvGrpSpPr/>
          <p:nvPr/>
        </p:nvGrpSpPr>
        <p:grpSpPr>
          <a:xfrm>
            <a:off x="1010850" y="509220"/>
            <a:ext cx="7122300" cy="4114455"/>
            <a:chOff x="1010575" y="509220"/>
            <a:chExt cx="7122300" cy="4114455"/>
          </a:xfrm>
        </p:grpSpPr>
        <p:sp>
          <p:nvSpPr>
            <p:cNvPr id="404" name="Google Shape;404;p8"/>
            <p:cNvSpPr/>
            <p:nvPr/>
          </p:nvSpPr>
          <p:spPr>
            <a:xfrm rot="-175284">
              <a:off x="1101766" y="683630"/>
              <a:ext cx="6939919" cy="3756979"/>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5" name="Google Shape;405;p8"/>
            <p:cNvGrpSpPr/>
            <p:nvPr/>
          </p:nvGrpSpPr>
          <p:grpSpPr>
            <a:xfrm rot="-175133">
              <a:off x="1102231" y="692838"/>
              <a:ext cx="6939298" cy="3756591"/>
              <a:chOff x="209375" y="211350"/>
              <a:chExt cx="8725035" cy="4723300"/>
            </a:xfrm>
          </p:grpSpPr>
          <p:sp>
            <p:nvSpPr>
              <p:cNvPr id="406" name="Google Shape;406;p8"/>
              <p:cNvSpPr/>
              <p:nvPr/>
            </p:nvSpPr>
            <p:spPr>
              <a:xfrm>
                <a:off x="209375" y="211350"/>
                <a:ext cx="8725035" cy="4720703"/>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7" name="Google Shape;407;p8"/>
              <p:cNvCxnSpPr/>
              <p:nvPr/>
            </p:nvCxnSpPr>
            <p:spPr>
              <a:xfrm>
                <a:off x="607100" y="213850"/>
                <a:ext cx="0" cy="4720800"/>
              </a:xfrm>
              <a:prstGeom prst="straightConnector1">
                <a:avLst/>
              </a:prstGeom>
              <a:noFill/>
              <a:ln w="19050" cap="flat" cmpd="sng">
                <a:solidFill>
                  <a:schemeClr val="accent1"/>
                </a:solidFill>
                <a:prstDash val="solid"/>
                <a:round/>
                <a:headEnd type="none" w="med" len="med"/>
                <a:tailEnd type="none" w="med" len="med"/>
              </a:ln>
            </p:spPr>
          </p:cxnSp>
          <p:cxnSp>
            <p:nvCxnSpPr>
              <p:cNvPr id="408" name="Google Shape;408;p8"/>
              <p:cNvCxnSpPr/>
              <p:nvPr/>
            </p:nvCxnSpPr>
            <p:spPr>
              <a:xfrm>
                <a:off x="552800" y="213850"/>
                <a:ext cx="0" cy="4720800"/>
              </a:xfrm>
              <a:prstGeom prst="straightConnector1">
                <a:avLst/>
              </a:prstGeom>
              <a:noFill/>
              <a:ln w="19050" cap="flat" cmpd="sng">
                <a:solidFill>
                  <a:schemeClr val="accent1"/>
                </a:solidFill>
                <a:prstDash val="solid"/>
                <a:round/>
                <a:headEnd type="none" w="med" len="med"/>
                <a:tailEnd type="none" w="med" len="med"/>
              </a:ln>
            </p:spPr>
          </p:cxnSp>
          <p:sp>
            <p:nvSpPr>
              <p:cNvPr id="409" name="Google Shape;409;p8"/>
              <p:cNvSpPr/>
              <p:nvPr/>
            </p:nvSpPr>
            <p:spPr>
              <a:xfrm>
                <a:off x="309638" y="12983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8"/>
              <p:cNvSpPr/>
              <p:nvPr/>
            </p:nvSpPr>
            <p:spPr>
              <a:xfrm>
                <a:off x="309638" y="4856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8"/>
              <p:cNvSpPr/>
              <p:nvPr/>
            </p:nvSpPr>
            <p:spPr>
              <a:xfrm>
                <a:off x="309638" y="45491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8"/>
              <p:cNvSpPr/>
              <p:nvPr/>
            </p:nvSpPr>
            <p:spPr>
              <a:xfrm>
                <a:off x="309638" y="37364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8"/>
              <p:cNvSpPr/>
              <p:nvPr/>
            </p:nvSpPr>
            <p:spPr>
              <a:xfrm>
                <a:off x="309638" y="29237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8"/>
              <p:cNvSpPr/>
              <p:nvPr/>
            </p:nvSpPr>
            <p:spPr>
              <a:xfrm>
                <a:off x="309638" y="21110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15" name="Google Shape;415;p8"/>
          <p:cNvGrpSpPr/>
          <p:nvPr/>
        </p:nvGrpSpPr>
        <p:grpSpPr>
          <a:xfrm>
            <a:off x="-534946" y="124608"/>
            <a:ext cx="9558630" cy="5144067"/>
            <a:chOff x="-534946" y="124608"/>
            <a:chExt cx="9558630" cy="5144067"/>
          </a:xfrm>
        </p:grpSpPr>
        <p:grpSp>
          <p:nvGrpSpPr>
            <p:cNvPr id="416" name="Google Shape;416;p8"/>
            <p:cNvGrpSpPr/>
            <p:nvPr/>
          </p:nvGrpSpPr>
          <p:grpSpPr>
            <a:xfrm rot="10800000" flipH="1">
              <a:off x="-534946" y="3623704"/>
              <a:ext cx="1940335" cy="1644971"/>
              <a:chOff x="-526246" y="128858"/>
              <a:chExt cx="1940335" cy="1644971"/>
            </a:xfrm>
          </p:grpSpPr>
          <p:grpSp>
            <p:nvGrpSpPr>
              <p:cNvPr id="417" name="Google Shape;417;p8"/>
              <p:cNvGrpSpPr/>
              <p:nvPr/>
            </p:nvGrpSpPr>
            <p:grpSpPr>
              <a:xfrm rot="-1788659">
                <a:off x="1029677" y="201277"/>
                <a:ext cx="351497" cy="225982"/>
                <a:chOff x="2671300" y="2198700"/>
                <a:chExt cx="351525" cy="226000"/>
              </a:xfrm>
            </p:grpSpPr>
            <p:sp>
              <p:nvSpPr>
                <p:cNvPr id="418" name="Google Shape;418;p8"/>
                <p:cNvSpPr/>
                <p:nvPr/>
              </p:nvSpPr>
              <p:spPr>
                <a:xfrm>
                  <a:off x="2671300" y="2198700"/>
                  <a:ext cx="351525" cy="225425"/>
                </a:xfrm>
                <a:custGeom>
                  <a:avLst/>
                  <a:gdLst/>
                  <a:ahLst/>
                  <a:cxnLst/>
                  <a:rect l="l" t="t" r="r" b="b"/>
                  <a:pathLst>
                    <a:path w="14061" h="9017" fill="none" extrusionOk="0">
                      <a:moveTo>
                        <a:pt x="2351" y="0"/>
                      </a:moveTo>
                      <a:cubicBezTo>
                        <a:pt x="5547" y="2694"/>
                        <a:pt x="10865" y="6323"/>
                        <a:pt x="14060" y="9016"/>
                      </a:cubicBezTo>
                      <a:cubicBezTo>
                        <a:pt x="9199" y="8605"/>
                        <a:pt x="5250" y="8309"/>
                        <a:pt x="0" y="7601"/>
                      </a:cubicBezTo>
                      <a:cubicBezTo>
                        <a:pt x="297" y="6734"/>
                        <a:pt x="1027" y="4291"/>
                        <a:pt x="1164" y="4246"/>
                      </a:cubicBezTo>
                      <a:cubicBezTo>
                        <a:pt x="1255" y="4223"/>
                        <a:pt x="5364" y="5592"/>
                        <a:pt x="7350" y="6254"/>
                      </a:cubicBezTo>
                      <a:cubicBezTo>
                        <a:pt x="5159" y="5067"/>
                        <a:pt x="3447" y="4451"/>
                        <a:pt x="1415" y="3424"/>
                      </a:cubicBezTo>
                      <a:cubicBezTo>
                        <a:pt x="1712" y="2488"/>
                        <a:pt x="2077" y="936"/>
                        <a:pt x="2351" y="0"/>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8"/>
                <p:cNvSpPr/>
                <p:nvPr/>
              </p:nvSpPr>
              <p:spPr>
                <a:xfrm>
                  <a:off x="2706675" y="2283725"/>
                  <a:ext cx="4575" cy="23425"/>
                </a:xfrm>
                <a:custGeom>
                  <a:avLst/>
                  <a:gdLst/>
                  <a:ahLst/>
                  <a:cxnLst/>
                  <a:rect l="l" t="t" r="r" b="b"/>
                  <a:pathLst>
                    <a:path w="183" h="937" fill="none" extrusionOk="0">
                      <a:moveTo>
                        <a:pt x="0" y="0"/>
                      </a:moveTo>
                      <a:cubicBezTo>
                        <a:pt x="69" y="343"/>
                        <a:pt x="114" y="594"/>
                        <a:pt x="183" y="936"/>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8"/>
                <p:cNvSpPr/>
                <p:nvPr/>
              </p:nvSpPr>
              <p:spPr>
                <a:xfrm>
                  <a:off x="2718650" y="2397850"/>
                  <a:ext cx="301900" cy="26850"/>
                </a:xfrm>
                <a:custGeom>
                  <a:avLst/>
                  <a:gdLst/>
                  <a:ahLst/>
                  <a:cxnLst/>
                  <a:rect l="l" t="t" r="r" b="b"/>
                  <a:pathLst>
                    <a:path w="12076" h="1074" fill="none" extrusionOk="0">
                      <a:moveTo>
                        <a:pt x="12075" y="1073"/>
                      </a:moveTo>
                      <a:cubicBezTo>
                        <a:pt x="6666" y="1005"/>
                        <a:pt x="3949" y="982"/>
                        <a:pt x="138" y="822"/>
                      </a:cubicBezTo>
                      <a:cubicBezTo>
                        <a:pt x="92" y="548"/>
                        <a:pt x="46" y="274"/>
                        <a:pt x="1"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1" name="Google Shape;421;p8"/>
              <p:cNvSpPr/>
              <p:nvPr/>
            </p:nvSpPr>
            <p:spPr>
              <a:xfrm rot="-1788659">
                <a:off x="-451083" y="658040"/>
                <a:ext cx="1676414" cy="748614"/>
              </a:xfrm>
              <a:custGeom>
                <a:avLst/>
                <a:gdLst/>
                <a:ahLst/>
                <a:cxnLst/>
                <a:rect l="l" t="t" r="r" b="b"/>
                <a:pathLst>
                  <a:path w="67062" h="29947" fill="none" extrusionOk="0">
                    <a:moveTo>
                      <a:pt x="67061" y="4542"/>
                    </a:moveTo>
                    <a:cubicBezTo>
                      <a:pt x="54850" y="0"/>
                      <a:pt x="40972" y="23"/>
                      <a:pt x="28760" y="4656"/>
                    </a:cubicBezTo>
                    <a:cubicBezTo>
                      <a:pt x="16572" y="9267"/>
                      <a:pt x="6141" y="18420"/>
                      <a:pt x="1" y="29947"/>
                    </a:cubicBezTo>
                  </a:path>
                </a:pathLst>
              </a:custGeom>
              <a:noFill/>
              <a:ln w="19050" cap="rnd" cmpd="sng">
                <a:solidFill>
                  <a:schemeClr val="lt2"/>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2" name="Google Shape;422;p8"/>
            <p:cNvSpPr/>
            <p:nvPr/>
          </p:nvSpPr>
          <p:spPr>
            <a:xfrm rot="10800000" flipH="1">
              <a:off x="1503513" y="210583"/>
              <a:ext cx="122125" cy="135850"/>
            </a:xfrm>
            <a:custGeom>
              <a:avLst/>
              <a:gdLst/>
              <a:ahLst/>
              <a:cxnLst/>
              <a:rect l="l" t="t" r="r" b="b"/>
              <a:pathLst>
                <a:path w="4885" h="5434" fill="none" extrusionOk="0">
                  <a:moveTo>
                    <a:pt x="274" y="3493"/>
                  </a:moveTo>
                  <a:cubicBezTo>
                    <a:pt x="411" y="4452"/>
                    <a:pt x="1370" y="5273"/>
                    <a:pt x="2351" y="5319"/>
                  </a:cubicBezTo>
                  <a:cubicBezTo>
                    <a:pt x="3903" y="5433"/>
                    <a:pt x="4702" y="4315"/>
                    <a:pt x="4816" y="3151"/>
                  </a:cubicBezTo>
                  <a:cubicBezTo>
                    <a:pt x="4885" y="2420"/>
                    <a:pt x="4519" y="1507"/>
                    <a:pt x="3903" y="1119"/>
                  </a:cubicBezTo>
                  <a:cubicBezTo>
                    <a:pt x="2191" y="1"/>
                    <a:pt x="0" y="1530"/>
                    <a:pt x="274" y="3493"/>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3" name="Google Shape;423;p8"/>
            <p:cNvGrpSpPr/>
            <p:nvPr/>
          </p:nvGrpSpPr>
          <p:grpSpPr>
            <a:xfrm rot="7255526">
              <a:off x="8660673" y="1470572"/>
              <a:ext cx="351510" cy="225990"/>
              <a:chOff x="2671300" y="2198700"/>
              <a:chExt cx="351525" cy="226000"/>
            </a:xfrm>
          </p:grpSpPr>
          <p:sp>
            <p:nvSpPr>
              <p:cNvPr id="424" name="Google Shape;424;p8"/>
              <p:cNvSpPr/>
              <p:nvPr/>
            </p:nvSpPr>
            <p:spPr>
              <a:xfrm>
                <a:off x="2671300" y="2198700"/>
                <a:ext cx="351525" cy="225425"/>
              </a:xfrm>
              <a:custGeom>
                <a:avLst/>
                <a:gdLst/>
                <a:ahLst/>
                <a:cxnLst/>
                <a:rect l="l" t="t" r="r" b="b"/>
                <a:pathLst>
                  <a:path w="14061" h="9017" fill="none" extrusionOk="0">
                    <a:moveTo>
                      <a:pt x="2351" y="0"/>
                    </a:moveTo>
                    <a:cubicBezTo>
                      <a:pt x="5547" y="2694"/>
                      <a:pt x="10865" y="6323"/>
                      <a:pt x="14060" y="9016"/>
                    </a:cubicBezTo>
                    <a:cubicBezTo>
                      <a:pt x="9199" y="8605"/>
                      <a:pt x="5250" y="8309"/>
                      <a:pt x="0" y="7601"/>
                    </a:cubicBezTo>
                    <a:cubicBezTo>
                      <a:pt x="297" y="6734"/>
                      <a:pt x="1027" y="4291"/>
                      <a:pt x="1164" y="4246"/>
                    </a:cubicBezTo>
                    <a:cubicBezTo>
                      <a:pt x="1255" y="4223"/>
                      <a:pt x="5364" y="5592"/>
                      <a:pt x="7350" y="6254"/>
                    </a:cubicBezTo>
                    <a:cubicBezTo>
                      <a:pt x="5159" y="5067"/>
                      <a:pt x="3447" y="4451"/>
                      <a:pt x="1415" y="3424"/>
                    </a:cubicBezTo>
                    <a:cubicBezTo>
                      <a:pt x="1712" y="2488"/>
                      <a:pt x="2077" y="936"/>
                      <a:pt x="2351" y="0"/>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8"/>
              <p:cNvSpPr/>
              <p:nvPr/>
            </p:nvSpPr>
            <p:spPr>
              <a:xfrm>
                <a:off x="2706675" y="2283725"/>
                <a:ext cx="4575" cy="23425"/>
              </a:xfrm>
              <a:custGeom>
                <a:avLst/>
                <a:gdLst/>
                <a:ahLst/>
                <a:cxnLst/>
                <a:rect l="l" t="t" r="r" b="b"/>
                <a:pathLst>
                  <a:path w="183" h="937" fill="none" extrusionOk="0">
                    <a:moveTo>
                      <a:pt x="0" y="0"/>
                    </a:moveTo>
                    <a:cubicBezTo>
                      <a:pt x="69" y="343"/>
                      <a:pt x="114" y="594"/>
                      <a:pt x="183" y="936"/>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8"/>
              <p:cNvSpPr/>
              <p:nvPr/>
            </p:nvSpPr>
            <p:spPr>
              <a:xfrm>
                <a:off x="2718650" y="2397850"/>
                <a:ext cx="301900" cy="26850"/>
              </a:xfrm>
              <a:custGeom>
                <a:avLst/>
                <a:gdLst/>
                <a:ahLst/>
                <a:cxnLst/>
                <a:rect l="l" t="t" r="r" b="b"/>
                <a:pathLst>
                  <a:path w="12076" h="1074" fill="none" extrusionOk="0">
                    <a:moveTo>
                      <a:pt x="12075" y="1073"/>
                    </a:moveTo>
                    <a:cubicBezTo>
                      <a:pt x="6666" y="1005"/>
                      <a:pt x="3949" y="982"/>
                      <a:pt x="138" y="822"/>
                    </a:cubicBezTo>
                    <a:cubicBezTo>
                      <a:pt x="92" y="548"/>
                      <a:pt x="46" y="274"/>
                      <a:pt x="1"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7" name="Google Shape;427;p8"/>
            <p:cNvGrpSpPr/>
            <p:nvPr/>
          </p:nvGrpSpPr>
          <p:grpSpPr>
            <a:xfrm rot="10800000" flipH="1">
              <a:off x="134350" y="1140145"/>
              <a:ext cx="103900" cy="115875"/>
              <a:chOff x="1385075" y="3682325"/>
              <a:chExt cx="103900" cy="115875"/>
            </a:xfrm>
          </p:grpSpPr>
          <p:sp>
            <p:nvSpPr>
              <p:cNvPr id="428" name="Google Shape;428;p8"/>
              <p:cNvSpPr/>
              <p:nvPr/>
            </p:nvSpPr>
            <p:spPr>
              <a:xfrm>
                <a:off x="1399350" y="3682325"/>
                <a:ext cx="86200" cy="115875"/>
              </a:xfrm>
              <a:custGeom>
                <a:avLst/>
                <a:gdLst/>
                <a:ahLst/>
                <a:cxnLst/>
                <a:rect l="l" t="t" r="r" b="b"/>
                <a:pathLst>
                  <a:path w="3448" h="4635" fill="none" extrusionOk="0">
                    <a:moveTo>
                      <a:pt x="0" y="1"/>
                    </a:moveTo>
                    <a:cubicBezTo>
                      <a:pt x="1073" y="1599"/>
                      <a:pt x="2215" y="3128"/>
                      <a:pt x="3447" y="4634"/>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8"/>
              <p:cNvSpPr/>
              <p:nvPr/>
            </p:nvSpPr>
            <p:spPr>
              <a:xfrm>
                <a:off x="1385075" y="3685200"/>
                <a:ext cx="103900" cy="110725"/>
              </a:xfrm>
              <a:custGeom>
                <a:avLst/>
                <a:gdLst/>
                <a:ahLst/>
                <a:cxnLst/>
                <a:rect l="l" t="t" r="r" b="b"/>
                <a:pathLst>
                  <a:path w="4156" h="4429" fill="none" extrusionOk="0">
                    <a:moveTo>
                      <a:pt x="1" y="4428"/>
                    </a:moveTo>
                    <a:cubicBezTo>
                      <a:pt x="1644" y="2785"/>
                      <a:pt x="2534" y="1666"/>
                      <a:pt x="4155"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0" name="Google Shape;430;p8"/>
            <p:cNvSpPr/>
            <p:nvPr/>
          </p:nvSpPr>
          <p:spPr>
            <a:xfrm rot="10800000" flipH="1">
              <a:off x="564488" y="2945183"/>
              <a:ext cx="195075" cy="211500"/>
            </a:xfrm>
            <a:custGeom>
              <a:avLst/>
              <a:gdLst/>
              <a:ahLst/>
              <a:cxnLst/>
              <a:rect l="l" t="t" r="r" b="b"/>
              <a:pathLst>
                <a:path w="7803" h="8460" extrusionOk="0">
                  <a:moveTo>
                    <a:pt x="5958" y="1015"/>
                  </a:moveTo>
                  <a:lnTo>
                    <a:pt x="5270" y="3433"/>
                  </a:lnTo>
                  <a:lnTo>
                    <a:pt x="3993" y="2794"/>
                  </a:lnTo>
                  <a:lnTo>
                    <a:pt x="5958" y="1015"/>
                  </a:lnTo>
                  <a:close/>
                  <a:moveTo>
                    <a:pt x="1414" y="2059"/>
                  </a:moveTo>
                  <a:lnTo>
                    <a:pt x="3117" y="2912"/>
                  </a:lnTo>
                  <a:lnTo>
                    <a:pt x="2229" y="3716"/>
                  </a:lnTo>
                  <a:lnTo>
                    <a:pt x="1414" y="2059"/>
                  </a:lnTo>
                  <a:close/>
                  <a:moveTo>
                    <a:pt x="5584" y="4146"/>
                  </a:moveTo>
                  <a:lnTo>
                    <a:pt x="6706" y="4710"/>
                  </a:lnTo>
                  <a:lnTo>
                    <a:pt x="5373" y="4888"/>
                  </a:lnTo>
                  <a:lnTo>
                    <a:pt x="5584" y="4146"/>
                  </a:lnTo>
                  <a:close/>
                  <a:moveTo>
                    <a:pt x="3595" y="3151"/>
                  </a:moveTo>
                  <a:lnTo>
                    <a:pt x="5130" y="3919"/>
                  </a:lnTo>
                  <a:lnTo>
                    <a:pt x="4834" y="4958"/>
                  </a:lnTo>
                  <a:lnTo>
                    <a:pt x="2964" y="5208"/>
                  </a:lnTo>
                  <a:lnTo>
                    <a:pt x="2457" y="4179"/>
                  </a:lnTo>
                  <a:lnTo>
                    <a:pt x="3595" y="3151"/>
                  </a:lnTo>
                  <a:close/>
                  <a:moveTo>
                    <a:pt x="2074" y="4528"/>
                  </a:moveTo>
                  <a:lnTo>
                    <a:pt x="2445" y="5280"/>
                  </a:lnTo>
                  <a:lnTo>
                    <a:pt x="1034" y="5469"/>
                  </a:lnTo>
                  <a:lnTo>
                    <a:pt x="2074" y="4528"/>
                  </a:lnTo>
                  <a:close/>
                  <a:moveTo>
                    <a:pt x="4686" y="5480"/>
                  </a:moveTo>
                  <a:lnTo>
                    <a:pt x="4104" y="7522"/>
                  </a:lnTo>
                  <a:lnTo>
                    <a:pt x="3197" y="5680"/>
                  </a:lnTo>
                  <a:lnTo>
                    <a:pt x="4686" y="5480"/>
                  </a:lnTo>
                  <a:close/>
                  <a:moveTo>
                    <a:pt x="6436" y="1"/>
                  </a:moveTo>
                  <a:cubicBezTo>
                    <a:pt x="6376" y="1"/>
                    <a:pt x="6316" y="23"/>
                    <a:pt x="6269" y="65"/>
                  </a:cubicBezTo>
                  <a:lnTo>
                    <a:pt x="3515" y="2555"/>
                  </a:lnTo>
                  <a:lnTo>
                    <a:pt x="975" y="1283"/>
                  </a:lnTo>
                  <a:cubicBezTo>
                    <a:pt x="940" y="1266"/>
                    <a:pt x="901" y="1257"/>
                    <a:pt x="863" y="1257"/>
                  </a:cubicBezTo>
                  <a:cubicBezTo>
                    <a:pt x="799" y="1257"/>
                    <a:pt x="736" y="1282"/>
                    <a:pt x="688" y="1329"/>
                  </a:cubicBezTo>
                  <a:cubicBezTo>
                    <a:pt x="613" y="1405"/>
                    <a:pt x="593" y="1520"/>
                    <a:pt x="640" y="1616"/>
                  </a:cubicBezTo>
                  <a:lnTo>
                    <a:pt x="1845" y="4063"/>
                  </a:lnTo>
                  <a:lnTo>
                    <a:pt x="105" y="5636"/>
                  </a:lnTo>
                  <a:cubicBezTo>
                    <a:pt x="23" y="5709"/>
                    <a:pt x="0" y="5827"/>
                    <a:pt x="46" y="5925"/>
                  </a:cubicBezTo>
                  <a:cubicBezTo>
                    <a:pt x="86" y="6011"/>
                    <a:pt x="170" y="6070"/>
                    <a:pt x="263" y="6070"/>
                  </a:cubicBezTo>
                  <a:cubicBezTo>
                    <a:pt x="277" y="6070"/>
                    <a:pt x="291" y="6069"/>
                    <a:pt x="305" y="6066"/>
                  </a:cubicBezTo>
                  <a:lnTo>
                    <a:pt x="2676" y="5749"/>
                  </a:lnTo>
                  <a:lnTo>
                    <a:pt x="3943" y="8321"/>
                  </a:lnTo>
                  <a:cubicBezTo>
                    <a:pt x="3986" y="8406"/>
                    <a:pt x="4073" y="8460"/>
                    <a:pt x="4167" y="8460"/>
                  </a:cubicBezTo>
                  <a:lnTo>
                    <a:pt x="4189" y="8460"/>
                  </a:lnTo>
                  <a:cubicBezTo>
                    <a:pt x="4292" y="8450"/>
                    <a:pt x="4377" y="8380"/>
                    <a:pt x="4405" y="8281"/>
                  </a:cubicBezTo>
                  <a:lnTo>
                    <a:pt x="5224" y="5409"/>
                  </a:lnTo>
                  <a:lnTo>
                    <a:pt x="7574" y="5095"/>
                  </a:lnTo>
                  <a:cubicBezTo>
                    <a:pt x="7681" y="5081"/>
                    <a:pt x="7768" y="4998"/>
                    <a:pt x="7786" y="4890"/>
                  </a:cubicBezTo>
                  <a:cubicBezTo>
                    <a:pt x="7802" y="4783"/>
                    <a:pt x="7749" y="4676"/>
                    <a:pt x="7651" y="4627"/>
                  </a:cubicBezTo>
                  <a:lnTo>
                    <a:pt x="5722" y="3661"/>
                  </a:lnTo>
                  <a:lnTo>
                    <a:pt x="6675" y="319"/>
                  </a:lnTo>
                  <a:cubicBezTo>
                    <a:pt x="6706" y="211"/>
                    <a:pt x="6661" y="98"/>
                    <a:pt x="6567" y="39"/>
                  </a:cubicBezTo>
                  <a:cubicBezTo>
                    <a:pt x="6527" y="13"/>
                    <a:pt x="6482" y="1"/>
                    <a:pt x="64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8"/>
            <p:cNvSpPr/>
            <p:nvPr/>
          </p:nvSpPr>
          <p:spPr>
            <a:xfrm rot="10800000" flipH="1">
              <a:off x="8649163" y="3344833"/>
              <a:ext cx="195075" cy="211500"/>
            </a:xfrm>
            <a:custGeom>
              <a:avLst/>
              <a:gdLst/>
              <a:ahLst/>
              <a:cxnLst/>
              <a:rect l="l" t="t" r="r" b="b"/>
              <a:pathLst>
                <a:path w="7803" h="8460" extrusionOk="0">
                  <a:moveTo>
                    <a:pt x="5958" y="1015"/>
                  </a:moveTo>
                  <a:lnTo>
                    <a:pt x="5270" y="3433"/>
                  </a:lnTo>
                  <a:lnTo>
                    <a:pt x="3993" y="2794"/>
                  </a:lnTo>
                  <a:lnTo>
                    <a:pt x="5958" y="1015"/>
                  </a:lnTo>
                  <a:close/>
                  <a:moveTo>
                    <a:pt x="1414" y="2059"/>
                  </a:moveTo>
                  <a:lnTo>
                    <a:pt x="3117" y="2912"/>
                  </a:lnTo>
                  <a:lnTo>
                    <a:pt x="2229" y="3716"/>
                  </a:lnTo>
                  <a:lnTo>
                    <a:pt x="1414" y="2059"/>
                  </a:lnTo>
                  <a:close/>
                  <a:moveTo>
                    <a:pt x="5584" y="4146"/>
                  </a:moveTo>
                  <a:lnTo>
                    <a:pt x="6706" y="4710"/>
                  </a:lnTo>
                  <a:lnTo>
                    <a:pt x="5373" y="4888"/>
                  </a:lnTo>
                  <a:lnTo>
                    <a:pt x="5584" y="4146"/>
                  </a:lnTo>
                  <a:close/>
                  <a:moveTo>
                    <a:pt x="3595" y="3151"/>
                  </a:moveTo>
                  <a:lnTo>
                    <a:pt x="5130" y="3919"/>
                  </a:lnTo>
                  <a:lnTo>
                    <a:pt x="4834" y="4958"/>
                  </a:lnTo>
                  <a:lnTo>
                    <a:pt x="2964" y="5208"/>
                  </a:lnTo>
                  <a:lnTo>
                    <a:pt x="2457" y="4179"/>
                  </a:lnTo>
                  <a:lnTo>
                    <a:pt x="3595" y="3151"/>
                  </a:lnTo>
                  <a:close/>
                  <a:moveTo>
                    <a:pt x="2074" y="4528"/>
                  </a:moveTo>
                  <a:lnTo>
                    <a:pt x="2445" y="5280"/>
                  </a:lnTo>
                  <a:lnTo>
                    <a:pt x="1034" y="5469"/>
                  </a:lnTo>
                  <a:lnTo>
                    <a:pt x="2074" y="4528"/>
                  </a:lnTo>
                  <a:close/>
                  <a:moveTo>
                    <a:pt x="4686" y="5480"/>
                  </a:moveTo>
                  <a:lnTo>
                    <a:pt x="4104" y="7522"/>
                  </a:lnTo>
                  <a:lnTo>
                    <a:pt x="3197" y="5680"/>
                  </a:lnTo>
                  <a:lnTo>
                    <a:pt x="4686" y="5480"/>
                  </a:lnTo>
                  <a:close/>
                  <a:moveTo>
                    <a:pt x="6436" y="1"/>
                  </a:moveTo>
                  <a:cubicBezTo>
                    <a:pt x="6376" y="1"/>
                    <a:pt x="6316" y="23"/>
                    <a:pt x="6269" y="65"/>
                  </a:cubicBezTo>
                  <a:lnTo>
                    <a:pt x="3515" y="2555"/>
                  </a:lnTo>
                  <a:lnTo>
                    <a:pt x="975" y="1283"/>
                  </a:lnTo>
                  <a:cubicBezTo>
                    <a:pt x="940" y="1266"/>
                    <a:pt x="901" y="1257"/>
                    <a:pt x="863" y="1257"/>
                  </a:cubicBezTo>
                  <a:cubicBezTo>
                    <a:pt x="799" y="1257"/>
                    <a:pt x="736" y="1282"/>
                    <a:pt x="688" y="1329"/>
                  </a:cubicBezTo>
                  <a:cubicBezTo>
                    <a:pt x="613" y="1405"/>
                    <a:pt x="593" y="1520"/>
                    <a:pt x="640" y="1616"/>
                  </a:cubicBezTo>
                  <a:lnTo>
                    <a:pt x="1845" y="4063"/>
                  </a:lnTo>
                  <a:lnTo>
                    <a:pt x="105" y="5636"/>
                  </a:lnTo>
                  <a:cubicBezTo>
                    <a:pt x="23" y="5709"/>
                    <a:pt x="0" y="5827"/>
                    <a:pt x="46" y="5925"/>
                  </a:cubicBezTo>
                  <a:cubicBezTo>
                    <a:pt x="86" y="6011"/>
                    <a:pt x="170" y="6070"/>
                    <a:pt x="263" y="6070"/>
                  </a:cubicBezTo>
                  <a:cubicBezTo>
                    <a:pt x="277" y="6070"/>
                    <a:pt x="291" y="6069"/>
                    <a:pt x="305" y="6066"/>
                  </a:cubicBezTo>
                  <a:lnTo>
                    <a:pt x="2676" y="5749"/>
                  </a:lnTo>
                  <a:lnTo>
                    <a:pt x="3943" y="8321"/>
                  </a:lnTo>
                  <a:cubicBezTo>
                    <a:pt x="3986" y="8406"/>
                    <a:pt x="4073" y="8460"/>
                    <a:pt x="4167" y="8460"/>
                  </a:cubicBezTo>
                  <a:lnTo>
                    <a:pt x="4189" y="8460"/>
                  </a:lnTo>
                  <a:cubicBezTo>
                    <a:pt x="4292" y="8450"/>
                    <a:pt x="4377" y="8380"/>
                    <a:pt x="4405" y="8281"/>
                  </a:cubicBezTo>
                  <a:lnTo>
                    <a:pt x="5224" y="5409"/>
                  </a:lnTo>
                  <a:lnTo>
                    <a:pt x="7574" y="5095"/>
                  </a:lnTo>
                  <a:cubicBezTo>
                    <a:pt x="7681" y="5081"/>
                    <a:pt x="7768" y="4998"/>
                    <a:pt x="7786" y="4890"/>
                  </a:cubicBezTo>
                  <a:cubicBezTo>
                    <a:pt x="7802" y="4783"/>
                    <a:pt x="7749" y="4676"/>
                    <a:pt x="7651" y="4627"/>
                  </a:cubicBezTo>
                  <a:lnTo>
                    <a:pt x="5722" y="3661"/>
                  </a:lnTo>
                  <a:lnTo>
                    <a:pt x="6675" y="319"/>
                  </a:lnTo>
                  <a:cubicBezTo>
                    <a:pt x="6706" y="211"/>
                    <a:pt x="6661" y="98"/>
                    <a:pt x="6567" y="39"/>
                  </a:cubicBezTo>
                  <a:cubicBezTo>
                    <a:pt x="6527" y="13"/>
                    <a:pt x="6482" y="1"/>
                    <a:pt x="64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32" name="Google Shape;432;p8"/>
            <p:cNvGrpSpPr/>
            <p:nvPr/>
          </p:nvGrpSpPr>
          <p:grpSpPr>
            <a:xfrm rot="10800000" flipH="1">
              <a:off x="4878175" y="260458"/>
              <a:ext cx="103900" cy="115875"/>
              <a:chOff x="1385075" y="3682325"/>
              <a:chExt cx="103900" cy="115875"/>
            </a:xfrm>
          </p:grpSpPr>
          <p:sp>
            <p:nvSpPr>
              <p:cNvPr id="433" name="Google Shape;433;p8"/>
              <p:cNvSpPr/>
              <p:nvPr/>
            </p:nvSpPr>
            <p:spPr>
              <a:xfrm>
                <a:off x="1399350" y="3682325"/>
                <a:ext cx="86200" cy="115875"/>
              </a:xfrm>
              <a:custGeom>
                <a:avLst/>
                <a:gdLst/>
                <a:ahLst/>
                <a:cxnLst/>
                <a:rect l="l" t="t" r="r" b="b"/>
                <a:pathLst>
                  <a:path w="3448" h="4635" fill="none" extrusionOk="0">
                    <a:moveTo>
                      <a:pt x="0" y="1"/>
                    </a:moveTo>
                    <a:cubicBezTo>
                      <a:pt x="1073" y="1599"/>
                      <a:pt x="2215" y="3128"/>
                      <a:pt x="3447" y="4634"/>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8"/>
              <p:cNvSpPr/>
              <p:nvPr/>
            </p:nvSpPr>
            <p:spPr>
              <a:xfrm>
                <a:off x="1385075" y="3685200"/>
                <a:ext cx="103900" cy="110725"/>
              </a:xfrm>
              <a:custGeom>
                <a:avLst/>
                <a:gdLst/>
                <a:ahLst/>
                <a:cxnLst/>
                <a:rect l="l" t="t" r="r" b="b"/>
                <a:pathLst>
                  <a:path w="4156" h="4429" fill="none" extrusionOk="0">
                    <a:moveTo>
                      <a:pt x="1" y="4428"/>
                    </a:moveTo>
                    <a:cubicBezTo>
                      <a:pt x="1644" y="2785"/>
                      <a:pt x="2534" y="1666"/>
                      <a:pt x="4155"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5" name="Google Shape;435;p8"/>
            <p:cNvSpPr/>
            <p:nvPr/>
          </p:nvSpPr>
          <p:spPr>
            <a:xfrm rot="10800000" flipH="1">
              <a:off x="8527038" y="124608"/>
              <a:ext cx="122125" cy="135850"/>
            </a:xfrm>
            <a:custGeom>
              <a:avLst/>
              <a:gdLst/>
              <a:ahLst/>
              <a:cxnLst/>
              <a:rect l="l" t="t" r="r" b="b"/>
              <a:pathLst>
                <a:path w="4885" h="5434" fill="none" extrusionOk="0">
                  <a:moveTo>
                    <a:pt x="274" y="3493"/>
                  </a:moveTo>
                  <a:cubicBezTo>
                    <a:pt x="411" y="4452"/>
                    <a:pt x="1370" y="5273"/>
                    <a:pt x="2351" y="5319"/>
                  </a:cubicBezTo>
                  <a:cubicBezTo>
                    <a:pt x="3903" y="5433"/>
                    <a:pt x="4702" y="4315"/>
                    <a:pt x="4816" y="3151"/>
                  </a:cubicBezTo>
                  <a:cubicBezTo>
                    <a:pt x="4885" y="2420"/>
                    <a:pt x="4519" y="1507"/>
                    <a:pt x="3903" y="1119"/>
                  </a:cubicBezTo>
                  <a:cubicBezTo>
                    <a:pt x="2191" y="1"/>
                    <a:pt x="0" y="1530"/>
                    <a:pt x="274" y="3493"/>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6" name="Google Shape;436;p8"/>
          <p:cNvSpPr txBox="1">
            <a:spLocks noGrp="1"/>
          </p:cNvSpPr>
          <p:nvPr>
            <p:ph type="title"/>
          </p:nvPr>
        </p:nvSpPr>
        <p:spPr>
          <a:xfrm rot="-207616">
            <a:off x="2317889" y="1367959"/>
            <a:ext cx="4508219" cy="2529413"/>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4800"/>
              <a:buNone/>
              <a:defRPr sz="10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mc:AlternateContent xmlns:mc="http://schemas.openxmlformats.org/markup-compatibility/2006" xmlns:p14="http://schemas.microsoft.com/office/powerpoint/2010/main">
    <mc:Choice Requires="p14">
      <p:transition p14:dur="400">
        <p:push/>
      </p:transition>
    </mc:Choice>
    <mc:Fallback xmlns="">
      <p:transition>
        <p:push/>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37"/>
        <p:cNvGrpSpPr/>
        <p:nvPr/>
      </p:nvGrpSpPr>
      <p:grpSpPr>
        <a:xfrm>
          <a:off x="0" y="0"/>
          <a:ext cx="0" cy="0"/>
          <a:chOff x="0" y="0"/>
          <a:chExt cx="0" cy="0"/>
        </a:xfrm>
      </p:grpSpPr>
      <p:grpSp>
        <p:nvGrpSpPr>
          <p:cNvPr id="438" name="Google Shape;438;p9"/>
          <p:cNvGrpSpPr/>
          <p:nvPr/>
        </p:nvGrpSpPr>
        <p:grpSpPr>
          <a:xfrm>
            <a:off x="-9" y="-31"/>
            <a:ext cx="9143740" cy="5141097"/>
            <a:chOff x="238125" y="845075"/>
            <a:chExt cx="7140200" cy="4014600"/>
          </a:xfrm>
        </p:grpSpPr>
        <p:sp>
          <p:nvSpPr>
            <p:cNvPr id="439" name="Google Shape;439;p9"/>
            <p:cNvSpPr/>
            <p:nvPr/>
          </p:nvSpPr>
          <p:spPr>
            <a:xfrm>
              <a:off x="238125" y="845075"/>
              <a:ext cx="7137075" cy="4012375"/>
            </a:xfrm>
            <a:custGeom>
              <a:avLst/>
              <a:gdLst/>
              <a:ahLst/>
              <a:cxnLst/>
              <a:rect l="l" t="t" r="r" b="b"/>
              <a:pathLst>
                <a:path w="285483" h="160495" extrusionOk="0">
                  <a:moveTo>
                    <a:pt x="6745" y="321"/>
                  </a:moveTo>
                  <a:lnTo>
                    <a:pt x="6745" y="6406"/>
                  </a:lnTo>
                  <a:lnTo>
                    <a:pt x="339" y="6406"/>
                  </a:lnTo>
                  <a:lnTo>
                    <a:pt x="339" y="321"/>
                  </a:lnTo>
                  <a:close/>
                  <a:moveTo>
                    <a:pt x="13471" y="321"/>
                  </a:moveTo>
                  <a:lnTo>
                    <a:pt x="13471" y="6406"/>
                  </a:lnTo>
                  <a:lnTo>
                    <a:pt x="7066" y="6406"/>
                  </a:lnTo>
                  <a:lnTo>
                    <a:pt x="7066" y="321"/>
                  </a:lnTo>
                  <a:close/>
                  <a:moveTo>
                    <a:pt x="20198" y="321"/>
                  </a:moveTo>
                  <a:lnTo>
                    <a:pt x="20198" y="6406"/>
                  </a:lnTo>
                  <a:lnTo>
                    <a:pt x="13810" y="6406"/>
                  </a:lnTo>
                  <a:lnTo>
                    <a:pt x="13810" y="321"/>
                  </a:lnTo>
                  <a:close/>
                  <a:moveTo>
                    <a:pt x="26942" y="321"/>
                  </a:moveTo>
                  <a:lnTo>
                    <a:pt x="26942" y="6406"/>
                  </a:lnTo>
                  <a:lnTo>
                    <a:pt x="20537" y="6406"/>
                  </a:lnTo>
                  <a:lnTo>
                    <a:pt x="20537" y="321"/>
                  </a:lnTo>
                  <a:close/>
                  <a:moveTo>
                    <a:pt x="33669" y="321"/>
                  </a:moveTo>
                  <a:lnTo>
                    <a:pt x="33669" y="6406"/>
                  </a:lnTo>
                  <a:lnTo>
                    <a:pt x="27281" y="6406"/>
                  </a:lnTo>
                  <a:lnTo>
                    <a:pt x="27281" y="321"/>
                  </a:lnTo>
                  <a:close/>
                  <a:moveTo>
                    <a:pt x="40414" y="321"/>
                  </a:moveTo>
                  <a:lnTo>
                    <a:pt x="40414" y="6406"/>
                  </a:lnTo>
                  <a:lnTo>
                    <a:pt x="34008" y="6406"/>
                  </a:lnTo>
                  <a:lnTo>
                    <a:pt x="34008" y="321"/>
                  </a:lnTo>
                  <a:close/>
                  <a:moveTo>
                    <a:pt x="47140" y="321"/>
                  </a:moveTo>
                  <a:lnTo>
                    <a:pt x="47140" y="6406"/>
                  </a:lnTo>
                  <a:lnTo>
                    <a:pt x="40753" y="6406"/>
                  </a:lnTo>
                  <a:lnTo>
                    <a:pt x="40753" y="321"/>
                  </a:lnTo>
                  <a:close/>
                  <a:moveTo>
                    <a:pt x="53885" y="321"/>
                  </a:moveTo>
                  <a:lnTo>
                    <a:pt x="53885" y="6406"/>
                  </a:lnTo>
                  <a:lnTo>
                    <a:pt x="47479" y="6406"/>
                  </a:lnTo>
                  <a:lnTo>
                    <a:pt x="47479" y="321"/>
                  </a:lnTo>
                  <a:close/>
                  <a:moveTo>
                    <a:pt x="60611" y="321"/>
                  </a:moveTo>
                  <a:lnTo>
                    <a:pt x="60611" y="6406"/>
                  </a:lnTo>
                  <a:lnTo>
                    <a:pt x="54206" y="6406"/>
                  </a:lnTo>
                  <a:lnTo>
                    <a:pt x="54206" y="321"/>
                  </a:lnTo>
                  <a:close/>
                  <a:moveTo>
                    <a:pt x="67338" y="321"/>
                  </a:moveTo>
                  <a:lnTo>
                    <a:pt x="67338" y="6406"/>
                  </a:lnTo>
                  <a:lnTo>
                    <a:pt x="60950" y="6406"/>
                  </a:lnTo>
                  <a:lnTo>
                    <a:pt x="60950" y="321"/>
                  </a:lnTo>
                  <a:close/>
                  <a:moveTo>
                    <a:pt x="74083" y="321"/>
                  </a:moveTo>
                  <a:lnTo>
                    <a:pt x="74083" y="6406"/>
                  </a:lnTo>
                  <a:lnTo>
                    <a:pt x="67677" y="6406"/>
                  </a:lnTo>
                  <a:lnTo>
                    <a:pt x="67677" y="321"/>
                  </a:lnTo>
                  <a:close/>
                  <a:moveTo>
                    <a:pt x="80809" y="321"/>
                  </a:moveTo>
                  <a:lnTo>
                    <a:pt x="80809" y="6406"/>
                  </a:lnTo>
                  <a:lnTo>
                    <a:pt x="74422" y="6406"/>
                  </a:lnTo>
                  <a:lnTo>
                    <a:pt x="74422" y="321"/>
                  </a:lnTo>
                  <a:close/>
                  <a:moveTo>
                    <a:pt x="87554" y="321"/>
                  </a:moveTo>
                  <a:lnTo>
                    <a:pt x="87554" y="6406"/>
                  </a:lnTo>
                  <a:lnTo>
                    <a:pt x="81148" y="6406"/>
                  </a:lnTo>
                  <a:lnTo>
                    <a:pt x="81148" y="321"/>
                  </a:lnTo>
                  <a:close/>
                  <a:moveTo>
                    <a:pt x="94281" y="321"/>
                  </a:moveTo>
                  <a:lnTo>
                    <a:pt x="94281" y="6406"/>
                  </a:lnTo>
                  <a:lnTo>
                    <a:pt x="87893" y="6406"/>
                  </a:lnTo>
                  <a:lnTo>
                    <a:pt x="87893" y="321"/>
                  </a:lnTo>
                  <a:close/>
                  <a:moveTo>
                    <a:pt x="101025" y="321"/>
                  </a:moveTo>
                  <a:lnTo>
                    <a:pt x="101025" y="6406"/>
                  </a:lnTo>
                  <a:lnTo>
                    <a:pt x="94620" y="6406"/>
                  </a:lnTo>
                  <a:lnTo>
                    <a:pt x="94620" y="321"/>
                  </a:lnTo>
                  <a:close/>
                  <a:moveTo>
                    <a:pt x="107752" y="321"/>
                  </a:moveTo>
                  <a:lnTo>
                    <a:pt x="107752" y="6406"/>
                  </a:lnTo>
                  <a:lnTo>
                    <a:pt x="101346" y="6406"/>
                  </a:lnTo>
                  <a:lnTo>
                    <a:pt x="101346" y="321"/>
                  </a:lnTo>
                  <a:close/>
                  <a:moveTo>
                    <a:pt x="114478" y="321"/>
                  </a:moveTo>
                  <a:lnTo>
                    <a:pt x="114478" y="6406"/>
                  </a:lnTo>
                  <a:lnTo>
                    <a:pt x="108091" y="6406"/>
                  </a:lnTo>
                  <a:lnTo>
                    <a:pt x="108091" y="321"/>
                  </a:lnTo>
                  <a:close/>
                  <a:moveTo>
                    <a:pt x="121223" y="321"/>
                  </a:moveTo>
                  <a:lnTo>
                    <a:pt x="121223" y="6406"/>
                  </a:lnTo>
                  <a:lnTo>
                    <a:pt x="114817" y="6406"/>
                  </a:lnTo>
                  <a:lnTo>
                    <a:pt x="114817" y="321"/>
                  </a:lnTo>
                  <a:close/>
                  <a:moveTo>
                    <a:pt x="127950" y="321"/>
                  </a:moveTo>
                  <a:lnTo>
                    <a:pt x="127950" y="6406"/>
                  </a:lnTo>
                  <a:lnTo>
                    <a:pt x="121562" y="6406"/>
                  </a:lnTo>
                  <a:lnTo>
                    <a:pt x="121562" y="321"/>
                  </a:lnTo>
                  <a:close/>
                  <a:moveTo>
                    <a:pt x="134694" y="321"/>
                  </a:moveTo>
                  <a:lnTo>
                    <a:pt x="134694" y="6406"/>
                  </a:lnTo>
                  <a:lnTo>
                    <a:pt x="128289" y="6406"/>
                  </a:lnTo>
                  <a:lnTo>
                    <a:pt x="128289" y="321"/>
                  </a:lnTo>
                  <a:close/>
                  <a:moveTo>
                    <a:pt x="141421" y="321"/>
                  </a:moveTo>
                  <a:lnTo>
                    <a:pt x="141421" y="6406"/>
                  </a:lnTo>
                  <a:lnTo>
                    <a:pt x="135033" y="6406"/>
                  </a:lnTo>
                  <a:lnTo>
                    <a:pt x="135033" y="321"/>
                  </a:lnTo>
                  <a:close/>
                  <a:moveTo>
                    <a:pt x="148148" y="321"/>
                  </a:moveTo>
                  <a:lnTo>
                    <a:pt x="148148" y="6406"/>
                  </a:lnTo>
                  <a:lnTo>
                    <a:pt x="141760" y="6406"/>
                  </a:lnTo>
                  <a:lnTo>
                    <a:pt x="141760" y="321"/>
                  </a:lnTo>
                  <a:close/>
                  <a:moveTo>
                    <a:pt x="154892" y="321"/>
                  </a:moveTo>
                  <a:lnTo>
                    <a:pt x="154892" y="6406"/>
                  </a:lnTo>
                  <a:lnTo>
                    <a:pt x="148487" y="6406"/>
                  </a:lnTo>
                  <a:lnTo>
                    <a:pt x="148487" y="321"/>
                  </a:lnTo>
                  <a:close/>
                  <a:moveTo>
                    <a:pt x="161619" y="321"/>
                  </a:moveTo>
                  <a:lnTo>
                    <a:pt x="161619" y="6406"/>
                  </a:lnTo>
                  <a:lnTo>
                    <a:pt x="155231" y="6406"/>
                  </a:lnTo>
                  <a:lnTo>
                    <a:pt x="155231" y="321"/>
                  </a:lnTo>
                  <a:close/>
                  <a:moveTo>
                    <a:pt x="168363" y="321"/>
                  </a:moveTo>
                  <a:lnTo>
                    <a:pt x="168363" y="6406"/>
                  </a:lnTo>
                  <a:lnTo>
                    <a:pt x="161958" y="6406"/>
                  </a:lnTo>
                  <a:lnTo>
                    <a:pt x="161958" y="321"/>
                  </a:lnTo>
                  <a:close/>
                  <a:moveTo>
                    <a:pt x="175090" y="321"/>
                  </a:moveTo>
                  <a:lnTo>
                    <a:pt x="175090" y="6406"/>
                  </a:lnTo>
                  <a:lnTo>
                    <a:pt x="168702" y="6406"/>
                  </a:lnTo>
                  <a:lnTo>
                    <a:pt x="168702" y="321"/>
                  </a:lnTo>
                  <a:close/>
                  <a:moveTo>
                    <a:pt x="181834" y="321"/>
                  </a:moveTo>
                  <a:lnTo>
                    <a:pt x="181834" y="6406"/>
                  </a:lnTo>
                  <a:lnTo>
                    <a:pt x="175429" y="6406"/>
                  </a:lnTo>
                  <a:lnTo>
                    <a:pt x="175429" y="321"/>
                  </a:lnTo>
                  <a:close/>
                  <a:moveTo>
                    <a:pt x="188561" y="321"/>
                  </a:moveTo>
                  <a:lnTo>
                    <a:pt x="188561" y="6406"/>
                  </a:lnTo>
                  <a:lnTo>
                    <a:pt x="182173" y="6406"/>
                  </a:lnTo>
                  <a:lnTo>
                    <a:pt x="182173" y="321"/>
                  </a:lnTo>
                  <a:close/>
                  <a:moveTo>
                    <a:pt x="195288" y="321"/>
                  </a:moveTo>
                  <a:lnTo>
                    <a:pt x="195288" y="6406"/>
                  </a:lnTo>
                  <a:lnTo>
                    <a:pt x="188900" y="6406"/>
                  </a:lnTo>
                  <a:lnTo>
                    <a:pt x="188900" y="321"/>
                  </a:lnTo>
                  <a:close/>
                  <a:moveTo>
                    <a:pt x="202032" y="321"/>
                  </a:moveTo>
                  <a:lnTo>
                    <a:pt x="202032" y="6406"/>
                  </a:lnTo>
                  <a:lnTo>
                    <a:pt x="195627" y="6406"/>
                  </a:lnTo>
                  <a:lnTo>
                    <a:pt x="195627" y="321"/>
                  </a:lnTo>
                  <a:close/>
                  <a:moveTo>
                    <a:pt x="208759" y="321"/>
                  </a:moveTo>
                  <a:lnTo>
                    <a:pt x="208759" y="6406"/>
                  </a:lnTo>
                  <a:lnTo>
                    <a:pt x="202371" y="6406"/>
                  </a:lnTo>
                  <a:lnTo>
                    <a:pt x="202371" y="321"/>
                  </a:lnTo>
                  <a:close/>
                  <a:moveTo>
                    <a:pt x="215504" y="321"/>
                  </a:moveTo>
                  <a:lnTo>
                    <a:pt x="215504" y="6406"/>
                  </a:lnTo>
                  <a:lnTo>
                    <a:pt x="209098" y="6406"/>
                  </a:lnTo>
                  <a:lnTo>
                    <a:pt x="209098" y="321"/>
                  </a:lnTo>
                  <a:close/>
                  <a:moveTo>
                    <a:pt x="222230" y="321"/>
                  </a:moveTo>
                  <a:lnTo>
                    <a:pt x="222230" y="6406"/>
                  </a:lnTo>
                  <a:lnTo>
                    <a:pt x="215843" y="6406"/>
                  </a:lnTo>
                  <a:lnTo>
                    <a:pt x="215843" y="321"/>
                  </a:lnTo>
                  <a:close/>
                  <a:moveTo>
                    <a:pt x="228975" y="321"/>
                  </a:moveTo>
                  <a:lnTo>
                    <a:pt x="228975" y="6406"/>
                  </a:lnTo>
                  <a:lnTo>
                    <a:pt x="222569" y="6406"/>
                  </a:lnTo>
                  <a:lnTo>
                    <a:pt x="222569" y="321"/>
                  </a:lnTo>
                  <a:close/>
                  <a:moveTo>
                    <a:pt x="235701" y="321"/>
                  </a:moveTo>
                  <a:lnTo>
                    <a:pt x="235701" y="6406"/>
                  </a:lnTo>
                  <a:lnTo>
                    <a:pt x="229296" y="6406"/>
                  </a:lnTo>
                  <a:lnTo>
                    <a:pt x="229296" y="321"/>
                  </a:lnTo>
                  <a:close/>
                  <a:moveTo>
                    <a:pt x="242428" y="321"/>
                  </a:moveTo>
                  <a:lnTo>
                    <a:pt x="242428" y="6406"/>
                  </a:lnTo>
                  <a:lnTo>
                    <a:pt x="236040" y="6406"/>
                  </a:lnTo>
                  <a:lnTo>
                    <a:pt x="236040" y="321"/>
                  </a:lnTo>
                  <a:close/>
                  <a:moveTo>
                    <a:pt x="249173" y="321"/>
                  </a:moveTo>
                  <a:lnTo>
                    <a:pt x="249173" y="6406"/>
                  </a:lnTo>
                  <a:lnTo>
                    <a:pt x="242767" y="6406"/>
                  </a:lnTo>
                  <a:lnTo>
                    <a:pt x="242767" y="321"/>
                  </a:lnTo>
                  <a:close/>
                  <a:moveTo>
                    <a:pt x="255899" y="321"/>
                  </a:moveTo>
                  <a:lnTo>
                    <a:pt x="255899" y="6406"/>
                  </a:lnTo>
                  <a:lnTo>
                    <a:pt x="249512" y="6406"/>
                  </a:lnTo>
                  <a:lnTo>
                    <a:pt x="249512" y="321"/>
                  </a:lnTo>
                  <a:close/>
                  <a:moveTo>
                    <a:pt x="262644" y="321"/>
                  </a:moveTo>
                  <a:lnTo>
                    <a:pt x="262644" y="6406"/>
                  </a:lnTo>
                  <a:lnTo>
                    <a:pt x="256238" y="6406"/>
                  </a:lnTo>
                  <a:lnTo>
                    <a:pt x="256238" y="321"/>
                  </a:lnTo>
                  <a:close/>
                  <a:moveTo>
                    <a:pt x="269370" y="321"/>
                  </a:moveTo>
                  <a:lnTo>
                    <a:pt x="269370" y="6406"/>
                  </a:lnTo>
                  <a:lnTo>
                    <a:pt x="262983" y="6406"/>
                  </a:lnTo>
                  <a:lnTo>
                    <a:pt x="262983" y="321"/>
                  </a:lnTo>
                  <a:close/>
                  <a:moveTo>
                    <a:pt x="276115" y="321"/>
                  </a:moveTo>
                  <a:lnTo>
                    <a:pt x="276115" y="6406"/>
                  </a:lnTo>
                  <a:lnTo>
                    <a:pt x="269709" y="6406"/>
                  </a:lnTo>
                  <a:lnTo>
                    <a:pt x="269709" y="321"/>
                  </a:lnTo>
                  <a:close/>
                  <a:moveTo>
                    <a:pt x="282842" y="321"/>
                  </a:moveTo>
                  <a:lnTo>
                    <a:pt x="282842" y="6406"/>
                  </a:lnTo>
                  <a:lnTo>
                    <a:pt x="276436" y="6406"/>
                  </a:lnTo>
                  <a:lnTo>
                    <a:pt x="276436" y="321"/>
                  </a:lnTo>
                  <a:close/>
                  <a:moveTo>
                    <a:pt x="6745" y="6727"/>
                  </a:moveTo>
                  <a:lnTo>
                    <a:pt x="6745" y="12811"/>
                  </a:lnTo>
                  <a:lnTo>
                    <a:pt x="339" y="12811"/>
                  </a:lnTo>
                  <a:lnTo>
                    <a:pt x="339" y="6727"/>
                  </a:lnTo>
                  <a:close/>
                  <a:moveTo>
                    <a:pt x="13471" y="6727"/>
                  </a:moveTo>
                  <a:lnTo>
                    <a:pt x="13471" y="12811"/>
                  </a:lnTo>
                  <a:lnTo>
                    <a:pt x="7066" y="12811"/>
                  </a:lnTo>
                  <a:lnTo>
                    <a:pt x="7066" y="6727"/>
                  </a:lnTo>
                  <a:close/>
                  <a:moveTo>
                    <a:pt x="20198" y="6727"/>
                  </a:moveTo>
                  <a:lnTo>
                    <a:pt x="20198" y="12811"/>
                  </a:lnTo>
                  <a:lnTo>
                    <a:pt x="13810" y="12811"/>
                  </a:lnTo>
                  <a:lnTo>
                    <a:pt x="13810" y="6727"/>
                  </a:lnTo>
                  <a:close/>
                  <a:moveTo>
                    <a:pt x="26942" y="6727"/>
                  </a:moveTo>
                  <a:lnTo>
                    <a:pt x="26942" y="12811"/>
                  </a:lnTo>
                  <a:lnTo>
                    <a:pt x="20537" y="12811"/>
                  </a:lnTo>
                  <a:lnTo>
                    <a:pt x="20537" y="6727"/>
                  </a:lnTo>
                  <a:close/>
                  <a:moveTo>
                    <a:pt x="33669" y="6727"/>
                  </a:moveTo>
                  <a:lnTo>
                    <a:pt x="33669" y="12811"/>
                  </a:lnTo>
                  <a:lnTo>
                    <a:pt x="27281" y="12811"/>
                  </a:lnTo>
                  <a:lnTo>
                    <a:pt x="27281" y="6727"/>
                  </a:lnTo>
                  <a:close/>
                  <a:moveTo>
                    <a:pt x="40414" y="6727"/>
                  </a:moveTo>
                  <a:lnTo>
                    <a:pt x="40414" y="12811"/>
                  </a:lnTo>
                  <a:lnTo>
                    <a:pt x="34008" y="12811"/>
                  </a:lnTo>
                  <a:lnTo>
                    <a:pt x="34008" y="6727"/>
                  </a:lnTo>
                  <a:close/>
                  <a:moveTo>
                    <a:pt x="47140" y="6727"/>
                  </a:moveTo>
                  <a:lnTo>
                    <a:pt x="47140" y="12811"/>
                  </a:lnTo>
                  <a:lnTo>
                    <a:pt x="40753" y="12811"/>
                  </a:lnTo>
                  <a:lnTo>
                    <a:pt x="40753" y="6727"/>
                  </a:lnTo>
                  <a:close/>
                  <a:moveTo>
                    <a:pt x="53885" y="6727"/>
                  </a:moveTo>
                  <a:lnTo>
                    <a:pt x="53885" y="12811"/>
                  </a:lnTo>
                  <a:lnTo>
                    <a:pt x="47479" y="12811"/>
                  </a:lnTo>
                  <a:lnTo>
                    <a:pt x="47479" y="6727"/>
                  </a:lnTo>
                  <a:close/>
                  <a:moveTo>
                    <a:pt x="60611" y="6727"/>
                  </a:moveTo>
                  <a:lnTo>
                    <a:pt x="60611" y="12811"/>
                  </a:lnTo>
                  <a:lnTo>
                    <a:pt x="54206" y="12811"/>
                  </a:lnTo>
                  <a:lnTo>
                    <a:pt x="54206" y="6727"/>
                  </a:lnTo>
                  <a:close/>
                  <a:moveTo>
                    <a:pt x="67338" y="6727"/>
                  </a:moveTo>
                  <a:lnTo>
                    <a:pt x="67338" y="12811"/>
                  </a:lnTo>
                  <a:lnTo>
                    <a:pt x="60950" y="12811"/>
                  </a:lnTo>
                  <a:lnTo>
                    <a:pt x="60950" y="6727"/>
                  </a:lnTo>
                  <a:close/>
                  <a:moveTo>
                    <a:pt x="74083" y="6727"/>
                  </a:moveTo>
                  <a:lnTo>
                    <a:pt x="74083" y="12811"/>
                  </a:lnTo>
                  <a:lnTo>
                    <a:pt x="67677" y="12811"/>
                  </a:lnTo>
                  <a:lnTo>
                    <a:pt x="67677" y="6727"/>
                  </a:lnTo>
                  <a:close/>
                  <a:moveTo>
                    <a:pt x="80809" y="6727"/>
                  </a:moveTo>
                  <a:lnTo>
                    <a:pt x="80809" y="12811"/>
                  </a:lnTo>
                  <a:lnTo>
                    <a:pt x="74422" y="12811"/>
                  </a:lnTo>
                  <a:lnTo>
                    <a:pt x="74422" y="6727"/>
                  </a:lnTo>
                  <a:close/>
                  <a:moveTo>
                    <a:pt x="87554" y="6727"/>
                  </a:moveTo>
                  <a:lnTo>
                    <a:pt x="87554" y="12811"/>
                  </a:lnTo>
                  <a:lnTo>
                    <a:pt x="81148" y="12811"/>
                  </a:lnTo>
                  <a:lnTo>
                    <a:pt x="81148" y="6727"/>
                  </a:lnTo>
                  <a:close/>
                  <a:moveTo>
                    <a:pt x="94281" y="6727"/>
                  </a:moveTo>
                  <a:lnTo>
                    <a:pt x="94281" y="12811"/>
                  </a:lnTo>
                  <a:lnTo>
                    <a:pt x="87893" y="12811"/>
                  </a:lnTo>
                  <a:lnTo>
                    <a:pt x="87893" y="6727"/>
                  </a:lnTo>
                  <a:close/>
                  <a:moveTo>
                    <a:pt x="101025" y="6727"/>
                  </a:moveTo>
                  <a:lnTo>
                    <a:pt x="101025" y="12811"/>
                  </a:lnTo>
                  <a:lnTo>
                    <a:pt x="94620" y="12811"/>
                  </a:lnTo>
                  <a:lnTo>
                    <a:pt x="94620" y="6727"/>
                  </a:lnTo>
                  <a:close/>
                  <a:moveTo>
                    <a:pt x="107752" y="6727"/>
                  </a:moveTo>
                  <a:lnTo>
                    <a:pt x="107752" y="12811"/>
                  </a:lnTo>
                  <a:lnTo>
                    <a:pt x="101346" y="12811"/>
                  </a:lnTo>
                  <a:lnTo>
                    <a:pt x="101346" y="6727"/>
                  </a:lnTo>
                  <a:close/>
                  <a:moveTo>
                    <a:pt x="114478" y="6727"/>
                  </a:moveTo>
                  <a:lnTo>
                    <a:pt x="114478" y="12811"/>
                  </a:lnTo>
                  <a:lnTo>
                    <a:pt x="108091" y="12811"/>
                  </a:lnTo>
                  <a:lnTo>
                    <a:pt x="108091" y="6727"/>
                  </a:lnTo>
                  <a:close/>
                  <a:moveTo>
                    <a:pt x="121223" y="6727"/>
                  </a:moveTo>
                  <a:lnTo>
                    <a:pt x="121223" y="12811"/>
                  </a:lnTo>
                  <a:lnTo>
                    <a:pt x="114817" y="12811"/>
                  </a:lnTo>
                  <a:lnTo>
                    <a:pt x="114817" y="6727"/>
                  </a:lnTo>
                  <a:close/>
                  <a:moveTo>
                    <a:pt x="127950" y="6727"/>
                  </a:moveTo>
                  <a:lnTo>
                    <a:pt x="127950" y="12811"/>
                  </a:lnTo>
                  <a:lnTo>
                    <a:pt x="121562" y="12811"/>
                  </a:lnTo>
                  <a:lnTo>
                    <a:pt x="121562" y="6727"/>
                  </a:lnTo>
                  <a:close/>
                  <a:moveTo>
                    <a:pt x="134694" y="6727"/>
                  </a:moveTo>
                  <a:lnTo>
                    <a:pt x="134694" y="12811"/>
                  </a:lnTo>
                  <a:lnTo>
                    <a:pt x="128289" y="12811"/>
                  </a:lnTo>
                  <a:lnTo>
                    <a:pt x="128289" y="6727"/>
                  </a:lnTo>
                  <a:close/>
                  <a:moveTo>
                    <a:pt x="141421" y="6727"/>
                  </a:moveTo>
                  <a:lnTo>
                    <a:pt x="141421" y="12811"/>
                  </a:lnTo>
                  <a:lnTo>
                    <a:pt x="135033" y="12811"/>
                  </a:lnTo>
                  <a:lnTo>
                    <a:pt x="135033" y="6727"/>
                  </a:lnTo>
                  <a:close/>
                  <a:moveTo>
                    <a:pt x="148148" y="6727"/>
                  </a:moveTo>
                  <a:lnTo>
                    <a:pt x="148148" y="12811"/>
                  </a:lnTo>
                  <a:lnTo>
                    <a:pt x="141760" y="12811"/>
                  </a:lnTo>
                  <a:lnTo>
                    <a:pt x="141760" y="6727"/>
                  </a:lnTo>
                  <a:close/>
                  <a:moveTo>
                    <a:pt x="154892" y="6727"/>
                  </a:moveTo>
                  <a:lnTo>
                    <a:pt x="154892" y="12811"/>
                  </a:lnTo>
                  <a:lnTo>
                    <a:pt x="148487" y="12811"/>
                  </a:lnTo>
                  <a:lnTo>
                    <a:pt x="148487" y="6727"/>
                  </a:lnTo>
                  <a:close/>
                  <a:moveTo>
                    <a:pt x="161619" y="6727"/>
                  </a:moveTo>
                  <a:lnTo>
                    <a:pt x="161619" y="12811"/>
                  </a:lnTo>
                  <a:lnTo>
                    <a:pt x="155231" y="12811"/>
                  </a:lnTo>
                  <a:lnTo>
                    <a:pt x="155231" y="6727"/>
                  </a:lnTo>
                  <a:close/>
                  <a:moveTo>
                    <a:pt x="168363" y="6727"/>
                  </a:moveTo>
                  <a:lnTo>
                    <a:pt x="168363" y="12811"/>
                  </a:lnTo>
                  <a:lnTo>
                    <a:pt x="161958" y="12811"/>
                  </a:lnTo>
                  <a:lnTo>
                    <a:pt x="161958" y="6727"/>
                  </a:lnTo>
                  <a:close/>
                  <a:moveTo>
                    <a:pt x="175090" y="6727"/>
                  </a:moveTo>
                  <a:lnTo>
                    <a:pt x="175090" y="12811"/>
                  </a:lnTo>
                  <a:lnTo>
                    <a:pt x="168702" y="12811"/>
                  </a:lnTo>
                  <a:lnTo>
                    <a:pt x="168702" y="6727"/>
                  </a:lnTo>
                  <a:close/>
                  <a:moveTo>
                    <a:pt x="181834" y="6727"/>
                  </a:moveTo>
                  <a:lnTo>
                    <a:pt x="181834" y="12811"/>
                  </a:lnTo>
                  <a:lnTo>
                    <a:pt x="175429" y="12811"/>
                  </a:lnTo>
                  <a:lnTo>
                    <a:pt x="175429" y="6727"/>
                  </a:lnTo>
                  <a:close/>
                  <a:moveTo>
                    <a:pt x="188561" y="6727"/>
                  </a:moveTo>
                  <a:lnTo>
                    <a:pt x="188561" y="12811"/>
                  </a:lnTo>
                  <a:lnTo>
                    <a:pt x="182173" y="12811"/>
                  </a:lnTo>
                  <a:lnTo>
                    <a:pt x="182173" y="6727"/>
                  </a:lnTo>
                  <a:close/>
                  <a:moveTo>
                    <a:pt x="195288" y="6727"/>
                  </a:moveTo>
                  <a:lnTo>
                    <a:pt x="195288" y="12811"/>
                  </a:lnTo>
                  <a:lnTo>
                    <a:pt x="188900" y="12811"/>
                  </a:lnTo>
                  <a:lnTo>
                    <a:pt x="188900" y="6727"/>
                  </a:lnTo>
                  <a:close/>
                  <a:moveTo>
                    <a:pt x="202032" y="6727"/>
                  </a:moveTo>
                  <a:lnTo>
                    <a:pt x="202032" y="12811"/>
                  </a:lnTo>
                  <a:lnTo>
                    <a:pt x="195627" y="12811"/>
                  </a:lnTo>
                  <a:lnTo>
                    <a:pt x="195627" y="6727"/>
                  </a:lnTo>
                  <a:close/>
                  <a:moveTo>
                    <a:pt x="208759" y="6727"/>
                  </a:moveTo>
                  <a:lnTo>
                    <a:pt x="208759" y="12811"/>
                  </a:lnTo>
                  <a:lnTo>
                    <a:pt x="202371" y="12811"/>
                  </a:lnTo>
                  <a:lnTo>
                    <a:pt x="202371" y="6727"/>
                  </a:lnTo>
                  <a:close/>
                  <a:moveTo>
                    <a:pt x="215504" y="6727"/>
                  </a:moveTo>
                  <a:lnTo>
                    <a:pt x="215504" y="12811"/>
                  </a:lnTo>
                  <a:lnTo>
                    <a:pt x="209098" y="12811"/>
                  </a:lnTo>
                  <a:lnTo>
                    <a:pt x="209098" y="6727"/>
                  </a:lnTo>
                  <a:close/>
                  <a:moveTo>
                    <a:pt x="222230" y="6727"/>
                  </a:moveTo>
                  <a:lnTo>
                    <a:pt x="222230" y="12811"/>
                  </a:lnTo>
                  <a:lnTo>
                    <a:pt x="215843" y="12811"/>
                  </a:lnTo>
                  <a:lnTo>
                    <a:pt x="215843" y="6727"/>
                  </a:lnTo>
                  <a:close/>
                  <a:moveTo>
                    <a:pt x="228975" y="6727"/>
                  </a:moveTo>
                  <a:lnTo>
                    <a:pt x="228975" y="12811"/>
                  </a:lnTo>
                  <a:lnTo>
                    <a:pt x="222569" y="12811"/>
                  </a:lnTo>
                  <a:lnTo>
                    <a:pt x="222569" y="6727"/>
                  </a:lnTo>
                  <a:close/>
                  <a:moveTo>
                    <a:pt x="235701" y="6727"/>
                  </a:moveTo>
                  <a:lnTo>
                    <a:pt x="235701" y="12811"/>
                  </a:lnTo>
                  <a:lnTo>
                    <a:pt x="229296" y="12811"/>
                  </a:lnTo>
                  <a:lnTo>
                    <a:pt x="229296" y="6727"/>
                  </a:lnTo>
                  <a:close/>
                  <a:moveTo>
                    <a:pt x="242428" y="6727"/>
                  </a:moveTo>
                  <a:lnTo>
                    <a:pt x="242428" y="12811"/>
                  </a:lnTo>
                  <a:lnTo>
                    <a:pt x="236040" y="12811"/>
                  </a:lnTo>
                  <a:lnTo>
                    <a:pt x="236040" y="6727"/>
                  </a:lnTo>
                  <a:close/>
                  <a:moveTo>
                    <a:pt x="249173" y="6727"/>
                  </a:moveTo>
                  <a:lnTo>
                    <a:pt x="249173" y="12811"/>
                  </a:lnTo>
                  <a:lnTo>
                    <a:pt x="242767" y="12811"/>
                  </a:lnTo>
                  <a:lnTo>
                    <a:pt x="242767" y="6727"/>
                  </a:lnTo>
                  <a:close/>
                  <a:moveTo>
                    <a:pt x="255899" y="6727"/>
                  </a:moveTo>
                  <a:lnTo>
                    <a:pt x="255899" y="12811"/>
                  </a:lnTo>
                  <a:lnTo>
                    <a:pt x="249512" y="12811"/>
                  </a:lnTo>
                  <a:lnTo>
                    <a:pt x="249512" y="6727"/>
                  </a:lnTo>
                  <a:close/>
                  <a:moveTo>
                    <a:pt x="262644" y="6727"/>
                  </a:moveTo>
                  <a:lnTo>
                    <a:pt x="262644" y="12811"/>
                  </a:lnTo>
                  <a:lnTo>
                    <a:pt x="256238" y="12811"/>
                  </a:lnTo>
                  <a:lnTo>
                    <a:pt x="256238" y="6727"/>
                  </a:lnTo>
                  <a:close/>
                  <a:moveTo>
                    <a:pt x="269370" y="6727"/>
                  </a:moveTo>
                  <a:lnTo>
                    <a:pt x="269370" y="12811"/>
                  </a:lnTo>
                  <a:lnTo>
                    <a:pt x="262983" y="12811"/>
                  </a:lnTo>
                  <a:lnTo>
                    <a:pt x="262983" y="6727"/>
                  </a:lnTo>
                  <a:close/>
                  <a:moveTo>
                    <a:pt x="276115" y="6727"/>
                  </a:moveTo>
                  <a:lnTo>
                    <a:pt x="276115" y="12811"/>
                  </a:lnTo>
                  <a:lnTo>
                    <a:pt x="269709" y="12811"/>
                  </a:lnTo>
                  <a:lnTo>
                    <a:pt x="269709" y="6727"/>
                  </a:lnTo>
                  <a:close/>
                  <a:moveTo>
                    <a:pt x="282842" y="6727"/>
                  </a:moveTo>
                  <a:lnTo>
                    <a:pt x="282842" y="12811"/>
                  </a:lnTo>
                  <a:lnTo>
                    <a:pt x="276436" y="12811"/>
                  </a:lnTo>
                  <a:lnTo>
                    <a:pt x="276436" y="6727"/>
                  </a:lnTo>
                  <a:close/>
                  <a:moveTo>
                    <a:pt x="6745" y="13132"/>
                  </a:moveTo>
                  <a:lnTo>
                    <a:pt x="6745" y="19217"/>
                  </a:lnTo>
                  <a:lnTo>
                    <a:pt x="339" y="19217"/>
                  </a:lnTo>
                  <a:lnTo>
                    <a:pt x="339" y="13132"/>
                  </a:lnTo>
                  <a:close/>
                  <a:moveTo>
                    <a:pt x="13471" y="13132"/>
                  </a:moveTo>
                  <a:lnTo>
                    <a:pt x="13471" y="19217"/>
                  </a:lnTo>
                  <a:lnTo>
                    <a:pt x="7066" y="19217"/>
                  </a:lnTo>
                  <a:lnTo>
                    <a:pt x="7066" y="13132"/>
                  </a:lnTo>
                  <a:close/>
                  <a:moveTo>
                    <a:pt x="20198" y="13132"/>
                  </a:moveTo>
                  <a:lnTo>
                    <a:pt x="20198" y="19217"/>
                  </a:lnTo>
                  <a:lnTo>
                    <a:pt x="13810" y="19217"/>
                  </a:lnTo>
                  <a:lnTo>
                    <a:pt x="13810" y="13132"/>
                  </a:lnTo>
                  <a:close/>
                  <a:moveTo>
                    <a:pt x="26942" y="13132"/>
                  </a:moveTo>
                  <a:lnTo>
                    <a:pt x="26942" y="19217"/>
                  </a:lnTo>
                  <a:lnTo>
                    <a:pt x="20537" y="19217"/>
                  </a:lnTo>
                  <a:lnTo>
                    <a:pt x="20537" y="13132"/>
                  </a:lnTo>
                  <a:close/>
                  <a:moveTo>
                    <a:pt x="33669" y="13132"/>
                  </a:moveTo>
                  <a:lnTo>
                    <a:pt x="33669" y="19217"/>
                  </a:lnTo>
                  <a:lnTo>
                    <a:pt x="27281" y="19217"/>
                  </a:lnTo>
                  <a:lnTo>
                    <a:pt x="27281" y="13132"/>
                  </a:lnTo>
                  <a:close/>
                  <a:moveTo>
                    <a:pt x="40414" y="13132"/>
                  </a:moveTo>
                  <a:lnTo>
                    <a:pt x="40414" y="19217"/>
                  </a:lnTo>
                  <a:lnTo>
                    <a:pt x="34008" y="19217"/>
                  </a:lnTo>
                  <a:lnTo>
                    <a:pt x="34008" y="13132"/>
                  </a:lnTo>
                  <a:close/>
                  <a:moveTo>
                    <a:pt x="47140" y="13132"/>
                  </a:moveTo>
                  <a:lnTo>
                    <a:pt x="47140" y="19217"/>
                  </a:lnTo>
                  <a:lnTo>
                    <a:pt x="40753" y="19217"/>
                  </a:lnTo>
                  <a:lnTo>
                    <a:pt x="40753" y="13132"/>
                  </a:lnTo>
                  <a:close/>
                  <a:moveTo>
                    <a:pt x="53885" y="13132"/>
                  </a:moveTo>
                  <a:lnTo>
                    <a:pt x="53885" y="19217"/>
                  </a:lnTo>
                  <a:lnTo>
                    <a:pt x="47479" y="19217"/>
                  </a:lnTo>
                  <a:lnTo>
                    <a:pt x="47479" y="13132"/>
                  </a:lnTo>
                  <a:close/>
                  <a:moveTo>
                    <a:pt x="60611" y="13132"/>
                  </a:moveTo>
                  <a:lnTo>
                    <a:pt x="60611" y="19217"/>
                  </a:lnTo>
                  <a:lnTo>
                    <a:pt x="54206" y="19217"/>
                  </a:lnTo>
                  <a:lnTo>
                    <a:pt x="54206" y="13132"/>
                  </a:lnTo>
                  <a:close/>
                  <a:moveTo>
                    <a:pt x="67338" y="13132"/>
                  </a:moveTo>
                  <a:lnTo>
                    <a:pt x="67338" y="19217"/>
                  </a:lnTo>
                  <a:lnTo>
                    <a:pt x="60950" y="19217"/>
                  </a:lnTo>
                  <a:lnTo>
                    <a:pt x="60950" y="13132"/>
                  </a:lnTo>
                  <a:close/>
                  <a:moveTo>
                    <a:pt x="74083" y="13132"/>
                  </a:moveTo>
                  <a:lnTo>
                    <a:pt x="74083" y="19217"/>
                  </a:lnTo>
                  <a:lnTo>
                    <a:pt x="67677" y="19217"/>
                  </a:lnTo>
                  <a:lnTo>
                    <a:pt x="67677" y="13132"/>
                  </a:lnTo>
                  <a:close/>
                  <a:moveTo>
                    <a:pt x="80809" y="13132"/>
                  </a:moveTo>
                  <a:lnTo>
                    <a:pt x="80809" y="19217"/>
                  </a:lnTo>
                  <a:lnTo>
                    <a:pt x="74422" y="19217"/>
                  </a:lnTo>
                  <a:lnTo>
                    <a:pt x="74422" y="13132"/>
                  </a:lnTo>
                  <a:close/>
                  <a:moveTo>
                    <a:pt x="87554" y="13132"/>
                  </a:moveTo>
                  <a:lnTo>
                    <a:pt x="87554" y="19217"/>
                  </a:lnTo>
                  <a:lnTo>
                    <a:pt x="81148" y="19217"/>
                  </a:lnTo>
                  <a:lnTo>
                    <a:pt x="81148" y="13132"/>
                  </a:lnTo>
                  <a:close/>
                  <a:moveTo>
                    <a:pt x="94281" y="13132"/>
                  </a:moveTo>
                  <a:lnTo>
                    <a:pt x="94281" y="19217"/>
                  </a:lnTo>
                  <a:lnTo>
                    <a:pt x="87893" y="19217"/>
                  </a:lnTo>
                  <a:lnTo>
                    <a:pt x="87893" y="13132"/>
                  </a:lnTo>
                  <a:close/>
                  <a:moveTo>
                    <a:pt x="101025" y="13132"/>
                  </a:moveTo>
                  <a:lnTo>
                    <a:pt x="101025" y="19217"/>
                  </a:lnTo>
                  <a:lnTo>
                    <a:pt x="94620" y="19217"/>
                  </a:lnTo>
                  <a:lnTo>
                    <a:pt x="94620" y="13132"/>
                  </a:lnTo>
                  <a:close/>
                  <a:moveTo>
                    <a:pt x="107752" y="13132"/>
                  </a:moveTo>
                  <a:lnTo>
                    <a:pt x="107752" y="19217"/>
                  </a:lnTo>
                  <a:lnTo>
                    <a:pt x="101346" y="19217"/>
                  </a:lnTo>
                  <a:lnTo>
                    <a:pt x="101346" y="13132"/>
                  </a:lnTo>
                  <a:close/>
                  <a:moveTo>
                    <a:pt x="114478" y="13132"/>
                  </a:moveTo>
                  <a:lnTo>
                    <a:pt x="114478" y="19217"/>
                  </a:lnTo>
                  <a:lnTo>
                    <a:pt x="108091" y="19217"/>
                  </a:lnTo>
                  <a:lnTo>
                    <a:pt x="108091" y="13132"/>
                  </a:lnTo>
                  <a:close/>
                  <a:moveTo>
                    <a:pt x="121223" y="13132"/>
                  </a:moveTo>
                  <a:lnTo>
                    <a:pt x="121223" y="19217"/>
                  </a:lnTo>
                  <a:lnTo>
                    <a:pt x="114817" y="19217"/>
                  </a:lnTo>
                  <a:lnTo>
                    <a:pt x="114817" y="13132"/>
                  </a:lnTo>
                  <a:close/>
                  <a:moveTo>
                    <a:pt x="127950" y="13132"/>
                  </a:moveTo>
                  <a:lnTo>
                    <a:pt x="127950" y="19217"/>
                  </a:lnTo>
                  <a:lnTo>
                    <a:pt x="121562" y="19217"/>
                  </a:lnTo>
                  <a:lnTo>
                    <a:pt x="121562" y="13132"/>
                  </a:lnTo>
                  <a:close/>
                  <a:moveTo>
                    <a:pt x="134694" y="13132"/>
                  </a:moveTo>
                  <a:lnTo>
                    <a:pt x="134694" y="19217"/>
                  </a:lnTo>
                  <a:lnTo>
                    <a:pt x="128289" y="19217"/>
                  </a:lnTo>
                  <a:lnTo>
                    <a:pt x="128289" y="13132"/>
                  </a:lnTo>
                  <a:close/>
                  <a:moveTo>
                    <a:pt x="141421" y="13132"/>
                  </a:moveTo>
                  <a:lnTo>
                    <a:pt x="141421" y="19217"/>
                  </a:lnTo>
                  <a:lnTo>
                    <a:pt x="135033" y="19217"/>
                  </a:lnTo>
                  <a:lnTo>
                    <a:pt x="135033" y="13132"/>
                  </a:lnTo>
                  <a:close/>
                  <a:moveTo>
                    <a:pt x="148148" y="13132"/>
                  </a:moveTo>
                  <a:lnTo>
                    <a:pt x="148148" y="19217"/>
                  </a:lnTo>
                  <a:lnTo>
                    <a:pt x="141760" y="19217"/>
                  </a:lnTo>
                  <a:lnTo>
                    <a:pt x="141760" y="13132"/>
                  </a:lnTo>
                  <a:close/>
                  <a:moveTo>
                    <a:pt x="154892" y="13132"/>
                  </a:moveTo>
                  <a:lnTo>
                    <a:pt x="154892" y="19217"/>
                  </a:lnTo>
                  <a:lnTo>
                    <a:pt x="148487" y="19217"/>
                  </a:lnTo>
                  <a:lnTo>
                    <a:pt x="148487" y="13132"/>
                  </a:lnTo>
                  <a:close/>
                  <a:moveTo>
                    <a:pt x="161619" y="13132"/>
                  </a:moveTo>
                  <a:lnTo>
                    <a:pt x="161619" y="19217"/>
                  </a:lnTo>
                  <a:lnTo>
                    <a:pt x="155231" y="19217"/>
                  </a:lnTo>
                  <a:lnTo>
                    <a:pt x="155231" y="13132"/>
                  </a:lnTo>
                  <a:close/>
                  <a:moveTo>
                    <a:pt x="168363" y="13132"/>
                  </a:moveTo>
                  <a:lnTo>
                    <a:pt x="168363" y="19217"/>
                  </a:lnTo>
                  <a:lnTo>
                    <a:pt x="161958" y="19217"/>
                  </a:lnTo>
                  <a:lnTo>
                    <a:pt x="161958" y="13132"/>
                  </a:lnTo>
                  <a:close/>
                  <a:moveTo>
                    <a:pt x="175090" y="13132"/>
                  </a:moveTo>
                  <a:lnTo>
                    <a:pt x="175090" y="19217"/>
                  </a:lnTo>
                  <a:lnTo>
                    <a:pt x="168702" y="19217"/>
                  </a:lnTo>
                  <a:lnTo>
                    <a:pt x="168702" y="13132"/>
                  </a:lnTo>
                  <a:close/>
                  <a:moveTo>
                    <a:pt x="181834" y="13132"/>
                  </a:moveTo>
                  <a:lnTo>
                    <a:pt x="181834" y="19217"/>
                  </a:lnTo>
                  <a:lnTo>
                    <a:pt x="175429" y="19217"/>
                  </a:lnTo>
                  <a:lnTo>
                    <a:pt x="175429" y="13132"/>
                  </a:lnTo>
                  <a:close/>
                  <a:moveTo>
                    <a:pt x="188561" y="13132"/>
                  </a:moveTo>
                  <a:lnTo>
                    <a:pt x="188561" y="19217"/>
                  </a:lnTo>
                  <a:lnTo>
                    <a:pt x="182173" y="19217"/>
                  </a:lnTo>
                  <a:lnTo>
                    <a:pt x="182173" y="13132"/>
                  </a:lnTo>
                  <a:close/>
                  <a:moveTo>
                    <a:pt x="195288" y="13132"/>
                  </a:moveTo>
                  <a:lnTo>
                    <a:pt x="195288" y="19217"/>
                  </a:lnTo>
                  <a:lnTo>
                    <a:pt x="188900" y="19217"/>
                  </a:lnTo>
                  <a:lnTo>
                    <a:pt x="188900" y="13132"/>
                  </a:lnTo>
                  <a:close/>
                  <a:moveTo>
                    <a:pt x="202032" y="13132"/>
                  </a:moveTo>
                  <a:lnTo>
                    <a:pt x="202032" y="19217"/>
                  </a:lnTo>
                  <a:lnTo>
                    <a:pt x="195627" y="19217"/>
                  </a:lnTo>
                  <a:lnTo>
                    <a:pt x="195627" y="13132"/>
                  </a:lnTo>
                  <a:close/>
                  <a:moveTo>
                    <a:pt x="208759" y="13132"/>
                  </a:moveTo>
                  <a:lnTo>
                    <a:pt x="208759" y="19217"/>
                  </a:lnTo>
                  <a:lnTo>
                    <a:pt x="202371" y="19217"/>
                  </a:lnTo>
                  <a:lnTo>
                    <a:pt x="202371" y="13132"/>
                  </a:lnTo>
                  <a:close/>
                  <a:moveTo>
                    <a:pt x="215504" y="13132"/>
                  </a:moveTo>
                  <a:lnTo>
                    <a:pt x="215504" y="19217"/>
                  </a:lnTo>
                  <a:lnTo>
                    <a:pt x="209098" y="19217"/>
                  </a:lnTo>
                  <a:lnTo>
                    <a:pt x="209098" y="13132"/>
                  </a:lnTo>
                  <a:close/>
                  <a:moveTo>
                    <a:pt x="222230" y="13132"/>
                  </a:moveTo>
                  <a:lnTo>
                    <a:pt x="222230" y="19217"/>
                  </a:lnTo>
                  <a:lnTo>
                    <a:pt x="215843" y="19217"/>
                  </a:lnTo>
                  <a:lnTo>
                    <a:pt x="215843" y="13132"/>
                  </a:lnTo>
                  <a:close/>
                  <a:moveTo>
                    <a:pt x="228975" y="13132"/>
                  </a:moveTo>
                  <a:lnTo>
                    <a:pt x="228975" y="19217"/>
                  </a:lnTo>
                  <a:lnTo>
                    <a:pt x="222569" y="19217"/>
                  </a:lnTo>
                  <a:lnTo>
                    <a:pt x="222569" y="13132"/>
                  </a:lnTo>
                  <a:close/>
                  <a:moveTo>
                    <a:pt x="235701" y="13132"/>
                  </a:moveTo>
                  <a:lnTo>
                    <a:pt x="235701" y="19217"/>
                  </a:lnTo>
                  <a:lnTo>
                    <a:pt x="229296" y="19217"/>
                  </a:lnTo>
                  <a:lnTo>
                    <a:pt x="229296" y="13132"/>
                  </a:lnTo>
                  <a:close/>
                  <a:moveTo>
                    <a:pt x="242428" y="13132"/>
                  </a:moveTo>
                  <a:lnTo>
                    <a:pt x="242428" y="19217"/>
                  </a:lnTo>
                  <a:lnTo>
                    <a:pt x="236040" y="19217"/>
                  </a:lnTo>
                  <a:lnTo>
                    <a:pt x="236040" y="13132"/>
                  </a:lnTo>
                  <a:close/>
                  <a:moveTo>
                    <a:pt x="249173" y="13132"/>
                  </a:moveTo>
                  <a:lnTo>
                    <a:pt x="249173" y="19217"/>
                  </a:lnTo>
                  <a:lnTo>
                    <a:pt x="242767" y="19217"/>
                  </a:lnTo>
                  <a:lnTo>
                    <a:pt x="242767" y="13132"/>
                  </a:lnTo>
                  <a:close/>
                  <a:moveTo>
                    <a:pt x="255899" y="13132"/>
                  </a:moveTo>
                  <a:lnTo>
                    <a:pt x="255899" y="19217"/>
                  </a:lnTo>
                  <a:lnTo>
                    <a:pt x="249512" y="19217"/>
                  </a:lnTo>
                  <a:lnTo>
                    <a:pt x="249512" y="13132"/>
                  </a:lnTo>
                  <a:close/>
                  <a:moveTo>
                    <a:pt x="262644" y="13132"/>
                  </a:moveTo>
                  <a:lnTo>
                    <a:pt x="262644" y="19217"/>
                  </a:lnTo>
                  <a:lnTo>
                    <a:pt x="256238" y="19217"/>
                  </a:lnTo>
                  <a:lnTo>
                    <a:pt x="256238" y="13132"/>
                  </a:lnTo>
                  <a:close/>
                  <a:moveTo>
                    <a:pt x="269370" y="13132"/>
                  </a:moveTo>
                  <a:lnTo>
                    <a:pt x="269370" y="19217"/>
                  </a:lnTo>
                  <a:lnTo>
                    <a:pt x="262983" y="19217"/>
                  </a:lnTo>
                  <a:lnTo>
                    <a:pt x="262983" y="13132"/>
                  </a:lnTo>
                  <a:close/>
                  <a:moveTo>
                    <a:pt x="276115" y="13132"/>
                  </a:moveTo>
                  <a:lnTo>
                    <a:pt x="276115" y="19217"/>
                  </a:lnTo>
                  <a:lnTo>
                    <a:pt x="269709" y="19217"/>
                  </a:lnTo>
                  <a:lnTo>
                    <a:pt x="269709" y="13132"/>
                  </a:lnTo>
                  <a:close/>
                  <a:moveTo>
                    <a:pt x="282842" y="13132"/>
                  </a:moveTo>
                  <a:lnTo>
                    <a:pt x="282842" y="19217"/>
                  </a:lnTo>
                  <a:lnTo>
                    <a:pt x="276436" y="19217"/>
                  </a:lnTo>
                  <a:lnTo>
                    <a:pt x="276436" y="13132"/>
                  </a:lnTo>
                  <a:close/>
                  <a:moveTo>
                    <a:pt x="6745" y="19538"/>
                  </a:moveTo>
                  <a:lnTo>
                    <a:pt x="6745" y="25622"/>
                  </a:lnTo>
                  <a:lnTo>
                    <a:pt x="339" y="25622"/>
                  </a:lnTo>
                  <a:lnTo>
                    <a:pt x="339" y="19538"/>
                  </a:lnTo>
                  <a:close/>
                  <a:moveTo>
                    <a:pt x="13471" y="19538"/>
                  </a:moveTo>
                  <a:lnTo>
                    <a:pt x="13471" y="25622"/>
                  </a:lnTo>
                  <a:lnTo>
                    <a:pt x="7066" y="25622"/>
                  </a:lnTo>
                  <a:lnTo>
                    <a:pt x="7066" y="19538"/>
                  </a:lnTo>
                  <a:close/>
                  <a:moveTo>
                    <a:pt x="20198" y="19538"/>
                  </a:moveTo>
                  <a:lnTo>
                    <a:pt x="20198" y="25622"/>
                  </a:lnTo>
                  <a:lnTo>
                    <a:pt x="13810" y="25622"/>
                  </a:lnTo>
                  <a:lnTo>
                    <a:pt x="13810" y="19538"/>
                  </a:lnTo>
                  <a:close/>
                  <a:moveTo>
                    <a:pt x="26942" y="19538"/>
                  </a:moveTo>
                  <a:lnTo>
                    <a:pt x="26942" y="25622"/>
                  </a:lnTo>
                  <a:lnTo>
                    <a:pt x="20537" y="25622"/>
                  </a:lnTo>
                  <a:lnTo>
                    <a:pt x="20537" y="19538"/>
                  </a:lnTo>
                  <a:close/>
                  <a:moveTo>
                    <a:pt x="33669" y="19538"/>
                  </a:moveTo>
                  <a:lnTo>
                    <a:pt x="33669" y="25622"/>
                  </a:lnTo>
                  <a:lnTo>
                    <a:pt x="27281" y="25622"/>
                  </a:lnTo>
                  <a:lnTo>
                    <a:pt x="27281" y="19538"/>
                  </a:lnTo>
                  <a:close/>
                  <a:moveTo>
                    <a:pt x="40414" y="19538"/>
                  </a:moveTo>
                  <a:lnTo>
                    <a:pt x="40414" y="25622"/>
                  </a:lnTo>
                  <a:lnTo>
                    <a:pt x="34008" y="25622"/>
                  </a:lnTo>
                  <a:lnTo>
                    <a:pt x="34008" y="19538"/>
                  </a:lnTo>
                  <a:close/>
                  <a:moveTo>
                    <a:pt x="47140" y="19538"/>
                  </a:moveTo>
                  <a:lnTo>
                    <a:pt x="47140" y="25622"/>
                  </a:lnTo>
                  <a:lnTo>
                    <a:pt x="40753" y="25622"/>
                  </a:lnTo>
                  <a:lnTo>
                    <a:pt x="40753" y="19538"/>
                  </a:lnTo>
                  <a:close/>
                  <a:moveTo>
                    <a:pt x="53885" y="19538"/>
                  </a:moveTo>
                  <a:lnTo>
                    <a:pt x="53885" y="25622"/>
                  </a:lnTo>
                  <a:lnTo>
                    <a:pt x="47479" y="25622"/>
                  </a:lnTo>
                  <a:lnTo>
                    <a:pt x="47479" y="19538"/>
                  </a:lnTo>
                  <a:close/>
                  <a:moveTo>
                    <a:pt x="60611" y="19538"/>
                  </a:moveTo>
                  <a:lnTo>
                    <a:pt x="60611" y="25622"/>
                  </a:lnTo>
                  <a:lnTo>
                    <a:pt x="54206" y="25622"/>
                  </a:lnTo>
                  <a:lnTo>
                    <a:pt x="54206" y="19538"/>
                  </a:lnTo>
                  <a:close/>
                  <a:moveTo>
                    <a:pt x="67338" y="19538"/>
                  </a:moveTo>
                  <a:lnTo>
                    <a:pt x="67338" y="25622"/>
                  </a:lnTo>
                  <a:lnTo>
                    <a:pt x="60950" y="25622"/>
                  </a:lnTo>
                  <a:lnTo>
                    <a:pt x="60950" y="19538"/>
                  </a:lnTo>
                  <a:close/>
                  <a:moveTo>
                    <a:pt x="74083" y="19538"/>
                  </a:moveTo>
                  <a:lnTo>
                    <a:pt x="74083" y="25622"/>
                  </a:lnTo>
                  <a:lnTo>
                    <a:pt x="67677" y="25622"/>
                  </a:lnTo>
                  <a:lnTo>
                    <a:pt x="67677" y="19538"/>
                  </a:lnTo>
                  <a:close/>
                  <a:moveTo>
                    <a:pt x="80809" y="19538"/>
                  </a:moveTo>
                  <a:lnTo>
                    <a:pt x="80809" y="25622"/>
                  </a:lnTo>
                  <a:lnTo>
                    <a:pt x="74422" y="25622"/>
                  </a:lnTo>
                  <a:lnTo>
                    <a:pt x="74422" y="19538"/>
                  </a:lnTo>
                  <a:close/>
                  <a:moveTo>
                    <a:pt x="87554" y="19538"/>
                  </a:moveTo>
                  <a:lnTo>
                    <a:pt x="87554" y="25622"/>
                  </a:lnTo>
                  <a:lnTo>
                    <a:pt x="81148" y="25622"/>
                  </a:lnTo>
                  <a:lnTo>
                    <a:pt x="81148" y="19538"/>
                  </a:lnTo>
                  <a:close/>
                  <a:moveTo>
                    <a:pt x="94281" y="19538"/>
                  </a:moveTo>
                  <a:lnTo>
                    <a:pt x="94281" y="25622"/>
                  </a:lnTo>
                  <a:lnTo>
                    <a:pt x="87893" y="25622"/>
                  </a:lnTo>
                  <a:lnTo>
                    <a:pt x="87893" y="19538"/>
                  </a:lnTo>
                  <a:close/>
                  <a:moveTo>
                    <a:pt x="101025" y="19538"/>
                  </a:moveTo>
                  <a:lnTo>
                    <a:pt x="101025" y="25622"/>
                  </a:lnTo>
                  <a:lnTo>
                    <a:pt x="94620" y="25622"/>
                  </a:lnTo>
                  <a:lnTo>
                    <a:pt x="94620" y="19538"/>
                  </a:lnTo>
                  <a:close/>
                  <a:moveTo>
                    <a:pt x="107752" y="19538"/>
                  </a:moveTo>
                  <a:lnTo>
                    <a:pt x="107752" y="25622"/>
                  </a:lnTo>
                  <a:lnTo>
                    <a:pt x="101346" y="25622"/>
                  </a:lnTo>
                  <a:lnTo>
                    <a:pt x="101346" y="19538"/>
                  </a:lnTo>
                  <a:close/>
                  <a:moveTo>
                    <a:pt x="114478" y="19538"/>
                  </a:moveTo>
                  <a:lnTo>
                    <a:pt x="114478" y="25622"/>
                  </a:lnTo>
                  <a:lnTo>
                    <a:pt x="108091" y="25622"/>
                  </a:lnTo>
                  <a:lnTo>
                    <a:pt x="108091" y="19538"/>
                  </a:lnTo>
                  <a:close/>
                  <a:moveTo>
                    <a:pt x="121223" y="19538"/>
                  </a:moveTo>
                  <a:lnTo>
                    <a:pt x="121223" y="25622"/>
                  </a:lnTo>
                  <a:lnTo>
                    <a:pt x="114817" y="25622"/>
                  </a:lnTo>
                  <a:lnTo>
                    <a:pt x="114817" y="19538"/>
                  </a:lnTo>
                  <a:close/>
                  <a:moveTo>
                    <a:pt x="127950" y="19538"/>
                  </a:moveTo>
                  <a:lnTo>
                    <a:pt x="127950" y="25622"/>
                  </a:lnTo>
                  <a:lnTo>
                    <a:pt x="121562" y="25622"/>
                  </a:lnTo>
                  <a:lnTo>
                    <a:pt x="121562" y="19538"/>
                  </a:lnTo>
                  <a:close/>
                  <a:moveTo>
                    <a:pt x="134694" y="19538"/>
                  </a:moveTo>
                  <a:lnTo>
                    <a:pt x="134694" y="25622"/>
                  </a:lnTo>
                  <a:lnTo>
                    <a:pt x="128289" y="25622"/>
                  </a:lnTo>
                  <a:lnTo>
                    <a:pt x="128289" y="19538"/>
                  </a:lnTo>
                  <a:close/>
                  <a:moveTo>
                    <a:pt x="141421" y="19538"/>
                  </a:moveTo>
                  <a:lnTo>
                    <a:pt x="141421" y="25622"/>
                  </a:lnTo>
                  <a:lnTo>
                    <a:pt x="135033" y="25622"/>
                  </a:lnTo>
                  <a:lnTo>
                    <a:pt x="135033" y="19538"/>
                  </a:lnTo>
                  <a:close/>
                  <a:moveTo>
                    <a:pt x="148148" y="19538"/>
                  </a:moveTo>
                  <a:lnTo>
                    <a:pt x="148148" y="25622"/>
                  </a:lnTo>
                  <a:lnTo>
                    <a:pt x="141760" y="25622"/>
                  </a:lnTo>
                  <a:lnTo>
                    <a:pt x="141760" y="19538"/>
                  </a:lnTo>
                  <a:close/>
                  <a:moveTo>
                    <a:pt x="154892" y="19538"/>
                  </a:moveTo>
                  <a:lnTo>
                    <a:pt x="154892" y="25622"/>
                  </a:lnTo>
                  <a:lnTo>
                    <a:pt x="148487" y="25622"/>
                  </a:lnTo>
                  <a:lnTo>
                    <a:pt x="148487" y="19538"/>
                  </a:lnTo>
                  <a:close/>
                  <a:moveTo>
                    <a:pt x="161619" y="19538"/>
                  </a:moveTo>
                  <a:lnTo>
                    <a:pt x="161619" y="25622"/>
                  </a:lnTo>
                  <a:lnTo>
                    <a:pt x="155231" y="25622"/>
                  </a:lnTo>
                  <a:lnTo>
                    <a:pt x="155231" y="19538"/>
                  </a:lnTo>
                  <a:close/>
                  <a:moveTo>
                    <a:pt x="168363" y="19538"/>
                  </a:moveTo>
                  <a:lnTo>
                    <a:pt x="168363" y="25622"/>
                  </a:lnTo>
                  <a:lnTo>
                    <a:pt x="161958" y="25622"/>
                  </a:lnTo>
                  <a:lnTo>
                    <a:pt x="161958" y="19538"/>
                  </a:lnTo>
                  <a:close/>
                  <a:moveTo>
                    <a:pt x="175090" y="19538"/>
                  </a:moveTo>
                  <a:lnTo>
                    <a:pt x="175090" y="25622"/>
                  </a:lnTo>
                  <a:lnTo>
                    <a:pt x="168702" y="25622"/>
                  </a:lnTo>
                  <a:lnTo>
                    <a:pt x="168702" y="19538"/>
                  </a:lnTo>
                  <a:close/>
                  <a:moveTo>
                    <a:pt x="181834" y="19538"/>
                  </a:moveTo>
                  <a:lnTo>
                    <a:pt x="181834" y="25622"/>
                  </a:lnTo>
                  <a:lnTo>
                    <a:pt x="175429" y="25622"/>
                  </a:lnTo>
                  <a:lnTo>
                    <a:pt x="175429" y="19538"/>
                  </a:lnTo>
                  <a:close/>
                  <a:moveTo>
                    <a:pt x="188561" y="19538"/>
                  </a:moveTo>
                  <a:lnTo>
                    <a:pt x="188561" y="25622"/>
                  </a:lnTo>
                  <a:lnTo>
                    <a:pt x="182173" y="25622"/>
                  </a:lnTo>
                  <a:lnTo>
                    <a:pt x="182173" y="19538"/>
                  </a:lnTo>
                  <a:close/>
                  <a:moveTo>
                    <a:pt x="195288" y="19538"/>
                  </a:moveTo>
                  <a:lnTo>
                    <a:pt x="195288" y="25622"/>
                  </a:lnTo>
                  <a:lnTo>
                    <a:pt x="188900" y="25622"/>
                  </a:lnTo>
                  <a:lnTo>
                    <a:pt x="188900" y="19538"/>
                  </a:lnTo>
                  <a:close/>
                  <a:moveTo>
                    <a:pt x="202032" y="19538"/>
                  </a:moveTo>
                  <a:lnTo>
                    <a:pt x="202032" y="25622"/>
                  </a:lnTo>
                  <a:lnTo>
                    <a:pt x="195627" y="25622"/>
                  </a:lnTo>
                  <a:lnTo>
                    <a:pt x="195627" y="19538"/>
                  </a:lnTo>
                  <a:close/>
                  <a:moveTo>
                    <a:pt x="208759" y="19538"/>
                  </a:moveTo>
                  <a:lnTo>
                    <a:pt x="208759" y="25622"/>
                  </a:lnTo>
                  <a:lnTo>
                    <a:pt x="202371" y="25622"/>
                  </a:lnTo>
                  <a:lnTo>
                    <a:pt x="202371" y="19538"/>
                  </a:lnTo>
                  <a:close/>
                  <a:moveTo>
                    <a:pt x="215504" y="19538"/>
                  </a:moveTo>
                  <a:lnTo>
                    <a:pt x="215504" y="25622"/>
                  </a:lnTo>
                  <a:lnTo>
                    <a:pt x="209098" y="25622"/>
                  </a:lnTo>
                  <a:lnTo>
                    <a:pt x="209098" y="19538"/>
                  </a:lnTo>
                  <a:close/>
                  <a:moveTo>
                    <a:pt x="222230" y="19538"/>
                  </a:moveTo>
                  <a:lnTo>
                    <a:pt x="222230" y="25622"/>
                  </a:lnTo>
                  <a:lnTo>
                    <a:pt x="215843" y="25622"/>
                  </a:lnTo>
                  <a:lnTo>
                    <a:pt x="215843" y="19538"/>
                  </a:lnTo>
                  <a:close/>
                  <a:moveTo>
                    <a:pt x="228975" y="19538"/>
                  </a:moveTo>
                  <a:lnTo>
                    <a:pt x="228975" y="25622"/>
                  </a:lnTo>
                  <a:lnTo>
                    <a:pt x="222569" y="25622"/>
                  </a:lnTo>
                  <a:lnTo>
                    <a:pt x="222569" y="19538"/>
                  </a:lnTo>
                  <a:close/>
                  <a:moveTo>
                    <a:pt x="235701" y="19538"/>
                  </a:moveTo>
                  <a:lnTo>
                    <a:pt x="235701" y="25622"/>
                  </a:lnTo>
                  <a:lnTo>
                    <a:pt x="229296" y="25622"/>
                  </a:lnTo>
                  <a:lnTo>
                    <a:pt x="229296" y="19538"/>
                  </a:lnTo>
                  <a:close/>
                  <a:moveTo>
                    <a:pt x="242428" y="19538"/>
                  </a:moveTo>
                  <a:lnTo>
                    <a:pt x="242428" y="25622"/>
                  </a:lnTo>
                  <a:lnTo>
                    <a:pt x="236040" y="25622"/>
                  </a:lnTo>
                  <a:lnTo>
                    <a:pt x="236040" y="19538"/>
                  </a:lnTo>
                  <a:close/>
                  <a:moveTo>
                    <a:pt x="249173" y="19538"/>
                  </a:moveTo>
                  <a:lnTo>
                    <a:pt x="249173" y="25622"/>
                  </a:lnTo>
                  <a:lnTo>
                    <a:pt x="242767" y="25622"/>
                  </a:lnTo>
                  <a:lnTo>
                    <a:pt x="242767" y="19538"/>
                  </a:lnTo>
                  <a:close/>
                  <a:moveTo>
                    <a:pt x="255899" y="19538"/>
                  </a:moveTo>
                  <a:lnTo>
                    <a:pt x="255899" y="25622"/>
                  </a:lnTo>
                  <a:lnTo>
                    <a:pt x="249512" y="25622"/>
                  </a:lnTo>
                  <a:lnTo>
                    <a:pt x="249512" y="19538"/>
                  </a:lnTo>
                  <a:close/>
                  <a:moveTo>
                    <a:pt x="262644" y="19538"/>
                  </a:moveTo>
                  <a:lnTo>
                    <a:pt x="262644" y="25622"/>
                  </a:lnTo>
                  <a:lnTo>
                    <a:pt x="256238" y="25622"/>
                  </a:lnTo>
                  <a:lnTo>
                    <a:pt x="256238" y="19538"/>
                  </a:lnTo>
                  <a:close/>
                  <a:moveTo>
                    <a:pt x="269370" y="19538"/>
                  </a:moveTo>
                  <a:lnTo>
                    <a:pt x="269370" y="25622"/>
                  </a:lnTo>
                  <a:lnTo>
                    <a:pt x="262983" y="25622"/>
                  </a:lnTo>
                  <a:lnTo>
                    <a:pt x="262983" y="19538"/>
                  </a:lnTo>
                  <a:close/>
                  <a:moveTo>
                    <a:pt x="276115" y="19538"/>
                  </a:moveTo>
                  <a:lnTo>
                    <a:pt x="276115" y="25622"/>
                  </a:lnTo>
                  <a:lnTo>
                    <a:pt x="269709" y="25622"/>
                  </a:lnTo>
                  <a:lnTo>
                    <a:pt x="269709" y="19538"/>
                  </a:lnTo>
                  <a:close/>
                  <a:moveTo>
                    <a:pt x="282842" y="19538"/>
                  </a:moveTo>
                  <a:lnTo>
                    <a:pt x="282842" y="25622"/>
                  </a:lnTo>
                  <a:lnTo>
                    <a:pt x="276436" y="25622"/>
                  </a:lnTo>
                  <a:lnTo>
                    <a:pt x="276436" y="19538"/>
                  </a:lnTo>
                  <a:close/>
                  <a:moveTo>
                    <a:pt x="6745" y="25943"/>
                  </a:moveTo>
                  <a:lnTo>
                    <a:pt x="6745" y="32028"/>
                  </a:lnTo>
                  <a:lnTo>
                    <a:pt x="339" y="32028"/>
                  </a:lnTo>
                  <a:lnTo>
                    <a:pt x="339" y="25943"/>
                  </a:lnTo>
                  <a:close/>
                  <a:moveTo>
                    <a:pt x="13471" y="25943"/>
                  </a:moveTo>
                  <a:lnTo>
                    <a:pt x="13471" y="32028"/>
                  </a:lnTo>
                  <a:lnTo>
                    <a:pt x="7066" y="32028"/>
                  </a:lnTo>
                  <a:lnTo>
                    <a:pt x="7066" y="25943"/>
                  </a:lnTo>
                  <a:close/>
                  <a:moveTo>
                    <a:pt x="20198" y="25943"/>
                  </a:moveTo>
                  <a:lnTo>
                    <a:pt x="20198" y="32028"/>
                  </a:lnTo>
                  <a:lnTo>
                    <a:pt x="13810" y="32028"/>
                  </a:lnTo>
                  <a:lnTo>
                    <a:pt x="13810" y="25943"/>
                  </a:lnTo>
                  <a:close/>
                  <a:moveTo>
                    <a:pt x="26942" y="25943"/>
                  </a:moveTo>
                  <a:lnTo>
                    <a:pt x="26942" y="32028"/>
                  </a:lnTo>
                  <a:lnTo>
                    <a:pt x="20537" y="32028"/>
                  </a:lnTo>
                  <a:lnTo>
                    <a:pt x="20537" y="25943"/>
                  </a:lnTo>
                  <a:close/>
                  <a:moveTo>
                    <a:pt x="33669" y="25943"/>
                  </a:moveTo>
                  <a:lnTo>
                    <a:pt x="33669" y="32028"/>
                  </a:lnTo>
                  <a:lnTo>
                    <a:pt x="27281" y="32028"/>
                  </a:lnTo>
                  <a:lnTo>
                    <a:pt x="27281" y="25943"/>
                  </a:lnTo>
                  <a:close/>
                  <a:moveTo>
                    <a:pt x="40414" y="25943"/>
                  </a:moveTo>
                  <a:lnTo>
                    <a:pt x="40414" y="32028"/>
                  </a:lnTo>
                  <a:lnTo>
                    <a:pt x="34008" y="32028"/>
                  </a:lnTo>
                  <a:lnTo>
                    <a:pt x="34008" y="25943"/>
                  </a:lnTo>
                  <a:close/>
                  <a:moveTo>
                    <a:pt x="47140" y="25943"/>
                  </a:moveTo>
                  <a:lnTo>
                    <a:pt x="47140" y="32028"/>
                  </a:lnTo>
                  <a:lnTo>
                    <a:pt x="40753" y="32028"/>
                  </a:lnTo>
                  <a:lnTo>
                    <a:pt x="40753" y="25943"/>
                  </a:lnTo>
                  <a:close/>
                  <a:moveTo>
                    <a:pt x="53885" y="25943"/>
                  </a:moveTo>
                  <a:lnTo>
                    <a:pt x="53885" y="32028"/>
                  </a:lnTo>
                  <a:lnTo>
                    <a:pt x="47479" y="32028"/>
                  </a:lnTo>
                  <a:lnTo>
                    <a:pt x="47479" y="25943"/>
                  </a:lnTo>
                  <a:close/>
                  <a:moveTo>
                    <a:pt x="60611" y="25943"/>
                  </a:moveTo>
                  <a:lnTo>
                    <a:pt x="60611" y="32028"/>
                  </a:lnTo>
                  <a:lnTo>
                    <a:pt x="54206" y="32028"/>
                  </a:lnTo>
                  <a:lnTo>
                    <a:pt x="54206" y="25943"/>
                  </a:lnTo>
                  <a:close/>
                  <a:moveTo>
                    <a:pt x="67338" y="25943"/>
                  </a:moveTo>
                  <a:lnTo>
                    <a:pt x="67338" y="32028"/>
                  </a:lnTo>
                  <a:lnTo>
                    <a:pt x="60950" y="32028"/>
                  </a:lnTo>
                  <a:lnTo>
                    <a:pt x="60950" y="25943"/>
                  </a:lnTo>
                  <a:close/>
                  <a:moveTo>
                    <a:pt x="74083" y="25943"/>
                  </a:moveTo>
                  <a:lnTo>
                    <a:pt x="74083" y="32028"/>
                  </a:lnTo>
                  <a:lnTo>
                    <a:pt x="67677" y="32028"/>
                  </a:lnTo>
                  <a:lnTo>
                    <a:pt x="67677" y="25943"/>
                  </a:lnTo>
                  <a:close/>
                  <a:moveTo>
                    <a:pt x="80809" y="25943"/>
                  </a:moveTo>
                  <a:lnTo>
                    <a:pt x="80809" y="32028"/>
                  </a:lnTo>
                  <a:lnTo>
                    <a:pt x="74422" y="32028"/>
                  </a:lnTo>
                  <a:lnTo>
                    <a:pt x="74422" y="25943"/>
                  </a:lnTo>
                  <a:close/>
                  <a:moveTo>
                    <a:pt x="87554" y="25943"/>
                  </a:moveTo>
                  <a:lnTo>
                    <a:pt x="87554" y="32028"/>
                  </a:lnTo>
                  <a:lnTo>
                    <a:pt x="81148" y="32028"/>
                  </a:lnTo>
                  <a:lnTo>
                    <a:pt x="81148" y="25943"/>
                  </a:lnTo>
                  <a:close/>
                  <a:moveTo>
                    <a:pt x="94281" y="25943"/>
                  </a:moveTo>
                  <a:lnTo>
                    <a:pt x="94281" y="32028"/>
                  </a:lnTo>
                  <a:lnTo>
                    <a:pt x="87893" y="32028"/>
                  </a:lnTo>
                  <a:lnTo>
                    <a:pt x="87893" y="25943"/>
                  </a:lnTo>
                  <a:close/>
                  <a:moveTo>
                    <a:pt x="101025" y="25943"/>
                  </a:moveTo>
                  <a:lnTo>
                    <a:pt x="101025" y="32028"/>
                  </a:lnTo>
                  <a:lnTo>
                    <a:pt x="94620" y="32028"/>
                  </a:lnTo>
                  <a:lnTo>
                    <a:pt x="94620" y="25943"/>
                  </a:lnTo>
                  <a:close/>
                  <a:moveTo>
                    <a:pt x="107752" y="25943"/>
                  </a:moveTo>
                  <a:lnTo>
                    <a:pt x="107752" y="32028"/>
                  </a:lnTo>
                  <a:lnTo>
                    <a:pt x="101346" y="32028"/>
                  </a:lnTo>
                  <a:lnTo>
                    <a:pt x="101346" y="25943"/>
                  </a:lnTo>
                  <a:close/>
                  <a:moveTo>
                    <a:pt x="114478" y="25943"/>
                  </a:moveTo>
                  <a:lnTo>
                    <a:pt x="114478" y="32028"/>
                  </a:lnTo>
                  <a:lnTo>
                    <a:pt x="108091" y="32028"/>
                  </a:lnTo>
                  <a:lnTo>
                    <a:pt x="108091" y="25943"/>
                  </a:lnTo>
                  <a:close/>
                  <a:moveTo>
                    <a:pt x="121223" y="25943"/>
                  </a:moveTo>
                  <a:lnTo>
                    <a:pt x="121223" y="32028"/>
                  </a:lnTo>
                  <a:lnTo>
                    <a:pt x="114817" y="32028"/>
                  </a:lnTo>
                  <a:lnTo>
                    <a:pt x="114817" y="25943"/>
                  </a:lnTo>
                  <a:close/>
                  <a:moveTo>
                    <a:pt x="127950" y="25943"/>
                  </a:moveTo>
                  <a:lnTo>
                    <a:pt x="127950" y="32028"/>
                  </a:lnTo>
                  <a:lnTo>
                    <a:pt x="121562" y="32028"/>
                  </a:lnTo>
                  <a:lnTo>
                    <a:pt x="121562" y="25943"/>
                  </a:lnTo>
                  <a:close/>
                  <a:moveTo>
                    <a:pt x="134694" y="25943"/>
                  </a:moveTo>
                  <a:lnTo>
                    <a:pt x="134694" y="32028"/>
                  </a:lnTo>
                  <a:lnTo>
                    <a:pt x="128289" y="32028"/>
                  </a:lnTo>
                  <a:lnTo>
                    <a:pt x="128289" y="25943"/>
                  </a:lnTo>
                  <a:close/>
                  <a:moveTo>
                    <a:pt x="141421" y="25943"/>
                  </a:moveTo>
                  <a:lnTo>
                    <a:pt x="141421" y="32028"/>
                  </a:lnTo>
                  <a:lnTo>
                    <a:pt x="135033" y="32028"/>
                  </a:lnTo>
                  <a:lnTo>
                    <a:pt x="135033" y="25943"/>
                  </a:lnTo>
                  <a:close/>
                  <a:moveTo>
                    <a:pt x="148148" y="25943"/>
                  </a:moveTo>
                  <a:lnTo>
                    <a:pt x="148148" y="32028"/>
                  </a:lnTo>
                  <a:lnTo>
                    <a:pt x="141760" y="32028"/>
                  </a:lnTo>
                  <a:lnTo>
                    <a:pt x="141760" y="25943"/>
                  </a:lnTo>
                  <a:close/>
                  <a:moveTo>
                    <a:pt x="154892" y="25943"/>
                  </a:moveTo>
                  <a:lnTo>
                    <a:pt x="154892" y="32028"/>
                  </a:lnTo>
                  <a:lnTo>
                    <a:pt x="148487" y="32028"/>
                  </a:lnTo>
                  <a:lnTo>
                    <a:pt x="148487" y="25943"/>
                  </a:lnTo>
                  <a:close/>
                  <a:moveTo>
                    <a:pt x="161619" y="25943"/>
                  </a:moveTo>
                  <a:lnTo>
                    <a:pt x="161619" y="32028"/>
                  </a:lnTo>
                  <a:lnTo>
                    <a:pt x="155231" y="32028"/>
                  </a:lnTo>
                  <a:lnTo>
                    <a:pt x="155231" y="25943"/>
                  </a:lnTo>
                  <a:close/>
                  <a:moveTo>
                    <a:pt x="168363" y="25943"/>
                  </a:moveTo>
                  <a:lnTo>
                    <a:pt x="168363" y="32028"/>
                  </a:lnTo>
                  <a:lnTo>
                    <a:pt x="161958" y="32028"/>
                  </a:lnTo>
                  <a:lnTo>
                    <a:pt x="161958" y="25943"/>
                  </a:lnTo>
                  <a:close/>
                  <a:moveTo>
                    <a:pt x="175090" y="25943"/>
                  </a:moveTo>
                  <a:lnTo>
                    <a:pt x="175090" y="32028"/>
                  </a:lnTo>
                  <a:lnTo>
                    <a:pt x="168702" y="32028"/>
                  </a:lnTo>
                  <a:lnTo>
                    <a:pt x="168702" y="25943"/>
                  </a:lnTo>
                  <a:close/>
                  <a:moveTo>
                    <a:pt x="181834" y="25943"/>
                  </a:moveTo>
                  <a:lnTo>
                    <a:pt x="181834" y="32028"/>
                  </a:lnTo>
                  <a:lnTo>
                    <a:pt x="175429" y="32028"/>
                  </a:lnTo>
                  <a:lnTo>
                    <a:pt x="175429" y="25943"/>
                  </a:lnTo>
                  <a:close/>
                  <a:moveTo>
                    <a:pt x="188561" y="25943"/>
                  </a:moveTo>
                  <a:lnTo>
                    <a:pt x="188561" y="32028"/>
                  </a:lnTo>
                  <a:lnTo>
                    <a:pt x="182173" y="32028"/>
                  </a:lnTo>
                  <a:lnTo>
                    <a:pt x="182173" y="25943"/>
                  </a:lnTo>
                  <a:close/>
                  <a:moveTo>
                    <a:pt x="195288" y="25943"/>
                  </a:moveTo>
                  <a:lnTo>
                    <a:pt x="195288" y="32028"/>
                  </a:lnTo>
                  <a:lnTo>
                    <a:pt x="188900" y="32028"/>
                  </a:lnTo>
                  <a:lnTo>
                    <a:pt x="188900" y="25943"/>
                  </a:lnTo>
                  <a:close/>
                  <a:moveTo>
                    <a:pt x="202032" y="25943"/>
                  </a:moveTo>
                  <a:lnTo>
                    <a:pt x="202032" y="32028"/>
                  </a:lnTo>
                  <a:lnTo>
                    <a:pt x="195627" y="32028"/>
                  </a:lnTo>
                  <a:lnTo>
                    <a:pt x="195627" y="25943"/>
                  </a:lnTo>
                  <a:close/>
                  <a:moveTo>
                    <a:pt x="208759" y="25943"/>
                  </a:moveTo>
                  <a:lnTo>
                    <a:pt x="208759" y="32028"/>
                  </a:lnTo>
                  <a:lnTo>
                    <a:pt x="202371" y="32028"/>
                  </a:lnTo>
                  <a:lnTo>
                    <a:pt x="202371" y="25943"/>
                  </a:lnTo>
                  <a:close/>
                  <a:moveTo>
                    <a:pt x="215504" y="25943"/>
                  </a:moveTo>
                  <a:lnTo>
                    <a:pt x="215504" y="32028"/>
                  </a:lnTo>
                  <a:lnTo>
                    <a:pt x="209098" y="32028"/>
                  </a:lnTo>
                  <a:lnTo>
                    <a:pt x="209098" y="25943"/>
                  </a:lnTo>
                  <a:close/>
                  <a:moveTo>
                    <a:pt x="222230" y="25943"/>
                  </a:moveTo>
                  <a:lnTo>
                    <a:pt x="222230" y="32028"/>
                  </a:lnTo>
                  <a:lnTo>
                    <a:pt x="215843" y="32028"/>
                  </a:lnTo>
                  <a:lnTo>
                    <a:pt x="215843" y="25943"/>
                  </a:lnTo>
                  <a:close/>
                  <a:moveTo>
                    <a:pt x="228975" y="25943"/>
                  </a:moveTo>
                  <a:lnTo>
                    <a:pt x="228975" y="32028"/>
                  </a:lnTo>
                  <a:lnTo>
                    <a:pt x="222569" y="32028"/>
                  </a:lnTo>
                  <a:lnTo>
                    <a:pt x="222569" y="25943"/>
                  </a:lnTo>
                  <a:close/>
                  <a:moveTo>
                    <a:pt x="235701" y="25943"/>
                  </a:moveTo>
                  <a:lnTo>
                    <a:pt x="235701" y="32028"/>
                  </a:lnTo>
                  <a:lnTo>
                    <a:pt x="229296" y="32028"/>
                  </a:lnTo>
                  <a:lnTo>
                    <a:pt x="229296" y="25943"/>
                  </a:lnTo>
                  <a:close/>
                  <a:moveTo>
                    <a:pt x="242428" y="25943"/>
                  </a:moveTo>
                  <a:lnTo>
                    <a:pt x="242428" y="32028"/>
                  </a:lnTo>
                  <a:lnTo>
                    <a:pt x="236040" y="32028"/>
                  </a:lnTo>
                  <a:lnTo>
                    <a:pt x="236040" y="25943"/>
                  </a:lnTo>
                  <a:close/>
                  <a:moveTo>
                    <a:pt x="249173" y="25943"/>
                  </a:moveTo>
                  <a:lnTo>
                    <a:pt x="249173" y="32028"/>
                  </a:lnTo>
                  <a:lnTo>
                    <a:pt x="242767" y="32028"/>
                  </a:lnTo>
                  <a:lnTo>
                    <a:pt x="242767" y="25943"/>
                  </a:lnTo>
                  <a:close/>
                  <a:moveTo>
                    <a:pt x="255899" y="25943"/>
                  </a:moveTo>
                  <a:lnTo>
                    <a:pt x="255899" y="32028"/>
                  </a:lnTo>
                  <a:lnTo>
                    <a:pt x="249512" y="32028"/>
                  </a:lnTo>
                  <a:lnTo>
                    <a:pt x="249512" y="25943"/>
                  </a:lnTo>
                  <a:close/>
                  <a:moveTo>
                    <a:pt x="262644" y="25943"/>
                  </a:moveTo>
                  <a:lnTo>
                    <a:pt x="262644" y="32028"/>
                  </a:lnTo>
                  <a:lnTo>
                    <a:pt x="256238" y="32028"/>
                  </a:lnTo>
                  <a:lnTo>
                    <a:pt x="256238" y="25943"/>
                  </a:lnTo>
                  <a:close/>
                  <a:moveTo>
                    <a:pt x="269370" y="25943"/>
                  </a:moveTo>
                  <a:lnTo>
                    <a:pt x="269370" y="32028"/>
                  </a:lnTo>
                  <a:lnTo>
                    <a:pt x="262983" y="32028"/>
                  </a:lnTo>
                  <a:lnTo>
                    <a:pt x="262983" y="25943"/>
                  </a:lnTo>
                  <a:close/>
                  <a:moveTo>
                    <a:pt x="276115" y="25943"/>
                  </a:moveTo>
                  <a:lnTo>
                    <a:pt x="276115" y="32028"/>
                  </a:lnTo>
                  <a:lnTo>
                    <a:pt x="269709" y="32028"/>
                  </a:lnTo>
                  <a:lnTo>
                    <a:pt x="269709" y="25943"/>
                  </a:lnTo>
                  <a:close/>
                  <a:moveTo>
                    <a:pt x="282842" y="25943"/>
                  </a:moveTo>
                  <a:lnTo>
                    <a:pt x="282842" y="32028"/>
                  </a:lnTo>
                  <a:lnTo>
                    <a:pt x="276436" y="32028"/>
                  </a:lnTo>
                  <a:lnTo>
                    <a:pt x="276436" y="25943"/>
                  </a:lnTo>
                  <a:close/>
                  <a:moveTo>
                    <a:pt x="6745" y="32349"/>
                  </a:moveTo>
                  <a:lnTo>
                    <a:pt x="6745" y="38451"/>
                  </a:lnTo>
                  <a:lnTo>
                    <a:pt x="339" y="38451"/>
                  </a:lnTo>
                  <a:lnTo>
                    <a:pt x="339" y="32349"/>
                  </a:lnTo>
                  <a:close/>
                  <a:moveTo>
                    <a:pt x="13471" y="32349"/>
                  </a:moveTo>
                  <a:lnTo>
                    <a:pt x="13471" y="38451"/>
                  </a:lnTo>
                  <a:lnTo>
                    <a:pt x="7066" y="38451"/>
                  </a:lnTo>
                  <a:lnTo>
                    <a:pt x="7066" y="32349"/>
                  </a:lnTo>
                  <a:close/>
                  <a:moveTo>
                    <a:pt x="20198" y="32349"/>
                  </a:moveTo>
                  <a:lnTo>
                    <a:pt x="20198" y="38451"/>
                  </a:lnTo>
                  <a:lnTo>
                    <a:pt x="13810" y="38451"/>
                  </a:lnTo>
                  <a:lnTo>
                    <a:pt x="13810" y="32349"/>
                  </a:lnTo>
                  <a:close/>
                  <a:moveTo>
                    <a:pt x="26942" y="32349"/>
                  </a:moveTo>
                  <a:lnTo>
                    <a:pt x="26942" y="38451"/>
                  </a:lnTo>
                  <a:lnTo>
                    <a:pt x="20537" y="38451"/>
                  </a:lnTo>
                  <a:lnTo>
                    <a:pt x="20537" y="32349"/>
                  </a:lnTo>
                  <a:close/>
                  <a:moveTo>
                    <a:pt x="33669" y="32349"/>
                  </a:moveTo>
                  <a:lnTo>
                    <a:pt x="33669" y="38451"/>
                  </a:lnTo>
                  <a:lnTo>
                    <a:pt x="27281" y="38451"/>
                  </a:lnTo>
                  <a:lnTo>
                    <a:pt x="27281" y="32349"/>
                  </a:lnTo>
                  <a:close/>
                  <a:moveTo>
                    <a:pt x="40414" y="32367"/>
                  </a:moveTo>
                  <a:lnTo>
                    <a:pt x="40414" y="38451"/>
                  </a:lnTo>
                  <a:lnTo>
                    <a:pt x="34008" y="38451"/>
                  </a:lnTo>
                  <a:lnTo>
                    <a:pt x="34008" y="32367"/>
                  </a:lnTo>
                  <a:close/>
                  <a:moveTo>
                    <a:pt x="47140" y="32367"/>
                  </a:moveTo>
                  <a:lnTo>
                    <a:pt x="47140" y="38451"/>
                  </a:lnTo>
                  <a:lnTo>
                    <a:pt x="40753" y="38451"/>
                  </a:lnTo>
                  <a:lnTo>
                    <a:pt x="40753" y="32367"/>
                  </a:lnTo>
                  <a:close/>
                  <a:moveTo>
                    <a:pt x="53885" y="32367"/>
                  </a:moveTo>
                  <a:lnTo>
                    <a:pt x="53885" y="38451"/>
                  </a:lnTo>
                  <a:lnTo>
                    <a:pt x="47479" y="38451"/>
                  </a:lnTo>
                  <a:lnTo>
                    <a:pt x="47479" y="32367"/>
                  </a:lnTo>
                  <a:close/>
                  <a:moveTo>
                    <a:pt x="60611" y="32367"/>
                  </a:moveTo>
                  <a:lnTo>
                    <a:pt x="60611" y="38451"/>
                  </a:lnTo>
                  <a:lnTo>
                    <a:pt x="54206" y="38451"/>
                  </a:lnTo>
                  <a:lnTo>
                    <a:pt x="54206" y="32367"/>
                  </a:lnTo>
                  <a:close/>
                  <a:moveTo>
                    <a:pt x="67338" y="32367"/>
                  </a:moveTo>
                  <a:lnTo>
                    <a:pt x="67338" y="38451"/>
                  </a:lnTo>
                  <a:lnTo>
                    <a:pt x="60950" y="38451"/>
                  </a:lnTo>
                  <a:lnTo>
                    <a:pt x="60950" y="32367"/>
                  </a:lnTo>
                  <a:close/>
                  <a:moveTo>
                    <a:pt x="74083" y="32367"/>
                  </a:moveTo>
                  <a:lnTo>
                    <a:pt x="74083" y="38451"/>
                  </a:lnTo>
                  <a:lnTo>
                    <a:pt x="67677" y="38451"/>
                  </a:lnTo>
                  <a:lnTo>
                    <a:pt x="67677" y="32367"/>
                  </a:lnTo>
                  <a:close/>
                  <a:moveTo>
                    <a:pt x="80809" y="32367"/>
                  </a:moveTo>
                  <a:lnTo>
                    <a:pt x="80809" y="38451"/>
                  </a:lnTo>
                  <a:lnTo>
                    <a:pt x="74422" y="38451"/>
                  </a:lnTo>
                  <a:lnTo>
                    <a:pt x="74422" y="32367"/>
                  </a:lnTo>
                  <a:close/>
                  <a:moveTo>
                    <a:pt x="87554" y="32367"/>
                  </a:moveTo>
                  <a:lnTo>
                    <a:pt x="87554" y="38451"/>
                  </a:lnTo>
                  <a:lnTo>
                    <a:pt x="81148" y="38451"/>
                  </a:lnTo>
                  <a:lnTo>
                    <a:pt x="81148" y="32367"/>
                  </a:lnTo>
                  <a:close/>
                  <a:moveTo>
                    <a:pt x="94281" y="32367"/>
                  </a:moveTo>
                  <a:lnTo>
                    <a:pt x="94281" y="38451"/>
                  </a:lnTo>
                  <a:lnTo>
                    <a:pt x="87893" y="38451"/>
                  </a:lnTo>
                  <a:lnTo>
                    <a:pt x="87893" y="32367"/>
                  </a:lnTo>
                  <a:close/>
                  <a:moveTo>
                    <a:pt x="101025" y="32367"/>
                  </a:moveTo>
                  <a:lnTo>
                    <a:pt x="101025" y="38451"/>
                  </a:lnTo>
                  <a:lnTo>
                    <a:pt x="94620" y="38451"/>
                  </a:lnTo>
                  <a:lnTo>
                    <a:pt x="94620" y="32367"/>
                  </a:lnTo>
                  <a:close/>
                  <a:moveTo>
                    <a:pt x="107752" y="32367"/>
                  </a:moveTo>
                  <a:lnTo>
                    <a:pt x="107752" y="38451"/>
                  </a:lnTo>
                  <a:lnTo>
                    <a:pt x="101346" y="38451"/>
                  </a:lnTo>
                  <a:lnTo>
                    <a:pt x="101346" y="32367"/>
                  </a:lnTo>
                  <a:close/>
                  <a:moveTo>
                    <a:pt x="114478" y="32367"/>
                  </a:moveTo>
                  <a:lnTo>
                    <a:pt x="114478" y="38451"/>
                  </a:lnTo>
                  <a:lnTo>
                    <a:pt x="108091" y="38451"/>
                  </a:lnTo>
                  <a:lnTo>
                    <a:pt x="108091" y="32367"/>
                  </a:lnTo>
                  <a:close/>
                  <a:moveTo>
                    <a:pt x="121223" y="32367"/>
                  </a:moveTo>
                  <a:lnTo>
                    <a:pt x="121223" y="38451"/>
                  </a:lnTo>
                  <a:lnTo>
                    <a:pt x="114817" y="38451"/>
                  </a:lnTo>
                  <a:lnTo>
                    <a:pt x="114817" y="32367"/>
                  </a:lnTo>
                  <a:close/>
                  <a:moveTo>
                    <a:pt x="127950" y="32367"/>
                  </a:moveTo>
                  <a:lnTo>
                    <a:pt x="127950" y="38451"/>
                  </a:lnTo>
                  <a:lnTo>
                    <a:pt x="121562" y="38451"/>
                  </a:lnTo>
                  <a:lnTo>
                    <a:pt x="121562" y="32367"/>
                  </a:lnTo>
                  <a:close/>
                  <a:moveTo>
                    <a:pt x="134694" y="32367"/>
                  </a:moveTo>
                  <a:lnTo>
                    <a:pt x="134694" y="38451"/>
                  </a:lnTo>
                  <a:lnTo>
                    <a:pt x="128289" y="38451"/>
                  </a:lnTo>
                  <a:lnTo>
                    <a:pt x="128289" y="32367"/>
                  </a:lnTo>
                  <a:close/>
                  <a:moveTo>
                    <a:pt x="141421" y="32367"/>
                  </a:moveTo>
                  <a:lnTo>
                    <a:pt x="141421" y="38451"/>
                  </a:lnTo>
                  <a:lnTo>
                    <a:pt x="135033" y="38451"/>
                  </a:lnTo>
                  <a:lnTo>
                    <a:pt x="135033" y="32367"/>
                  </a:lnTo>
                  <a:close/>
                  <a:moveTo>
                    <a:pt x="148148" y="32367"/>
                  </a:moveTo>
                  <a:lnTo>
                    <a:pt x="148148" y="38451"/>
                  </a:lnTo>
                  <a:lnTo>
                    <a:pt x="141760" y="38451"/>
                  </a:lnTo>
                  <a:lnTo>
                    <a:pt x="141760" y="32367"/>
                  </a:lnTo>
                  <a:close/>
                  <a:moveTo>
                    <a:pt x="154892" y="32367"/>
                  </a:moveTo>
                  <a:lnTo>
                    <a:pt x="154892" y="38451"/>
                  </a:lnTo>
                  <a:lnTo>
                    <a:pt x="148487" y="38451"/>
                  </a:lnTo>
                  <a:lnTo>
                    <a:pt x="148487" y="32367"/>
                  </a:lnTo>
                  <a:close/>
                  <a:moveTo>
                    <a:pt x="161619" y="32367"/>
                  </a:moveTo>
                  <a:lnTo>
                    <a:pt x="161619" y="38451"/>
                  </a:lnTo>
                  <a:lnTo>
                    <a:pt x="155231" y="38451"/>
                  </a:lnTo>
                  <a:lnTo>
                    <a:pt x="155231" y="32367"/>
                  </a:lnTo>
                  <a:close/>
                  <a:moveTo>
                    <a:pt x="168363" y="32367"/>
                  </a:moveTo>
                  <a:lnTo>
                    <a:pt x="168363" y="38451"/>
                  </a:lnTo>
                  <a:lnTo>
                    <a:pt x="161958" y="38451"/>
                  </a:lnTo>
                  <a:lnTo>
                    <a:pt x="161958" y="32367"/>
                  </a:lnTo>
                  <a:close/>
                  <a:moveTo>
                    <a:pt x="175090" y="32349"/>
                  </a:moveTo>
                  <a:lnTo>
                    <a:pt x="175090" y="38451"/>
                  </a:lnTo>
                  <a:lnTo>
                    <a:pt x="168702" y="38451"/>
                  </a:lnTo>
                  <a:lnTo>
                    <a:pt x="168702" y="32349"/>
                  </a:lnTo>
                  <a:close/>
                  <a:moveTo>
                    <a:pt x="181834" y="32349"/>
                  </a:moveTo>
                  <a:lnTo>
                    <a:pt x="181834" y="38451"/>
                  </a:lnTo>
                  <a:lnTo>
                    <a:pt x="175429" y="38451"/>
                  </a:lnTo>
                  <a:lnTo>
                    <a:pt x="175429" y="32349"/>
                  </a:lnTo>
                  <a:close/>
                  <a:moveTo>
                    <a:pt x="188561" y="32349"/>
                  </a:moveTo>
                  <a:lnTo>
                    <a:pt x="188561" y="38451"/>
                  </a:lnTo>
                  <a:lnTo>
                    <a:pt x="182173" y="38451"/>
                  </a:lnTo>
                  <a:lnTo>
                    <a:pt x="182173" y="32349"/>
                  </a:lnTo>
                  <a:close/>
                  <a:moveTo>
                    <a:pt x="195288" y="32349"/>
                  </a:moveTo>
                  <a:lnTo>
                    <a:pt x="195288" y="38451"/>
                  </a:lnTo>
                  <a:lnTo>
                    <a:pt x="188900" y="38451"/>
                  </a:lnTo>
                  <a:lnTo>
                    <a:pt x="188900" y="32349"/>
                  </a:lnTo>
                  <a:close/>
                  <a:moveTo>
                    <a:pt x="202032" y="32349"/>
                  </a:moveTo>
                  <a:lnTo>
                    <a:pt x="202032" y="38451"/>
                  </a:lnTo>
                  <a:lnTo>
                    <a:pt x="195627" y="38451"/>
                  </a:lnTo>
                  <a:lnTo>
                    <a:pt x="195627" y="32349"/>
                  </a:lnTo>
                  <a:close/>
                  <a:moveTo>
                    <a:pt x="208759" y="32367"/>
                  </a:moveTo>
                  <a:lnTo>
                    <a:pt x="208759" y="38451"/>
                  </a:lnTo>
                  <a:lnTo>
                    <a:pt x="202371" y="38451"/>
                  </a:lnTo>
                  <a:lnTo>
                    <a:pt x="202371" y="32367"/>
                  </a:lnTo>
                  <a:close/>
                  <a:moveTo>
                    <a:pt x="215504" y="32367"/>
                  </a:moveTo>
                  <a:lnTo>
                    <a:pt x="215504" y="38451"/>
                  </a:lnTo>
                  <a:lnTo>
                    <a:pt x="209098" y="38451"/>
                  </a:lnTo>
                  <a:lnTo>
                    <a:pt x="209098" y="32367"/>
                  </a:lnTo>
                  <a:close/>
                  <a:moveTo>
                    <a:pt x="222230" y="32367"/>
                  </a:moveTo>
                  <a:lnTo>
                    <a:pt x="222230" y="38451"/>
                  </a:lnTo>
                  <a:lnTo>
                    <a:pt x="215843" y="38451"/>
                  </a:lnTo>
                  <a:lnTo>
                    <a:pt x="215843" y="32367"/>
                  </a:lnTo>
                  <a:close/>
                  <a:moveTo>
                    <a:pt x="228975" y="32367"/>
                  </a:moveTo>
                  <a:lnTo>
                    <a:pt x="228975" y="38451"/>
                  </a:lnTo>
                  <a:lnTo>
                    <a:pt x="222569" y="38451"/>
                  </a:lnTo>
                  <a:lnTo>
                    <a:pt x="222569" y="32367"/>
                  </a:lnTo>
                  <a:close/>
                  <a:moveTo>
                    <a:pt x="235701" y="32367"/>
                  </a:moveTo>
                  <a:lnTo>
                    <a:pt x="235701" y="38451"/>
                  </a:lnTo>
                  <a:lnTo>
                    <a:pt x="229296" y="38451"/>
                  </a:lnTo>
                  <a:lnTo>
                    <a:pt x="229296" y="32367"/>
                  </a:lnTo>
                  <a:close/>
                  <a:moveTo>
                    <a:pt x="242428" y="32367"/>
                  </a:moveTo>
                  <a:lnTo>
                    <a:pt x="242428" y="38451"/>
                  </a:lnTo>
                  <a:lnTo>
                    <a:pt x="236040" y="38451"/>
                  </a:lnTo>
                  <a:lnTo>
                    <a:pt x="236040" y="32367"/>
                  </a:lnTo>
                  <a:close/>
                  <a:moveTo>
                    <a:pt x="249173" y="32367"/>
                  </a:moveTo>
                  <a:lnTo>
                    <a:pt x="249173" y="38451"/>
                  </a:lnTo>
                  <a:lnTo>
                    <a:pt x="242767" y="38451"/>
                  </a:lnTo>
                  <a:lnTo>
                    <a:pt x="242767" y="32367"/>
                  </a:lnTo>
                  <a:close/>
                  <a:moveTo>
                    <a:pt x="255899" y="32367"/>
                  </a:moveTo>
                  <a:lnTo>
                    <a:pt x="255899" y="38451"/>
                  </a:lnTo>
                  <a:lnTo>
                    <a:pt x="249512" y="38451"/>
                  </a:lnTo>
                  <a:lnTo>
                    <a:pt x="249512" y="32367"/>
                  </a:lnTo>
                  <a:close/>
                  <a:moveTo>
                    <a:pt x="262644" y="32367"/>
                  </a:moveTo>
                  <a:lnTo>
                    <a:pt x="262644" y="38451"/>
                  </a:lnTo>
                  <a:lnTo>
                    <a:pt x="256238" y="38451"/>
                  </a:lnTo>
                  <a:lnTo>
                    <a:pt x="256238" y="32367"/>
                  </a:lnTo>
                  <a:close/>
                  <a:moveTo>
                    <a:pt x="269370" y="32367"/>
                  </a:moveTo>
                  <a:lnTo>
                    <a:pt x="269370" y="38451"/>
                  </a:lnTo>
                  <a:lnTo>
                    <a:pt x="262983" y="38451"/>
                  </a:lnTo>
                  <a:lnTo>
                    <a:pt x="262983" y="32367"/>
                  </a:lnTo>
                  <a:close/>
                  <a:moveTo>
                    <a:pt x="276115" y="32367"/>
                  </a:moveTo>
                  <a:lnTo>
                    <a:pt x="276115" y="38451"/>
                  </a:lnTo>
                  <a:lnTo>
                    <a:pt x="269709" y="38451"/>
                  </a:lnTo>
                  <a:lnTo>
                    <a:pt x="269709" y="32367"/>
                  </a:lnTo>
                  <a:close/>
                  <a:moveTo>
                    <a:pt x="282842" y="32367"/>
                  </a:moveTo>
                  <a:lnTo>
                    <a:pt x="282842" y="38451"/>
                  </a:lnTo>
                  <a:lnTo>
                    <a:pt x="276436" y="38451"/>
                  </a:lnTo>
                  <a:lnTo>
                    <a:pt x="276436" y="32367"/>
                  </a:lnTo>
                  <a:close/>
                  <a:moveTo>
                    <a:pt x="6745" y="38772"/>
                  </a:moveTo>
                  <a:lnTo>
                    <a:pt x="6745" y="44856"/>
                  </a:lnTo>
                  <a:lnTo>
                    <a:pt x="339" y="44856"/>
                  </a:lnTo>
                  <a:lnTo>
                    <a:pt x="339" y="38772"/>
                  </a:lnTo>
                  <a:close/>
                  <a:moveTo>
                    <a:pt x="13471" y="38772"/>
                  </a:moveTo>
                  <a:lnTo>
                    <a:pt x="13471" y="44856"/>
                  </a:lnTo>
                  <a:lnTo>
                    <a:pt x="7066" y="44856"/>
                  </a:lnTo>
                  <a:lnTo>
                    <a:pt x="7066" y="38772"/>
                  </a:lnTo>
                  <a:close/>
                  <a:moveTo>
                    <a:pt x="20198" y="38772"/>
                  </a:moveTo>
                  <a:lnTo>
                    <a:pt x="20198" y="44856"/>
                  </a:lnTo>
                  <a:lnTo>
                    <a:pt x="13810" y="44856"/>
                  </a:lnTo>
                  <a:lnTo>
                    <a:pt x="13810" y="38772"/>
                  </a:lnTo>
                  <a:close/>
                  <a:moveTo>
                    <a:pt x="26942" y="38772"/>
                  </a:moveTo>
                  <a:lnTo>
                    <a:pt x="26942" y="44856"/>
                  </a:lnTo>
                  <a:lnTo>
                    <a:pt x="20537" y="44856"/>
                  </a:lnTo>
                  <a:lnTo>
                    <a:pt x="20537" y="38772"/>
                  </a:lnTo>
                  <a:close/>
                  <a:moveTo>
                    <a:pt x="33669" y="38772"/>
                  </a:moveTo>
                  <a:lnTo>
                    <a:pt x="33669" y="44856"/>
                  </a:lnTo>
                  <a:lnTo>
                    <a:pt x="27281" y="44856"/>
                  </a:lnTo>
                  <a:lnTo>
                    <a:pt x="27281" y="38772"/>
                  </a:lnTo>
                  <a:close/>
                  <a:moveTo>
                    <a:pt x="40414" y="38772"/>
                  </a:moveTo>
                  <a:lnTo>
                    <a:pt x="40414" y="44856"/>
                  </a:lnTo>
                  <a:lnTo>
                    <a:pt x="34008" y="44856"/>
                  </a:lnTo>
                  <a:lnTo>
                    <a:pt x="34008" y="38772"/>
                  </a:lnTo>
                  <a:close/>
                  <a:moveTo>
                    <a:pt x="47140" y="38772"/>
                  </a:moveTo>
                  <a:lnTo>
                    <a:pt x="47140" y="44856"/>
                  </a:lnTo>
                  <a:lnTo>
                    <a:pt x="40753" y="44856"/>
                  </a:lnTo>
                  <a:lnTo>
                    <a:pt x="40753" y="38772"/>
                  </a:lnTo>
                  <a:close/>
                  <a:moveTo>
                    <a:pt x="53885" y="38772"/>
                  </a:moveTo>
                  <a:lnTo>
                    <a:pt x="53885" y="44856"/>
                  </a:lnTo>
                  <a:lnTo>
                    <a:pt x="47479" y="44856"/>
                  </a:lnTo>
                  <a:lnTo>
                    <a:pt x="47479" y="38772"/>
                  </a:lnTo>
                  <a:close/>
                  <a:moveTo>
                    <a:pt x="60611" y="38772"/>
                  </a:moveTo>
                  <a:lnTo>
                    <a:pt x="60611" y="44856"/>
                  </a:lnTo>
                  <a:lnTo>
                    <a:pt x="54206" y="44856"/>
                  </a:lnTo>
                  <a:lnTo>
                    <a:pt x="54206" y="38772"/>
                  </a:lnTo>
                  <a:close/>
                  <a:moveTo>
                    <a:pt x="67338" y="38772"/>
                  </a:moveTo>
                  <a:lnTo>
                    <a:pt x="67338" y="44856"/>
                  </a:lnTo>
                  <a:lnTo>
                    <a:pt x="60950" y="44856"/>
                  </a:lnTo>
                  <a:lnTo>
                    <a:pt x="60950" y="38772"/>
                  </a:lnTo>
                  <a:close/>
                  <a:moveTo>
                    <a:pt x="74083" y="38772"/>
                  </a:moveTo>
                  <a:lnTo>
                    <a:pt x="74083" y="44856"/>
                  </a:lnTo>
                  <a:lnTo>
                    <a:pt x="67677" y="44856"/>
                  </a:lnTo>
                  <a:lnTo>
                    <a:pt x="67677" y="38772"/>
                  </a:lnTo>
                  <a:close/>
                  <a:moveTo>
                    <a:pt x="80809" y="38772"/>
                  </a:moveTo>
                  <a:lnTo>
                    <a:pt x="80809" y="44856"/>
                  </a:lnTo>
                  <a:lnTo>
                    <a:pt x="74422" y="44856"/>
                  </a:lnTo>
                  <a:lnTo>
                    <a:pt x="74422" y="38772"/>
                  </a:lnTo>
                  <a:close/>
                  <a:moveTo>
                    <a:pt x="87554" y="38772"/>
                  </a:moveTo>
                  <a:lnTo>
                    <a:pt x="87554" y="44856"/>
                  </a:lnTo>
                  <a:lnTo>
                    <a:pt x="81148" y="44856"/>
                  </a:lnTo>
                  <a:lnTo>
                    <a:pt x="81148" y="38772"/>
                  </a:lnTo>
                  <a:close/>
                  <a:moveTo>
                    <a:pt x="94281" y="38772"/>
                  </a:moveTo>
                  <a:lnTo>
                    <a:pt x="94281" y="44856"/>
                  </a:lnTo>
                  <a:lnTo>
                    <a:pt x="87893" y="44856"/>
                  </a:lnTo>
                  <a:lnTo>
                    <a:pt x="87893" y="38772"/>
                  </a:lnTo>
                  <a:close/>
                  <a:moveTo>
                    <a:pt x="101025" y="38772"/>
                  </a:moveTo>
                  <a:lnTo>
                    <a:pt x="101025" y="44856"/>
                  </a:lnTo>
                  <a:lnTo>
                    <a:pt x="94620" y="44856"/>
                  </a:lnTo>
                  <a:lnTo>
                    <a:pt x="94620" y="38772"/>
                  </a:lnTo>
                  <a:close/>
                  <a:moveTo>
                    <a:pt x="107752" y="38772"/>
                  </a:moveTo>
                  <a:lnTo>
                    <a:pt x="107752" y="44856"/>
                  </a:lnTo>
                  <a:lnTo>
                    <a:pt x="101346" y="44856"/>
                  </a:lnTo>
                  <a:lnTo>
                    <a:pt x="101346" y="38772"/>
                  </a:lnTo>
                  <a:close/>
                  <a:moveTo>
                    <a:pt x="114478" y="38772"/>
                  </a:moveTo>
                  <a:lnTo>
                    <a:pt x="114478" y="44856"/>
                  </a:lnTo>
                  <a:lnTo>
                    <a:pt x="108091" y="44856"/>
                  </a:lnTo>
                  <a:lnTo>
                    <a:pt x="108091" y="38772"/>
                  </a:lnTo>
                  <a:close/>
                  <a:moveTo>
                    <a:pt x="121223" y="38772"/>
                  </a:moveTo>
                  <a:lnTo>
                    <a:pt x="121223" y="44856"/>
                  </a:lnTo>
                  <a:lnTo>
                    <a:pt x="114817" y="44856"/>
                  </a:lnTo>
                  <a:lnTo>
                    <a:pt x="114817" y="38772"/>
                  </a:lnTo>
                  <a:close/>
                  <a:moveTo>
                    <a:pt x="127950" y="38772"/>
                  </a:moveTo>
                  <a:lnTo>
                    <a:pt x="127950" y="44856"/>
                  </a:lnTo>
                  <a:lnTo>
                    <a:pt x="121562" y="44856"/>
                  </a:lnTo>
                  <a:lnTo>
                    <a:pt x="121562" y="38772"/>
                  </a:lnTo>
                  <a:close/>
                  <a:moveTo>
                    <a:pt x="134694" y="38772"/>
                  </a:moveTo>
                  <a:lnTo>
                    <a:pt x="134694" y="44856"/>
                  </a:lnTo>
                  <a:lnTo>
                    <a:pt x="128289" y="44856"/>
                  </a:lnTo>
                  <a:lnTo>
                    <a:pt x="128289" y="38772"/>
                  </a:lnTo>
                  <a:close/>
                  <a:moveTo>
                    <a:pt x="141421" y="38772"/>
                  </a:moveTo>
                  <a:lnTo>
                    <a:pt x="141421" y="44856"/>
                  </a:lnTo>
                  <a:lnTo>
                    <a:pt x="135033" y="44856"/>
                  </a:lnTo>
                  <a:lnTo>
                    <a:pt x="135033" y="38772"/>
                  </a:lnTo>
                  <a:close/>
                  <a:moveTo>
                    <a:pt x="148148" y="38772"/>
                  </a:moveTo>
                  <a:lnTo>
                    <a:pt x="148148" y="44856"/>
                  </a:lnTo>
                  <a:lnTo>
                    <a:pt x="141760" y="44856"/>
                  </a:lnTo>
                  <a:lnTo>
                    <a:pt x="141760" y="38772"/>
                  </a:lnTo>
                  <a:close/>
                  <a:moveTo>
                    <a:pt x="154892" y="38772"/>
                  </a:moveTo>
                  <a:lnTo>
                    <a:pt x="154892" y="44856"/>
                  </a:lnTo>
                  <a:lnTo>
                    <a:pt x="148487" y="44856"/>
                  </a:lnTo>
                  <a:lnTo>
                    <a:pt x="148487" y="38772"/>
                  </a:lnTo>
                  <a:close/>
                  <a:moveTo>
                    <a:pt x="161619" y="38772"/>
                  </a:moveTo>
                  <a:lnTo>
                    <a:pt x="161619" y="44856"/>
                  </a:lnTo>
                  <a:lnTo>
                    <a:pt x="155231" y="44856"/>
                  </a:lnTo>
                  <a:lnTo>
                    <a:pt x="155231" y="38772"/>
                  </a:lnTo>
                  <a:close/>
                  <a:moveTo>
                    <a:pt x="168363" y="38772"/>
                  </a:moveTo>
                  <a:lnTo>
                    <a:pt x="168363" y="44856"/>
                  </a:lnTo>
                  <a:lnTo>
                    <a:pt x="161958" y="44856"/>
                  </a:lnTo>
                  <a:lnTo>
                    <a:pt x="161958" y="38772"/>
                  </a:lnTo>
                  <a:close/>
                  <a:moveTo>
                    <a:pt x="175090" y="38772"/>
                  </a:moveTo>
                  <a:lnTo>
                    <a:pt x="175090" y="44856"/>
                  </a:lnTo>
                  <a:lnTo>
                    <a:pt x="168702" y="44856"/>
                  </a:lnTo>
                  <a:lnTo>
                    <a:pt x="168702" y="38772"/>
                  </a:lnTo>
                  <a:close/>
                  <a:moveTo>
                    <a:pt x="181834" y="38772"/>
                  </a:moveTo>
                  <a:lnTo>
                    <a:pt x="181834" y="44856"/>
                  </a:lnTo>
                  <a:lnTo>
                    <a:pt x="175429" y="44856"/>
                  </a:lnTo>
                  <a:lnTo>
                    <a:pt x="175429" y="38772"/>
                  </a:lnTo>
                  <a:close/>
                  <a:moveTo>
                    <a:pt x="188561" y="38772"/>
                  </a:moveTo>
                  <a:lnTo>
                    <a:pt x="188561" y="44856"/>
                  </a:lnTo>
                  <a:lnTo>
                    <a:pt x="182173" y="44856"/>
                  </a:lnTo>
                  <a:lnTo>
                    <a:pt x="182173" y="38772"/>
                  </a:lnTo>
                  <a:close/>
                  <a:moveTo>
                    <a:pt x="195288" y="38772"/>
                  </a:moveTo>
                  <a:lnTo>
                    <a:pt x="195288" y="44856"/>
                  </a:lnTo>
                  <a:lnTo>
                    <a:pt x="188900" y="44856"/>
                  </a:lnTo>
                  <a:lnTo>
                    <a:pt x="188900" y="38772"/>
                  </a:lnTo>
                  <a:close/>
                  <a:moveTo>
                    <a:pt x="202032" y="38772"/>
                  </a:moveTo>
                  <a:lnTo>
                    <a:pt x="202032" y="44856"/>
                  </a:lnTo>
                  <a:lnTo>
                    <a:pt x="195627" y="44856"/>
                  </a:lnTo>
                  <a:lnTo>
                    <a:pt x="195627" y="38772"/>
                  </a:lnTo>
                  <a:close/>
                  <a:moveTo>
                    <a:pt x="208759" y="38772"/>
                  </a:moveTo>
                  <a:lnTo>
                    <a:pt x="208759" y="44856"/>
                  </a:lnTo>
                  <a:lnTo>
                    <a:pt x="202371" y="44856"/>
                  </a:lnTo>
                  <a:lnTo>
                    <a:pt x="202371" y="38772"/>
                  </a:lnTo>
                  <a:close/>
                  <a:moveTo>
                    <a:pt x="215504" y="38772"/>
                  </a:moveTo>
                  <a:lnTo>
                    <a:pt x="215504" y="44856"/>
                  </a:lnTo>
                  <a:lnTo>
                    <a:pt x="209098" y="44856"/>
                  </a:lnTo>
                  <a:lnTo>
                    <a:pt x="209098" y="38772"/>
                  </a:lnTo>
                  <a:close/>
                  <a:moveTo>
                    <a:pt x="222230" y="38772"/>
                  </a:moveTo>
                  <a:lnTo>
                    <a:pt x="222230" y="44856"/>
                  </a:lnTo>
                  <a:lnTo>
                    <a:pt x="215843" y="44856"/>
                  </a:lnTo>
                  <a:lnTo>
                    <a:pt x="215843" y="38772"/>
                  </a:lnTo>
                  <a:close/>
                  <a:moveTo>
                    <a:pt x="228975" y="38772"/>
                  </a:moveTo>
                  <a:lnTo>
                    <a:pt x="228975" y="44856"/>
                  </a:lnTo>
                  <a:lnTo>
                    <a:pt x="222569" y="44856"/>
                  </a:lnTo>
                  <a:lnTo>
                    <a:pt x="222569" y="38772"/>
                  </a:lnTo>
                  <a:close/>
                  <a:moveTo>
                    <a:pt x="235701" y="38772"/>
                  </a:moveTo>
                  <a:lnTo>
                    <a:pt x="235701" y="44856"/>
                  </a:lnTo>
                  <a:lnTo>
                    <a:pt x="229296" y="44856"/>
                  </a:lnTo>
                  <a:lnTo>
                    <a:pt x="229296" y="38772"/>
                  </a:lnTo>
                  <a:close/>
                  <a:moveTo>
                    <a:pt x="242428" y="38772"/>
                  </a:moveTo>
                  <a:lnTo>
                    <a:pt x="242428" y="44856"/>
                  </a:lnTo>
                  <a:lnTo>
                    <a:pt x="236040" y="44856"/>
                  </a:lnTo>
                  <a:lnTo>
                    <a:pt x="236040" y="38772"/>
                  </a:lnTo>
                  <a:close/>
                  <a:moveTo>
                    <a:pt x="249173" y="38772"/>
                  </a:moveTo>
                  <a:lnTo>
                    <a:pt x="249173" y="44856"/>
                  </a:lnTo>
                  <a:lnTo>
                    <a:pt x="242767" y="44856"/>
                  </a:lnTo>
                  <a:lnTo>
                    <a:pt x="242767" y="38772"/>
                  </a:lnTo>
                  <a:close/>
                  <a:moveTo>
                    <a:pt x="255899" y="38772"/>
                  </a:moveTo>
                  <a:lnTo>
                    <a:pt x="255899" y="44856"/>
                  </a:lnTo>
                  <a:lnTo>
                    <a:pt x="249512" y="44856"/>
                  </a:lnTo>
                  <a:lnTo>
                    <a:pt x="249512" y="38772"/>
                  </a:lnTo>
                  <a:close/>
                  <a:moveTo>
                    <a:pt x="262644" y="38772"/>
                  </a:moveTo>
                  <a:lnTo>
                    <a:pt x="262644" y="44856"/>
                  </a:lnTo>
                  <a:lnTo>
                    <a:pt x="256238" y="44856"/>
                  </a:lnTo>
                  <a:lnTo>
                    <a:pt x="256238" y="38772"/>
                  </a:lnTo>
                  <a:close/>
                  <a:moveTo>
                    <a:pt x="269370" y="38772"/>
                  </a:moveTo>
                  <a:lnTo>
                    <a:pt x="269370" y="44856"/>
                  </a:lnTo>
                  <a:lnTo>
                    <a:pt x="262983" y="44856"/>
                  </a:lnTo>
                  <a:lnTo>
                    <a:pt x="262983" y="38772"/>
                  </a:lnTo>
                  <a:close/>
                  <a:moveTo>
                    <a:pt x="276115" y="38772"/>
                  </a:moveTo>
                  <a:lnTo>
                    <a:pt x="276115" y="44856"/>
                  </a:lnTo>
                  <a:lnTo>
                    <a:pt x="269709" y="44856"/>
                  </a:lnTo>
                  <a:lnTo>
                    <a:pt x="269709" y="38772"/>
                  </a:lnTo>
                  <a:close/>
                  <a:moveTo>
                    <a:pt x="282842" y="38772"/>
                  </a:moveTo>
                  <a:lnTo>
                    <a:pt x="282842" y="44856"/>
                  </a:lnTo>
                  <a:lnTo>
                    <a:pt x="276436" y="44856"/>
                  </a:lnTo>
                  <a:lnTo>
                    <a:pt x="276436" y="38772"/>
                  </a:lnTo>
                  <a:close/>
                  <a:moveTo>
                    <a:pt x="6745" y="45178"/>
                  </a:moveTo>
                  <a:lnTo>
                    <a:pt x="6745" y="51262"/>
                  </a:lnTo>
                  <a:lnTo>
                    <a:pt x="339" y="51262"/>
                  </a:lnTo>
                  <a:lnTo>
                    <a:pt x="339" y="45178"/>
                  </a:lnTo>
                  <a:close/>
                  <a:moveTo>
                    <a:pt x="13471" y="45178"/>
                  </a:moveTo>
                  <a:lnTo>
                    <a:pt x="13471" y="51262"/>
                  </a:lnTo>
                  <a:lnTo>
                    <a:pt x="7066" y="51262"/>
                  </a:lnTo>
                  <a:lnTo>
                    <a:pt x="7066" y="45178"/>
                  </a:lnTo>
                  <a:close/>
                  <a:moveTo>
                    <a:pt x="20198" y="45178"/>
                  </a:moveTo>
                  <a:lnTo>
                    <a:pt x="20198" y="51262"/>
                  </a:lnTo>
                  <a:lnTo>
                    <a:pt x="13810" y="51262"/>
                  </a:lnTo>
                  <a:lnTo>
                    <a:pt x="13810" y="45178"/>
                  </a:lnTo>
                  <a:close/>
                  <a:moveTo>
                    <a:pt x="26942" y="45178"/>
                  </a:moveTo>
                  <a:lnTo>
                    <a:pt x="26942" y="51262"/>
                  </a:lnTo>
                  <a:lnTo>
                    <a:pt x="20537" y="51262"/>
                  </a:lnTo>
                  <a:lnTo>
                    <a:pt x="20537" y="45178"/>
                  </a:lnTo>
                  <a:close/>
                  <a:moveTo>
                    <a:pt x="33669" y="45178"/>
                  </a:moveTo>
                  <a:lnTo>
                    <a:pt x="33669" y="51262"/>
                  </a:lnTo>
                  <a:lnTo>
                    <a:pt x="27281" y="51262"/>
                  </a:lnTo>
                  <a:lnTo>
                    <a:pt x="27281" y="45178"/>
                  </a:lnTo>
                  <a:close/>
                  <a:moveTo>
                    <a:pt x="40414" y="45178"/>
                  </a:moveTo>
                  <a:lnTo>
                    <a:pt x="40414" y="51262"/>
                  </a:lnTo>
                  <a:lnTo>
                    <a:pt x="34008" y="51262"/>
                  </a:lnTo>
                  <a:lnTo>
                    <a:pt x="34008" y="45178"/>
                  </a:lnTo>
                  <a:close/>
                  <a:moveTo>
                    <a:pt x="47140" y="45178"/>
                  </a:moveTo>
                  <a:lnTo>
                    <a:pt x="47140" y="51262"/>
                  </a:lnTo>
                  <a:lnTo>
                    <a:pt x="40753" y="51262"/>
                  </a:lnTo>
                  <a:lnTo>
                    <a:pt x="40753" y="45178"/>
                  </a:lnTo>
                  <a:close/>
                  <a:moveTo>
                    <a:pt x="53885" y="45178"/>
                  </a:moveTo>
                  <a:lnTo>
                    <a:pt x="53885" y="51262"/>
                  </a:lnTo>
                  <a:lnTo>
                    <a:pt x="47479" y="51262"/>
                  </a:lnTo>
                  <a:lnTo>
                    <a:pt x="47479" y="45178"/>
                  </a:lnTo>
                  <a:close/>
                  <a:moveTo>
                    <a:pt x="60611" y="45178"/>
                  </a:moveTo>
                  <a:lnTo>
                    <a:pt x="60611" y="51262"/>
                  </a:lnTo>
                  <a:lnTo>
                    <a:pt x="54206" y="51262"/>
                  </a:lnTo>
                  <a:lnTo>
                    <a:pt x="54206" y="45178"/>
                  </a:lnTo>
                  <a:close/>
                  <a:moveTo>
                    <a:pt x="67338" y="45178"/>
                  </a:moveTo>
                  <a:lnTo>
                    <a:pt x="67338" y="51262"/>
                  </a:lnTo>
                  <a:lnTo>
                    <a:pt x="60950" y="51262"/>
                  </a:lnTo>
                  <a:lnTo>
                    <a:pt x="60950" y="45178"/>
                  </a:lnTo>
                  <a:close/>
                  <a:moveTo>
                    <a:pt x="74083" y="45178"/>
                  </a:moveTo>
                  <a:lnTo>
                    <a:pt x="74083" y="51262"/>
                  </a:lnTo>
                  <a:lnTo>
                    <a:pt x="67677" y="51262"/>
                  </a:lnTo>
                  <a:lnTo>
                    <a:pt x="67677" y="45178"/>
                  </a:lnTo>
                  <a:close/>
                  <a:moveTo>
                    <a:pt x="80809" y="45178"/>
                  </a:moveTo>
                  <a:lnTo>
                    <a:pt x="80809" y="51262"/>
                  </a:lnTo>
                  <a:lnTo>
                    <a:pt x="74422" y="51262"/>
                  </a:lnTo>
                  <a:lnTo>
                    <a:pt x="74422" y="45178"/>
                  </a:lnTo>
                  <a:close/>
                  <a:moveTo>
                    <a:pt x="87554" y="45178"/>
                  </a:moveTo>
                  <a:lnTo>
                    <a:pt x="87554" y="51262"/>
                  </a:lnTo>
                  <a:lnTo>
                    <a:pt x="81148" y="51262"/>
                  </a:lnTo>
                  <a:lnTo>
                    <a:pt x="81148" y="45178"/>
                  </a:lnTo>
                  <a:close/>
                  <a:moveTo>
                    <a:pt x="94281" y="45178"/>
                  </a:moveTo>
                  <a:lnTo>
                    <a:pt x="94281" y="51262"/>
                  </a:lnTo>
                  <a:lnTo>
                    <a:pt x="87893" y="51262"/>
                  </a:lnTo>
                  <a:lnTo>
                    <a:pt x="87893" y="45178"/>
                  </a:lnTo>
                  <a:close/>
                  <a:moveTo>
                    <a:pt x="101025" y="45178"/>
                  </a:moveTo>
                  <a:lnTo>
                    <a:pt x="101025" y="51262"/>
                  </a:lnTo>
                  <a:lnTo>
                    <a:pt x="94620" y="51262"/>
                  </a:lnTo>
                  <a:lnTo>
                    <a:pt x="94620" y="45178"/>
                  </a:lnTo>
                  <a:close/>
                  <a:moveTo>
                    <a:pt x="107752" y="45178"/>
                  </a:moveTo>
                  <a:lnTo>
                    <a:pt x="107752" y="51262"/>
                  </a:lnTo>
                  <a:lnTo>
                    <a:pt x="101346" y="51262"/>
                  </a:lnTo>
                  <a:lnTo>
                    <a:pt x="101346" y="45178"/>
                  </a:lnTo>
                  <a:close/>
                  <a:moveTo>
                    <a:pt x="114478" y="45178"/>
                  </a:moveTo>
                  <a:lnTo>
                    <a:pt x="114478" y="51262"/>
                  </a:lnTo>
                  <a:lnTo>
                    <a:pt x="108091" y="51262"/>
                  </a:lnTo>
                  <a:lnTo>
                    <a:pt x="108091" y="45178"/>
                  </a:lnTo>
                  <a:close/>
                  <a:moveTo>
                    <a:pt x="121223" y="45178"/>
                  </a:moveTo>
                  <a:lnTo>
                    <a:pt x="121223" y="51262"/>
                  </a:lnTo>
                  <a:lnTo>
                    <a:pt x="114817" y="51262"/>
                  </a:lnTo>
                  <a:lnTo>
                    <a:pt x="114817" y="45178"/>
                  </a:lnTo>
                  <a:close/>
                  <a:moveTo>
                    <a:pt x="127950" y="45178"/>
                  </a:moveTo>
                  <a:lnTo>
                    <a:pt x="127950" y="51262"/>
                  </a:lnTo>
                  <a:lnTo>
                    <a:pt x="121562" y="51262"/>
                  </a:lnTo>
                  <a:lnTo>
                    <a:pt x="121562" y="45178"/>
                  </a:lnTo>
                  <a:close/>
                  <a:moveTo>
                    <a:pt x="134694" y="45178"/>
                  </a:moveTo>
                  <a:lnTo>
                    <a:pt x="134694" y="51262"/>
                  </a:lnTo>
                  <a:lnTo>
                    <a:pt x="128289" y="51262"/>
                  </a:lnTo>
                  <a:lnTo>
                    <a:pt x="128289" y="45178"/>
                  </a:lnTo>
                  <a:close/>
                  <a:moveTo>
                    <a:pt x="141421" y="45178"/>
                  </a:moveTo>
                  <a:lnTo>
                    <a:pt x="141421" y="51262"/>
                  </a:lnTo>
                  <a:lnTo>
                    <a:pt x="135033" y="51262"/>
                  </a:lnTo>
                  <a:lnTo>
                    <a:pt x="135033" y="45178"/>
                  </a:lnTo>
                  <a:close/>
                  <a:moveTo>
                    <a:pt x="148148" y="45178"/>
                  </a:moveTo>
                  <a:lnTo>
                    <a:pt x="148148" y="51262"/>
                  </a:lnTo>
                  <a:lnTo>
                    <a:pt x="141760" y="51262"/>
                  </a:lnTo>
                  <a:lnTo>
                    <a:pt x="141760" y="45178"/>
                  </a:lnTo>
                  <a:close/>
                  <a:moveTo>
                    <a:pt x="154892" y="45178"/>
                  </a:moveTo>
                  <a:lnTo>
                    <a:pt x="154892" y="51262"/>
                  </a:lnTo>
                  <a:lnTo>
                    <a:pt x="148487" y="51262"/>
                  </a:lnTo>
                  <a:lnTo>
                    <a:pt x="148487" y="45178"/>
                  </a:lnTo>
                  <a:close/>
                  <a:moveTo>
                    <a:pt x="161619" y="45178"/>
                  </a:moveTo>
                  <a:lnTo>
                    <a:pt x="161619" y="51262"/>
                  </a:lnTo>
                  <a:lnTo>
                    <a:pt x="155231" y="51262"/>
                  </a:lnTo>
                  <a:lnTo>
                    <a:pt x="155231" y="45178"/>
                  </a:lnTo>
                  <a:close/>
                  <a:moveTo>
                    <a:pt x="168363" y="45178"/>
                  </a:moveTo>
                  <a:lnTo>
                    <a:pt x="168363" y="51262"/>
                  </a:lnTo>
                  <a:lnTo>
                    <a:pt x="161958" y="51262"/>
                  </a:lnTo>
                  <a:lnTo>
                    <a:pt x="161958" y="45178"/>
                  </a:lnTo>
                  <a:close/>
                  <a:moveTo>
                    <a:pt x="175090" y="45178"/>
                  </a:moveTo>
                  <a:lnTo>
                    <a:pt x="175090" y="51262"/>
                  </a:lnTo>
                  <a:lnTo>
                    <a:pt x="168702" y="51262"/>
                  </a:lnTo>
                  <a:lnTo>
                    <a:pt x="168702" y="45178"/>
                  </a:lnTo>
                  <a:close/>
                  <a:moveTo>
                    <a:pt x="181834" y="45178"/>
                  </a:moveTo>
                  <a:lnTo>
                    <a:pt x="181834" y="51262"/>
                  </a:lnTo>
                  <a:lnTo>
                    <a:pt x="175429" y="51262"/>
                  </a:lnTo>
                  <a:lnTo>
                    <a:pt x="175429" y="45178"/>
                  </a:lnTo>
                  <a:close/>
                  <a:moveTo>
                    <a:pt x="188561" y="45178"/>
                  </a:moveTo>
                  <a:lnTo>
                    <a:pt x="188561" y="51262"/>
                  </a:lnTo>
                  <a:lnTo>
                    <a:pt x="182173" y="51262"/>
                  </a:lnTo>
                  <a:lnTo>
                    <a:pt x="182173" y="45178"/>
                  </a:lnTo>
                  <a:close/>
                  <a:moveTo>
                    <a:pt x="195288" y="45178"/>
                  </a:moveTo>
                  <a:lnTo>
                    <a:pt x="195288" y="51262"/>
                  </a:lnTo>
                  <a:lnTo>
                    <a:pt x="188900" y="51262"/>
                  </a:lnTo>
                  <a:lnTo>
                    <a:pt x="188900" y="45178"/>
                  </a:lnTo>
                  <a:close/>
                  <a:moveTo>
                    <a:pt x="202032" y="45178"/>
                  </a:moveTo>
                  <a:lnTo>
                    <a:pt x="202032" y="51262"/>
                  </a:lnTo>
                  <a:lnTo>
                    <a:pt x="195627" y="51262"/>
                  </a:lnTo>
                  <a:lnTo>
                    <a:pt x="195627" y="45178"/>
                  </a:lnTo>
                  <a:close/>
                  <a:moveTo>
                    <a:pt x="208759" y="45178"/>
                  </a:moveTo>
                  <a:lnTo>
                    <a:pt x="208759" y="51262"/>
                  </a:lnTo>
                  <a:lnTo>
                    <a:pt x="202371" y="51262"/>
                  </a:lnTo>
                  <a:lnTo>
                    <a:pt x="202371" y="45178"/>
                  </a:lnTo>
                  <a:close/>
                  <a:moveTo>
                    <a:pt x="215504" y="45178"/>
                  </a:moveTo>
                  <a:lnTo>
                    <a:pt x="215504" y="51262"/>
                  </a:lnTo>
                  <a:lnTo>
                    <a:pt x="209098" y="51262"/>
                  </a:lnTo>
                  <a:lnTo>
                    <a:pt x="209098" y="45178"/>
                  </a:lnTo>
                  <a:close/>
                  <a:moveTo>
                    <a:pt x="222230" y="45178"/>
                  </a:moveTo>
                  <a:lnTo>
                    <a:pt x="222230" y="51262"/>
                  </a:lnTo>
                  <a:lnTo>
                    <a:pt x="215843" y="51262"/>
                  </a:lnTo>
                  <a:lnTo>
                    <a:pt x="215843" y="45178"/>
                  </a:lnTo>
                  <a:close/>
                  <a:moveTo>
                    <a:pt x="228975" y="45178"/>
                  </a:moveTo>
                  <a:lnTo>
                    <a:pt x="228975" y="51262"/>
                  </a:lnTo>
                  <a:lnTo>
                    <a:pt x="222569" y="51262"/>
                  </a:lnTo>
                  <a:lnTo>
                    <a:pt x="222569" y="45178"/>
                  </a:lnTo>
                  <a:close/>
                  <a:moveTo>
                    <a:pt x="235701" y="45178"/>
                  </a:moveTo>
                  <a:lnTo>
                    <a:pt x="235701" y="51262"/>
                  </a:lnTo>
                  <a:lnTo>
                    <a:pt x="229296" y="51262"/>
                  </a:lnTo>
                  <a:lnTo>
                    <a:pt x="229296" y="45178"/>
                  </a:lnTo>
                  <a:close/>
                  <a:moveTo>
                    <a:pt x="242428" y="45178"/>
                  </a:moveTo>
                  <a:lnTo>
                    <a:pt x="242428" y="51262"/>
                  </a:lnTo>
                  <a:lnTo>
                    <a:pt x="236040" y="51262"/>
                  </a:lnTo>
                  <a:lnTo>
                    <a:pt x="236040" y="45178"/>
                  </a:lnTo>
                  <a:close/>
                  <a:moveTo>
                    <a:pt x="249173" y="45178"/>
                  </a:moveTo>
                  <a:lnTo>
                    <a:pt x="249173" y="51262"/>
                  </a:lnTo>
                  <a:lnTo>
                    <a:pt x="242767" y="51262"/>
                  </a:lnTo>
                  <a:lnTo>
                    <a:pt x="242767" y="45178"/>
                  </a:lnTo>
                  <a:close/>
                  <a:moveTo>
                    <a:pt x="255899" y="45178"/>
                  </a:moveTo>
                  <a:lnTo>
                    <a:pt x="255899" y="51262"/>
                  </a:lnTo>
                  <a:lnTo>
                    <a:pt x="249512" y="51262"/>
                  </a:lnTo>
                  <a:lnTo>
                    <a:pt x="249512" y="45178"/>
                  </a:lnTo>
                  <a:close/>
                  <a:moveTo>
                    <a:pt x="262644" y="45178"/>
                  </a:moveTo>
                  <a:lnTo>
                    <a:pt x="262644" y="51262"/>
                  </a:lnTo>
                  <a:lnTo>
                    <a:pt x="256238" y="51262"/>
                  </a:lnTo>
                  <a:lnTo>
                    <a:pt x="256238" y="45178"/>
                  </a:lnTo>
                  <a:close/>
                  <a:moveTo>
                    <a:pt x="269370" y="45178"/>
                  </a:moveTo>
                  <a:lnTo>
                    <a:pt x="269370" y="51262"/>
                  </a:lnTo>
                  <a:lnTo>
                    <a:pt x="262983" y="51262"/>
                  </a:lnTo>
                  <a:lnTo>
                    <a:pt x="262983" y="45178"/>
                  </a:lnTo>
                  <a:close/>
                  <a:moveTo>
                    <a:pt x="276115" y="45178"/>
                  </a:moveTo>
                  <a:lnTo>
                    <a:pt x="276115" y="51262"/>
                  </a:lnTo>
                  <a:lnTo>
                    <a:pt x="269709" y="51262"/>
                  </a:lnTo>
                  <a:lnTo>
                    <a:pt x="269709" y="45178"/>
                  </a:lnTo>
                  <a:close/>
                  <a:moveTo>
                    <a:pt x="282842" y="45178"/>
                  </a:moveTo>
                  <a:lnTo>
                    <a:pt x="282842" y="51262"/>
                  </a:lnTo>
                  <a:lnTo>
                    <a:pt x="276436" y="51262"/>
                  </a:lnTo>
                  <a:lnTo>
                    <a:pt x="276436" y="45178"/>
                  </a:lnTo>
                  <a:close/>
                  <a:moveTo>
                    <a:pt x="6745" y="51583"/>
                  </a:moveTo>
                  <a:lnTo>
                    <a:pt x="6745" y="57667"/>
                  </a:lnTo>
                  <a:lnTo>
                    <a:pt x="339" y="57667"/>
                  </a:lnTo>
                  <a:lnTo>
                    <a:pt x="339" y="51583"/>
                  </a:lnTo>
                  <a:close/>
                  <a:moveTo>
                    <a:pt x="13471" y="51583"/>
                  </a:moveTo>
                  <a:lnTo>
                    <a:pt x="13471" y="57667"/>
                  </a:lnTo>
                  <a:lnTo>
                    <a:pt x="7066" y="57667"/>
                  </a:lnTo>
                  <a:lnTo>
                    <a:pt x="7066" y="51583"/>
                  </a:lnTo>
                  <a:close/>
                  <a:moveTo>
                    <a:pt x="20198" y="51583"/>
                  </a:moveTo>
                  <a:lnTo>
                    <a:pt x="20198" y="57667"/>
                  </a:lnTo>
                  <a:lnTo>
                    <a:pt x="13810" y="57667"/>
                  </a:lnTo>
                  <a:lnTo>
                    <a:pt x="13810" y="51583"/>
                  </a:lnTo>
                  <a:close/>
                  <a:moveTo>
                    <a:pt x="26942" y="51583"/>
                  </a:moveTo>
                  <a:lnTo>
                    <a:pt x="26942" y="57667"/>
                  </a:lnTo>
                  <a:lnTo>
                    <a:pt x="20537" y="57667"/>
                  </a:lnTo>
                  <a:lnTo>
                    <a:pt x="20537" y="51583"/>
                  </a:lnTo>
                  <a:close/>
                  <a:moveTo>
                    <a:pt x="33669" y="51583"/>
                  </a:moveTo>
                  <a:lnTo>
                    <a:pt x="33669" y="57667"/>
                  </a:lnTo>
                  <a:lnTo>
                    <a:pt x="27281" y="57667"/>
                  </a:lnTo>
                  <a:lnTo>
                    <a:pt x="27281" y="51583"/>
                  </a:lnTo>
                  <a:close/>
                  <a:moveTo>
                    <a:pt x="40414" y="51583"/>
                  </a:moveTo>
                  <a:lnTo>
                    <a:pt x="40414" y="57667"/>
                  </a:lnTo>
                  <a:lnTo>
                    <a:pt x="34008" y="57667"/>
                  </a:lnTo>
                  <a:lnTo>
                    <a:pt x="34008" y="51583"/>
                  </a:lnTo>
                  <a:close/>
                  <a:moveTo>
                    <a:pt x="47140" y="51583"/>
                  </a:moveTo>
                  <a:lnTo>
                    <a:pt x="47140" y="57667"/>
                  </a:lnTo>
                  <a:lnTo>
                    <a:pt x="40753" y="57667"/>
                  </a:lnTo>
                  <a:lnTo>
                    <a:pt x="40753" y="51583"/>
                  </a:lnTo>
                  <a:close/>
                  <a:moveTo>
                    <a:pt x="53885" y="51583"/>
                  </a:moveTo>
                  <a:lnTo>
                    <a:pt x="53885" y="57667"/>
                  </a:lnTo>
                  <a:lnTo>
                    <a:pt x="47479" y="57667"/>
                  </a:lnTo>
                  <a:lnTo>
                    <a:pt x="47479" y="51583"/>
                  </a:lnTo>
                  <a:close/>
                  <a:moveTo>
                    <a:pt x="60611" y="51583"/>
                  </a:moveTo>
                  <a:lnTo>
                    <a:pt x="60611" y="57667"/>
                  </a:lnTo>
                  <a:lnTo>
                    <a:pt x="54206" y="57667"/>
                  </a:lnTo>
                  <a:lnTo>
                    <a:pt x="54206" y="51583"/>
                  </a:lnTo>
                  <a:close/>
                  <a:moveTo>
                    <a:pt x="67338" y="51583"/>
                  </a:moveTo>
                  <a:lnTo>
                    <a:pt x="67338" y="57667"/>
                  </a:lnTo>
                  <a:lnTo>
                    <a:pt x="60950" y="57667"/>
                  </a:lnTo>
                  <a:lnTo>
                    <a:pt x="60950" y="51583"/>
                  </a:lnTo>
                  <a:close/>
                  <a:moveTo>
                    <a:pt x="74083" y="51583"/>
                  </a:moveTo>
                  <a:lnTo>
                    <a:pt x="74083" y="57667"/>
                  </a:lnTo>
                  <a:lnTo>
                    <a:pt x="67677" y="57667"/>
                  </a:lnTo>
                  <a:lnTo>
                    <a:pt x="67677" y="51583"/>
                  </a:lnTo>
                  <a:close/>
                  <a:moveTo>
                    <a:pt x="80809" y="51583"/>
                  </a:moveTo>
                  <a:lnTo>
                    <a:pt x="80809" y="57667"/>
                  </a:lnTo>
                  <a:lnTo>
                    <a:pt x="74422" y="57667"/>
                  </a:lnTo>
                  <a:lnTo>
                    <a:pt x="74422" y="51583"/>
                  </a:lnTo>
                  <a:close/>
                  <a:moveTo>
                    <a:pt x="87554" y="51583"/>
                  </a:moveTo>
                  <a:lnTo>
                    <a:pt x="87554" y="57667"/>
                  </a:lnTo>
                  <a:lnTo>
                    <a:pt x="81148" y="57667"/>
                  </a:lnTo>
                  <a:lnTo>
                    <a:pt x="81148" y="51583"/>
                  </a:lnTo>
                  <a:close/>
                  <a:moveTo>
                    <a:pt x="94281" y="51583"/>
                  </a:moveTo>
                  <a:lnTo>
                    <a:pt x="94281" y="57667"/>
                  </a:lnTo>
                  <a:lnTo>
                    <a:pt x="87893" y="57667"/>
                  </a:lnTo>
                  <a:lnTo>
                    <a:pt x="87893" y="51583"/>
                  </a:lnTo>
                  <a:close/>
                  <a:moveTo>
                    <a:pt x="101025" y="51583"/>
                  </a:moveTo>
                  <a:lnTo>
                    <a:pt x="101025" y="57667"/>
                  </a:lnTo>
                  <a:lnTo>
                    <a:pt x="94620" y="57667"/>
                  </a:lnTo>
                  <a:lnTo>
                    <a:pt x="94620" y="51583"/>
                  </a:lnTo>
                  <a:close/>
                  <a:moveTo>
                    <a:pt x="107752" y="51583"/>
                  </a:moveTo>
                  <a:lnTo>
                    <a:pt x="107752" y="57667"/>
                  </a:lnTo>
                  <a:lnTo>
                    <a:pt x="101346" y="57667"/>
                  </a:lnTo>
                  <a:lnTo>
                    <a:pt x="101346" y="51583"/>
                  </a:lnTo>
                  <a:close/>
                  <a:moveTo>
                    <a:pt x="114478" y="51583"/>
                  </a:moveTo>
                  <a:lnTo>
                    <a:pt x="114478" y="57667"/>
                  </a:lnTo>
                  <a:lnTo>
                    <a:pt x="108091" y="57667"/>
                  </a:lnTo>
                  <a:lnTo>
                    <a:pt x="108091" y="51583"/>
                  </a:lnTo>
                  <a:close/>
                  <a:moveTo>
                    <a:pt x="121223" y="51583"/>
                  </a:moveTo>
                  <a:lnTo>
                    <a:pt x="121223" y="57667"/>
                  </a:lnTo>
                  <a:lnTo>
                    <a:pt x="114817" y="57667"/>
                  </a:lnTo>
                  <a:lnTo>
                    <a:pt x="114817" y="51583"/>
                  </a:lnTo>
                  <a:close/>
                  <a:moveTo>
                    <a:pt x="127950" y="51583"/>
                  </a:moveTo>
                  <a:lnTo>
                    <a:pt x="127950" y="57667"/>
                  </a:lnTo>
                  <a:lnTo>
                    <a:pt x="121562" y="57667"/>
                  </a:lnTo>
                  <a:lnTo>
                    <a:pt x="121562" y="51583"/>
                  </a:lnTo>
                  <a:close/>
                  <a:moveTo>
                    <a:pt x="134694" y="51583"/>
                  </a:moveTo>
                  <a:lnTo>
                    <a:pt x="134694" y="57667"/>
                  </a:lnTo>
                  <a:lnTo>
                    <a:pt x="128289" y="57667"/>
                  </a:lnTo>
                  <a:lnTo>
                    <a:pt x="128289" y="51583"/>
                  </a:lnTo>
                  <a:close/>
                  <a:moveTo>
                    <a:pt x="141421" y="51583"/>
                  </a:moveTo>
                  <a:lnTo>
                    <a:pt x="141421" y="57667"/>
                  </a:lnTo>
                  <a:lnTo>
                    <a:pt x="135033" y="57667"/>
                  </a:lnTo>
                  <a:lnTo>
                    <a:pt x="135033" y="51583"/>
                  </a:lnTo>
                  <a:close/>
                  <a:moveTo>
                    <a:pt x="148148" y="51583"/>
                  </a:moveTo>
                  <a:lnTo>
                    <a:pt x="148148" y="57667"/>
                  </a:lnTo>
                  <a:lnTo>
                    <a:pt x="141760" y="57667"/>
                  </a:lnTo>
                  <a:lnTo>
                    <a:pt x="141760" y="51583"/>
                  </a:lnTo>
                  <a:close/>
                  <a:moveTo>
                    <a:pt x="154892" y="51583"/>
                  </a:moveTo>
                  <a:lnTo>
                    <a:pt x="154892" y="57667"/>
                  </a:lnTo>
                  <a:lnTo>
                    <a:pt x="148487" y="57667"/>
                  </a:lnTo>
                  <a:lnTo>
                    <a:pt x="148487" y="51583"/>
                  </a:lnTo>
                  <a:close/>
                  <a:moveTo>
                    <a:pt x="161619" y="51583"/>
                  </a:moveTo>
                  <a:lnTo>
                    <a:pt x="161619" y="57667"/>
                  </a:lnTo>
                  <a:lnTo>
                    <a:pt x="155231" y="57667"/>
                  </a:lnTo>
                  <a:lnTo>
                    <a:pt x="155231" y="51583"/>
                  </a:lnTo>
                  <a:close/>
                  <a:moveTo>
                    <a:pt x="168363" y="51583"/>
                  </a:moveTo>
                  <a:lnTo>
                    <a:pt x="168363" y="57667"/>
                  </a:lnTo>
                  <a:lnTo>
                    <a:pt x="161958" y="57667"/>
                  </a:lnTo>
                  <a:lnTo>
                    <a:pt x="161958" y="51583"/>
                  </a:lnTo>
                  <a:close/>
                  <a:moveTo>
                    <a:pt x="175090" y="51583"/>
                  </a:moveTo>
                  <a:lnTo>
                    <a:pt x="175090" y="57667"/>
                  </a:lnTo>
                  <a:lnTo>
                    <a:pt x="168702" y="57667"/>
                  </a:lnTo>
                  <a:lnTo>
                    <a:pt x="168702" y="51583"/>
                  </a:lnTo>
                  <a:close/>
                  <a:moveTo>
                    <a:pt x="181834" y="51583"/>
                  </a:moveTo>
                  <a:lnTo>
                    <a:pt x="181834" y="57667"/>
                  </a:lnTo>
                  <a:lnTo>
                    <a:pt x="175429" y="57667"/>
                  </a:lnTo>
                  <a:lnTo>
                    <a:pt x="175429" y="51583"/>
                  </a:lnTo>
                  <a:close/>
                  <a:moveTo>
                    <a:pt x="188561" y="51583"/>
                  </a:moveTo>
                  <a:lnTo>
                    <a:pt x="188561" y="57667"/>
                  </a:lnTo>
                  <a:lnTo>
                    <a:pt x="182173" y="57667"/>
                  </a:lnTo>
                  <a:lnTo>
                    <a:pt x="182173" y="51583"/>
                  </a:lnTo>
                  <a:close/>
                  <a:moveTo>
                    <a:pt x="195288" y="51583"/>
                  </a:moveTo>
                  <a:lnTo>
                    <a:pt x="195288" y="57667"/>
                  </a:lnTo>
                  <a:lnTo>
                    <a:pt x="188900" y="57667"/>
                  </a:lnTo>
                  <a:lnTo>
                    <a:pt x="188900" y="51583"/>
                  </a:lnTo>
                  <a:close/>
                  <a:moveTo>
                    <a:pt x="202032" y="51583"/>
                  </a:moveTo>
                  <a:lnTo>
                    <a:pt x="202032" y="57667"/>
                  </a:lnTo>
                  <a:lnTo>
                    <a:pt x="195627" y="57667"/>
                  </a:lnTo>
                  <a:lnTo>
                    <a:pt x="195627" y="51583"/>
                  </a:lnTo>
                  <a:close/>
                  <a:moveTo>
                    <a:pt x="208759" y="51583"/>
                  </a:moveTo>
                  <a:lnTo>
                    <a:pt x="208759" y="57667"/>
                  </a:lnTo>
                  <a:lnTo>
                    <a:pt x="202371" y="57667"/>
                  </a:lnTo>
                  <a:lnTo>
                    <a:pt x="202371" y="51583"/>
                  </a:lnTo>
                  <a:close/>
                  <a:moveTo>
                    <a:pt x="215504" y="51583"/>
                  </a:moveTo>
                  <a:lnTo>
                    <a:pt x="215504" y="57667"/>
                  </a:lnTo>
                  <a:lnTo>
                    <a:pt x="209098" y="57667"/>
                  </a:lnTo>
                  <a:lnTo>
                    <a:pt x="209098" y="51583"/>
                  </a:lnTo>
                  <a:close/>
                  <a:moveTo>
                    <a:pt x="222230" y="51583"/>
                  </a:moveTo>
                  <a:lnTo>
                    <a:pt x="222230" y="57667"/>
                  </a:lnTo>
                  <a:lnTo>
                    <a:pt x="215843" y="57667"/>
                  </a:lnTo>
                  <a:lnTo>
                    <a:pt x="215843" y="51583"/>
                  </a:lnTo>
                  <a:close/>
                  <a:moveTo>
                    <a:pt x="228975" y="51583"/>
                  </a:moveTo>
                  <a:lnTo>
                    <a:pt x="228975" y="57667"/>
                  </a:lnTo>
                  <a:lnTo>
                    <a:pt x="222569" y="57667"/>
                  </a:lnTo>
                  <a:lnTo>
                    <a:pt x="222569" y="51583"/>
                  </a:lnTo>
                  <a:close/>
                  <a:moveTo>
                    <a:pt x="235701" y="51583"/>
                  </a:moveTo>
                  <a:lnTo>
                    <a:pt x="235701" y="57667"/>
                  </a:lnTo>
                  <a:lnTo>
                    <a:pt x="229296" y="57667"/>
                  </a:lnTo>
                  <a:lnTo>
                    <a:pt x="229296" y="51583"/>
                  </a:lnTo>
                  <a:close/>
                  <a:moveTo>
                    <a:pt x="242428" y="51583"/>
                  </a:moveTo>
                  <a:lnTo>
                    <a:pt x="242428" y="57667"/>
                  </a:lnTo>
                  <a:lnTo>
                    <a:pt x="236040" y="57667"/>
                  </a:lnTo>
                  <a:lnTo>
                    <a:pt x="236040" y="51583"/>
                  </a:lnTo>
                  <a:close/>
                  <a:moveTo>
                    <a:pt x="249173" y="51583"/>
                  </a:moveTo>
                  <a:lnTo>
                    <a:pt x="249173" y="57667"/>
                  </a:lnTo>
                  <a:lnTo>
                    <a:pt x="242767" y="57667"/>
                  </a:lnTo>
                  <a:lnTo>
                    <a:pt x="242767" y="51583"/>
                  </a:lnTo>
                  <a:close/>
                  <a:moveTo>
                    <a:pt x="255899" y="51583"/>
                  </a:moveTo>
                  <a:lnTo>
                    <a:pt x="255899" y="57667"/>
                  </a:lnTo>
                  <a:lnTo>
                    <a:pt x="249512" y="57667"/>
                  </a:lnTo>
                  <a:lnTo>
                    <a:pt x="249512" y="51583"/>
                  </a:lnTo>
                  <a:close/>
                  <a:moveTo>
                    <a:pt x="262644" y="51583"/>
                  </a:moveTo>
                  <a:lnTo>
                    <a:pt x="262644" y="57667"/>
                  </a:lnTo>
                  <a:lnTo>
                    <a:pt x="256238" y="57667"/>
                  </a:lnTo>
                  <a:lnTo>
                    <a:pt x="256238" y="51583"/>
                  </a:lnTo>
                  <a:close/>
                  <a:moveTo>
                    <a:pt x="269370" y="51583"/>
                  </a:moveTo>
                  <a:lnTo>
                    <a:pt x="269370" y="57667"/>
                  </a:lnTo>
                  <a:lnTo>
                    <a:pt x="262983" y="57667"/>
                  </a:lnTo>
                  <a:lnTo>
                    <a:pt x="262983" y="51583"/>
                  </a:lnTo>
                  <a:close/>
                  <a:moveTo>
                    <a:pt x="276115" y="51583"/>
                  </a:moveTo>
                  <a:lnTo>
                    <a:pt x="276115" y="57667"/>
                  </a:lnTo>
                  <a:lnTo>
                    <a:pt x="269709" y="57667"/>
                  </a:lnTo>
                  <a:lnTo>
                    <a:pt x="269709" y="51583"/>
                  </a:lnTo>
                  <a:close/>
                  <a:moveTo>
                    <a:pt x="282842" y="51583"/>
                  </a:moveTo>
                  <a:lnTo>
                    <a:pt x="282842" y="57667"/>
                  </a:lnTo>
                  <a:lnTo>
                    <a:pt x="276436" y="57667"/>
                  </a:lnTo>
                  <a:lnTo>
                    <a:pt x="276436" y="51583"/>
                  </a:lnTo>
                  <a:close/>
                  <a:moveTo>
                    <a:pt x="6745" y="57989"/>
                  </a:moveTo>
                  <a:lnTo>
                    <a:pt x="6745" y="64073"/>
                  </a:lnTo>
                  <a:lnTo>
                    <a:pt x="339" y="64073"/>
                  </a:lnTo>
                  <a:lnTo>
                    <a:pt x="339" y="57989"/>
                  </a:lnTo>
                  <a:close/>
                  <a:moveTo>
                    <a:pt x="13471" y="57989"/>
                  </a:moveTo>
                  <a:lnTo>
                    <a:pt x="13471" y="64073"/>
                  </a:lnTo>
                  <a:lnTo>
                    <a:pt x="7066" y="64073"/>
                  </a:lnTo>
                  <a:lnTo>
                    <a:pt x="7066" y="57989"/>
                  </a:lnTo>
                  <a:close/>
                  <a:moveTo>
                    <a:pt x="20198" y="57989"/>
                  </a:moveTo>
                  <a:lnTo>
                    <a:pt x="20198" y="64073"/>
                  </a:lnTo>
                  <a:lnTo>
                    <a:pt x="13810" y="64073"/>
                  </a:lnTo>
                  <a:lnTo>
                    <a:pt x="13810" y="57989"/>
                  </a:lnTo>
                  <a:close/>
                  <a:moveTo>
                    <a:pt x="26942" y="57989"/>
                  </a:moveTo>
                  <a:lnTo>
                    <a:pt x="26942" y="64073"/>
                  </a:lnTo>
                  <a:lnTo>
                    <a:pt x="20537" y="64073"/>
                  </a:lnTo>
                  <a:lnTo>
                    <a:pt x="20537" y="57989"/>
                  </a:lnTo>
                  <a:close/>
                  <a:moveTo>
                    <a:pt x="33669" y="57989"/>
                  </a:moveTo>
                  <a:lnTo>
                    <a:pt x="33669" y="64073"/>
                  </a:lnTo>
                  <a:lnTo>
                    <a:pt x="27281" y="64073"/>
                  </a:lnTo>
                  <a:lnTo>
                    <a:pt x="27281" y="57989"/>
                  </a:lnTo>
                  <a:close/>
                  <a:moveTo>
                    <a:pt x="40414" y="57989"/>
                  </a:moveTo>
                  <a:lnTo>
                    <a:pt x="40414" y="64073"/>
                  </a:lnTo>
                  <a:lnTo>
                    <a:pt x="34008" y="64073"/>
                  </a:lnTo>
                  <a:lnTo>
                    <a:pt x="34008" y="57989"/>
                  </a:lnTo>
                  <a:close/>
                  <a:moveTo>
                    <a:pt x="47140" y="57989"/>
                  </a:moveTo>
                  <a:lnTo>
                    <a:pt x="47140" y="64073"/>
                  </a:lnTo>
                  <a:lnTo>
                    <a:pt x="40753" y="64073"/>
                  </a:lnTo>
                  <a:lnTo>
                    <a:pt x="40753" y="57989"/>
                  </a:lnTo>
                  <a:close/>
                  <a:moveTo>
                    <a:pt x="53885" y="57989"/>
                  </a:moveTo>
                  <a:lnTo>
                    <a:pt x="53885" y="64073"/>
                  </a:lnTo>
                  <a:lnTo>
                    <a:pt x="47479" y="64073"/>
                  </a:lnTo>
                  <a:lnTo>
                    <a:pt x="47479" y="57989"/>
                  </a:lnTo>
                  <a:close/>
                  <a:moveTo>
                    <a:pt x="60611" y="57989"/>
                  </a:moveTo>
                  <a:lnTo>
                    <a:pt x="60611" y="64073"/>
                  </a:lnTo>
                  <a:lnTo>
                    <a:pt x="54206" y="64073"/>
                  </a:lnTo>
                  <a:lnTo>
                    <a:pt x="54206" y="57989"/>
                  </a:lnTo>
                  <a:close/>
                  <a:moveTo>
                    <a:pt x="67338" y="57989"/>
                  </a:moveTo>
                  <a:lnTo>
                    <a:pt x="67338" y="64073"/>
                  </a:lnTo>
                  <a:lnTo>
                    <a:pt x="60950" y="64073"/>
                  </a:lnTo>
                  <a:lnTo>
                    <a:pt x="60950" y="57989"/>
                  </a:lnTo>
                  <a:close/>
                  <a:moveTo>
                    <a:pt x="74083" y="57989"/>
                  </a:moveTo>
                  <a:lnTo>
                    <a:pt x="74083" y="64073"/>
                  </a:lnTo>
                  <a:lnTo>
                    <a:pt x="67677" y="64073"/>
                  </a:lnTo>
                  <a:lnTo>
                    <a:pt x="67677" y="57989"/>
                  </a:lnTo>
                  <a:close/>
                  <a:moveTo>
                    <a:pt x="80809" y="57989"/>
                  </a:moveTo>
                  <a:lnTo>
                    <a:pt x="80809" y="64073"/>
                  </a:lnTo>
                  <a:lnTo>
                    <a:pt x="74422" y="64073"/>
                  </a:lnTo>
                  <a:lnTo>
                    <a:pt x="74422" y="57989"/>
                  </a:lnTo>
                  <a:close/>
                  <a:moveTo>
                    <a:pt x="87554" y="57989"/>
                  </a:moveTo>
                  <a:lnTo>
                    <a:pt x="87554" y="64073"/>
                  </a:lnTo>
                  <a:lnTo>
                    <a:pt x="81148" y="64073"/>
                  </a:lnTo>
                  <a:lnTo>
                    <a:pt x="81148" y="57989"/>
                  </a:lnTo>
                  <a:close/>
                  <a:moveTo>
                    <a:pt x="94281" y="57989"/>
                  </a:moveTo>
                  <a:lnTo>
                    <a:pt x="94281" y="64073"/>
                  </a:lnTo>
                  <a:lnTo>
                    <a:pt x="87893" y="64073"/>
                  </a:lnTo>
                  <a:lnTo>
                    <a:pt x="87893" y="57989"/>
                  </a:lnTo>
                  <a:close/>
                  <a:moveTo>
                    <a:pt x="101007" y="57989"/>
                  </a:moveTo>
                  <a:lnTo>
                    <a:pt x="101007" y="64073"/>
                  </a:lnTo>
                  <a:lnTo>
                    <a:pt x="94620" y="64073"/>
                  </a:lnTo>
                  <a:lnTo>
                    <a:pt x="94620" y="57989"/>
                  </a:lnTo>
                  <a:close/>
                  <a:moveTo>
                    <a:pt x="107752" y="57989"/>
                  </a:moveTo>
                  <a:lnTo>
                    <a:pt x="107752" y="64073"/>
                  </a:lnTo>
                  <a:lnTo>
                    <a:pt x="101346" y="64073"/>
                  </a:lnTo>
                  <a:lnTo>
                    <a:pt x="101346" y="57989"/>
                  </a:lnTo>
                  <a:close/>
                  <a:moveTo>
                    <a:pt x="114478" y="57989"/>
                  </a:moveTo>
                  <a:lnTo>
                    <a:pt x="114478" y="64073"/>
                  </a:lnTo>
                  <a:lnTo>
                    <a:pt x="108091" y="64073"/>
                  </a:lnTo>
                  <a:lnTo>
                    <a:pt x="108091" y="57989"/>
                  </a:lnTo>
                  <a:close/>
                  <a:moveTo>
                    <a:pt x="121223" y="57989"/>
                  </a:moveTo>
                  <a:lnTo>
                    <a:pt x="121223" y="64073"/>
                  </a:lnTo>
                  <a:lnTo>
                    <a:pt x="114817" y="64073"/>
                  </a:lnTo>
                  <a:lnTo>
                    <a:pt x="114817" y="57989"/>
                  </a:lnTo>
                  <a:close/>
                  <a:moveTo>
                    <a:pt x="127950" y="57989"/>
                  </a:moveTo>
                  <a:lnTo>
                    <a:pt x="127950" y="64073"/>
                  </a:lnTo>
                  <a:lnTo>
                    <a:pt x="121562" y="64073"/>
                  </a:lnTo>
                  <a:lnTo>
                    <a:pt x="121562" y="57989"/>
                  </a:lnTo>
                  <a:close/>
                  <a:moveTo>
                    <a:pt x="134694" y="57989"/>
                  </a:moveTo>
                  <a:lnTo>
                    <a:pt x="134694" y="64073"/>
                  </a:lnTo>
                  <a:lnTo>
                    <a:pt x="128289" y="64073"/>
                  </a:lnTo>
                  <a:lnTo>
                    <a:pt x="128289" y="57989"/>
                  </a:lnTo>
                  <a:close/>
                  <a:moveTo>
                    <a:pt x="141421" y="57989"/>
                  </a:moveTo>
                  <a:lnTo>
                    <a:pt x="141421" y="64073"/>
                  </a:lnTo>
                  <a:lnTo>
                    <a:pt x="135033" y="64073"/>
                  </a:lnTo>
                  <a:lnTo>
                    <a:pt x="135033" y="57989"/>
                  </a:lnTo>
                  <a:close/>
                  <a:moveTo>
                    <a:pt x="148148" y="57989"/>
                  </a:moveTo>
                  <a:lnTo>
                    <a:pt x="148148" y="64073"/>
                  </a:lnTo>
                  <a:lnTo>
                    <a:pt x="141760" y="64073"/>
                  </a:lnTo>
                  <a:lnTo>
                    <a:pt x="141760" y="57989"/>
                  </a:lnTo>
                  <a:close/>
                  <a:moveTo>
                    <a:pt x="154892" y="57989"/>
                  </a:moveTo>
                  <a:lnTo>
                    <a:pt x="154892" y="64073"/>
                  </a:lnTo>
                  <a:lnTo>
                    <a:pt x="148487" y="64073"/>
                  </a:lnTo>
                  <a:lnTo>
                    <a:pt x="148487" y="57989"/>
                  </a:lnTo>
                  <a:close/>
                  <a:moveTo>
                    <a:pt x="161619" y="57989"/>
                  </a:moveTo>
                  <a:lnTo>
                    <a:pt x="161619" y="64073"/>
                  </a:lnTo>
                  <a:lnTo>
                    <a:pt x="155231" y="64073"/>
                  </a:lnTo>
                  <a:lnTo>
                    <a:pt x="155231" y="57989"/>
                  </a:lnTo>
                  <a:close/>
                  <a:moveTo>
                    <a:pt x="168363" y="57989"/>
                  </a:moveTo>
                  <a:lnTo>
                    <a:pt x="168363" y="64073"/>
                  </a:lnTo>
                  <a:lnTo>
                    <a:pt x="161958" y="64073"/>
                  </a:lnTo>
                  <a:lnTo>
                    <a:pt x="161958" y="57989"/>
                  </a:lnTo>
                  <a:close/>
                  <a:moveTo>
                    <a:pt x="175090" y="57989"/>
                  </a:moveTo>
                  <a:lnTo>
                    <a:pt x="175090" y="64073"/>
                  </a:lnTo>
                  <a:lnTo>
                    <a:pt x="168702" y="64073"/>
                  </a:lnTo>
                  <a:lnTo>
                    <a:pt x="168702" y="57989"/>
                  </a:lnTo>
                  <a:close/>
                  <a:moveTo>
                    <a:pt x="181834" y="57989"/>
                  </a:moveTo>
                  <a:lnTo>
                    <a:pt x="181834" y="64073"/>
                  </a:lnTo>
                  <a:lnTo>
                    <a:pt x="175429" y="64073"/>
                  </a:lnTo>
                  <a:lnTo>
                    <a:pt x="175429" y="57989"/>
                  </a:lnTo>
                  <a:close/>
                  <a:moveTo>
                    <a:pt x="188561" y="57989"/>
                  </a:moveTo>
                  <a:lnTo>
                    <a:pt x="188561" y="64073"/>
                  </a:lnTo>
                  <a:lnTo>
                    <a:pt x="182173" y="64073"/>
                  </a:lnTo>
                  <a:lnTo>
                    <a:pt x="182173" y="57989"/>
                  </a:lnTo>
                  <a:close/>
                  <a:moveTo>
                    <a:pt x="195288" y="57989"/>
                  </a:moveTo>
                  <a:lnTo>
                    <a:pt x="195288" y="64073"/>
                  </a:lnTo>
                  <a:lnTo>
                    <a:pt x="188900" y="64073"/>
                  </a:lnTo>
                  <a:lnTo>
                    <a:pt x="188900" y="57989"/>
                  </a:lnTo>
                  <a:close/>
                  <a:moveTo>
                    <a:pt x="202032" y="57989"/>
                  </a:moveTo>
                  <a:lnTo>
                    <a:pt x="202032" y="64073"/>
                  </a:lnTo>
                  <a:lnTo>
                    <a:pt x="195627" y="64073"/>
                  </a:lnTo>
                  <a:lnTo>
                    <a:pt x="195627" y="57989"/>
                  </a:lnTo>
                  <a:close/>
                  <a:moveTo>
                    <a:pt x="208759" y="57989"/>
                  </a:moveTo>
                  <a:lnTo>
                    <a:pt x="208759" y="64073"/>
                  </a:lnTo>
                  <a:lnTo>
                    <a:pt x="202371" y="64073"/>
                  </a:lnTo>
                  <a:lnTo>
                    <a:pt x="202371" y="57989"/>
                  </a:lnTo>
                  <a:close/>
                  <a:moveTo>
                    <a:pt x="215504" y="57989"/>
                  </a:moveTo>
                  <a:lnTo>
                    <a:pt x="215504" y="64073"/>
                  </a:lnTo>
                  <a:lnTo>
                    <a:pt x="209098" y="64073"/>
                  </a:lnTo>
                  <a:lnTo>
                    <a:pt x="209098" y="57989"/>
                  </a:lnTo>
                  <a:close/>
                  <a:moveTo>
                    <a:pt x="222230" y="57989"/>
                  </a:moveTo>
                  <a:lnTo>
                    <a:pt x="222230" y="64073"/>
                  </a:lnTo>
                  <a:lnTo>
                    <a:pt x="215843" y="64073"/>
                  </a:lnTo>
                  <a:lnTo>
                    <a:pt x="215843" y="57989"/>
                  </a:lnTo>
                  <a:close/>
                  <a:moveTo>
                    <a:pt x="228975" y="57989"/>
                  </a:moveTo>
                  <a:lnTo>
                    <a:pt x="228975" y="64073"/>
                  </a:lnTo>
                  <a:lnTo>
                    <a:pt x="222569" y="64073"/>
                  </a:lnTo>
                  <a:lnTo>
                    <a:pt x="222569" y="57989"/>
                  </a:lnTo>
                  <a:close/>
                  <a:moveTo>
                    <a:pt x="235701" y="57989"/>
                  </a:moveTo>
                  <a:lnTo>
                    <a:pt x="235701" y="64073"/>
                  </a:lnTo>
                  <a:lnTo>
                    <a:pt x="229296" y="64073"/>
                  </a:lnTo>
                  <a:lnTo>
                    <a:pt x="229296" y="57989"/>
                  </a:lnTo>
                  <a:close/>
                  <a:moveTo>
                    <a:pt x="242428" y="57989"/>
                  </a:moveTo>
                  <a:lnTo>
                    <a:pt x="242428" y="64073"/>
                  </a:lnTo>
                  <a:lnTo>
                    <a:pt x="236040" y="64073"/>
                  </a:lnTo>
                  <a:lnTo>
                    <a:pt x="236040" y="57989"/>
                  </a:lnTo>
                  <a:close/>
                  <a:moveTo>
                    <a:pt x="249173" y="57989"/>
                  </a:moveTo>
                  <a:lnTo>
                    <a:pt x="249173" y="64073"/>
                  </a:lnTo>
                  <a:lnTo>
                    <a:pt x="242767" y="64073"/>
                  </a:lnTo>
                  <a:lnTo>
                    <a:pt x="242767" y="57989"/>
                  </a:lnTo>
                  <a:close/>
                  <a:moveTo>
                    <a:pt x="255899" y="57989"/>
                  </a:moveTo>
                  <a:lnTo>
                    <a:pt x="255899" y="64073"/>
                  </a:lnTo>
                  <a:lnTo>
                    <a:pt x="249512" y="64073"/>
                  </a:lnTo>
                  <a:lnTo>
                    <a:pt x="249512" y="57989"/>
                  </a:lnTo>
                  <a:close/>
                  <a:moveTo>
                    <a:pt x="262644" y="57989"/>
                  </a:moveTo>
                  <a:lnTo>
                    <a:pt x="262644" y="64073"/>
                  </a:lnTo>
                  <a:lnTo>
                    <a:pt x="256238" y="64073"/>
                  </a:lnTo>
                  <a:lnTo>
                    <a:pt x="256238" y="57989"/>
                  </a:lnTo>
                  <a:close/>
                  <a:moveTo>
                    <a:pt x="269370" y="57989"/>
                  </a:moveTo>
                  <a:lnTo>
                    <a:pt x="269370" y="64073"/>
                  </a:lnTo>
                  <a:lnTo>
                    <a:pt x="262983" y="64073"/>
                  </a:lnTo>
                  <a:lnTo>
                    <a:pt x="262983" y="57989"/>
                  </a:lnTo>
                  <a:close/>
                  <a:moveTo>
                    <a:pt x="276115" y="57989"/>
                  </a:moveTo>
                  <a:lnTo>
                    <a:pt x="276115" y="64073"/>
                  </a:lnTo>
                  <a:lnTo>
                    <a:pt x="269709" y="64073"/>
                  </a:lnTo>
                  <a:lnTo>
                    <a:pt x="269709" y="57989"/>
                  </a:lnTo>
                  <a:close/>
                  <a:moveTo>
                    <a:pt x="282842" y="57989"/>
                  </a:moveTo>
                  <a:lnTo>
                    <a:pt x="282842" y="64073"/>
                  </a:lnTo>
                  <a:lnTo>
                    <a:pt x="276436" y="64073"/>
                  </a:lnTo>
                  <a:lnTo>
                    <a:pt x="276436" y="57989"/>
                  </a:lnTo>
                  <a:close/>
                  <a:moveTo>
                    <a:pt x="6745" y="64394"/>
                  </a:moveTo>
                  <a:lnTo>
                    <a:pt x="6745" y="70478"/>
                  </a:lnTo>
                  <a:lnTo>
                    <a:pt x="339" y="70478"/>
                  </a:lnTo>
                  <a:lnTo>
                    <a:pt x="339" y="64394"/>
                  </a:lnTo>
                  <a:close/>
                  <a:moveTo>
                    <a:pt x="13471" y="64394"/>
                  </a:moveTo>
                  <a:lnTo>
                    <a:pt x="13471" y="70478"/>
                  </a:lnTo>
                  <a:lnTo>
                    <a:pt x="7066" y="70478"/>
                  </a:lnTo>
                  <a:lnTo>
                    <a:pt x="7066" y="64394"/>
                  </a:lnTo>
                  <a:close/>
                  <a:moveTo>
                    <a:pt x="20198" y="64394"/>
                  </a:moveTo>
                  <a:lnTo>
                    <a:pt x="20198" y="70478"/>
                  </a:lnTo>
                  <a:lnTo>
                    <a:pt x="13810" y="70478"/>
                  </a:lnTo>
                  <a:lnTo>
                    <a:pt x="13810" y="64394"/>
                  </a:lnTo>
                  <a:close/>
                  <a:moveTo>
                    <a:pt x="26942" y="64394"/>
                  </a:moveTo>
                  <a:lnTo>
                    <a:pt x="26942" y="70478"/>
                  </a:lnTo>
                  <a:lnTo>
                    <a:pt x="20537" y="70478"/>
                  </a:lnTo>
                  <a:lnTo>
                    <a:pt x="20537" y="64394"/>
                  </a:lnTo>
                  <a:close/>
                  <a:moveTo>
                    <a:pt x="33669" y="64394"/>
                  </a:moveTo>
                  <a:lnTo>
                    <a:pt x="33669" y="70478"/>
                  </a:lnTo>
                  <a:lnTo>
                    <a:pt x="27281" y="70478"/>
                  </a:lnTo>
                  <a:lnTo>
                    <a:pt x="27281" y="64394"/>
                  </a:lnTo>
                  <a:close/>
                  <a:moveTo>
                    <a:pt x="40414" y="64394"/>
                  </a:moveTo>
                  <a:lnTo>
                    <a:pt x="40414" y="70478"/>
                  </a:lnTo>
                  <a:lnTo>
                    <a:pt x="34008" y="70478"/>
                  </a:lnTo>
                  <a:lnTo>
                    <a:pt x="34008" y="64394"/>
                  </a:lnTo>
                  <a:close/>
                  <a:moveTo>
                    <a:pt x="47140" y="64394"/>
                  </a:moveTo>
                  <a:lnTo>
                    <a:pt x="47140" y="70478"/>
                  </a:lnTo>
                  <a:lnTo>
                    <a:pt x="40753" y="70478"/>
                  </a:lnTo>
                  <a:lnTo>
                    <a:pt x="40753" y="64394"/>
                  </a:lnTo>
                  <a:close/>
                  <a:moveTo>
                    <a:pt x="53885" y="64394"/>
                  </a:moveTo>
                  <a:lnTo>
                    <a:pt x="53885" y="70478"/>
                  </a:lnTo>
                  <a:lnTo>
                    <a:pt x="47479" y="70478"/>
                  </a:lnTo>
                  <a:lnTo>
                    <a:pt x="47479" y="64394"/>
                  </a:lnTo>
                  <a:close/>
                  <a:moveTo>
                    <a:pt x="60611" y="64394"/>
                  </a:moveTo>
                  <a:lnTo>
                    <a:pt x="60611" y="70478"/>
                  </a:lnTo>
                  <a:lnTo>
                    <a:pt x="54206" y="70478"/>
                  </a:lnTo>
                  <a:lnTo>
                    <a:pt x="54206" y="64394"/>
                  </a:lnTo>
                  <a:close/>
                  <a:moveTo>
                    <a:pt x="67338" y="64394"/>
                  </a:moveTo>
                  <a:lnTo>
                    <a:pt x="67338" y="70478"/>
                  </a:lnTo>
                  <a:lnTo>
                    <a:pt x="60950" y="70478"/>
                  </a:lnTo>
                  <a:lnTo>
                    <a:pt x="60950" y="64394"/>
                  </a:lnTo>
                  <a:close/>
                  <a:moveTo>
                    <a:pt x="74083" y="64394"/>
                  </a:moveTo>
                  <a:lnTo>
                    <a:pt x="74083" y="70478"/>
                  </a:lnTo>
                  <a:lnTo>
                    <a:pt x="67677" y="70478"/>
                  </a:lnTo>
                  <a:lnTo>
                    <a:pt x="67677" y="64394"/>
                  </a:lnTo>
                  <a:close/>
                  <a:moveTo>
                    <a:pt x="80809" y="64394"/>
                  </a:moveTo>
                  <a:lnTo>
                    <a:pt x="80809" y="70478"/>
                  </a:lnTo>
                  <a:lnTo>
                    <a:pt x="74422" y="70478"/>
                  </a:lnTo>
                  <a:lnTo>
                    <a:pt x="74422" y="64394"/>
                  </a:lnTo>
                  <a:close/>
                  <a:moveTo>
                    <a:pt x="87554" y="64394"/>
                  </a:moveTo>
                  <a:lnTo>
                    <a:pt x="87554" y="70478"/>
                  </a:lnTo>
                  <a:lnTo>
                    <a:pt x="81148" y="70478"/>
                  </a:lnTo>
                  <a:lnTo>
                    <a:pt x="81148" y="64394"/>
                  </a:lnTo>
                  <a:close/>
                  <a:moveTo>
                    <a:pt x="94281" y="64394"/>
                  </a:moveTo>
                  <a:lnTo>
                    <a:pt x="94281" y="70478"/>
                  </a:lnTo>
                  <a:lnTo>
                    <a:pt x="87893" y="70478"/>
                  </a:lnTo>
                  <a:lnTo>
                    <a:pt x="87893" y="64394"/>
                  </a:lnTo>
                  <a:close/>
                  <a:moveTo>
                    <a:pt x="101007" y="64394"/>
                  </a:moveTo>
                  <a:lnTo>
                    <a:pt x="101007" y="70478"/>
                  </a:lnTo>
                  <a:lnTo>
                    <a:pt x="94620" y="70478"/>
                  </a:lnTo>
                  <a:lnTo>
                    <a:pt x="94620" y="64394"/>
                  </a:lnTo>
                  <a:close/>
                  <a:moveTo>
                    <a:pt x="107752" y="64394"/>
                  </a:moveTo>
                  <a:lnTo>
                    <a:pt x="107752" y="70478"/>
                  </a:lnTo>
                  <a:lnTo>
                    <a:pt x="101346" y="70478"/>
                  </a:lnTo>
                  <a:lnTo>
                    <a:pt x="101346" y="64394"/>
                  </a:lnTo>
                  <a:close/>
                  <a:moveTo>
                    <a:pt x="114478" y="64394"/>
                  </a:moveTo>
                  <a:lnTo>
                    <a:pt x="114478" y="70478"/>
                  </a:lnTo>
                  <a:lnTo>
                    <a:pt x="108091" y="70478"/>
                  </a:lnTo>
                  <a:lnTo>
                    <a:pt x="108091" y="64394"/>
                  </a:lnTo>
                  <a:close/>
                  <a:moveTo>
                    <a:pt x="121223" y="64394"/>
                  </a:moveTo>
                  <a:lnTo>
                    <a:pt x="121223" y="70478"/>
                  </a:lnTo>
                  <a:lnTo>
                    <a:pt x="114817" y="70478"/>
                  </a:lnTo>
                  <a:lnTo>
                    <a:pt x="114817" y="64394"/>
                  </a:lnTo>
                  <a:close/>
                  <a:moveTo>
                    <a:pt x="127950" y="64394"/>
                  </a:moveTo>
                  <a:lnTo>
                    <a:pt x="127950" y="70478"/>
                  </a:lnTo>
                  <a:lnTo>
                    <a:pt x="121562" y="70478"/>
                  </a:lnTo>
                  <a:lnTo>
                    <a:pt x="121562" y="64394"/>
                  </a:lnTo>
                  <a:close/>
                  <a:moveTo>
                    <a:pt x="134694" y="64394"/>
                  </a:moveTo>
                  <a:lnTo>
                    <a:pt x="134694" y="70478"/>
                  </a:lnTo>
                  <a:lnTo>
                    <a:pt x="128289" y="70478"/>
                  </a:lnTo>
                  <a:lnTo>
                    <a:pt x="128289" y="64394"/>
                  </a:lnTo>
                  <a:close/>
                  <a:moveTo>
                    <a:pt x="141421" y="64394"/>
                  </a:moveTo>
                  <a:lnTo>
                    <a:pt x="141421" y="70478"/>
                  </a:lnTo>
                  <a:lnTo>
                    <a:pt x="135033" y="70478"/>
                  </a:lnTo>
                  <a:lnTo>
                    <a:pt x="135033" y="64394"/>
                  </a:lnTo>
                  <a:close/>
                  <a:moveTo>
                    <a:pt x="148148" y="64394"/>
                  </a:moveTo>
                  <a:lnTo>
                    <a:pt x="148148" y="70478"/>
                  </a:lnTo>
                  <a:lnTo>
                    <a:pt x="141760" y="70478"/>
                  </a:lnTo>
                  <a:lnTo>
                    <a:pt x="141760" y="64394"/>
                  </a:lnTo>
                  <a:close/>
                  <a:moveTo>
                    <a:pt x="154892" y="64394"/>
                  </a:moveTo>
                  <a:lnTo>
                    <a:pt x="154892" y="70478"/>
                  </a:lnTo>
                  <a:lnTo>
                    <a:pt x="148487" y="70478"/>
                  </a:lnTo>
                  <a:lnTo>
                    <a:pt x="148487" y="64394"/>
                  </a:lnTo>
                  <a:close/>
                  <a:moveTo>
                    <a:pt x="161619" y="64394"/>
                  </a:moveTo>
                  <a:lnTo>
                    <a:pt x="161619" y="70478"/>
                  </a:lnTo>
                  <a:lnTo>
                    <a:pt x="155231" y="70478"/>
                  </a:lnTo>
                  <a:lnTo>
                    <a:pt x="155231" y="64394"/>
                  </a:lnTo>
                  <a:close/>
                  <a:moveTo>
                    <a:pt x="168363" y="64394"/>
                  </a:moveTo>
                  <a:lnTo>
                    <a:pt x="168363" y="70478"/>
                  </a:lnTo>
                  <a:lnTo>
                    <a:pt x="161958" y="70478"/>
                  </a:lnTo>
                  <a:lnTo>
                    <a:pt x="161958" y="64394"/>
                  </a:lnTo>
                  <a:close/>
                  <a:moveTo>
                    <a:pt x="175090" y="64394"/>
                  </a:moveTo>
                  <a:lnTo>
                    <a:pt x="175090" y="70478"/>
                  </a:lnTo>
                  <a:lnTo>
                    <a:pt x="168702" y="70478"/>
                  </a:lnTo>
                  <a:lnTo>
                    <a:pt x="168702" y="64394"/>
                  </a:lnTo>
                  <a:close/>
                  <a:moveTo>
                    <a:pt x="181834" y="64394"/>
                  </a:moveTo>
                  <a:lnTo>
                    <a:pt x="181834" y="70478"/>
                  </a:lnTo>
                  <a:lnTo>
                    <a:pt x="175429" y="70478"/>
                  </a:lnTo>
                  <a:lnTo>
                    <a:pt x="175429" y="64394"/>
                  </a:lnTo>
                  <a:close/>
                  <a:moveTo>
                    <a:pt x="188561" y="64394"/>
                  </a:moveTo>
                  <a:lnTo>
                    <a:pt x="188561" y="70478"/>
                  </a:lnTo>
                  <a:lnTo>
                    <a:pt x="182173" y="70478"/>
                  </a:lnTo>
                  <a:lnTo>
                    <a:pt x="182173" y="64394"/>
                  </a:lnTo>
                  <a:close/>
                  <a:moveTo>
                    <a:pt x="195288" y="64394"/>
                  </a:moveTo>
                  <a:lnTo>
                    <a:pt x="195288" y="70478"/>
                  </a:lnTo>
                  <a:lnTo>
                    <a:pt x="188900" y="70478"/>
                  </a:lnTo>
                  <a:lnTo>
                    <a:pt x="188900" y="64394"/>
                  </a:lnTo>
                  <a:close/>
                  <a:moveTo>
                    <a:pt x="202032" y="64394"/>
                  </a:moveTo>
                  <a:lnTo>
                    <a:pt x="202032" y="70478"/>
                  </a:lnTo>
                  <a:lnTo>
                    <a:pt x="195627" y="70478"/>
                  </a:lnTo>
                  <a:lnTo>
                    <a:pt x="195627" y="64394"/>
                  </a:lnTo>
                  <a:close/>
                  <a:moveTo>
                    <a:pt x="208759" y="64394"/>
                  </a:moveTo>
                  <a:lnTo>
                    <a:pt x="208759" y="70478"/>
                  </a:lnTo>
                  <a:lnTo>
                    <a:pt x="202371" y="70478"/>
                  </a:lnTo>
                  <a:lnTo>
                    <a:pt x="202371" y="64394"/>
                  </a:lnTo>
                  <a:close/>
                  <a:moveTo>
                    <a:pt x="215504" y="64394"/>
                  </a:moveTo>
                  <a:lnTo>
                    <a:pt x="215504" y="70478"/>
                  </a:lnTo>
                  <a:lnTo>
                    <a:pt x="209098" y="70478"/>
                  </a:lnTo>
                  <a:lnTo>
                    <a:pt x="209098" y="64394"/>
                  </a:lnTo>
                  <a:close/>
                  <a:moveTo>
                    <a:pt x="222230" y="64394"/>
                  </a:moveTo>
                  <a:lnTo>
                    <a:pt x="222230" y="70478"/>
                  </a:lnTo>
                  <a:lnTo>
                    <a:pt x="215843" y="70478"/>
                  </a:lnTo>
                  <a:lnTo>
                    <a:pt x="215843" y="64394"/>
                  </a:lnTo>
                  <a:close/>
                  <a:moveTo>
                    <a:pt x="228975" y="64394"/>
                  </a:moveTo>
                  <a:lnTo>
                    <a:pt x="228975" y="70478"/>
                  </a:lnTo>
                  <a:lnTo>
                    <a:pt x="222569" y="70478"/>
                  </a:lnTo>
                  <a:lnTo>
                    <a:pt x="222569" y="64394"/>
                  </a:lnTo>
                  <a:close/>
                  <a:moveTo>
                    <a:pt x="235701" y="64394"/>
                  </a:moveTo>
                  <a:lnTo>
                    <a:pt x="235701" y="70478"/>
                  </a:lnTo>
                  <a:lnTo>
                    <a:pt x="229296" y="70478"/>
                  </a:lnTo>
                  <a:lnTo>
                    <a:pt x="229296" y="64394"/>
                  </a:lnTo>
                  <a:close/>
                  <a:moveTo>
                    <a:pt x="242428" y="64394"/>
                  </a:moveTo>
                  <a:lnTo>
                    <a:pt x="242428" y="70478"/>
                  </a:lnTo>
                  <a:lnTo>
                    <a:pt x="236040" y="70478"/>
                  </a:lnTo>
                  <a:lnTo>
                    <a:pt x="236040" y="64394"/>
                  </a:lnTo>
                  <a:close/>
                  <a:moveTo>
                    <a:pt x="249173" y="64394"/>
                  </a:moveTo>
                  <a:lnTo>
                    <a:pt x="249173" y="70478"/>
                  </a:lnTo>
                  <a:lnTo>
                    <a:pt x="242767" y="70478"/>
                  </a:lnTo>
                  <a:lnTo>
                    <a:pt x="242767" y="64394"/>
                  </a:lnTo>
                  <a:close/>
                  <a:moveTo>
                    <a:pt x="255899" y="64394"/>
                  </a:moveTo>
                  <a:lnTo>
                    <a:pt x="255899" y="70478"/>
                  </a:lnTo>
                  <a:lnTo>
                    <a:pt x="249512" y="70478"/>
                  </a:lnTo>
                  <a:lnTo>
                    <a:pt x="249512" y="64394"/>
                  </a:lnTo>
                  <a:close/>
                  <a:moveTo>
                    <a:pt x="262644" y="64394"/>
                  </a:moveTo>
                  <a:lnTo>
                    <a:pt x="262644" y="70478"/>
                  </a:lnTo>
                  <a:lnTo>
                    <a:pt x="256238" y="70478"/>
                  </a:lnTo>
                  <a:lnTo>
                    <a:pt x="256238" y="64394"/>
                  </a:lnTo>
                  <a:close/>
                  <a:moveTo>
                    <a:pt x="269370" y="64394"/>
                  </a:moveTo>
                  <a:lnTo>
                    <a:pt x="269370" y="70478"/>
                  </a:lnTo>
                  <a:lnTo>
                    <a:pt x="262983" y="70478"/>
                  </a:lnTo>
                  <a:lnTo>
                    <a:pt x="262983" y="64394"/>
                  </a:lnTo>
                  <a:close/>
                  <a:moveTo>
                    <a:pt x="276115" y="64394"/>
                  </a:moveTo>
                  <a:lnTo>
                    <a:pt x="276115" y="70478"/>
                  </a:lnTo>
                  <a:lnTo>
                    <a:pt x="269709" y="70478"/>
                  </a:lnTo>
                  <a:lnTo>
                    <a:pt x="269709" y="64394"/>
                  </a:lnTo>
                  <a:close/>
                  <a:moveTo>
                    <a:pt x="282842" y="64394"/>
                  </a:moveTo>
                  <a:lnTo>
                    <a:pt x="282842" y="70478"/>
                  </a:lnTo>
                  <a:lnTo>
                    <a:pt x="276436" y="70478"/>
                  </a:lnTo>
                  <a:lnTo>
                    <a:pt x="276436" y="64394"/>
                  </a:lnTo>
                  <a:close/>
                  <a:moveTo>
                    <a:pt x="6745" y="70800"/>
                  </a:moveTo>
                  <a:lnTo>
                    <a:pt x="6745" y="76884"/>
                  </a:lnTo>
                  <a:lnTo>
                    <a:pt x="339" y="76884"/>
                  </a:lnTo>
                  <a:lnTo>
                    <a:pt x="339" y="70800"/>
                  </a:lnTo>
                  <a:close/>
                  <a:moveTo>
                    <a:pt x="13471" y="70800"/>
                  </a:moveTo>
                  <a:lnTo>
                    <a:pt x="13471" y="76884"/>
                  </a:lnTo>
                  <a:lnTo>
                    <a:pt x="7066" y="76884"/>
                  </a:lnTo>
                  <a:lnTo>
                    <a:pt x="7066" y="70800"/>
                  </a:lnTo>
                  <a:close/>
                  <a:moveTo>
                    <a:pt x="20198" y="70800"/>
                  </a:moveTo>
                  <a:lnTo>
                    <a:pt x="20198" y="76884"/>
                  </a:lnTo>
                  <a:lnTo>
                    <a:pt x="13810" y="76884"/>
                  </a:lnTo>
                  <a:lnTo>
                    <a:pt x="13810" y="70800"/>
                  </a:lnTo>
                  <a:close/>
                  <a:moveTo>
                    <a:pt x="26942" y="70800"/>
                  </a:moveTo>
                  <a:lnTo>
                    <a:pt x="26942" y="76884"/>
                  </a:lnTo>
                  <a:lnTo>
                    <a:pt x="20537" y="76884"/>
                  </a:lnTo>
                  <a:lnTo>
                    <a:pt x="20537" y="70800"/>
                  </a:lnTo>
                  <a:close/>
                  <a:moveTo>
                    <a:pt x="33669" y="70800"/>
                  </a:moveTo>
                  <a:lnTo>
                    <a:pt x="33669" y="76884"/>
                  </a:lnTo>
                  <a:lnTo>
                    <a:pt x="27281" y="76884"/>
                  </a:lnTo>
                  <a:lnTo>
                    <a:pt x="27281" y="70800"/>
                  </a:lnTo>
                  <a:close/>
                  <a:moveTo>
                    <a:pt x="40414" y="70800"/>
                  </a:moveTo>
                  <a:lnTo>
                    <a:pt x="40414" y="76884"/>
                  </a:lnTo>
                  <a:lnTo>
                    <a:pt x="34008" y="76884"/>
                  </a:lnTo>
                  <a:lnTo>
                    <a:pt x="34008" y="70800"/>
                  </a:lnTo>
                  <a:close/>
                  <a:moveTo>
                    <a:pt x="47140" y="70800"/>
                  </a:moveTo>
                  <a:lnTo>
                    <a:pt x="47140" y="76884"/>
                  </a:lnTo>
                  <a:lnTo>
                    <a:pt x="40753" y="76884"/>
                  </a:lnTo>
                  <a:lnTo>
                    <a:pt x="40753" y="70800"/>
                  </a:lnTo>
                  <a:close/>
                  <a:moveTo>
                    <a:pt x="53885" y="70800"/>
                  </a:moveTo>
                  <a:lnTo>
                    <a:pt x="53885" y="76884"/>
                  </a:lnTo>
                  <a:lnTo>
                    <a:pt x="47479" y="76884"/>
                  </a:lnTo>
                  <a:lnTo>
                    <a:pt x="47479" y="70800"/>
                  </a:lnTo>
                  <a:close/>
                  <a:moveTo>
                    <a:pt x="60611" y="70800"/>
                  </a:moveTo>
                  <a:lnTo>
                    <a:pt x="60611" y="76884"/>
                  </a:lnTo>
                  <a:lnTo>
                    <a:pt x="54206" y="76884"/>
                  </a:lnTo>
                  <a:lnTo>
                    <a:pt x="54206" y="70800"/>
                  </a:lnTo>
                  <a:close/>
                  <a:moveTo>
                    <a:pt x="67338" y="70800"/>
                  </a:moveTo>
                  <a:lnTo>
                    <a:pt x="67338" y="76884"/>
                  </a:lnTo>
                  <a:lnTo>
                    <a:pt x="60950" y="76884"/>
                  </a:lnTo>
                  <a:lnTo>
                    <a:pt x="60950" y="70800"/>
                  </a:lnTo>
                  <a:close/>
                  <a:moveTo>
                    <a:pt x="74083" y="70800"/>
                  </a:moveTo>
                  <a:lnTo>
                    <a:pt x="74083" y="76884"/>
                  </a:lnTo>
                  <a:lnTo>
                    <a:pt x="67677" y="76884"/>
                  </a:lnTo>
                  <a:lnTo>
                    <a:pt x="67677" y="70800"/>
                  </a:lnTo>
                  <a:close/>
                  <a:moveTo>
                    <a:pt x="80809" y="70800"/>
                  </a:moveTo>
                  <a:lnTo>
                    <a:pt x="80809" y="76884"/>
                  </a:lnTo>
                  <a:lnTo>
                    <a:pt x="74422" y="76884"/>
                  </a:lnTo>
                  <a:lnTo>
                    <a:pt x="74422" y="70800"/>
                  </a:lnTo>
                  <a:close/>
                  <a:moveTo>
                    <a:pt x="87554" y="70800"/>
                  </a:moveTo>
                  <a:lnTo>
                    <a:pt x="87554" y="76884"/>
                  </a:lnTo>
                  <a:lnTo>
                    <a:pt x="81148" y="76884"/>
                  </a:lnTo>
                  <a:lnTo>
                    <a:pt x="81148" y="70800"/>
                  </a:lnTo>
                  <a:close/>
                  <a:moveTo>
                    <a:pt x="94281" y="70800"/>
                  </a:moveTo>
                  <a:lnTo>
                    <a:pt x="94281" y="76884"/>
                  </a:lnTo>
                  <a:lnTo>
                    <a:pt x="87893" y="76884"/>
                  </a:lnTo>
                  <a:lnTo>
                    <a:pt x="87893" y="70800"/>
                  </a:lnTo>
                  <a:close/>
                  <a:moveTo>
                    <a:pt x="101007" y="70800"/>
                  </a:moveTo>
                  <a:lnTo>
                    <a:pt x="101007" y="76884"/>
                  </a:lnTo>
                  <a:lnTo>
                    <a:pt x="94620" y="76884"/>
                  </a:lnTo>
                  <a:lnTo>
                    <a:pt x="94620" y="70800"/>
                  </a:lnTo>
                  <a:close/>
                  <a:moveTo>
                    <a:pt x="107752" y="70800"/>
                  </a:moveTo>
                  <a:lnTo>
                    <a:pt x="107752" y="76884"/>
                  </a:lnTo>
                  <a:lnTo>
                    <a:pt x="101346" y="76884"/>
                  </a:lnTo>
                  <a:lnTo>
                    <a:pt x="101346" y="70800"/>
                  </a:lnTo>
                  <a:close/>
                  <a:moveTo>
                    <a:pt x="114478" y="70800"/>
                  </a:moveTo>
                  <a:lnTo>
                    <a:pt x="114478" y="76884"/>
                  </a:lnTo>
                  <a:lnTo>
                    <a:pt x="108091" y="76884"/>
                  </a:lnTo>
                  <a:lnTo>
                    <a:pt x="108091" y="70800"/>
                  </a:lnTo>
                  <a:close/>
                  <a:moveTo>
                    <a:pt x="121223" y="70800"/>
                  </a:moveTo>
                  <a:lnTo>
                    <a:pt x="121223" y="76884"/>
                  </a:lnTo>
                  <a:lnTo>
                    <a:pt x="114817" y="76884"/>
                  </a:lnTo>
                  <a:lnTo>
                    <a:pt x="114817" y="70800"/>
                  </a:lnTo>
                  <a:close/>
                  <a:moveTo>
                    <a:pt x="127950" y="70800"/>
                  </a:moveTo>
                  <a:lnTo>
                    <a:pt x="127950" y="76884"/>
                  </a:lnTo>
                  <a:lnTo>
                    <a:pt x="121562" y="76884"/>
                  </a:lnTo>
                  <a:lnTo>
                    <a:pt x="121562" y="70800"/>
                  </a:lnTo>
                  <a:close/>
                  <a:moveTo>
                    <a:pt x="134694" y="70800"/>
                  </a:moveTo>
                  <a:lnTo>
                    <a:pt x="134694" y="76884"/>
                  </a:lnTo>
                  <a:lnTo>
                    <a:pt x="128289" y="76884"/>
                  </a:lnTo>
                  <a:lnTo>
                    <a:pt x="128289" y="70800"/>
                  </a:lnTo>
                  <a:close/>
                  <a:moveTo>
                    <a:pt x="141421" y="70800"/>
                  </a:moveTo>
                  <a:lnTo>
                    <a:pt x="141421" y="76884"/>
                  </a:lnTo>
                  <a:lnTo>
                    <a:pt x="135033" y="76884"/>
                  </a:lnTo>
                  <a:lnTo>
                    <a:pt x="135033" y="70800"/>
                  </a:lnTo>
                  <a:close/>
                  <a:moveTo>
                    <a:pt x="148148" y="70800"/>
                  </a:moveTo>
                  <a:lnTo>
                    <a:pt x="148148" y="76884"/>
                  </a:lnTo>
                  <a:lnTo>
                    <a:pt x="141760" y="76884"/>
                  </a:lnTo>
                  <a:lnTo>
                    <a:pt x="141760" y="70800"/>
                  </a:lnTo>
                  <a:close/>
                  <a:moveTo>
                    <a:pt x="154892" y="70800"/>
                  </a:moveTo>
                  <a:lnTo>
                    <a:pt x="154892" y="76884"/>
                  </a:lnTo>
                  <a:lnTo>
                    <a:pt x="148487" y="76884"/>
                  </a:lnTo>
                  <a:lnTo>
                    <a:pt x="148487" y="70800"/>
                  </a:lnTo>
                  <a:close/>
                  <a:moveTo>
                    <a:pt x="161619" y="70800"/>
                  </a:moveTo>
                  <a:lnTo>
                    <a:pt x="161619" y="76884"/>
                  </a:lnTo>
                  <a:lnTo>
                    <a:pt x="155231" y="76884"/>
                  </a:lnTo>
                  <a:lnTo>
                    <a:pt x="155231" y="70800"/>
                  </a:lnTo>
                  <a:close/>
                  <a:moveTo>
                    <a:pt x="168363" y="70800"/>
                  </a:moveTo>
                  <a:lnTo>
                    <a:pt x="168363" y="76884"/>
                  </a:lnTo>
                  <a:lnTo>
                    <a:pt x="161958" y="76884"/>
                  </a:lnTo>
                  <a:lnTo>
                    <a:pt x="161958" y="70800"/>
                  </a:lnTo>
                  <a:close/>
                  <a:moveTo>
                    <a:pt x="175090" y="70800"/>
                  </a:moveTo>
                  <a:lnTo>
                    <a:pt x="175090" y="76884"/>
                  </a:lnTo>
                  <a:lnTo>
                    <a:pt x="168702" y="76884"/>
                  </a:lnTo>
                  <a:lnTo>
                    <a:pt x="168702" y="70800"/>
                  </a:lnTo>
                  <a:close/>
                  <a:moveTo>
                    <a:pt x="181834" y="70800"/>
                  </a:moveTo>
                  <a:lnTo>
                    <a:pt x="181834" y="76884"/>
                  </a:lnTo>
                  <a:lnTo>
                    <a:pt x="175429" y="76884"/>
                  </a:lnTo>
                  <a:lnTo>
                    <a:pt x="175429" y="70800"/>
                  </a:lnTo>
                  <a:close/>
                  <a:moveTo>
                    <a:pt x="188561" y="70800"/>
                  </a:moveTo>
                  <a:lnTo>
                    <a:pt x="188561" y="76884"/>
                  </a:lnTo>
                  <a:lnTo>
                    <a:pt x="182173" y="76884"/>
                  </a:lnTo>
                  <a:lnTo>
                    <a:pt x="182173" y="70800"/>
                  </a:lnTo>
                  <a:close/>
                  <a:moveTo>
                    <a:pt x="195288" y="70800"/>
                  </a:moveTo>
                  <a:lnTo>
                    <a:pt x="195288" y="76884"/>
                  </a:lnTo>
                  <a:lnTo>
                    <a:pt x="188900" y="76884"/>
                  </a:lnTo>
                  <a:lnTo>
                    <a:pt x="188900" y="70800"/>
                  </a:lnTo>
                  <a:close/>
                  <a:moveTo>
                    <a:pt x="202032" y="70800"/>
                  </a:moveTo>
                  <a:lnTo>
                    <a:pt x="202032" y="76884"/>
                  </a:lnTo>
                  <a:lnTo>
                    <a:pt x="195627" y="76884"/>
                  </a:lnTo>
                  <a:lnTo>
                    <a:pt x="195627" y="70800"/>
                  </a:lnTo>
                  <a:close/>
                  <a:moveTo>
                    <a:pt x="208759" y="70800"/>
                  </a:moveTo>
                  <a:lnTo>
                    <a:pt x="208759" y="76884"/>
                  </a:lnTo>
                  <a:lnTo>
                    <a:pt x="202371" y="76884"/>
                  </a:lnTo>
                  <a:lnTo>
                    <a:pt x="202371" y="70800"/>
                  </a:lnTo>
                  <a:close/>
                  <a:moveTo>
                    <a:pt x="215504" y="70800"/>
                  </a:moveTo>
                  <a:lnTo>
                    <a:pt x="215504" y="76884"/>
                  </a:lnTo>
                  <a:lnTo>
                    <a:pt x="209098" y="76884"/>
                  </a:lnTo>
                  <a:lnTo>
                    <a:pt x="209098" y="70800"/>
                  </a:lnTo>
                  <a:close/>
                  <a:moveTo>
                    <a:pt x="222230" y="70800"/>
                  </a:moveTo>
                  <a:lnTo>
                    <a:pt x="222230" y="76884"/>
                  </a:lnTo>
                  <a:lnTo>
                    <a:pt x="215843" y="76884"/>
                  </a:lnTo>
                  <a:lnTo>
                    <a:pt x="215843" y="70800"/>
                  </a:lnTo>
                  <a:close/>
                  <a:moveTo>
                    <a:pt x="228975" y="70800"/>
                  </a:moveTo>
                  <a:lnTo>
                    <a:pt x="228975" y="76884"/>
                  </a:lnTo>
                  <a:lnTo>
                    <a:pt x="222569" y="76884"/>
                  </a:lnTo>
                  <a:lnTo>
                    <a:pt x="222569" y="70800"/>
                  </a:lnTo>
                  <a:close/>
                  <a:moveTo>
                    <a:pt x="235701" y="70800"/>
                  </a:moveTo>
                  <a:lnTo>
                    <a:pt x="235701" y="76884"/>
                  </a:lnTo>
                  <a:lnTo>
                    <a:pt x="229296" y="76884"/>
                  </a:lnTo>
                  <a:lnTo>
                    <a:pt x="229296" y="70800"/>
                  </a:lnTo>
                  <a:close/>
                  <a:moveTo>
                    <a:pt x="242428" y="70800"/>
                  </a:moveTo>
                  <a:lnTo>
                    <a:pt x="242428" y="76884"/>
                  </a:lnTo>
                  <a:lnTo>
                    <a:pt x="236040" y="76884"/>
                  </a:lnTo>
                  <a:lnTo>
                    <a:pt x="236040" y="70800"/>
                  </a:lnTo>
                  <a:close/>
                  <a:moveTo>
                    <a:pt x="249173" y="70800"/>
                  </a:moveTo>
                  <a:lnTo>
                    <a:pt x="249173" y="76884"/>
                  </a:lnTo>
                  <a:lnTo>
                    <a:pt x="242767" y="76884"/>
                  </a:lnTo>
                  <a:lnTo>
                    <a:pt x="242767" y="70800"/>
                  </a:lnTo>
                  <a:close/>
                  <a:moveTo>
                    <a:pt x="255899" y="70800"/>
                  </a:moveTo>
                  <a:lnTo>
                    <a:pt x="255899" y="76884"/>
                  </a:lnTo>
                  <a:lnTo>
                    <a:pt x="249512" y="76884"/>
                  </a:lnTo>
                  <a:lnTo>
                    <a:pt x="249512" y="70800"/>
                  </a:lnTo>
                  <a:close/>
                  <a:moveTo>
                    <a:pt x="262644" y="70800"/>
                  </a:moveTo>
                  <a:lnTo>
                    <a:pt x="262644" y="76884"/>
                  </a:lnTo>
                  <a:lnTo>
                    <a:pt x="256238" y="76884"/>
                  </a:lnTo>
                  <a:lnTo>
                    <a:pt x="256238" y="70800"/>
                  </a:lnTo>
                  <a:close/>
                  <a:moveTo>
                    <a:pt x="269370" y="70800"/>
                  </a:moveTo>
                  <a:lnTo>
                    <a:pt x="269370" y="76884"/>
                  </a:lnTo>
                  <a:lnTo>
                    <a:pt x="262983" y="76884"/>
                  </a:lnTo>
                  <a:lnTo>
                    <a:pt x="262983" y="70800"/>
                  </a:lnTo>
                  <a:close/>
                  <a:moveTo>
                    <a:pt x="276115" y="70800"/>
                  </a:moveTo>
                  <a:lnTo>
                    <a:pt x="276115" y="76884"/>
                  </a:lnTo>
                  <a:lnTo>
                    <a:pt x="269709" y="76884"/>
                  </a:lnTo>
                  <a:lnTo>
                    <a:pt x="269709" y="70800"/>
                  </a:lnTo>
                  <a:close/>
                  <a:moveTo>
                    <a:pt x="282842" y="70800"/>
                  </a:moveTo>
                  <a:lnTo>
                    <a:pt x="282842" y="76884"/>
                  </a:lnTo>
                  <a:lnTo>
                    <a:pt x="276436" y="76884"/>
                  </a:lnTo>
                  <a:lnTo>
                    <a:pt x="276436" y="70800"/>
                  </a:lnTo>
                  <a:close/>
                  <a:moveTo>
                    <a:pt x="6745" y="77205"/>
                  </a:moveTo>
                  <a:lnTo>
                    <a:pt x="6745" y="83289"/>
                  </a:lnTo>
                  <a:lnTo>
                    <a:pt x="339" y="83289"/>
                  </a:lnTo>
                  <a:lnTo>
                    <a:pt x="339" y="77205"/>
                  </a:lnTo>
                  <a:close/>
                  <a:moveTo>
                    <a:pt x="13471" y="77205"/>
                  </a:moveTo>
                  <a:lnTo>
                    <a:pt x="13471" y="83289"/>
                  </a:lnTo>
                  <a:lnTo>
                    <a:pt x="7066" y="83289"/>
                  </a:lnTo>
                  <a:lnTo>
                    <a:pt x="7066" y="77205"/>
                  </a:lnTo>
                  <a:close/>
                  <a:moveTo>
                    <a:pt x="20198" y="77205"/>
                  </a:moveTo>
                  <a:lnTo>
                    <a:pt x="20198" y="83289"/>
                  </a:lnTo>
                  <a:lnTo>
                    <a:pt x="13810" y="83289"/>
                  </a:lnTo>
                  <a:lnTo>
                    <a:pt x="13810" y="77205"/>
                  </a:lnTo>
                  <a:close/>
                  <a:moveTo>
                    <a:pt x="26942" y="77205"/>
                  </a:moveTo>
                  <a:lnTo>
                    <a:pt x="26942" y="83289"/>
                  </a:lnTo>
                  <a:lnTo>
                    <a:pt x="20537" y="83289"/>
                  </a:lnTo>
                  <a:lnTo>
                    <a:pt x="20537" y="77205"/>
                  </a:lnTo>
                  <a:close/>
                  <a:moveTo>
                    <a:pt x="33669" y="77205"/>
                  </a:moveTo>
                  <a:lnTo>
                    <a:pt x="33669" y="83289"/>
                  </a:lnTo>
                  <a:lnTo>
                    <a:pt x="27281" y="83289"/>
                  </a:lnTo>
                  <a:lnTo>
                    <a:pt x="27281" y="77205"/>
                  </a:lnTo>
                  <a:close/>
                  <a:moveTo>
                    <a:pt x="40414" y="77205"/>
                  </a:moveTo>
                  <a:lnTo>
                    <a:pt x="40414" y="83289"/>
                  </a:lnTo>
                  <a:lnTo>
                    <a:pt x="34008" y="83289"/>
                  </a:lnTo>
                  <a:lnTo>
                    <a:pt x="34008" y="77205"/>
                  </a:lnTo>
                  <a:close/>
                  <a:moveTo>
                    <a:pt x="47140" y="77205"/>
                  </a:moveTo>
                  <a:lnTo>
                    <a:pt x="47140" y="83289"/>
                  </a:lnTo>
                  <a:lnTo>
                    <a:pt x="40753" y="83289"/>
                  </a:lnTo>
                  <a:lnTo>
                    <a:pt x="40753" y="77205"/>
                  </a:lnTo>
                  <a:close/>
                  <a:moveTo>
                    <a:pt x="53885" y="77205"/>
                  </a:moveTo>
                  <a:lnTo>
                    <a:pt x="53885" y="83289"/>
                  </a:lnTo>
                  <a:lnTo>
                    <a:pt x="47479" y="83289"/>
                  </a:lnTo>
                  <a:lnTo>
                    <a:pt x="47479" y="77205"/>
                  </a:lnTo>
                  <a:close/>
                  <a:moveTo>
                    <a:pt x="60611" y="77205"/>
                  </a:moveTo>
                  <a:lnTo>
                    <a:pt x="60611" y="83289"/>
                  </a:lnTo>
                  <a:lnTo>
                    <a:pt x="54206" y="83289"/>
                  </a:lnTo>
                  <a:lnTo>
                    <a:pt x="54206" y="77205"/>
                  </a:lnTo>
                  <a:close/>
                  <a:moveTo>
                    <a:pt x="67338" y="77205"/>
                  </a:moveTo>
                  <a:lnTo>
                    <a:pt x="67338" y="83289"/>
                  </a:lnTo>
                  <a:lnTo>
                    <a:pt x="60950" y="83289"/>
                  </a:lnTo>
                  <a:lnTo>
                    <a:pt x="60950" y="77205"/>
                  </a:lnTo>
                  <a:close/>
                  <a:moveTo>
                    <a:pt x="74083" y="77205"/>
                  </a:moveTo>
                  <a:lnTo>
                    <a:pt x="74083" y="83289"/>
                  </a:lnTo>
                  <a:lnTo>
                    <a:pt x="67677" y="83289"/>
                  </a:lnTo>
                  <a:lnTo>
                    <a:pt x="67677" y="77205"/>
                  </a:lnTo>
                  <a:close/>
                  <a:moveTo>
                    <a:pt x="80809" y="77205"/>
                  </a:moveTo>
                  <a:lnTo>
                    <a:pt x="80809" y="83289"/>
                  </a:lnTo>
                  <a:lnTo>
                    <a:pt x="74422" y="83289"/>
                  </a:lnTo>
                  <a:lnTo>
                    <a:pt x="74422" y="77205"/>
                  </a:lnTo>
                  <a:close/>
                  <a:moveTo>
                    <a:pt x="87554" y="77205"/>
                  </a:moveTo>
                  <a:lnTo>
                    <a:pt x="87554" y="83289"/>
                  </a:lnTo>
                  <a:lnTo>
                    <a:pt x="81148" y="83289"/>
                  </a:lnTo>
                  <a:lnTo>
                    <a:pt x="81148" y="77205"/>
                  </a:lnTo>
                  <a:close/>
                  <a:moveTo>
                    <a:pt x="94281" y="77205"/>
                  </a:moveTo>
                  <a:lnTo>
                    <a:pt x="94281" y="83289"/>
                  </a:lnTo>
                  <a:lnTo>
                    <a:pt x="87893" y="83289"/>
                  </a:lnTo>
                  <a:lnTo>
                    <a:pt x="87893" y="77205"/>
                  </a:lnTo>
                  <a:close/>
                  <a:moveTo>
                    <a:pt x="101007" y="77205"/>
                  </a:moveTo>
                  <a:lnTo>
                    <a:pt x="101007" y="83289"/>
                  </a:lnTo>
                  <a:lnTo>
                    <a:pt x="94620" y="83289"/>
                  </a:lnTo>
                  <a:lnTo>
                    <a:pt x="94620" y="77205"/>
                  </a:lnTo>
                  <a:close/>
                  <a:moveTo>
                    <a:pt x="107752" y="77205"/>
                  </a:moveTo>
                  <a:lnTo>
                    <a:pt x="107752" y="83289"/>
                  </a:lnTo>
                  <a:lnTo>
                    <a:pt x="101346" y="83289"/>
                  </a:lnTo>
                  <a:lnTo>
                    <a:pt x="101346" y="77205"/>
                  </a:lnTo>
                  <a:close/>
                  <a:moveTo>
                    <a:pt x="114478" y="77205"/>
                  </a:moveTo>
                  <a:lnTo>
                    <a:pt x="114478" y="83289"/>
                  </a:lnTo>
                  <a:lnTo>
                    <a:pt x="108091" y="83289"/>
                  </a:lnTo>
                  <a:lnTo>
                    <a:pt x="108091" y="77205"/>
                  </a:lnTo>
                  <a:close/>
                  <a:moveTo>
                    <a:pt x="121223" y="77205"/>
                  </a:moveTo>
                  <a:lnTo>
                    <a:pt x="121223" y="83289"/>
                  </a:lnTo>
                  <a:lnTo>
                    <a:pt x="114817" y="83289"/>
                  </a:lnTo>
                  <a:lnTo>
                    <a:pt x="114817" y="77205"/>
                  </a:lnTo>
                  <a:close/>
                  <a:moveTo>
                    <a:pt x="127950" y="77205"/>
                  </a:moveTo>
                  <a:lnTo>
                    <a:pt x="127950" y="83289"/>
                  </a:lnTo>
                  <a:lnTo>
                    <a:pt x="121562" y="83289"/>
                  </a:lnTo>
                  <a:lnTo>
                    <a:pt x="121562" y="77205"/>
                  </a:lnTo>
                  <a:close/>
                  <a:moveTo>
                    <a:pt x="134694" y="77205"/>
                  </a:moveTo>
                  <a:lnTo>
                    <a:pt x="134694" y="83289"/>
                  </a:lnTo>
                  <a:lnTo>
                    <a:pt x="128289" y="83289"/>
                  </a:lnTo>
                  <a:lnTo>
                    <a:pt x="128289" y="77205"/>
                  </a:lnTo>
                  <a:close/>
                  <a:moveTo>
                    <a:pt x="141421" y="77205"/>
                  </a:moveTo>
                  <a:lnTo>
                    <a:pt x="141421" y="83289"/>
                  </a:lnTo>
                  <a:lnTo>
                    <a:pt x="135033" y="83289"/>
                  </a:lnTo>
                  <a:lnTo>
                    <a:pt x="135033" y="77205"/>
                  </a:lnTo>
                  <a:close/>
                  <a:moveTo>
                    <a:pt x="148148" y="77205"/>
                  </a:moveTo>
                  <a:lnTo>
                    <a:pt x="148148" y="83289"/>
                  </a:lnTo>
                  <a:lnTo>
                    <a:pt x="141760" y="83289"/>
                  </a:lnTo>
                  <a:lnTo>
                    <a:pt x="141760" y="77205"/>
                  </a:lnTo>
                  <a:close/>
                  <a:moveTo>
                    <a:pt x="154892" y="77205"/>
                  </a:moveTo>
                  <a:lnTo>
                    <a:pt x="154892" y="83289"/>
                  </a:lnTo>
                  <a:lnTo>
                    <a:pt x="148487" y="83289"/>
                  </a:lnTo>
                  <a:lnTo>
                    <a:pt x="148487" y="77205"/>
                  </a:lnTo>
                  <a:close/>
                  <a:moveTo>
                    <a:pt x="161619" y="77205"/>
                  </a:moveTo>
                  <a:lnTo>
                    <a:pt x="161619" y="83289"/>
                  </a:lnTo>
                  <a:lnTo>
                    <a:pt x="155231" y="83289"/>
                  </a:lnTo>
                  <a:lnTo>
                    <a:pt x="155231" y="77205"/>
                  </a:lnTo>
                  <a:close/>
                  <a:moveTo>
                    <a:pt x="168363" y="77205"/>
                  </a:moveTo>
                  <a:lnTo>
                    <a:pt x="168363" y="83289"/>
                  </a:lnTo>
                  <a:lnTo>
                    <a:pt x="161958" y="83289"/>
                  </a:lnTo>
                  <a:lnTo>
                    <a:pt x="161958" y="77205"/>
                  </a:lnTo>
                  <a:close/>
                  <a:moveTo>
                    <a:pt x="175090" y="77205"/>
                  </a:moveTo>
                  <a:lnTo>
                    <a:pt x="175090" y="83289"/>
                  </a:lnTo>
                  <a:lnTo>
                    <a:pt x="168702" y="83289"/>
                  </a:lnTo>
                  <a:lnTo>
                    <a:pt x="168702" y="77205"/>
                  </a:lnTo>
                  <a:close/>
                  <a:moveTo>
                    <a:pt x="181834" y="77205"/>
                  </a:moveTo>
                  <a:lnTo>
                    <a:pt x="181834" y="83289"/>
                  </a:lnTo>
                  <a:lnTo>
                    <a:pt x="175429" y="83289"/>
                  </a:lnTo>
                  <a:lnTo>
                    <a:pt x="175429" y="77205"/>
                  </a:lnTo>
                  <a:close/>
                  <a:moveTo>
                    <a:pt x="188561" y="77205"/>
                  </a:moveTo>
                  <a:lnTo>
                    <a:pt x="188561" y="83289"/>
                  </a:lnTo>
                  <a:lnTo>
                    <a:pt x="182173" y="83289"/>
                  </a:lnTo>
                  <a:lnTo>
                    <a:pt x="182173" y="77205"/>
                  </a:lnTo>
                  <a:close/>
                  <a:moveTo>
                    <a:pt x="195288" y="77205"/>
                  </a:moveTo>
                  <a:lnTo>
                    <a:pt x="195288" y="83289"/>
                  </a:lnTo>
                  <a:lnTo>
                    <a:pt x="188900" y="83289"/>
                  </a:lnTo>
                  <a:lnTo>
                    <a:pt x="188900" y="77205"/>
                  </a:lnTo>
                  <a:close/>
                  <a:moveTo>
                    <a:pt x="202032" y="77205"/>
                  </a:moveTo>
                  <a:lnTo>
                    <a:pt x="202032" y="83289"/>
                  </a:lnTo>
                  <a:lnTo>
                    <a:pt x="195627" y="83289"/>
                  </a:lnTo>
                  <a:lnTo>
                    <a:pt x="195627" y="77205"/>
                  </a:lnTo>
                  <a:close/>
                  <a:moveTo>
                    <a:pt x="208759" y="77205"/>
                  </a:moveTo>
                  <a:lnTo>
                    <a:pt x="208759" y="83289"/>
                  </a:lnTo>
                  <a:lnTo>
                    <a:pt x="202371" y="83289"/>
                  </a:lnTo>
                  <a:lnTo>
                    <a:pt x="202371" y="77205"/>
                  </a:lnTo>
                  <a:close/>
                  <a:moveTo>
                    <a:pt x="215504" y="77205"/>
                  </a:moveTo>
                  <a:lnTo>
                    <a:pt x="215504" y="83289"/>
                  </a:lnTo>
                  <a:lnTo>
                    <a:pt x="209098" y="83289"/>
                  </a:lnTo>
                  <a:lnTo>
                    <a:pt x="209098" y="77205"/>
                  </a:lnTo>
                  <a:close/>
                  <a:moveTo>
                    <a:pt x="222230" y="77205"/>
                  </a:moveTo>
                  <a:lnTo>
                    <a:pt x="222230" y="83289"/>
                  </a:lnTo>
                  <a:lnTo>
                    <a:pt x="215843" y="83289"/>
                  </a:lnTo>
                  <a:lnTo>
                    <a:pt x="215843" y="77205"/>
                  </a:lnTo>
                  <a:close/>
                  <a:moveTo>
                    <a:pt x="228975" y="77205"/>
                  </a:moveTo>
                  <a:lnTo>
                    <a:pt x="228975" y="83289"/>
                  </a:lnTo>
                  <a:lnTo>
                    <a:pt x="222569" y="83289"/>
                  </a:lnTo>
                  <a:lnTo>
                    <a:pt x="222569" y="77205"/>
                  </a:lnTo>
                  <a:close/>
                  <a:moveTo>
                    <a:pt x="235701" y="77205"/>
                  </a:moveTo>
                  <a:lnTo>
                    <a:pt x="235701" y="83289"/>
                  </a:lnTo>
                  <a:lnTo>
                    <a:pt x="229296" y="83289"/>
                  </a:lnTo>
                  <a:lnTo>
                    <a:pt x="229296" y="77205"/>
                  </a:lnTo>
                  <a:close/>
                  <a:moveTo>
                    <a:pt x="242428" y="77205"/>
                  </a:moveTo>
                  <a:lnTo>
                    <a:pt x="242428" y="83289"/>
                  </a:lnTo>
                  <a:lnTo>
                    <a:pt x="236040" y="83289"/>
                  </a:lnTo>
                  <a:lnTo>
                    <a:pt x="236040" y="77205"/>
                  </a:lnTo>
                  <a:close/>
                  <a:moveTo>
                    <a:pt x="249173" y="77205"/>
                  </a:moveTo>
                  <a:lnTo>
                    <a:pt x="249173" y="83289"/>
                  </a:lnTo>
                  <a:lnTo>
                    <a:pt x="242767" y="83289"/>
                  </a:lnTo>
                  <a:lnTo>
                    <a:pt x="242767" y="77205"/>
                  </a:lnTo>
                  <a:close/>
                  <a:moveTo>
                    <a:pt x="255899" y="77205"/>
                  </a:moveTo>
                  <a:lnTo>
                    <a:pt x="255899" y="83289"/>
                  </a:lnTo>
                  <a:lnTo>
                    <a:pt x="249512" y="83289"/>
                  </a:lnTo>
                  <a:lnTo>
                    <a:pt x="249512" y="77205"/>
                  </a:lnTo>
                  <a:close/>
                  <a:moveTo>
                    <a:pt x="262644" y="77205"/>
                  </a:moveTo>
                  <a:lnTo>
                    <a:pt x="262644" y="83289"/>
                  </a:lnTo>
                  <a:lnTo>
                    <a:pt x="256238" y="83289"/>
                  </a:lnTo>
                  <a:lnTo>
                    <a:pt x="256238" y="77205"/>
                  </a:lnTo>
                  <a:close/>
                  <a:moveTo>
                    <a:pt x="269370" y="77205"/>
                  </a:moveTo>
                  <a:lnTo>
                    <a:pt x="269370" y="83289"/>
                  </a:lnTo>
                  <a:lnTo>
                    <a:pt x="262983" y="83289"/>
                  </a:lnTo>
                  <a:lnTo>
                    <a:pt x="262983" y="77205"/>
                  </a:lnTo>
                  <a:close/>
                  <a:moveTo>
                    <a:pt x="276115" y="77205"/>
                  </a:moveTo>
                  <a:lnTo>
                    <a:pt x="276115" y="83289"/>
                  </a:lnTo>
                  <a:lnTo>
                    <a:pt x="269709" y="83289"/>
                  </a:lnTo>
                  <a:lnTo>
                    <a:pt x="269709" y="77205"/>
                  </a:lnTo>
                  <a:close/>
                  <a:moveTo>
                    <a:pt x="282842" y="77205"/>
                  </a:moveTo>
                  <a:lnTo>
                    <a:pt x="282842" y="83289"/>
                  </a:lnTo>
                  <a:lnTo>
                    <a:pt x="276436" y="83289"/>
                  </a:lnTo>
                  <a:lnTo>
                    <a:pt x="276436" y="77205"/>
                  </a:lnTo>
                  <a:close/>
                  <a:moveTo>
                    <a:pt x="6745" y="83611"/>
                  </a:moveTo>
                  <a:lnTo>
                    <a:pt x="6745" y="89695"/>
                  </a:lnTo>
                  <a:lnTo>
                    <a:pt x="339" y="89695"/>
                  </a:lnTo>
                  <a:lnTo>
                    <a:pt x="339" y="83611"/>
                  </a:lnTo>
                  <a:close/>
                  <a:moveTo>
                    <a:pt x="13471" y="83611"/>
                  </a:moveTo>
                  <a:lnTo>
                    <a:pt x="13471" y="89695"/>
                  </a:lnTo>
                  <a:lnTo>
                    <a:pt x="7066" y="89695"/>
                  </a:lnTo>
                  <a:lnTo>
                    <a:pt x="7066" y="83611"/>
                  </a:lnTo>
                  <a:close/>
                  <a:moveTo>
                    <a:pt x="20198" y="83611"/>
                  </a:moveTo>
                  <a:lnTo>
                    <a:pt x="20198" y="89695"/>
                  </a:lnTo>
                  <a:lnTo>
                    <a:pt x="13810" y="89695"/>
                  </a:lnTo>
                  <a:lnTo>
                    <a:pt x="13810" y="83611"/>
                  </a:lnTo>
                  <a:close/>
                  <a:moveTo>
                    <a:pt x="26942" y="83611"/>
                  </a:moveTo>
                  <a:lnTo>
                    <a:pt x="26942" y="89695"/>
                  </a:lnTo>
                  <a:lnTo>
                    <a:pt x="20537" y="89695"/>
                  </a:lnTo>
                  <a:lnTo>
                    <a:pt x="20537" y="83611"/>
                  </a:lnTo>
                  <a:close/>
                  <a:moveTo>
                    <a:pt x="33669" y="83611"/>
                  </a:moveTo>
                  <a:lnTo>
                    <a:pt x="33669" y="89695"/>
                  </a:lnTo>
                  <a:lnTo>
                    <a:pt x="27281" y="89695"/>
                  </a:lnTo>
                  <a:lnTo>
                    <a:pt x="27281" y="83611"/>
                  </a:lnTo>
                  <a:close/>
                  <a:moveTo>
                    <a:pt x="40414" y="83611"/>
                  </a:moveTo>
                  <a:lnTo>
                    <a:pt x="40414" y="89695"/>
                  </a:lnTo>
                  <a:lnTo>
                    <a:pt x="34008" y="89695"/>
                  </a:lnTo>
                  <a:lnTo>
                    <a:pt x="34008" y="83611"/>
                  </a:lnTo>
                  <a:close/>
                  <a:moveTo>
                    <a:pt x="47140" y="83611"/>
                  </a:moveTo>
                  <a:lnTo>
                    <a:pt x="47140" y="89695"/>
                  </a:lnTo>
                  <a:lnTo>
                    <a:pt x="40753" y="89695"/>
                  </a:lnTo>
                  <a:lnTo>
                    <a:pt x="40753" y="83611"/>
                  </a:lnTo>
                  <a:close/>
                  <a:moveTo>
                    <a:pt x="53885" y="83611"/>
                  </a:moveTo>
                  <a:lnTo>
                    <a:pt x="53885" y="89695"/>
                  </a:lnTo>
                  <a:lnTo>
                    <a:pt x="47479" y="89695"/>
                  </a:lnTo>
                  <a:lnTo>
                    <a:pt x="47479" y="83611"/>
                  </a:lnTo>
                  <a:close/>
                  <a:moveTo>
                    <a:pt x="60611" y="83611"/>
                  </a:moveTo>
                  <a:lnTo>
                    <a:pt x="60611" y="89695"/>
                  </a:lnTo>
                  <a:lnTo>
                    <a:pt x="54206" y="89695"/>
                  </a:lnTo>
                  <a:lnTo>
                    <a:pt x="54206" y="83611"/>
                  </a:lnTo>
                  <a:close/>
                  <a:moveTo>
                    <a:pt x="67338" y="83611"/>
                  </a:moveTo>
                  <a:lnTo>
                    <a:pt x="67338" y="89695"/>
                  </a:lnTo>
                  <a:lnTo>
                    <a:pt x="60950" y="89695"/>
                  </a:lnTo>
                  <a:lnTo>
                    <a:pt x="60950" y="83611"/>
                  </a:lnTo>
                  <a:close/>
                  <a:moveTo>
                    <a:pt x="74083" y="83611"/>
                  </a:moveTo>
                  <a:lnTo>
                    <a:pt x="74083" y="89695"/>
                  </a:lnTo>
                  <a:lnTo>
                    <a:pt x="67677" y="89695"/>
                  </a:lnTo>
                  <a:lnTo>
                    <a:pt x="67677" y="83611"/>
                  </a:lnTo>
                  <a:close/>
                  <a:moveTo>
                    <a:pt x="80809" y="83611"/>
                  </a:moveTo>
                  <a:lnTo>
                    <a:pt x="80809" y="89695"/>
                  </a:lnTo>
                  <a:lnTo>
                    <a:pt x="74422" y="89695"/>
                  </a:lnTo>
                  <a:lnTo>
                    <a:pt x="74422" y="83611"/>
                  </a:lnTo>
                  <a:close/>
                  <a:moveTo>
                    <a:pt x="87554" y="83611"/>
                  </a:moveTo>
                  <a:lnTo>
                    <a:pt x="87554" y="89695"/>
                  </a:lnTo>
                  <a:lnTo>
                    <a:pt x="81148" y="89695"/>
                  </a:lnTo>
                  <a:lnTo>
                    <a:pt x="81148" y="83611"/>
                  </a:lnTo>
                  <a:close/>
                  <a:moveTo>
                    <a:pt x="94281" y="83611"/>
                  </a:moveTo>
                  <a:lnTo>
                    <a:pt x="94281" y="89695"/>
                  </a:lnTo>
                  <a:lnTo>
                    <a:pt x="87893" y="89695"/>
                  </a:lnTo>
                  <a:lnTo>
                    <a:pt x="87893" y="83611"/>
                  </a:lnTo>
                  <a:close/>
                  <a:moveTo>
                    <a:pt x="101007" y="83611"/>
                  </a:moveTo>
                  <a:lnTo>
                    <a:pt x="101007" y="89695"/>
                  </a:lnTo>
                  <a:lnTo>
                    <a:pt x="94620" y="89695"/>
                  </a:lnTo>
                  <a:lnTo>
                    <a:pt x="94620" y="83611"/>
                  </a:lnTo>
                  <a:close/>
                  <a:moveTo>
                    <a:pt x="107752" y="83611"/>
                  </a:moveTo>
                  <a:lnTo>
                    <a:pt x="107752" y="89695"/>
                  </a:lnTo>
                  <a:lnTo>
                    <a:pt x="101346" y="89695"/>
                  </a:lnTo>
                  <a:lnTo>
                    <a:pt x="101346" y="83611"/>
                  </a:lnTo>
                  <a:close/>
                  <a:moveTo>
                    <a:pt x="114478" y="83611"/>
                  </a:moveTo>
                  <a:lnTo>
                    <a:pt x="114478" y="89695"/>
                  </a:lnTo>
                  <a:lnTo>
                    <a:pt x="108091" y="89695"/>
                  </a:lnTo>
                  <a:lnTo>
                    <a:pt x="108091" y="83611"/>
                  </a:lnTo>
                  <a:close/>
                  <a:moveTo>
                    <a:pt x="121223" y="83611"/>
                  </a:moveTo>
                  <a:lnTo>
                    <a:pt x="121223" y="89695"/>
                  </a:lnTo>
                  <a:lnTo>
                    <a:pt x="114817" y="89695"/>
                  </a:lnTo>
                  <a:lnTo>
                    <a:pt x="114817" y="83611"/>
                  </a:lnTo>
                  <a:close/>
                  <a:moveTo>
                    <a:pt x="127950" y="83611"/>
                  </a:moveTo>
                  <a:lnTo>
                    <a:pt x="127950" y="89695"/>
                  </a:lnTo>
                  <a:lnTo>
                    <a:pt x="121562" y="89695"/>
                  </a:lnTo>
                  <a:lnTo>
                    <a:pt x="121562" y="83611"/>
                  </a:lnTo>
                  <a:close/>
                  <a:moveTo>
                    <a:pt x="134694" y="83611"/>
                  </a:moveTo>
                  <a:lnTo>
                    <a:pt x="134694" y="89695"/>
                  </a:lnTo>
                  <a:lnTo>
                    <a:pt x="128289" y="89695"/>
                  </a:lnTo>
                  <a:lnTo>
                    <a:pt x="128289" y="83611"/>
                  </a:lnTo>
                  <a:close/>
                  <a:moveTo>
                    <a:pt x="141421" y="83611"/>
                  </a:moveTo>
                  <a:lnTo>
                    <a:pt x="141421" y="89695"/>
                  </a:lnTo>
                  <a:lnTo>
                    <a:pt x="135033" y="89695"/>
                  </a:lnTo>
                  <a:lnTo>
                    <a:pt x="135033" y="83611"/>
                  </a:lnTo>
                  <a:close/>
                  <a:moveTo>
                    <a:pt x="148148" y="83611"/>
                  </a:moveTo>
                  <a:lnTo>
                    <a:pt x="148148" y="89695"/>
                  </a:lnTo>
                  <a:lnTo>
                    <a:pt x="141760" y="89695"/>
                  </a:lnTo>
                  <a:lnTo>
                    <a:pt x="141760" y="83611"/>
                  </a:lnTo>
                  <a:close/>
                  <a:moveTo>
                    <a:pt x="154892" y="83611"/>
                  </a:moveTo>
                  <a:lnTo>
                    <a:pt x="154892" y="89695"/>
                  </a:lnTo>
                  <a:lnTo>
                    <a:pt x="148487" y="89695"/>
                  </a:lnTo>
                  <a:lnTo>
                    <a:pt x="148487" y="83611"/>
                  </a:lnTo>
                  <a:close/>
                  <a:moveTo>
                    <a:pt x="161619" y="83611"/>
                  </a:moveTo>
                  <a:lnTo>
                    <a:pt x="161619" y="89695"/>
                  </a:lnTo>
                  <a:lnTo>
                    <a:pt x="155231" y="89695"/>
                  </a:lnTo>
                  <a:lnTo>
                    <a:pt x="155231" y="83611"/>
                  </a:lnTo>
                  <a:close/>
                  <a:moveTo>
                    <a:pt x="168363" y="83611"/>
                  </a:moveTo>
                  <a:lnTo>
                    <a:pt x="168363" y="89695"/>
                  </a:lnTo>
                  <a:lnTo>
                    <a:pt x="161958" y="89695"/>
                  </a:lnTo>
                  <a:lnTo>
                    <a:pt x="161958" y="83611"/>
                  </a:lnTo>
                  <a:close/>
                  <a:moveTo>
                    <a:pt x="175090" y="83611"/>
                  </a:moveTo>
                  <a:lnTo>
                    <a:pt x="175090" y="89695"/>
                  </a:lnTo>
                  <a:lnTo>
                    <a:pt x="168702" y="89695"/>
                  </a:lnTo>
                  <a:lnTo>
                    <a:pt x="168702" y="83611"/>
                  </a:lnTo>
                  <a:close/>
                  <a:moveTo>
                    <a:pt x="181834" y="83611"/>
                  </a:moveTo>
                  <a:lnTo>
                    <a:pt x="181834" y="89695"/>
                  </a:lnTo>
                  <a:lnTo>
                    <a:pt x="175429" y="89695"/>
                  </a:lnTo>
                  <a:lnTo>
                    <a:pt x="175429" y="83611"/>
                  </a:lnTo>
                  <a:close/>
                  <a:moveTo>
                    <a:pt x="188561" y="83611"/>
                  </a:moveTo>
                  <a:lnTo>
                    <a:pt x="188561" y="89695"/>
                  </a:lnTo>
                  <a:lnTo>
                    <a:pt x="182173" y="89695"/>
                  </a:lnTo>
                  <a:lnTo>
                    <a:pt x="182173" y="83611"/>
                  </a:lnTo>
                  <a:close/>
                  <a:moveTo>
                    <a:pt x="195288" y="83611"/>
                  </a:moveTo>
                  <a:lnTo>
                    <a:pt x="195288" y="89695"/>
                  </a:lnTo>
                  <a:lnTo>
                    <a:pt x="188900" y="89695"/>
                  </a:lnTo>
                  <a:lnTo>
                    <a:pt x="188900" y="83611"/>
                  </a:lnTo>
                  <a:close/>
                  <a:moveTo>
                    <a:pt x="202032" y="83611"/>
                  </a:moveTo>
                  <a:lnTo>
                    <a:pt x="202032" y="89695"/>
                  </a:lnTo>
                  <a:lnTo>
                    <a:pt x="195627" y="89695"/>
                  </a:lnTo>
                  <a:lnTo>
                    <a:pt x="195627" y="83611"/>
                  </a:lnTo>
                  <a:close/>
                  <a:moveTo>
                    <a:pt x="208759" y="83611"/>
                  </a:moveTo>
                  <a:lnTo>
                    <a:pt x="208759" y="89695"/>
                  </a:lnTo>
                  <a:lnTo>
                    <a:pt x="202371" y="89695"/>
                  </a:lnTo>
                  <a:lnTo>
                    <a:pt x="202371" y="83611"/>
                  </a:lnTo>
                  <a:close/>
                  <a:moveTo>
                    <a:pt x="215504" y="83611"/>
                  </a:moveTo>
                  <a:lnTo>
                    <a:pt x="215504" y="89695"/>
                  </a:lnTo>
                  <a:lnTo>
                    <a:pt x="209098" y="89695"/>
                  </a:lnTo>
                  <a:lnTo>
                    <a:pt x="209098" y="83611"/>
                  </a:lnTo>
                  <a:close/>
                  <a:moveTo>
                    <a:pt x="222230" y="83611"/>
                  </a:moveTo>
                  <a:lnTo>
                    <a:pt x="222230" y="89695"/>
                  </a:lnTo>
                  <a:lnTo>
                    <a:pt x="215843" y="89695"/>
                  </a:lnTo>
                  <a:lnTo>
                    <a:pt x="215843" y="83611"/>
                  </a:lnTo>
                  <a:close/>
                  <a:moveTo>
                    <a:pt x="228975" y="83611"/>
                  </a:moveTo>
                  <a:lnTo>
                    <a:pt x="228975" y="89695"/>
                  </a:lnTo>
                  <a:lnTo>
                    <a:pt x="222569" y="89695"/>
                  </a:lnTo>
                  <a:lnTo>
                    <a:pt x="222569" y="83611"/>
                  </a:lnTo>
                  <a:close/>
                  <a:moveTo>
                    <a:pt x="235701" y="83611"/>
                  </a:moveTo>
                  <a:lnTo>
                    <a:pt x="235701" y="89695"/>
                  </a:lnTo>
                  <a:lnTo>
                    <a:pt x="229296" y="89695"/>
                  </a:lnTo>
                  <a:lnTo>
                    <a:pt x="229296" y="83611"/>
                  </a:lnTo>
                  <a:close/>
                  <a:moveTo>
                    <a:pt x="242428" y="83611"/>
                  </a:moveTo>
                  <a:lnTo>
                    <a:pt x="242428" y="89695"/>
                  </a:lnTo>
                  <a:lnTo>
                    <a:pt x="236040" y="89695"/>
                  </a:lnTo>
                  <a:lnTo>
                    <a:pt x="236040" y="83611"/>
                  </a:lnTo>
                  <a:close/>
                  <a:moveTo>
                    <a:pt x="249173" y="83611"/>
                  </a:moveTo>
                  <a:lnTo>
                    <a:pt x="249173" y="89695"/>
                  </a:lnTo>
                  <a:lnTo>
                    <a:pt x="242767" y="89695"/>
                  </a:lnTo>
                  <a:lnTo>
                    <a:pt x="242767" y="83611"/>
                  </a:lnTo>
                  <a:close/>
                  <a:moveTo>
                    <a:pt x="255899" y="83611"/>
                  </a:moveTo>
                  <a:lnTo>
                    <a:pt x="255899" y="89695"/>
                  </a:lnTo>
                  <a:lnTo>
                    <a:pt x="249512" y="89695"/>
                  </a:lnTo>
                  <a:lnTo>
                    <a:pt x="249512" y="83611"/>
                  </a:lnTo>
                  <a:close/>
                  <a:moveTo>
                    <a:pt x="262644" y="83611"/>
                  </a:moveTo>
                  <a:lnTo>
                    <a:pt x="262644" y="89695"/>
                  </a:lnTo>
                  <a:lnTo>
                    <a:pt x="256238" y="89695"/>
                  </a:lnTo>
                  <a:lnTo>
                    <a:pt x="256238" y="83611"/>
                  </a:lnTo>
                  <a:close/>
                  <a:moveTo>
                    <a:pt x="269370" y="83611"/>
                  </a:moveTo>
                  <a:lnTo>
                    <a:pt x="269370" y="89695"/>
                  </a:lnTo>
                  <a:lnTo>
                    <a:pt x="262983" y="89695"/>
                  </a:lnTo>
                  <a:lnTo>
                    <a:pt x="262983" y="83611"/>
                  </a:lnTo>
                  <a:close/>
                  <a:moveTo>
                    <a:pt x="276115" y="83611"/>
                  </a:moveTo>
                  <a:lnTo>
                    <a:pt x="276115" y="89695"/>
                  </a:lnTo>
                  <a:lnTo>
                    <a:pt x="269709" y="89695"/>
                  </a:lnTo>
                  <a:lnTo>
                    <a:pt x="269709" y="83611"/>
                  </a:lnTo>
                  <a:close/>
                  <a:moveTo>
                    <a:pt x="282842" y="83611"/>
                  </a:moveTo>
                  <a:lnTo>
                    <a:pt x="282842" y="89695"/>
                  </a:lnTo>
                  <a:lnTo>
                    <a:pt x="276436" y="89695"/>
                  </a:lnTo>
                  <a:lnTo>
                    <a:pt x="276436" y="83611"/>
                  </a:lnTo>
                  <a:close/>
                  <a:moveTo>
                    <a:pt x="6745" y="90016"/>
                  </a:moveTo>
                  <a:lnTo>
                    <a:pt x="6745" y="96100"/>
                  </a:lnTo>
                  <a:lnTo>
                    <a:pt x="339" y="96100"/>
                  </a:lnTo>
                  <a:lnTo>
                    <a:pt x="339" y="90016"/>
                  </a:lnTo>
                  <a:close/>
                  <a:moveTo>
                    <a:pt x="13471" y="90016"/>
                  </a:moveTo>
                  <a:lnTo>
                    <a:pt x="13471" y="96100"/>
                  </a:lnTo>
                  <a:lnTo>
                    <a:pt x="7066" y="96100"/>
                  </a:lnTo>
                  <a:lnTo>
                    <a:pt x="7066" y="90016"/>
                  </a:lnTo>
                  <a:close/>
                  <a:moveTo>
                    <a:pt x="20198" y="90016"/>
                  </a:moveTo>
                  <a:lnTo>
                    <a:pt x="20198" y="96100"/>
                  </a:lnTo>
                  <a:lnTo>
                    <a:pt x="13810" y="96100"/>
                  </a:lnTo>
                  <a:lnTo>
                    <a:pt x="13810" y="90016"/>
                  </a:lnTo>
                  <a:close/>
                  <a:moveTo>
                    <a:pt x="26942" y="90016"/>
                  </a:moveTo>
                  <a:lnTo>
                    <a:pt x="26942" y="96100"/>
                  </a:lnTo>
                  <a:lnTo>
                    <a:pt x="20537" y="96100"/>
                  </a:lnTo>
                  <a:lnTo>
                    <a:pt x="20537" y="90016"/>
                  </a:lnTo>
                  <a:close/>
                  <a:moveTo>
                    <a:pt x="33669" y="90016"/>
                  </a:moveTo>
                  <a:lnTo>
                    <a:pt x="33669" y="96100"/>
                  </a:lnTo>
                  <a:lnTo>
                    <a:pt x="27281" y="96100"/>
                  </a:lnTo>
                  <a:lnTo>
                    <a:pt x="27281" y="90016"/>
                  </a:lnTo>
                  <a:close/>
                  <a:moveTo>
                    <a:pt x="40414" y="90016"/>
                  </a:moveTo>
                  <a:lnTo>
                    <a:pt x="40414" y="96100"/>
                  </a:lnTo>
                  <a:lnTo>
                    <a:pt x="34008" y="96100"/>
                  </a:lnTo>
                  <a:lnTo>
                    <a:pt x="34008" y="90016"/>
                  </a:lnTo>
                  <a:close/>
                  <a:moveTo>
                    <a:pt x="47140" y="90016"/>
                  </a:moveTo>
                  <a:lnTo>
                    <a:pt x="47140" y="96100"/>
                  </a:lnTo>
                  <a:lnTo>
                    <a:pt x="40753" y="96100"/>
                  </a:lnTo>
                  <a:lnTo>
                    <a:pt x="40753" y="90016"/>
                  </a:lnTo>
                  <a:close/>
                  <a:moveTo>
                    <a:pt x="53885" y="90016"/>
                  </a:moveTo>
                  <a:lnTo>
                    <a:pt x="53885" y="96100"/>
                  </a:lnTo>
                  <a:lnTo>
                    <a:pt x="47479" y="96100"/>
                  </a:lnTo>
                  <a:lnTo>
                    <a:pt x="47479" y="90016"/>
                  </a:lnTo>
                  <a:close/>
                  <a:moveTo>
                    <a:pt x="60611" y="90016"/>
                  </a:moveTo>
                  <a:lnTo>
                    <a:pt x="60611" y="96100"/>
                  </a:lnTo>
                  <a:lnTo>
                    <a:pt x="54206" y="96100"/>
                  </a:lnTo>
                  <a:lnTo>
                    <a:pt x="54206" y="90016"/>
                  </a:lnTo>
                  <a:close/>
                  <a:moveTo>
                    <a:pt x="67338" y="90016"/>
                  </a:moveTo>
                  <a:lnTo>
                    <a:pt x="67338" y="96100"/>
                  </a:lnTo>
                  <a:lnTo>
                    <a:pt x="60950" y="96100"/>
                  </a:lnTo>
                  <a:lnTo>
                    <a:pt x="60950" y="90016"/>
                  </a:lnTo>
                  <a:close/>
                  <a:moveTo>
                    <a:pt x="74083" y="90016"/>
                  </a:moveTo>
                  <a:lnTo>
                    <a:pt x="74083" y="96100"/>
                  </a:lnTo>
                  <a:lnTo>
                    <a:pt x="67677" y="96100"/>
                  </a:lnTo>
                  <a:lnTo>
                    <a:pt x="67677" y="90016"/>
                  </a:lnTo>
                  <a:close/>
                  <a:moveTo>
                    <a:pt x="80809" y="90016"/>
                  </a:moveTo>
                  <a:lnTo>
                    <a:pt x="80809" y="96100"/>
                  </a:lnTo>
                  <a:lnTo>
                    <a:pt x="74422" y="96100"/>
                  </a:lnTo>
                  <a:lnTo>
                    <a:pt x="74422" y="90016"/>
                  </a:lnTo>
                  <a:close/>
                  <a:moveTo>
                    <a:pt x="87554" y="90016"/>
                  </a:moveTo>
                  <a:lnTo>
                    <a:pt x="87554" y="96100"/>
                  </a:lnTo>
                  <a:lnTo>
                    <a:pt x="81148" y="96100"/>
                  </a:lnTo>
                  <a:lnTo>
                    <a:pt x="81148" y="90016"/>
                  </a:lnTo>
                  <a:close/>
                  <a:moveTo>
                    <a:pt x="94281" y="90016"/>
                  </a:moveTo>
                  <a:lnTo>
                    <a:pt x="94281" y="96100"/>
                  </a:lnTo>
                  <a:lnTo>
                    <a:pt x="87893" y="96100"/>
                  </a:lnTo>
                  <a:lnTo>
                    <a:pt x="87893" y="90016"/>
                  </a:lnTo>
                  <a:close/>
                  <a:moveTo>
                    <a:pt x="101007" y="90016"/>
                  </a:moveTo>
                  <a:lnTo>
                    <a:pt x="101007" y="96100"/>
                  </a:lnTo>
                  <a:lnTo>
                    <a:pt x="94620" y="96100"/>
                  </a:lnTo>
                  <a:lnTo>
                    <a:pt x="94620" y="90016"/>
                  </a:lnTo>
                  <a:close/>
                  <a:moveTo>
                    <a:pt x="107752" y="90016"/>
                  </a:moveTo>
                  <a:lnTo>
                    <a:pt x="107752" y="96100"/>
                  </a:lnTo>
                  <a:lnTo>
                    <a:pt x="101346" y="96100"/>
                  </a:lnTo>
                  <a:lnTo>
                    <a:pt x="101346" y="90016"/>
                  </a:lnTo>
                  <a:close/>
                  <a:moveTo>
                    <a:pt x="114478" y="90016"/>
                  </a:moveTo>
                  <a:lnTo>
                    <a:pt x="114478" y="96100"/>
                  </a:lnTo>
                  <a:lnTo>
                    <a:pt x="108091" y="96100"/>
                  </a:lnTo>
                  <a:lnTo>
                    <a:pt x="108091" y="90016"/>
                  </a:lnTo>
                  <a:close/>
                  <a:moveTo>
                    <a:pt x="121223" y="90016"/>
                  </a:moveTo>
                  <a:lnTo>
                    <a:pt x="121223" y="96100"/>
                  </a:lnTo>
                  <a:lnTo>
                    <a:pt x="114817" y="96100"/>
                  </a:lnTo>
                  <a:lnTo>
                    <a:pt x="114817" y="90016"/>
                  </a:lnTo>
                  <a:close/>
                  <a:moveTo>
                    <a:pt x="127950" y="90016"/>
                  </a:moveTo>
                  <a:lnTo>
                    <a:pt x="127950" y="96100"/>
                  </a:lnTo>
                  <a:lnTo>
                    <a:pt x="121562" y="96100"/>
                  </a:lnTo>
                  <a:lnTo>
                    <a:pt x="121562" y="90016"/>
                  </a:lnTo>
                  <a:close/>
                  <a:moveTo>
                    <a:pt x="134694" y="90016"/>
                  </a:moveTo>
                  <a:lnTo>
                    <a:pt x="134694" y="96100"/>
                  </a:lnTo>
                  <a:lnTo>
                    <a:pt x="128289" y="96100"/>
                  </a:lnTo>
                  <a:lnTo>
                    <a:pt x="128289" y="90016"/>
                  </a:lnTo>
                  <a:close/>
                  <a:moveTo>
                    <a:pt x="141421" y="90016"/>
                  </a:moveTo>
                  <a:lnTo>
                    <a:pt x="141421" y="96100"/>
                  </a:lnTo>
                  <a:lnTo>
                    <a:pt x="135033" y="96100"/>
                  </a:lnTo>
                  <a:lnTo>
                    <a:pt x="135033" y="90016"/>
                  </a:lnTo>
                  <a:close/>
                  <a:moveTo>
                    <a:pt x="148148" y="90016"/>
                  </a:moveTo>
                  <a:lnTo>
                    <a:pt x="148148" y="96100"/>
                  </a:lnTo>
                  <a:lnTo>
                    <a:pt x="141760" y="96100"/>
                  </a:lnTo>
                  <a:lnTo>
                    <a:pt x="141760" y="90016"/>
                  </a:lnTo>
                  <a:close/>
                  <a:moveTo>
                    <a:pt x="154892" y="90016"/>
                  </a:moveTo>
                  <a:lnTo>
                    <a:pt x="154892" y="96100"/>
                  </a:lnTo>
                  <a:lnTo>
                    <a:pt x="148487" y="96100"/>
                  </a:lnTo>
                  <a:lnTo>
                    <a:pt x="148487" y="90016"/>
                  </a:lnTo>
                  <a:close/>
                  <a:moveTo>
                    <a:pt x="161619" y="90016"/>
                  </a:moveTo>
                  <a:lnTo>
                    <a:pt x="161619" y="96100"/>
                  </a:lnTo>
                  <a:lnTo>
                    <a:pt x="155231" y="96100"/>
                  </a:lnTo>
                  <a:lnTo>
                    <a:pt x="155231" y="90016"/>
                  </a:lnTo>
                  <a:close/>
                  <a:moveTo>
                    <a:pt x="168363" y="90016"/>
                  </a:moveTo>
                  <a:lnTo>
                    <a:pt x="168363" y="96100"/>
                  </a:lnTo>
                  <a:lnTo>
                    <a:pt x="161958" y="96100"/>
                  </a:lnTo>
                  <a:lnTo>
                    <a:pt x="161958" y="90016"/>
                  </a:lnTo>
                  <a:close/>
                  <a:moveTo>
                    <a:pt x="175090" y="90016"/>
                  </a:moveTo>
                  <a:lnTo>
                    <a:pt x="175090" y="96100"/>
                  </a:lnTo>
                  <a:lnTo>
                    <a:pt x="168702" y="96100"/>
                  </a:lnTo>
                  <a:lnTo>
                    <a:pt x="168702" y="90016"/>
                  </a:lnTo>
                  <a:close/>
                  <a:moveTo>
                    <a:pt x="181834" y="90016"/>
                  </a:moveTo>
                  <a:lnTo>
                    <a:pt x="181834" y="96100"/>
                  </a:lnTo>
                  <a:lnTo>
                    <a:pt x="175429" y="96100"/>
                  </a:lnTo>
                  <a:lnTo>
                    <a:pt x="175429" y="90016"/>
                  </a:lnTo>
                  <a:close/>
                  <a:moveTo>
                    <a:pt x="188561" y="90016"/>
                  </a:moveTo>
                  <a:lnTo>
                    <a:pt x="188561" y="96100"/>
                  </a:lnTo>
                  <a:lnTo>
                    <a:pt x="182173" y="96100"/>
                  </a:lnTo>
                  <a:lnTo>
                    <a:pt x="182173" y="90016"/>
                  </a:lnTo>
                  <a:close/>
                  <a:moveTo>
                    <a:pt x="195288" y="90016"/>
                  </a:moveTo>
                  <a:lnTo>
                    <a:pt x="195288" y="96100"/>
                  </a:lnTo>
                  <a:lnTo>
                    <a:pt x="188900" y="96100"/>
                  </a:lnTo>
                  <a:lnTo>
                    <a:pt x="188900" y="90016"/>
                  </a:lnTo>
                  <a:close/>
                  <a:moveTo>
                    <a:pt x="202032" y="90016"/>
                  </a:moveTo>
                  <a:lnTo>
                    <a:pt x="202032" y="96100"/>
                  </a:lnTo>
                  <a:lnTo>
                    <a:pt x="195627" y="96100"/>
                  </a:lnTo>
                  <a:lnTo>
                    <a:pt x="195627" y="90016"/>
                  </a:lnTo>
                  <a:close/>
                  <a:moveTo>
                    <a:pt x="208759" y="90016"/>
                  </a:moveTo>
                  <a:lnTo>
                    <a:pt x="208759" y="96100"/>
                  </a:lnTo>
                  <a:lnTo>
                    <a:pt x="202371" y="96100"/>
                  </a:lnTo>
                  <a:lnTo>
                    <a:pt x="202371" y="90016"/>
                  </a:lnTo>
                  <a:close/>
                  <a:moveTo>
                    <a:pt x="215504" y="90016"/>
                  </a:moveTo>
                  <a:lnTo>
                    <a:pt x="215504" y="96100"/>
                  </a:lnTo>
                  <a:lnTo>
                    <a:pt x="209098" y="96100"/>
                  </a:lnTo>
                  <a:lnTo>
                    <a:pt x="209098" y="90016"/>
                  </a:lnTo>
                  <a:close/>
                  <a:moveTo>
                    <a:pt x="222230" y="90016"/>
                  </a:moveTo>
                  <a:lnTo>
                    <a:pt x="222230" y="96100"/>
                  </a:lnTo>
                  <a:lnTo>
                    <a:pt x="215843" y="96100"/>
                  </a:lnTo>
                  <a:lnTo>
                    <a:pt x="215843" y="90016"/>
                  </a:lnTo>
                  <a:close/>
                  <a:moveTo>
                    <a:pt x="228975" y="90016"/>
                  </a:moveTo>
                  <a:lnTo>
                    <a:pt x="228975" y="96100"/>
                  </a:lnTo>
                  <a:lnTo>
                    <a:pt x="222569" y="96100"/>
                  </a:lnTo>
                  <a:lnTo>
                    <a:pt x="222569" y="90016"/>
                  </a:lnTo>
                  <a:close/>
                  <a:moveTo>
                    <a:pt x="235701" y="90016"/>
                  </a:moveTo>
                  <a:lnTo>
                    <a:pt x="235701" y="96100"/>
                  </a:lnTo>
                  <a:lnTo>
                    <a:pt x="229296" y="96100"/>
                  </a:lnTo>
                  <a:lnTo>
                    <a:pt x="229296" y="90016"/>
                  </a:lnTo>
                  <a:close/>
                  <a:moveTo>
                    <a:pt x="242428" y="90016"/>
                  </a:moveTo>
                  <a:lnTo>
                    <a:pt x="242428" y="96100"/>
                  </a:lnTo>
                  <a:lnTo>
                    <a:pt x="236040" y="96100"/>
                  </a:lnTo>
                  <a:lnTo>
                    <a:pt x="236040" y="90016"/>
                  </a:lnTo>
                  <a:close/>
                  <a:moveTo>
                    <a:pt x="249173" y="90016"/>
                  </a:moveTo>
                  <a:lnTo>
                    <a:pt x="249173" y="96100"/>
                  </a:lnTo>
                  <a:lnTo>
                    <a:pt x="242767" y="96100"/>
                  </a:lnTo>
                  <a:lnTo>
                    <a:pt x="242767" y="90016"/>
                  </a:lnTo>
                  <a:close/>
                  <a:moveTo>
                    <a:pt x="255899" y="90016"/>
                  </a:moveTo>
                  <a:lnTo>
                    <a:pt x="255899" y="96100"/>
                  </a:lnTo>
                  <a:lnTo>
                    <a:pt x="249512" y="96100"/>
                  </a:lnTo>
                  <a:lnTo>
                    <a:pt x="249512" y="90016"/>
                  </a:lnTo>
                  <a:close/>
                  <a:moveTo>
                    <a:pt x="262644" y="90016"/>
                  </a:moveTo>
                  <a:lnTo>
                    <a:pt x="262644" y="96100"/>
                  </a:lnTo>
                  <a:lnTo>
                    <a:pt x="256238" y="96100"/>
                  </a:lnTo>
                  <a:lnTo>
                    <a:pt x="256238" y="90016"/>
                  </a:lnTo>
                  <a:close/>
                  <a:moveTo>
                    <a:pt x="269370" y="90016"/>
                  </a:moveTo>
                  <a:lnTo>
                    <a:pt x="269370" y="96100"/>
                  </a:lnTo>
                  <a:lnTo>
                    <a:pt x="262983" y="96100"/>
                  </a:lnTo>
                  <a:lnTo>
                    <a:pt x="262983" y="90016"/>
                  </a:lnTo>
                  <a:close/>
                  <a:moveTo>
                    <a:pt x="276115" y="90016"/>
                  </a:moveTo>
                  <a:lnTo>
                    <a:pt x="276115" y="96100"/>
                  </a:lnTo>
                  <a:lnTo>
                    <a:pt x="269709" y="96100"/>
                  </a:lnTo>
                  <a:lnTo>
                    <a:pt x="269709" y="90016"/>
                  </a:lnTo>
                  <a:close/>
                  <a:moveTo>
                    <a:pt x="282842" y="90016"/>
                  </a:moveTo>
                  <a:lnTo>
                    <a:pt x="282842" y="96100"/>
                  </a:lnTo>
                  <a:lnTo>
                    <a:pt x="276436" y="96100"/>
                  </a:lnTo>
                  <a:lnTo>
                    <a:pt x="276436" y="90016"/>
                  </a:lnTo>
                  <a:close/>
                  <a:moveTo>
                    <a:pt x="6745" y="96422"/>
                  </a:moveTo>
                  <a:lnTo>
                    <a:pt x="6745" y="102524"/>
                  </a:lnTo>
                  <a:lnTo>
                    <a:pt x="339" y="102524"/>
                  </a:lnTo>
                  <a:lnTo>
                    <a:pt x="339" y="96422"/>
                  </a:lnTo>
                  <a:close/>
                  <a:moveTo>
                    <a:pt x="13471" y="96422"/>
                  </a:moveTo>
                  <a:lnTo>
                    <a:pt x="13471" y="102524"/>
                  </a:lnTo>
                  <a:lnTo>
                    <a:pt x="7066" y="102524"/>
                  </a:lnTo>
                  <a:lnTo>
                    <a:pt x="7066" y="96422"/>
                  </a:lnTo>
                  <a:close/>
                  <a:moveTo>
                    <a:pt x="20198" y="96422"/>
                  </a:moveTo>
                  <a:lnTo>
                    <a:pt x="20198" y="102524"/>
                  </a:lnTo>
                  <a:lnTo>
                    <a:pt x="13810" y="102524"/>
                  </a:lnTo>
                  <a:lnTo>
                    <a:pt x="13810" y="96422"/>
                  </a:lnTo>
                  <a:close/>
                  <a:moveTo>
                    <a:pt x="26942" y="96422"/>
                  </a:moveTo>
                  <a:lnTo>
                    <a:pt x="26942" y="102524"/>
                  </a:lnTo>
                  <a:lnTo>
                    <a:pt x="20537" y="102524"/>
                  </a:lnTo>
                  <a:lnTo>
                    <a:pt x="20537" y="96422"/>
                  </a:lnTo>
                  <a:close/>
                  <a:moveTo>
                    <a:pt x="33669" y="96422"/>
                  </a:moveTo>
                  <a:lnTo>
                    <a:pt x="33669" y="102524"/>
                  </a:lnTo>
                  <a:lnTo>
                    <a:pt x="27281" y="102524"/>
                  </a:lnTo>
                  <a:lnTo>
                    <a:pt x="27281" y="96422"/>
                  </a:lnTo>
                  <a:close/>
                  <a:moveTo>
                    <a:pt x="40414" y="96422"/>
                  </a:moveTo>
                  <a:lnTo>
                    <a:pt x="40414" y="102524"/>
                  </a:lnTo>
                  <a:lnTo>
                    <a:pt x="34008" y="102524"/>
                  </a:lnTo>
                  <a:lnTo>
                    <a:pt x="34008" y="96422"/>
                  </a:lnTo>
                  <a:close/>
                  <a:moveTo>
                    <a:pt x="47140" y="96422"/>
                  </a:moveTo>
                  <a:lnTo>
                    <a:pt x="47140" y="102524"/>
                  </a:lnTo>
                  <a:lnTo>
                    <a:pt x="40753" y="102524"/>
                  </a:lnTo>
                  <a:lnTo>
                    <a:pt x="40753" y="96422"/>
                  </a:lnTo>
                  <a:close/>
                  <a:moveTo>
                    <a:pt x="53885" y="96422"/>
                  </a:moveTo>
                  <a:lnTo>
                    <a:pt x="53885" y="102524"/>
                  </a:lnTo>
                  <a:lnTo>
                    <a:pt x="47479" y="102524"/>
                  </a:lnTo>
                  <a:lnTo>
                    <a:pt x="47479" y="96422"/>
                  </a:lnTo>
                  <a:close/>
                  <a:moveTo>
                    <a:pt x="60611" y="96422"/>
                  </a:moveTo>
                  <a:lnTo>
                    <a:pt x="60611" y="102524"/>
                  </a:lnTo>
                  <a:lnTo>
                    <a:pt x="54206" y="102524"/>
                  </a:lnTo>
                  <a:lnTo>
                    <a:pt x="54206" y="96422"/>
                  </a:lnTo>
                  <a:close/>
                  <a:moveTo>
                    <a:pt x="67338" y="96422"/>
                  </a:moveTo>
                  <a:lnTo>
                    <a:pt x="67338" y="102524"/>
                  </a:lnTo>
                  <a:lnTo>
                    <a:pt x="60950" y="102524"/>
                  </a:lnTo>
                  <a:lnTo>
                    <a:pt x="60950" y="96422"/>
                  </a:lnTo>
                  <a:close/>
                  <a:moveTo>
                    <a:pt x="74083" y="96422"/>
                  </a:moveTo>
                  <a:lnTo>
                    <a:pt x="74083" y="102524"/>
                  </a:lnTo>
                  <a:lnTo>
                    <a:pt x="67677" y="102524"/>
                  </a:lnTo>
                  <a:lnTo>
                    <a:pt x="67677" y="96422"/>
                  </a:lnTo>
                  <a:close/>
                  <a:moveTo>
                    <a:pt x="80809" y="96422"/>
                  </a:moveTo>
                  <a:lnTo>
                    <a:pt x="80809" y="102524"/>
                  </a:lnTo>
                  <a:lnTo>
                    <a:pt x="74422" y="102524"/>
                  </a:lnTo>
                  <a:lnTo>
                    <a:pt x="74422" y="96422"/>
                  </a:lnTo>
                  <a:close/>
                  <a:moveTo>
                    <a:pt x="87554" y="96422"/>
                  </a:moveTo>
                  <a:lnTo>
                    <a:pt x="87554" y="102524"/>
                  </a:lnTo>
                  <a:lnTo>
                    <a:pt x="81148" y="102524"/>
                  </a:lnTo>
                  <a:lnTo>
                    <a:pt x="81148" y="96422"/>
                  </a:lnTo>
                  <a:close/>
                  <a:moveTo>
                    <a:pt x="94281" y="96422"/>
                  </a:moveTo>
                  <a:lnTo>
                    <a:pt x="94281" y="102524"/>
                  </a:lnTo>
                  <a:lnTo>
                    <a:pt x="87893" y="102524"/>
                  </a:lnTo>
                  <a:lnTo>
                    <a:pt x="87893" y="96422"/>
                  </a:lnTo>
                  <a:close/>
                  <a:moveTo>
                    <a:pt x="101007" y="96422"/>
                  </a:moveTo>
                  <a:lnTo>
                    <a:pt x="101007" y="102524"/>
                  </a:lnTo>
                  <a:lnTo>
                    <a:pt x="94620" y="102524"/>
                  </a:lnTo>
                  <a:lnTo>
                    <a:pt x="94620" y="96422"/>
                  </a:lnTo>
                  <a:close/>
                  <a:moveTo>
                    <a:pt x="107752" y="96422"/>
                  </a:moveTo>
                  <a:lnTo>
                    <a:pt x="107752" y="102524"/>
                  </a:lnTo>
                  <a:lnTo>
                    <a:pt x="101346" y="102524"/>
                  </a:lnTo>
                  <a:lnTo>
                    <a:pt x="101346" y="96422"/>
                  </a:lnTo>
                  <a:close/>
                  <a:moveTo>
                    <a:pt x="114478" y="96422"/>
                  </a:moveTo>
                  <a:lnTo>
                    <a:pt x="114478" y="102524"/>
                  </a:lnTo>
                  <a:lnTo>
                    <a:pt x="108091" y="102524"/>
                  </a:lnTo>
                  <a:lnTo>
                    <a:pt x="108091" y="96422"/>
                  </a:lnTo>
                  <a:close/>
                  <a:moveTo>
                    <a:pt x="121223" y="96422"/>
                  </a:moveTo>
                  <a:lnTo>
                    <a:pt x="121223" y="102524"/>
                  </a:lnTo>
                  <a:lnTo>
                    <a:pt x="114817" y="102524"/>
                  </a:lnTo>
                  <a:lnTo>
                    <a:pt x="114817" y="96422"/>
                  </a:lnTo>
                  <a:close/>
                  <a:moveTo>
                    <a:pt x="127950" y="96422"/>
                  </a:moveTo>
                  <a:lnTo>
                    <a:pt x="127950" y="102524"/>
                  </a:lnTo>
                  <a:lnTo>
                    <a:pt x="121562" y="102524"/>
                  </a:lnTo>
                  <a:lnTo>
                    <a:pt x="121562" y="96422"/>
                  </a:lnTo>
                  <a:close/>
                  <a:moveTo>
                    <a:pt x="134694" y="96422"/>
                  </a:moveTo>
                  <a:lnTo>
                    <a:pt x="134694" y="102524"/>
                  </a:lnTo>
                  <a:lnTo>
                    <a:pt x="128289" y="102524"/>
                  </a:lnTo>
                  <a:lnTo>
                    <a:pt x="128289" y="96422"/>
                  </a:lnTo>
                  <a:close/>
                  <a:moveTo>
                    <a:pt x="141421" y="96422"/>
                  </a:moveTo>
                  <a:lnTo>
                    <a:pt x="141421" y="102524"/>
                  </a:lnTo>
                  <a:lnTo>
                    <a:pt x="135033" y="102524"/>
                  </a:lnTo>
                  <a:lnTo>
                    <a:pt x="135033" y="96422"/>
                  </a:lnTo>
                  <a:close/>
                  <a:moveTo>
                    <a:pt x="148148" y="96422"/>
                  </a:moveTo>
                  <a:lnTo>
                    <a:pt x="148148" y="102524"/>
                  </a:lnTo>
                  <a:lnTo>
                    <a:pt x="141760" y="102524"/>
                  </a:lnTo>
                  <a:lnTo>
                    <a:pt x="141760" y="96422"/>
                  </a:lnTo>
                  <a:close/>
                  <a:moveTo>
                    <a:pt x="154892" y="96422"/>
                  </a:moveTo>
                  <a:lnTo>
                    <a:pt x="154892" y="102524"/>
                  </a:lnTo>
                  <a:lnTo>
                    <a:pt x="148487" y="102524"/>
                  </a:lnTo>
                  <a:lnTo>
                    <a:pt x="148487" y="96422"/>
                  </a:lnTo>
                  <a:close/>
                  <a:moveTo>
                    <a:pt x="161619" y="96422"/>
                  </a:moveTo>
                  <a:lnTo>
                    <a:pt x="161619" y="102524"/>
                  </a:lnTo>
                  <a:lnTo>
                    <a:pt x="155231" y="102524"/>
                  </a:lnTo>
                  <a:lnTo>
                    <a:pt x="155231" y="96422"/>
                  </a:lnTo>
                  <a:close/>
                  <a:moveTo>
                    <a:pt x="168363" y="96422"/>
                  </a:moveTo>
                  <a:lnTo>
                    <a:pt x="168363" y="102524"/>
                  </a:lnTo>
                  <a:lnTo>
                    <a:pt x="161958" y="102524"/>
                  </a:lnTo>
                  <a:lnTo>
                    <a:pt x="161958" y="96422"/>
                  </a:lnTo>
                  <a:close/>
                  <a:moveTo>
                    <a:pt x="175090" y="96422"/>
                  </a:moveTo>
                  <a:lnTo>
                    <a:pt x="175090" y="102524"/>
                  </a:lnTo>
                  <a:lnTo>
                    <a:pt x="168702" y="102524"/>
                  </a:lnTo>
                  <a:lnTo>
                    <a:pt x="168702" y="96422"/>
                  </a:lnTo>
                  <a:close/>
                  <a:moveTo>
                    <a:pt x="181834" y="96422"/>
                  </a:moveTo>
                  <a:lnTo>
                    <a:pt x="181834" y="102524"/>
                  </a:lnTo>
                  <a:lnTo>
                    <a:pt x="175429" y="102524"/>
                  </a:lnTo>
                  <a:lnTo>
                    <a:pt x="175429" y="96422"/>
                  </a:lnTo>
                  <a:close/>
                  <a:moveTo>
                    <a:pt x="188561" y="96422"/>
                  </a:moveTo>
                  <a:lnTo>
                    <a:pt x="188561" y="102524"/>
                  </a:lnTo>
                  <a:lnTo>
                    <a:pt x="182173" y="102524"/>
                  </a:lnTo>
                  <a:lnTo>
                    <a:pt x="182173" y="96422"/>
                  </a:lnTo>
                  <a:close/>
                  <a:moveTo>
                    <a:pt x="195288" y="96422"/>
                  </a:moveTo>
                  <a:lnTo>
                    <a:pt x="195288" y="102524"/>
                  </a:lnTo>
                  <a:lnTo>
                    <a:pt x="188900" y="102524"/>
                  </a:lnTo>
                  <a:lnTo>
                    <a:pt x="188900" y="96422"/>
                  </a:lnTo>
                  <a:close/>
                  <a:moveTo>
                    <a:pt x="202032" y="96422"/>
                  </a:moveTo>
                  <a:lnTo>
                    <a:pt x="202032" y="102524"/>
                  </a:lnTo>
                  <a:lnTo>
                    <a:pt x="195627" y="102524"/>
                  </a:lnTo>
                  <a:lnTo>
                    <a:pt x="195627" y="96422"/>
                  </a:lnTo>
                  <a:close/>
                  <a:moveTo>
                    <a:pt x="208759" y="96422"/>
                  </a:moveTo>
                  <a:lnTo>
                    <a:pt x="208759" y="102524"/>
                  </a:lnTo>
                  <a:lnTo>
                    <a:pt x="202371" y="102524"/>
                  </a:lnTo>
                  <a:lnTo>
                    <a:pt x="202371" y="96422"/>
                  </a:lnTo>
                  <a:close/>
                  <a:moveTo>
                    <a:pt x="215504" y="96422"/>
                  </a:moveTo>
                  <a:lnTo>
                    <a:pt x="215504" y="102524"/>
                  </a:lnTo>
                  <a:lnTo>
                    <a:pt x="209098" y="102524"/>
                  </a:lnTo>
                  <a:lnTo>
                    <a:pt x="209098" y="96422"/>
                  </a:lnTo>
                  <a:close/>
                  <a:moveTo>
                    <a:pt x="222230" y="96422"/>
                  </a:moveTo>
                  <a:lnTo>
                    <a:pt x="222230" y="102524"/>
                  </a:lnTo>
                  <a:lnTo>
                    <a:pt x="215843" y="102524"/>
                  </a:lnTo>
                  <a:lnTo>
                    <a:pt x="215843" y="96422"/>
                  </a:lnTo>
                  <a:close/>
                  <a:moveTo>
                    <a:pt x="228975" y="96422"/>
                  </a:moveTo>
                  <a:lnTo>
                    <a:pt x="228975" y="102524"/>
                  </a:lnTo>
                  <a:lnTo>
                    <a:pt x="222569" y="102524"/>
                  </a:lnTo>
                  <a:lnTo>
                    <a:pt x="222569" y="96422"/>
                  </a:lnTo>
                  <a:close/>
                  <a:moveTo>
                    <a:pt x="235701" y="96422"/>
                  </a:moveTo>
                  <a:lnTo>
                    <a:pt x="235701" y="102524"/>
                  </a:lnTo>
                  <a:lnTo>
                    <a:pt x="229296" y="102524"/>
                  </a:lnTo>
                  <a:lnTo>
                    <a:pt x="229296" y="96422"/>
                  </a:lnTo>
                  <a:close/>
                  <a:moveTo>
                    <a:pt x="242428" y="96422"/>
                  </a:moveTo>
                  <a:lnTo>
                    <a:pt x="242428" y="102524"/>
                  </a:lnTo>
                  <a:lnTo>
                    <a:pt x="236040" y="102524"/>
                  </a:lnTo>
                  <a:lnTo>
                    <a:pt x="236040" y="96422"/>
                  </a:lnTo>
                  <a:close/>
                  <a:moveTo>
                    <a:pt x="249173" y="96422"/>
                  </a:moveTo>
                  <a:lnTo>
                    <a:pt x="249173" y="102524"/>
                  </a:lnTo>
                  <a:lnTo>
                    <a:pt x="242767" y="102524"/>
                  </a:lnTo>
                  <a:lnTo>
                    <a:pt x="242767" y="96422"/>
                  </a:lnTo>
                  <a:close/>
                  <a:moveTo>
                    <a:pt x="255899" y="96422"/>
                  </a:moveTo>
                  <a:lnTo>
                    <a:pt x="255899" y="102524"/>
                  </a:lnTo>
                  <a:lnTo>
                    <a:pt x="249512" y="102524"/>
                  </a:lnTo>
                  <a:lnTo>
                    <a:pt x="249512" y="96422"/>
                  </a:lnTo>
                  <a:close/>
                  <a:moveTo>
                    <a:pt x="262644" y="96422"/>
                  </a:moveTo>
                  <a:lnTo>
                    <a:pt x="262644" y="102524"/>
                  </a:lnTo>
                  <a:lnTo>
                    <a:pt x="256238" y="102524"/>
                  </a:lnTo>
                  <a:lnTo>
                    <a:pt x="256238" y="96422"/>
                  </a:lnTo>
                  <a:close/>
                  <a:moveTo>
                    <a:pt x="269370" y="96422"/>
                  </a:moveTo>
                  <a:lnTo>
                    <a:pt x="269370" y="102524"/>
                  </a:lnTo>
                  <a:lnTo>
                    <a:pt x="262983" y="102524"/>
                  </a:lnTo>
                  <a:lnTo>
                    <a:pt x="262983" y="96422"/>
                  </a:lnTo>
                  <a:close/>
                  <a:moveTo>
                    <a:pt x="276115" y="96422"/>
                  </a:moveTo>
                  <a:lnTo>
                    <a:pt x="276115" y="102524"/>
                  </a:lnTo>
                  <a:lnTo>
                    <a:pt x="269709" y="102524"/>
                  </a:lnTo>
                  <a:lnTo>
                    <a:pt x="269709" y="96422"/>
                  </a:lnTo>
                  <a:close/>
                  <a:moveTo>
                    <a:pt x="282842" y="96422"/>
                  </a:moveTo>
                  <a:lnTo>
                    <a:pt x="282842" y="102524"/>
                  </a:lnTo>
                  <a:lnTo>
                    <a:pt x="276436" y="102524"/>
                  </a:lnTo>
                  <a:lnTo>
                    <a:pt x="276436" y="96422"/>
                  </a:lnTo>
                  <a:close/>
                  <a:moveTo>
                    <a:pt x="6745" y="102827"/>
                  </a:moveTo>
                  <a:lnTo>
                    <a:pt x="6745" y="108929"/>
                  </a:lnTo>
                  <a:lnTo>
                    <a:pt x="339" y="108929"/>
                  </a:lnTo>
                  <a:lnTo>
                    <a:pt x="339" y="102827"/>
                  </a:lnTo>
                  <a:close/>
                  <a:moveTo>
                    <a:pt x="13471" y="102827"/>
                  </a:moveTo>
                  <a:lnTo>
                    <a:pt x="13471" y="108929"/>
                  </a:lnTo>
                  <a:lnTo>
                    <a:pt x="7066" y="108929"/>
                  </a:lnTo>
                  <a:lnTo>
                    <a:pt x="7066" y="102827"/>
                  </a:lnTo>
                  <a:close/>
                  <a:moveTo>
                    <a:pt x="20198" y="102827"/>
                  </a:moveTo>
                  <a:lnTo>
                    <a:pt x="20198" y="108929"/>
                  </a:lnTo>
                  <a:lnTo>
                    <a:pt x="13810" y="108929"/>
                  </a:lnTo>
                  <a:lnTo>
                    <a:pt x="13810" y="102827"/>
                  </a:lnTo>
                  <a:close/>
                  <a:moveTo>
                    <a:pt x="26942" y="102827"/>
                  </a:moveTo>
                  <a:lnTo>
                    <a:pt x="26942" y="108929"/>
                  </a:lnTo>
                  <a:lnTo>
                    <a:pt x="20537" y="108929"/>
                  </a:lnTo>
                  <a:lnTo>
                    <a:pt x="20537" y="102827"/>
                  </a:lnTo>
                  <a:close/>
                  <a:moveTo>
                    <a:pt x="33669" y="102827"/>
                  </a:moveTo>
                  <a:lnTo>
                    <a:pt x="33669" y="108929"/>
                  </a:lnTo>
                  <a:lnTo>
                    <a:pt x="27281" y="108929"/>
                  </a:lnTo>
                  <a:lnTo>
                    <a:pt x="27281" y="102827"/>
                  </a:lnTo>
                  <a:close/>
                  <a:moveTo>
                    <a:pt x="40414" y="102827"/>
                  </a:moveTo>
                  <a:lnTo>
                    <a:pt x="40414" y="108929"/>
                  </a:lnTo>
                  <a:lnTo>
                    <a:pt x="34008" y="108929"/>
                  </a:lnTo>
                  <a:lnTo>
                    <a:pt x="34008" y="102827"/>
                  </a:lnTo>
                  <a:close/>
                  <a:moveTo>
                    <a:pt x="47140" y="102827"/>
                  </a:moveTo>
                  <a:lnTo>
                    <a:pt x="47140" y="108929"/>
                  </a:lnTo>
                  <a:lnTo>
                    <a:pt x="40753" y="108929"/>
                  </a:lnTo>
                  <a:lnTo>
                    <a:pt x="40753" y="102827"/>
                  </a:lnTo>
                  <a:close/>
                  <a:moveTo>
                    <a:pt x="53885" y="102827"/>
                  </a:moveTo>
                  <a:lnTo>
                    <a:pt x="53885" y="108929"/>
                  </a:lnTo>
                  <a:lnTo>
                    <a:pt x="47479" y="108929"/>
                  </a:lnTo>
                  <a:lnTo>
                    <a:pt x="47479" y="102827"/>
                  </a:lnTo>
                  <a:close/>
                  <a:moveTo>
                    <a:pt x="60611" y="102827"/>
                  </a:moveTo>
                  <a:lnTo>
                    <a:pt x="60611" y="108929"/>
                  </a:lnTo>
                  <a:lnTo>
                    <a:pt x="54206" y="108929"/>
                  </a:lnTo>
                  <a:lnTo>
                    <a:pt x="54206" y="102827"/>
                  </a:lnTo>
                  <a:close/>
                  <a:moveTo>
                    <a:pt x="67338" y="102827"/>
                  </a:moveTo>
                  <a:lnTo>
                    <a:pt x="67338" y="108929"/>
                  </a:lnTo>
                  <a:lnTo>
                    <a:pt x="60950" y="108929"/>
                  </a:lnTo>
                  <a:lnTo>
                    <a:pt x="60950" y="102827"/>
                  </a:lnTo>
                  <a:close/>
                  <a:moveTo>
                    <a:pt x="74083" y="102827"/>
                  </a:moveTo>
                  <a:lnTo>
                    <a:pt x="74083" y="108929"/>
                  </a:lnTo>
                  <a:lnTo>
                    <a:pt x="67677" y="108929"/>
                  </a:lnTo>
                  <a:lnTo>
                    <a:pt x="67677" y="102827"/>
                  </a:lnTo>
                  <a:close/>
                  <a:moveTo>
                    <a:pt x="80809" y="102827"/>
                  </a:moveTo>
                  <a:lnTo>
                    <a:pt x="80809" y="108929"/>
                  </a:lnTo>
                  <a:lnTo>
                    <a:pt x="74422" y="108929"/>
                  </a:lnTo>
                  <a:lnTo>
                    <a:pt x="74422" y="102827"/>
                  </a:lnTo>
                  <a:close/>
                  <a:moveTo>
                    <a:pt x="87554" y="102827"/>
                  </a:moveTo>
                  <a:lnTo>
                    <a:pt x="87554" y="108929"/>
                  </a:lnTo>
                  <a:lnTo>
                    <a:pt x="81148" y="108929"/>
                  </a:lnTo>
                  <a:lnTo>
                    <a:pt x="81148" y="102827"/>
                  </a:lnTo>
                  <a:close/>
                  <a:moveTo>
                    <a:pt x="94281" y="102827"/>
                  </a:moveTo>
                  <a:lnTo>
                    <a:pt x="94281" y="108929"/>
                  </a:lnTo>
                  <a:lnTo>
                    <a:pt x="87893" y="108929"/>
                  </a:lnTo>
                  <a:lnTo>
                    <a:pt x="87893" y="102827"/>
                  </a:lnTo>
                  <a:close/>
                  <a:moveTo>
                    <a:pt x="101007" y="102827"/>
                  </a:moveTo>
                  <a:lnTo>
                    <a:pt x="101007" y="108929"/>
                  </a:lnTo>
                  <a:lnTo>
                    <a:pt x="94620" y="108929"/>
                  </a:lnTo>
                  <a:lnTo>
                    <a:pt x="94620" y="102827"/>
                  </a:lnTo>
                  <a:close/>
                  <a:moveTo>
                    <a:pt x="107752" y="102827"/>
                  </a:moveTo>
                  <a:lnTo>
                    <a:pt x="107752" y="108929"/>
                  </a:lnTo>
                  <a:lnTo>
                    <a:pt x="101346" y="108929"/>
                  </a:lnTo>
                  <a:lnTo>
                    <a:pt x="101346" y="102827"/>
                  </a:lnTo>
                  <a:close/>
                  <a:moveTo>
                    <a:pt x="114478" y="102827"/>
                  </a:moveTo>
                  <a:lnTo>
                    <a:pt x="114478" y="108929"/>
                  </a:lnTo>
                  <a:lnTo>
                    <a:pt x="108091" y="108929"/>
                  </a:lnTo>
                  <a:lnTo>
                    <a:pt x="108091" y="102827"/>
                  </a:lnTo>
                  <a:close/>
                  <a:moveTo>
                    <a:pt x="121223" y="102827"/>
                  </a:moveTo>
                  <a:lnTo>
                    <a:pt x="121223" y="108929"/>
                  </a:lnTo>
                  <a:lnTo>
                    <a:pt x="114817" y="108929"/>
                  </a:lnTo>
                  <a:lnTo>
                    <a:pt x="114817" y="102827"/>
                  </a:lnTo>
                  <a:close/>
                  <a:moveTo>
                    <a:pt x="127950" y="102827"/>
                  </a:moveTo>
                  <a:lnTo>
                    <a:pt x="127950" y="108929"/>
                  </a:lnTo>
                  <a:lnTo>
                    <a:pt x="121562" y="108929"/>
                  </a:lnTo>
                  <a:lnTo>
                    <a:pt x="121562" y="102827"/>
                  </a:lnTo>
                  <a:close/>
                  <a:moveTo>
                    <a:pt x="134694" y="102827"/>
                  </a:moveTo>
                  <a:lnTo>
                    <a:pt x="134694" y="108929"/>
                  </a:lnTo>
                  <a:lnTo>
                    <a:pt x="128289" y="108929"/>
                  </a:lnTo>
                  <a:lnTo>
                    <a:pt x="128289" y="102827"/>
                  </a:lnTo>
                  <a:close/>
                  <a:moveTo>
                    <a:pt x="141421" y="102827"/>
                  </a:moveTo>
                  <a:lnTo>
                    <a:pt x="141421" y="108929"/>
                  </a:lnTo>
                  <a:lnTo>
                    <a:pt x="135033" y="108929"/>
                  </a:lnTo>
                  <a:lnTo>
                    <a:pt x="135033" y="102827"/>
                  </a:lnTo>
                  <a:close/>
                  <a:moveTo>
                    <a:pt x="148148" y="102827"/>
                  </a:moveTo>
                  <a:lnTo>
                    <a:pt x="148148" y="108929"/>
                  </a:lnTo>
                  <a:lnTo>
                    <a:pt x="141760" y="108929"/>
                  </a:lnTo>
                  <a:lnTo>
                    <a:pt x="141760" y="102827"/>
                  </a:lnTo>
                  <a:close/>
                  <a:moveTo>
                    <a:pt x="154892" y="102827"/>
                  </a:moveTo>
                  <a:lnTo>
                    <a:pt x="154892" y="108929"/>
                  </a:lnTo>
                  <a:lnTo>
                    <a:pt x="148487" y="108929"/>
                  </a:lnTo>
                  <a:lnTo>
                    <a:pt x="148487" y="102827"/>
                  </a:lnTo>
                  <a:close/>
                  <a:moveTo>
                    <a:pt x="161619" y="102827"/>
                  </a:moveTo>
                  <a:lnTo>
                    <a:pt x="161619" y="108929"/>
                  </a:lnTo>
                  <a:lnTo>
                    <a:pt x="155231" y="108929"/>
                  </a:lnTo>
                  <a:lnTo>
                    <a:pt x="155231" y="102827"/>
                  </a:lnTo>
                  <a:close/>
                  <a:moveTo>
                    <a:pt x="168363" y="102827"/>
                  </a:moveTo>
                  <a:lnTo>
                    <a:pt x="168363" y="108929"/>
                  </a:lnTo>
                  <a:lnTo>
                    <a:pt x="161958" y="108929"/>
                  </a:lnTo>
                  <a:lnTo>
                    <a:pt x="161958" y="102827"/>
                  </a:lnTo>
                  <a:close/>
                  <a:moveTo>
                    <a:pt x="175090" y="102827"/>
                  </a:moveTo>
                  <a:lnTo>
                    <a:pt x="175090" y="108929"/>
                  </a:lnTo>
                  <a:lnTo>
                    <a:pt x="168702" y="108929"/>
                  </a:lnTo>
                  <a:lnTo>
                    <a:pt x="168702" y="102827"/>
                  </a:lnTo>
                  <a:close/>
                  <a:moveTo>
                    <a:pt x="181834" y="102827"/>
                  </a:moveTo>
                  <a:lnTo>
                    <a:pt x="181834" y="108929"/>
                  </a:lnTo>
                  <a:lnTo>
                    <a:pt x="175429" y="108929"/>
                  </a:lnTo>
                  <a:lnTo>
                    <a:pt x="175429" y="102827"/>
                  </a:lnTo>
                  <a:close/>
                  <a:moveTo>
                    <a:pt x="188561" y="102827"/>
                  </a:moveTo>
                  <a:lnTo>
                    <a:pt x="188561" y="108929"/>
                  </a:lnTo>
                  <a:lnTo>
                    <a:pt x="182173" y="108929"/>
                  </a:lnTo>
                  <a:lnTo>
                    <a:pt x="182173" y="102827"/>
                  </a:lnTo>
                  <a:close/>
                  <a:moveTo>
                    <a:pt x="195288" y="102827"/>
                  </a:moveTo>
                  <a:lnTo>
                    <a:pt x="195288" y="108929"/>
                  </a:lnTo>
                  <a:lnTo>
                    <a:pt x="188900" y="108929"/>
                  </a:lnTo>
                  <a:lnTo>
                    <a:pt x="188900" y="102827"/>
                  </a:lnTo>
                  <a:close/>
                  <a:moveTo>
                    <a:pt x="202032" y="102827"/>
                  </a:moveTo>
                  <a:lnTo>
                    <a:pt x="202032" y="108929"/>
                  </a:lnTo>
                  <a:lnTo>
                    <a:pt x="195627" y="108929"/>
                  </a:lnTo>
                  <a:lnTo>
                    <a:pt x="195627" y="102827"/>
                  </a:lnTo>
                  <a:close/>
                  <a:moveTo>
                    <a:pt x="208759" y="102827"/>
                  </a:moveTo>
                  <a:lnTo>
                    <a:pt x="208759" y="108929"/>
                  </a:lnTo>
                  <a:lnTo>
                    <a:pt x="202371" y="108929"/>
                  </a:lnTo>
                  <a:lnTo>
                    <a:pt x="202371" y="102827"/>
                  </a:lnTo>
                  <a:close/>
                  <a:moveTo>
                    <a:pt x="215504" y="102827"/>
                  </a:moveTo>
                  <a:lnTo>
                    <a:pt x="215504" y="108929"/>
                  </a:lnTo>
                  <a:lnTo>
                    <a:pt x="209098" y="108929"/>
                  </a:lnTo>
                  <a:lnTo>
                    <a:pt x="209098" y="102827"/>
                  </a:lnTo>
                  <a:close/>
                  <a:moveTo>
                    <a:pt x="222230" y="102827"/>
                  </a:moveTo>
                  <a:lnTo>
                    <a:pt x="222230" y="108929"/>
                  </a:lnTo>
                  <a:lnTo>
                    <a:pt x="215843" y="108929"/>
                  </a:lnTo>
                  <a:lnTo>
                    <a:pt x="215843" y="102827"/>
                  </a:lnTo>
                  <a:close/>
                  <a:moveTo>
                    <a:pt x="228975" y="102827"/>
                  </a:moveTo>
                  <a:lnTo>
                    <a:pt x="228975" y="108929"/>
                  </a:lnTo>
                  <a:lnTo>
                    <a:pt x="222569" y="108929"/>
                  </a:lnTo>
                  <a:lnTo>
                    <a:pt x="222569" y="102827"/>
                  </a:lnTo>
                  <a:close/>
                  <a:moveTo>
                    <a:pt x="235701" y="102827"/>
                  </a:moveTo>
                  <a:lnTo>
                    <a:pt x="235701" y="108929"/>
                  </a:lnTo>
                  <a:lnTo>
                    <a:pt x="229296" y="108929"/>
                  </a:lnTo>
                  <a:lnTo>
                    <a:pt x="229296" y="102827"/>
                  </a:lnTo>
                  <a:close/>
                  <a:moveTo>
                    <a:pt x="242428" y="102827"/>
                  </a:moveTo>
                  <a:lnTo>
                    <a:pt x="242428" y="108929"/>
                  </a:lnTo>
                  <a:lnTo>
                    <a:pt x="236040" y="108929"/>
                  </a:lnTo>
                  <a:lnTo>
                    <a:pt x="236040" y="102827"/>
                  </a:lnTo>
                  <a:close/>
                  <a:moveTo>
                    <a:pt x="249173" y="102827"/>
                  </a:moveTo>
                  <a:lnTo>
                    <a:pt x="249173" y="108929"/>
                  </a:lnTo>
                  <a:lnTo>
                    <a:pt x="242767" y="108929"/>
                  </a:lnTo>
                  <a:lnTo>
                    <a:pt x="242767" y="102827"/>
                  </a:lnTo>
                  <a:close/>
                  <a:moveTo>
                    <a:pt x="255899" y="102827"/>
                  </a:moveTo>
                  <a:lnTo>
                    <a:pt x="255899" y="108929"/>
                  </a:lnTo>
                  <a:lnTo>
                    <a:pt x="249512" y="108929"/>
                  </a:lnTo>
                  <a:lnTo>
                    <a:pt x="249512" y="102827"/>
                  </a:lnTo>
                  <a:close/>
                  <a:moveTo>
                    <a:pt x="262644" y="102827"/>
                  </a:moveTo>
                  <a:lnTo>
                    <a:pt x="262644" y="108929"/>
                  </a:lnTo>
                  <a:lnTo>
                    <a:pt x="256238" y="108929"/>
                  </a:lnTo>
                  <a:lnTo>
                    <a:pt x="256238" y="102827"/>
                  </a:lnTo>
                  <a:close/>
                  <a:moveTo>
                    <a:pt x="269370" y="102827"/>
                  </a:moveTo>
                  <a:lnTo>
                    <a:pt x="269370" y="108929"/>
                  </a:lnTo>
                  <a:lnTo>
                    <a:pt x="262983" y="108929"/>
                  </a:lnTo>
                  <a:lnTo>
                    <a:pt x="262983" y="102827"/>
                  </a:lnTo>
                  <a:close/>
                  <a:moveTo>
                    <a:pt x="276115" y="102827"/>
                  </a:moveTo>
                  <a:lnTo>
                    <a:pt x="276115" y="108929"/>
                  </a:lnTo>
                  <a:lnTo>
                    <a:pt x="269709" y="108929"/>
                  </a:lnTo>
                  <a:lnTo>
                    <a:pt x="269709" y="102827"/>
                  </a:lnTo>
                  <a:close/>
                  <a:moveTo>
                    <a:pt x="282842" y="102827"/>
                  </a:moveTo>
                  <a:lnTo>
                    <a:pt x="282842" y="108929"/>
                  </a:lnTo>
                  <a:lnTo>
                    <a:pt x="276436" y="108929"/>
                  </a:lnTo>
                  <a:lnTo>
                    <a:pt x="276436" y="102827"/>
                  </a:lnTo>
                  <a:close/>
                  <a:moveTo>
                    <a:pt x="6745" y="109250"/>
                  </a:moveTo>
                  <a:lnTo>
                    <a:pt x="6745" y="115335"/>
                  </a:lnTo>
                  <a:lnTo>
                    <a:pt x="339" y="115335"/>
                  </a:lnTo>
                  <a:lnTo>
                    <a:pt x="339" y="109250"/>
                  </a:lnTo>
                  <a:close/>
                  <a:moveTo>
                    <a:pt x="13471" y="109250"/>
                  </a:moveTo>
                  <a:lnTo>
                    <a:pt x="13471" y="115335"/>
                  </a:lnTo>
                  <a:lnTo>
                    <a:pt x="7066" y="115335"/>
                  </a:lnTo>
                  <a:lnTo>
                    <a:pt x="7066" y="109250"/>
                  </a:lnTo>
                  <a:close/>
                  <a:moveTo>
                    <a:pt x="20198" y="109250"/>
                  </a:moveTo>
                  <a:lnTo>
                    <a:pt x="20198" y="115335"/>
                  </a:lnTo>
                  <a:lnTo>
                    <a:pt x="13810" y="115335"/>
                  </a:lnTo>
                  <a:lnTo>
                    <a:pt x="13810" y="109250"/>
                  </a:lnTo>
                  <a:close/>
                  <a:moveTo>
                    <a:pt x="26942" y="109250"/>
                  </a:moveTo>
                  <a:lnTo>
                    <a:pt x="26942" y="115335"/>
                  </a:lnTo>
                  <a:lnTo>
                    <a:pt x="20537" y="115335"/>
                  </a:lnTo>
                  <a:lnTo>
                    <a:pt x="20537" y="109250"/>
                  </a:lnTo>
                  <a:close/>
                  <a:moveTo>
                    <a:pt x="33669" y="109250"/>
                  </a:moveTo>
                  <a:lnTo>
                    <a:pt x="33669" y="115335"/>
                  </a:lnTo>
                  <a:lnTo>
                    <a:pt x="27281" y="115335"/>
                  </a:lnTo>
                  <a:lnTo>
                    <a:pt x="27281" y="109250"/>
                  </a:lnTo>
                  <a:close/>
                  <a:moveTo>
                    <a:pt x="40414" y="109250"/>
                  </a:moveTo>
                  <a:lnTo>
                    <a:pt x="40414" y="115335"/>
                  </a:lnTo>
                  <a:lnTo>
                    <a:pt x="34008" y="115335"/>
                  </a:lnTo>
                  <a:lnTo>
                    <a:pt x="34008" y="109250"/>
                  </a:lnTo>
                  <a:close/>
                  <a:moveTo>
                    <a:pt x="47140" y="109250"/>
                  </a:moveTo>
                  <a:lnTo>
                    <a:pt x="47140" y="115335"/>
                  </a:lnTo>
                  <a:lnTo>
                    <a:pt x="40753" y="115335"/>
                  </a:lnTo>
                  <a:lnTo>
                    <a:pt x="40753" y="109250"/>
                  </a:lnTo>
                  <a:close/>
                  <a:moveTo>
                    <a:pt x="53885" y="109250"/>
                  </a:moveTo>
                  <a:lnTo>
                    <a:pt x="53885" y="115335"/>
                  </a:lnTo>
                  <a:lnTo>
                    <a:pt x="47479" y="115335"/>
                  </a:lnTo>
                  <a:lnTo>
                    <a:pt x="47479" y="109250"/>
                  </a:lnTo>
                  <a:close/>
                  <a:moveTo>
                    <a:pt x="60611" y="109250"/>
                  </a:moveTo>
                  <a:lnTo>
                    <a:pt x="60611" y="115335"/>
                  </a:lnTo>
                  <a:lnTo>
                    <a:pt x="54206" y="115335"/>
                  </a:lnTo>
                  <a:lnTo>
                    <a:pt x="54206" y="109250"/>
                  </a:lnTo>
                  <a:close/>
                  <a:moveTo>
                    <a:pt x="67338" y="109250"/>
                  </a:moveTo>
                  <a:lnTo>
                    <a:pt x="67338" y="115335"/>
                  </a:lnTo>
                  <a:lnTo>
                    <a:pt x="60950" y="115335"/>
                  </a:lnTo>
                  <a:lnTo>
                    <a:pt x="60950" y="109250"/>
                  </a:lnTo>
                  <a:close/>
                  <a:moveTo>
                    <a:pt x="74083" y="109250"/>
                  </a:moveTo>
                  <a:lnTo>
                    <a:pt x="74083" y="115335"/>
                  </a:lnTo>
                  <a:lnTo>
                    <a:pt x="67677" y="115335"/>
                  </a:lnTo>
                  <a:lnTo>
                    <a:pt x="67677" y="109250"/>
                  </a:lnTo>
                  <a:close/>
                  <a:moveTo>
                    <a:pt x="80809" y="109250"/>
                  </a:moveTo>
                  <a:lnTo>
                    <a:pt x="80809" y="115335"/>
                  </a:lnTo>
                  <a:lnTo>
                    <a:pt x="74422" y="115335"/>
                  </a:lnTo>
                  <a:lnTo>
                    <a:pt x="74422" y="109250"/>
                  </a:lnTo>
                  <a:close/>
                  <a:moveTo>
                    <a:pt x="87554" y="109250"/>
                  </a:moveTo>
                  <a:lnTo>
                    <a:pt x="87554" y="115335"/>
                  </a:lnTo>
                  <a:lnTo>
                    <a:pt x="81148" y="115335"/>
                  </a:lnTo>
                  <a:lnTo>
                    <a:pt x="81148" y="109250"/>
                  </a:lnTo>
                  <a:close/>
                  <a:moveTo>
                    <a:pt x="94281" y="109250"/>
                  </a:moveTo>
                  <a:lnTo>
                    <a:pt x="94281" y="115335"/>
                  </a:lnTo>
                  <a:lnTo>
                    <a:pt x="87893" y="115335"/>
                  </a:lnTo>
                  <a:lnTo>
                    <a:pt x="87893" y="109250"/>
                  </a:lnTo>
                  <a:close/>
                  <a:moveTo>
                    <a:pt x="101007" y="109250"/>
                  </a:moveTo>
                  <a:lnTo>
                    <a:pt x="101007" y="115335"/>
                  </a:lnTo>
                  <a:lnTo>
                    <a:pt x="94620" y="115335"/>
                  </a:lnTo>
                  <a:lnTo>
                    <a:pt x="94620" y="109250"/>
                  </a:lnTo>
                  <a:close/>
                  <a:moveTo>
                    <a:pt x="107752" y="109250"/>
                  </a:moveTo>
                  <a:lnTo>
                    <a:pt x="107752" y="115335"/>
                  </a:lnTo>
                  <a:lnTo>
                    <a:pt x="101346" y="115335"/>
                  </a:lnTo>
                  <a:lnTo>
                    <a:pt x="101346" y="109250"/>
                  </a:lnTo>
                  <a:close/>
                  <a:moveTo>
                    <a:pt x="114478" y="109250"/>
                  </a:moveTo>
                  <a:lnTo>
                    <a:pt x="114478" y="115335"/>
                  </a:lnTo>
                  <a:lnTo>
                    <a:pt x="108091" y="115335"/>
                  </a:lnTo>
                  <a:lnTo>
                    <a:pt x="108091" y="109250"/>
                  </a:lnTo>
                  <a:close/>
                  <a:moveTo>
                    <a:pt x="121223" y="109250"/>
                  </a:moveTo>
                  <a:lnTo>
                    <a:pt x="121223" y="115335"/>
                  </a:lnTo>
                  <a:lnTo>
                    <a:pt x="114817" y="115335"/>
                  </a:lnTo>
                  <a:lnTo>
                    <a:pt x="114817" y="109250"/>
                  </a:lnTo>
                  <a:close/>
                  <a:moveTo>
                    <a:pt x="127950" y="109250"/>
                  </a:moveTo>
                  <a:lnTo>
                    <a:pt x="127950" y="115335"/>
                  </a:lnTo>
                  <a:lnTo>
                    <a:pt x="121562" y="115335"/>
                  </a:lnTo>
                  <a:lnTo>
                    <a:pt x="121562" y="109250"/>
                  </a:lnTo>
                  <a:close/>
                  <a:moveTo>
                    <a:pt x="134694" y="109250"/>
                  </a:moveTo>
                  <a:lnTo>
                    <a:pt x="134694" y="115335"/>
                  </a:lnTo>
                  <a:lnTo>
                    <a:pt x="128289" y="115335"/>
                  </a:lnTo>
                  <a:lnTo>
                    <a:pt x="128289" y="109250"/>
                  </a:lnTo>
                  <a:close/>
                  <a:moveTo>
                    <a:pt x="141421" y="109250"/>
                  </a:moveTo>
                  <a:lnTo>
                    <a:pt x="141421" y="115335"/>
                  </a:lnTo>
                  <a:lnTo>
                    <a:pt x="135033" y="115335"/>
                  </a:lnTo>
                  <a:lnTo>
                    <a:pt x="135033" y="109250"/>
                  </a:lnTo>
                  <a:close/>
                  <a:moveTo>
                    <a:pt x="148148" y="109250"/>
                  </a:moveTo>
                  <a:lnTo>
                    <a:pt x="148148" y="115335"/>
                  </a:lnTo>
                  <a:lnTo>
                    <a:pt x="141760" y="115335"/>
                  </a:lnTo>
                  <a:lnTo>
                    <a:pt x="141760" y="109250"/>
                  </a:lnTo>
                  <a:close/>
                  <a:moveTo>
                    <a:pt x="154892" y="109250"/>
                  </a:moveTo>
                  <a:lnTo>
                    <a:pt x="154892" y="115335"/>
                  </a:lnTo>
                  <a:lnTo>
                    <a:pt x="148487" y="115335"/>
                  </a:lnTo>
                  <a:lnTo>
                    <a:pt x="148487" y="109250"/>
                  </a:lnTo>
                  <a:close/>
                  <a:moveTo>
                    <a:pt x="161619" y="109250"/>
                  </a:moveTo>
                  <a:lnTo>
                    <a:pt x="161619" y="115335"/>
                  </a:lnTo>
                  <a:lnTo>
                    <a:pt x="155231" y="115335"/>
                  </a:lnTo>
                  <a:lnTo>
                    <a:pt x="155231" y="109250"/>
                  </a:lnTo>
                  <a:close/>
                  <a:moveTo>
                    <a:pt x="168363" y="109250"/>
                  </a:moveTo>
                  <a:lnTo>
                    <a:pt x="168363" y="115335"/>
                  </a:lnTo>
                  <a:lnTo>
                    <a:pt x="161958" y="115335"/>
                  </a:lnTo>
                  <a:lnTo>
                    <a:pt x="161958" y="109250"/>
                  </a:lnTo>
                  <a:close/>
                  <a:moveTo>
                    <a:pt x="175090" y="109250"/>
                  </a:moveTo>
                  <a:lnTo>
                    <a:pt x="175090" y="115335"/>
                  </a:lnTo>
                  <a:lnTo>
                    <a:pt x="168702" y="115335"/>
                  </a:lnTo>
                  <a:lnTo>
                    <a:pt x="168702" y="109250"/>
                  </a:lnTo>
                  <a:close/>
                  <a:moveTo>
                    <a:pt x="181834" y="109250"/>
                  </a:moveTo>
                  <a:lnTo>
                    <a:pt x="181834" y="115335"/>
                  </a:lnTo>
                  <a:lnTo>
                    <a:pt x="175429" y="115335"/>
                  </a:lnTo>
                  <a:lnTo>
                    <a:pt x="175429" y="109250"/>
                  </a:lnTo>
                  <a:close/>
                  <a:moveTo>
                    <a:pt x="188561" y="109250"/>
                  </a:moveTo>
                  <a:lnTo>
                    <a:pt x="188561" y="115335"/>
                  </a:lnTo>
                  <a:lnTo>
                    <a:pt x="182173" y="115335"/>
                  </a:lnTo>
                  <a:lnTo>
                    <a:pt x="182173" y="109250"/>
                  </a:lnTo>
                  <a:close/>
                  <a:moveTo>
                    <a:pt x="195288" y="109250"/>
                  </a:moveTo>
                  <a:lnTo>
                    <a:pt x="195288" y="115335"/>
                  </a:lnTo>
                  <a:lnTo>
                    <a:pt x="188900" y="115335"/>
                  </a:lnTo>
                  <a:lnTo>
                    <a:pt x="188900" y="109250"/>
                  </a:lnTo>
                  <a:close/>
                  <a:moveTo>
                    <a:pt x="202032" y="109250"/>
                  </a:moveTo>
                  <a:lnTo>
                    <a:pt x="202032" y="115335"/>
                  </a:lnTo>
                  <a:lnTo>
                    <a:pt x="195627" y="115335"/>
                  </a:lnTo>
                  <a:lnTo>
                    <a:pt x="195627" y="109250"/>
                  </a:lnTo>
                  <a:close/>
                  <a:moveTo>
                    <a:pt x="208759" y="109250"/>
                  </a:moveTo>
                  <a:lnTo>
                    <a:pt x="208759" y="115335"/>
                  </a:lnTo>
                  <a:lnTo>
                    <a:pt x="202371" y="115335"/>
                  </a:lnTo>
                  <a:lnTo>
                    <a:pt x="202371" y="109250"/>
                  </a:lnTo>
                  <a:close/>
                  <a:moveTo>
                    <a:pt x="215504" y="109250"/>
                  </a:moveTo>
                  <a:lnTo>
                    <a:pt x="215504" y="115335"/>
                  </a:lnTo>
                  <a:lnTo>
                    <a:pt x="209098" y="115335"/>
                  </a:lnTo>
                  <a:lnTo>
                    <a:pt x="209098" y="109250"/>
                  </a:lnTo>
                  <a:close/>
                  <a:moveTo>
                    <a:pt x="222230" y="109250"/>
                  </a:moveTo>
                  <a:lnTo>
                    <a:pt x="222230" y="115335"/>
                  </a:lnTo>
                  <a:lnTo>
                    <a:pt x="215843" y="115335"/>
                  </a:lnTo>
                  <a:lnTo>
                    <a:pt x="215843" y="109250"/>
                  </a:lnTo>
                  <a:close/>
                  <a:moveTo>
                    <a:pt x="228975" y="109250"/>
                  </a:moveTo>
                  <a:lnTo>
                    <a:pt x="228975" y="115335"/>
                  </a:lnTo>
                  <a:lnTo>
                    <a:pt x="222569" y="115335"/>
                  </a:lnTo>
                  <a:lnTo>
                    <a:pt x="222569" y="109250"/>
                  </a:lnTo>
                  <a:close/>
                  <a:moveTo>
                    <a:pt x="235701" y="109250"/>
                  </a:moveTo>
                  <a:lnTo>
                    <a:pt x="235701" y="115335"/>
                  </a:lnTo>
                  <a:lnTo>
                    <a:pt x="229296" y="115335"/>
                  </a:lnTo>
                  <a:lnTo>
                    <a:pt x="229296" y="109250"/>
                  </a:lnTo>
                  <a:close/>
                  <a:moveTo>
                    <a:pt x="242428" y="109250"/>
                  </a:moveTo>
                  <a:lnTo>
                    <a:pt x="242428" y="115335"/>
                  </a:lnTo>
                  <a:lnTo>
                    <a:pt x="236040" y="115335"/>
                  </a:lnTo>
                  <a:lnTo>
                    <a:pt x="236040" y="109250"/>
                  </a:lnTo>
                  <a:close/>
                  <a:moveTo>
                    <a:pt x="249173" y="109250"/>
                  </a:moveTo>
                  <a:lnTo>
                    <a:pt x="249173" y="115335"/>
                  </a:lnTo>
                  <a:lnTo>
                    <a:pt x="242767" y="115335"/>
                  </a:lnTo>
                  <a:lnTo>
                    <a:pt x="242767" y="109250"/>
                  </a:lnTo>
                  <a:close/>
                  <a:moveTo>
                    <a:pt x="255899" y="109250"/>
                  </a:moveTo>
                  <a:lnTo>
                    <a:pt x="255899" y="115335"/>
                  </a:lnTo>
                  <a:lnTo>
                    <a:pt x="249512" y="115335"/>
                  </a:lnTo>
                  <a:lnTo>
                    <a:pt x="249512" y="109250"/>
                  </a:lnTo>
                  <a:close/>
                  <a:moveTo>
                    <a:pt x="262644" y="109250"/>
                  </a:moveTo>
                  <a:lnTo>
                    <a:pt x="262644" y="115335"/>
                  </a:lnTo>
                  <a:lnTo>
                    <a:pt x="256238" y="115335"/>
                  </a:lnTo>
                  <a:lnTo>
                    <a:pt x="256238" y="109250"/>
                  </a:lnTo>
                  <a:close/>
                  <a:moveTo>
                    <a:pt x="269370" y="109250"/>
                  </a:moveTo>
                  <a:lnTo>
                    <a:pt x="269370" y="115335"/>
                  </a:lnTo>
                  <a:lnTo>
                    <a:pt x="262983" y="115335"/>
                  </a:lnTo>
                  <a:lnTo>
                    <a:pt x="262983" y="109250"/>
                  </a:lnTo>
                  <a:close/>
                  <a:moveTo>
                    <a:pt x="276115" y="109250"/>
                  </a:moveTo>
                  <a:lnTo>
                    <a:pt x="276115" y="115335"/>
                  </a:lnTo>
                  <a:lnTo>
                    <a:pt x="269709" y="115335"/>
                  </a:lnTo>
                  <a:lnTo>
                    <a:pt x="269709" y="109250"/>
                  </a:lnTo>
                  <a:close/>
                  <a:moveTo>
                    <a:pt x="282842" y="109250"/>
                  </a:moveTo>
                  <a:lnTo>
                    <a:pt x="282842" y="115335"/>
                  </a:lnTo>
                  <a:lnTo>
                    <a:pt x="276436" y="115335"/>
                  </a:lnTo>
                  <a:lnTo>
                    <a:pt x="276436" y="109250"/>
                  </a:lnTo>
                  <a:close/>
                  <a:moveTo>
                    <a:pt x="6745" y="115656"/>
                  </a:moveTo>
                  <a:lnTo>
                    <a:pt x="6745" y="121740"/>
                  </a:lnTo>
                  <a:lnTo>
                    <a:pt x="339" y="121740"/>
                  </a:lnTo>
                  <a:lnTo>
                    <a:pt x="339" y="115656"/>
                  </a:lnTo>
                  <a:close/>
                  <a:moveTo>
                    <a:pt x="13471" y="115656"/>
                  </a:moveTo>
                  <a:lnTo>
                    <a:pt x="13471" y="121740"/>
                  </a:lnTo>
                  <a:lnTo>
                    <a:pt x="7066" y="121740"/>
                  </a:lnTo>
                  <a:lnTo>
                    <a:pt x="7066" y="115656"/>
                  </a:lnTo>
                  <a:close/>
                  <a:moveTo>
                    <a:pt x="20198" y="115656"/>
                  </a:moveTo>
                  <a:lnTo>
                    <a:pt x="20198" y="121740"/>
                  </a:lnTo>
                  <a:lnTo>
                    <a:pt x="13810" y="121740"/>
                  </a:lnTo>
                  <a:lnTo>
                    <a:pt x="13810" y="115656"/>
                  </a:lnTo>
                  <a:close/>
                  <a:moveTo>
                    <a:pt x="26942" y="115656"/>
                  </a:moveTo>
                  <a:lnTo>
                    <a:pt x="26942" y="121740"/>
                  </a:lnTo>
                  <a:lnTo>
                    <a:pt x="20537" y="121740"/>
                  </a:lnTo>
                  <a:lnTo>
                    <a:pt x="20537" y="115656"/>
                  </a:lnTo>
                  <a:close/>
                  <a:moveTo>
                    <a:pt x="33669" y="115656"/>
                  </a:moveTo>
                  <a:lnTo>
                    <a:pt x="33669" y="121740"/>
                  </a:lnTo>
                  <a:lnTo>
                    <a:pt x="27281" y="121740"/>
                  </a:lnTo>
                  <a:lnTo>
                    <a:pt x="27281" y="115656"/>
                  </a:lnTo>
                  <a:close/>
                  <a:moveTo>
                    <a:pt x="40414" y="115656"/>
                  </a:moveTo>
                  <a:lnTo>
                    <a:pt x="40414" y="121740"/>
                  </a:lnTo>
                  <a:lnTo>
                    <a:pt x="34008" y="121740"/>
                  </a:lnTo>
                  <a:lnTo>
                    <a:pt x="34008" y="115656"/>
                  </a:lnTo>
                  <a:close/>
                  <a:moveTo>
                    <a:pt x="47140" y="115656"/>
                  </a:moveTo>
                  <a:lnTo>
                    <a:pt x="47140" y="121740"/>
                  </a:lnTo>
                  <a:lnTo>
                    <a:pt x="40753" y="121740"/>
                  </a:lnTo>
                  <a:lnTo>
                    <a:pt x="40753" y="115656"/>
                  </a:lnTo>
                  <a:close/>
                  <a:moveTo>
                    <a:pt x="53885" y="115656"/>
                  </a:moveTo>
                  <a:lnTo>
                    <a:pt x="53885" y="121740"/>
                  </a:lnTo>
                  <a:lnTo>
                    <a:pt x="47479" y="121740"/>
                  </a:lnTo>
                  <a:lnTo>
                    <a:pt x="47479" y="115656"/>
                  </a:lnTo>
                  <a:close/>
                  <a:moveTo>
                    <a:pt x="60611" y="115656"/>
                  </a:moveTo>
                  <a:lnTo>
                    <a:pt x="60611" y="121740"/>
                  </a:lnTo>
                  <a:lnTo>
                    <a:pt x="54206" y="121740"/>
                  </a:lnTo>
                  <a:lnTo>
                    <a:pt x="54206" y="115656"/>
                  </a:lnTo>
                  <a:close/>
                  <a:moveTo>
                    <a:pt x="67338" y="115656"/>
                  </a:moveTo>
                  <a:lnTo>
                    <a:pt x="67338" y="121740"/>
                  </a:lnTo>
                  <a:lnTo>
                    <a:pt x="60950" y="121740"/>
                  </a:lnTo>
                  <a:lnTo>
                    <a:pt x="60950" y="115656"/>
                  </a:lnTo>
                  <a:close/>
                  <a:moveTo>
                    <a:pt x="74083" y="115656"/>
                  </a:moveTo>
                  <a:lnTo>
                    <a:pt x="74083" y="121740"/>
                  </a:lnTo>
                  <a:lnTo>
                    <a:pt x="67677" y="121740"/>
                  </a:lnTo>
                  <a:lnTo>
                    <a:pt x="67677" y="115656"/>
                  </a:lnTo>
                  <a:close/>
                  <a:moveTo>
                    <a:pt x="80809" y="115656"/>
                  </a:moveTo>
                  <a:lnTo>
                    <a:pt x="80809" y="121740"/>
                  </a:lnTo>
                  <a:lnTo>
                    <a:pt x="74422" y="121740"/>
                  </a:lnTo>
                  <a:lnTo>
                    <a:pt x="74422" y="115656"/>
                  </a:lnTo>
                  <a:close/>
                  <a:moveTo>
                    <a:pt x="87554" y="115656"/>
                  </a:moveTo>
                  <a:lnTo>
                    <a:pt x="87554" y="121740"/>
                  </a:lnTo>
                  <a:lnTo>
                    <a:pt x="81148" y="121740"/>
                  </a:lnTo>
                  <a:lnTo>
                    <a:pt x="81148" y="115656"/>
                  </a:lnTo>
                  <a:close/>
                  <a:moveTo>
                    <a:pt x="94281" y="115656"/>
                  </a:moveTo>
                  <a:lnTo>
                    <a:pt x="94281" y="121740"/>
                  </a:lnTo>
                  <a:lnTo>
                    <a:pt x="87893" y="121740"/>
                  </a:lnTo>
                  <a:lnTo>
                    <a:pt x="87893" y="115656"/>
                  </a:lnTo>
                  <a:close/>
                  <a:moveTo>
                    <a:pt x="101007" y="115656"/>
                  </a:moveTo>
                  <a:lnTo>
                    <a:pt x="101007" y="121740"/>
                  </a:lnTo>
                  <a:lnTo>
                    <a:pt x="94620" y="121740"/>
                  </a:lnTo>
                  <a:lnTo>
                    <a:pt x="94620" y="115656"/>
                  </a:lnTo>
                  <a:close/>
                  <a:moveTo>
                    <a:pt x="107752" y="115656"/>
                  </a:moveTo>
                  <a:lnTo>
                    <a:pt x="107752" y="121740"/>
                  </a:lnTo>
                  <a:lnTo>
                    <a:pt x="101346" y="121740"/>
                  </a:lnTo>
                  <a:lnTo>
                    <a:pt x="101346" y="115656"/>
                  </a:lnTo>
                  <a:close/>
                  <a:moveTo>
                    <a:pt x="114478" y="115656"/>
                  </a:moveTo>
                  <a:lnTo>
                    <a:pt x="114478" y="121740"/>
                  </a:lnTo>
                  <a:lnTo>
                    <a:pt x="108091" y="121740"/>
                  </a:lnTo>
                  <a:lnTo>
                    <a:pt x="108091" y="115656"/>
                  </a:lnTo>
                  <a:close/>
                  <a:moveTo>
                    <a:pt x="121223" y="115656"/>
                  </a:moveTo>
                  <a:lnTo>
                    <a:pt x="121223" y="121740"/>
                  </a:lnTo>
                  <a:lnTo>
                    <a:pt x="114817" y="121740"/>
                  </a:lnTo>
                  <a:lnTo>
                    <a:pt x="114817" y="115656"/>
                  </a:lnTo>
                  <a:close/>
                  <a:moveTo>
                    <a:pt x="127950" y="115656"/>
                  </a:moveTo>
                  <a:lnTo>
                    <a:pt x="127950" y="121740"/>
                  </a:lnTo>
                  <a:lnTo>
                    <a:pt x="121562" y="121740"/>
                  </a:lnTo>
                  <a:lnTo>
                    <a:pt x="121562" y="115656"/>
                  </a:lnTo>
                  <a:close/>
                  <a:moveTo>
                    <a:pt x="134694" y="115656"/>
                  </a:moveTo>
                  <a:lnTo>
                    <a:pt x="134694" y="121740"/>
                  </a:lnTo>
                  <a:lnTo>
                    <a:pt x="128289" y="121740"/>
                  </a:lnTo>
                  <a:lnTo>
                    <a:pt x="128289" y="115656"/>
                  </a:lnTo>
                  <a:close/>
                  <a:moveTo>
                    <a:pt x="141421" y="115656"/>
                  </a:moveTo>
                  <a:lnTo>
                    <a:pt x="141421" y="121740"/>
                  </a:lnTo>
                  <a:lnTo>
                    <a:pt x="135033" y="121740"/>
                  </a:lnTo>
                  <a:lnTo>
                    <a:pt x="135033" y="115656"/>
                  </a:lnTo>
                  <a:close/>
                  <a:moveTo>
                    <a:pt x="148148" y="115656"/>
                  </a:moveTo>
                  <a:lnTo>
                    <a:pt x="148148" y="121740"/>
                  </a:lnTo>
                  <a:lnTo>
                    <a:pt x="141760" y="121740"/>
                  </a:lnTo>
                  <a:lnTo>
                    <a:pt x="141760" y="115656"/>
                  </a:lnTo>
                  <a:close/>
                  <a:moveTo>
                    <a:pt x="154892" y="115656"/>
                  </a:moveTo>
                  <a:lnTo>
                    <a:pt x="154892" y="121740"/>
                  </a:lnTo>
                  <a:lnTo>
                    <a:pt x="148487" y="121740"/>
                  </a:lnTo>
                  <a:lnTo>
                    <a:pt x="148487" y="115656"/>
                  </a:lnTo>
                  <a:close/>
                  <a:moveTo>
                    <a:pt x="161619" y="115656"/>
                  </a:moveTo>
                  <a:lnTo>
                    <a:pt x="161619" y="121740"/>
                  </a:lnTo>
                  <a:lnTo>
                    <a:pt x="155231" y="121740"/>
                  </a:lnTo>
                  <a:lnTo>
                    <a:pt x="155231" y="115656"/>
                  </a:lnTo>
                  <a:close/>
                  <a:moveTo>
                    <a:pt x="168363" y="115656"/>
                  </a:moveTo>
                  <a:lnTo>
                    <a:pt x="168363" y="121740"/>
                  </a:lnTo>
                  <a:lnTo>
                    <a:pt x="161958" y="121740"/>
                  </a:lnTo>
                  <a:lnTo>
                    <a:pt x="161958" y="115656"/>
                  </a:lnTo>
                  <a:close/>
                  <a:moveTo>
                    <a:pt x="175090" y="115656"/>
                  </a:moveTo>
                  <a:lnTo>
                    <a:pt x="175090" y="121740"/>
                  </a:lnTo>
                  <a:lnTo>
                    <a:pt x="168702" y="121740"/>
                  </a:lnTo>
                  <a:lnTo>
                    <a:pt x="168702" y="115656"/>
                  </a:lnTo>
                  <a:close/>
                  <a:moveTo>
                    <a:pt x="181834" y="115656"/>
                  </a:moveTo>
                  <a:lnTo>
                    <a:pt x="181834" y="121740"/>
                  </a:lnTo>
                  <a:lnTo>
                    <a:pt x="175429" y="121740"/>
                  </a:lnTo>
                  <a:lnTo>
                    <a:pt x="175429" y="115656"/>
                  </a:lnTo>
                  <a:close/>
                  <a:moveTo>
                    <a:pt x="188561" y="115656"/>
                  </a:moveTo>
                  <a:lnTo>
                    <a:pt x="188561" y="121740"/>
                  </a:lnTo>
                  <a:lnTo>
                    <a:pt x="182173" y="121740"/>
                  </a:lnTo>
                  <a:lnTo>
                    <a:pt x="182173" y="115656"/>
                  </a:lnTo>
                  <a:close/>
                  <a:moveTo>
                    <a:pt x="195288" y="115656"/>
                  </a:moveTo>
                  <a:lnTo>
                    <a:pt x="195288" y="121740"/>
                  </a:lnTo>
                  <a:lnTo>
                    <a:pt x="188900" y="121740"/>
                  </a:lnTo>
                  <a:lnTo>
                    <a:pt x="188900" y="115656"/>
                  </a:lnTo>
                  <a:close/>
                  <a:moveTo>
                    <a:pt x="202032" y="115656"/>
                  </a:moveTo>
                  <a:lnTo>
                    <a:pt x="202032" y="121740"/>
                  </a:lnTo>
                  <a:lnTo>
                    <a:pt x="195627" y="121740"/>
                  </a:lnTo>
                  <a:lnTo>
                    <a:pt x="195627" y="115656"/>
                  </a:lnTo>
                  <a:close/>
                  <a:moveTo>
                    <a:pt x="208759" y="115656"/>
                  </a:moveTo>
                  <a:lnTo>
                    <a:pt x="208759" y="121740"/>
                  </a:lnTo>
                  <a:lnTo>
                    <a:pt x="202371" y="121740"/>
                  </a:lnTo>
                  <a:lnTo>
                    <a:pt x="202371" y="115656"/>
                  </a:lnTo>
                  <a:close/>
                  <a:moveTo>
                    <a:pt x="215504" y="115656"/>
                  </a:moveTo>
                  <a:lnTo>
                    <a:pt x="215504" y="121740"/>
                  </a:lnTo>
                  <a:lnTo>
                    <a:pt x="209098" y="121740"/>
                  </a:lnTo>
                  <a:lnTo>
                    <a:pt x="209098" y="115656"/>
                  </a:lnTo>
                  <a:close/>
                  <a:moveTo>
                    <a:pt x="222230" y="115656"/>
                  </a:moveTo>
                  <a:lnTo>
                    <a:pt x="222230" y="121740"/>
                  </a:lnTo>
                  <a:lnTo>
                    <a:pt x="215843" y="121740"/>
                  </a:lnTo>
                  <a:lnTo>
                    <a:pt x="215843" y="115656"/>
                  </a:lnTo>
                  <a:close/>
                  <a:moveTo>
                    <a:pt x="228975" y="115656"/>
                  </a:moveTo>
                  <a:lnTo>
                    <a:pt x="228975" y="121740"/>
                  </a:lnTo>
                  <a:lnTo>
                    <a:pt x="222569" y="121740"/>
                  </a:lnTo>
                  <a:lnTo>
                    <a:pt x="222569" y="115656"/>
                  </a:lnTo>
                  <a:close/>
                  <a:moveTo>
                    <a:pt x="235701" y="115656"/>
                  </a:moveTo>
                  <a:lnTo>
                    <a:pt x="235701" y="121740"/>
                  </a:lnTo>
                  <a:lnTo>
                    <a:pt x="229296" y="121740"/>
                  </a:lnTo>
                  <a:lnTo>
                    <a:pt x="229296" y="115656"/>
                  </a:lnTo>
                  <a:close/>
                  <a:moveTo>
                    <a:pt x="242428" y="115656"/>
                  </a:moveTo>
                  <a:lnTo>
                    <a:pt x="242428" y="121740"/>
                  </a:lnTo>
                  <a:lnTo>
                    <a:pt x="236040" y="121740"/>
                  </a:lnTo>
                  <a:lnTo>
                    <a:pt x="236040" y="115656"/>
                  </a:lnTo>
                  <a:close/>
                  <a:moveTo>
                    <a:pt x="249173" y="115656"/>
                  </a:moveTo>
                  <a:lnTo>
                    <a:pt x="249173" y="121740"/>
                  </a:lnTo>
                  <a:lnTo>
                    <a:pt x="242767" y="121740"/>
                  </a:lnTo>
                  <a:lnTo>
                    <a:pt x="242767" y="115656"/>
                  </a:lnTo>
                  <a:close/>
                  <a:moveTo>
                    <a:pt x="255899" y="115656"/>
                  </a:moveTo>
                  <a:lnTo>
                    <a:pt x="255899" y="121740"/>
                  </a:lnTo>
                  <a:lnTo>
                    <a:pt x="249512" y="121740"/>
                  </a:lnTo>
                  <a:lnTo>
                    <a:pt x="249512" y="115656"/>
                  </a:lnTo>
                  <a:close/>
                  <a:moveTo>
                    <a:pt x="262644" y="115656"/>
                  </a:moveTo>
                  <a:lnTo>
                    <a:pt x="262644" y="121740"/>
                  </a:lnTo>
                  <a:lnTo>
                    <a:pt x="256238" y="121740"/>
                  </a:lnTo>
                  <a:lnTo>
                    <a:pt x="256238" y="115656"/>
                  </a:lnTo>
                  <a:close/>
                  <a:moveTo>
                    <a:pt x="269370" y="115656"/>
                  </a:moveTo>
                  <a:lnTo>
                    <a:pt x="269370" y="121740"/>
                  </a:lnTo>
                  <a:lnTo>
                    <a:pt x="262983" y="121740"/>
                  </a:lnTo>
                  <a:lnTo>
                    <a:pt x="262983" y="115656"/>
                  </a:lnTo>
                  <a:close/>
                  <a:moveTo>
                    <a:pt x="276115" y="115656"/>
                  </a:moveTo>
                  <a:lnTo>
                    <a:pt x="276115" y="121740"/>
                  </a:lnTo>
                  <a:lnTo>
                    <a:pt x="269709" y="121740"/>
                  </a:lnTo>
                  <a:lnTo>
                    <a:pt x="269709" y="115656"/>
                  </a:lnTo>
                  <a:close/>
                  <a:moveTo>
                    <a:pt x="282842" y="115656"/>
                  </a:moveTo>
                  <a:lnTo>
                    <a:pt x="282842" y="121740"/>
                  </a:lnTo>
                  <a:lnTo>
                    <a:pt x="276436" y="121740"/>
                  </a:lnTo>
                  <a:lnTo>
                    <a:pt x="276436" y="115656"/>
                  </a:lnTo>
                  <a:close/>
                  <a:moveTo>
                    <a:pt x="6745" y="122061"/>
                  </a:moveTo>
                  <a:lnTo>
                    <a:pt x="6745" y="128146"/>
                  </a:lnTo>
                  <a:lnTo>
                    <a:pt x="339" y="128146"/>
                  </a:lnTo>
                  <a:lnTo>
                    <a:pt x="339" y="122061"/>
                  </a:lnTo>
                  <a:close/>
                  <a:moveTo>
                    <a:pt x="13471" y="122061"/>
                  </a:moveTo>
                  <a:lnTo>
                    <a:pt x="13471" y="128146"/>
                  </a:lnTo>
                  <a:lnTo>
                    <a:pt x="7066" y="128146"/>
                  </a:lnTo>
                  <a:lnTo>
                    <a:pt x="7066" y="122061"/>
                  </a:lnTo>
                  <a:close/>
                  <a:moveTo>
                    <a:pt x="20198" y="122061"/>
                  </a:moveTo>
                  <a:lnTo>
                    <a:pt x="20198" y="128146"/>
                  </a:lnTo>
                  <a:lnTo>
                    <a:pt x="13810" y="128146"/>
                  </a:lnTo>
                  <a:lnTo>
                    <a:pt x="13810" y="122061"/>
                  </a:lnTo>
                  <a:close/>
                  <a:moveTo>
                    <a:pt x="26942" y="122061"/>
                  </a:moveTo>
                  <a:lnTo>
                    <a:pt x="26942" y="128146"/>
                  </a:lnTo>
                  <a:lnTo>
                    <a:pt x="20537" y="128146"/>
                  </a:lnTo>
                  <a:lnTo>
                    <a:pt x="20537" y="122061"/>
                  </a:lnTo>
                  <a:close/>
                  <a:moveTo>
                    <a:pt x="33669" y="122061"/>
                  </a:moveTo>
                  <a:lnTo>
                    <a:pt x="33669" y="128146"/>
                  </a:lnTo>
                  <a:lnTo>
                    <a:pt x="27281" y="128146"/>
                  </a:lnTo>
                  <a:lnTo>
                    <a:pt x="27281" y="122061"/>
                  </a:lnTo>
                  <a:close/>
                  <a:moveTo>
                    <a:pt x="40414" y="122061"/>
                  </a:moveTo>
                  <a:lnTo>
                    <a:pt x="40414" y="128146"/>
                  </a:lnTo>
                  <a:lnTo>
                    <a:pt x="34008" y="128146"/>
                  </a:lnTo>
                  <a:lnTo>
                    <a:pt x="34008" y="122061"/>
                  </a:lnTo>
                  <a:close/>
                  <a:moveTo>
                    <a:pt x="47140" y="122061"/>
                  </a:moveTo>
                  <a:lnTo>
                    <a:pt x="47140" y="128146"/>
                  </a:lnTo>
                  <a:lnTo>
                    <a:pt x="40753" y="128146"/>
                  </a:lnTo>
                  <a:lnTo>
                    <a:pt x="40753" y="122061"/>
                  </a:lnTo>
                  <a:close/>
                  <a:moveTo>
                    <a:pt x="53885" y="122061"/>
                  </a:moveTo>
                  <a:lnTo>
                    <a:pt x="53885" y="128146"/>
                  </a:lnTo>
                  <a:lnTo>
                    <a:pt x="47479" y="128146"/>
                  </a:lnTo>
                  <a:lnTo>
                    <a:pt x="47479" y="122061"/>
                  </a:lnTo>
                  <a:close/>
                  <a:moveTo>
                    <a:pt x="60611" y="122061"/>
                  </a:moveTo>
                  <a:lnTo>
                    <a:pt x="60611" y="128146"/>
                  </a:lnTo>
                  <a:lnTo>
                    <a:pt x="54206" y="128146"/>
                  </a:lnTo>
                  <a:lnTo>
                    <a:pt x="54206" y="122061"/>
                  </a:lnTo>
                  <a:close/>
                  <a:moveTo>
                    <a:pt x="67338" y="122061"/>
                  </a:moveTo>
                  <a:lnTo>
                    <a:pt x="67338" y="128146"/>
                  </a:lnTo>
                  <a:lnTo>
                    <a:pt x="60950" y="128146"/>
                  </a:lnTo>
                  <a:lnTo>
                    <a:pt x="60950" y="122061"/>
                  </a:lnTo>
                  <a:close/>
                  <a:moveTo>
                    <a:pt x="74083" y="122061"/>
                  </a:moveTo>
                  <a:lnTo>
                    <a:pt x="74083" y="128146"/>
                  </a:lnTo>
                  <a:lnTo>
                    <a:pt x="67677" y="128146"/>
                  </a:lnTo>
                  <a:lnTo>
                    <a:pt x="67677" y="122061"/>
                  </a:lnTo>
                  <a:close/>
                  <a:moveTo>
                    <a:pt x="80809" y="122061"/>
                  </a:moveTo>
                  <a:lnTo>
                    <a:pt x="80809" y="128146"/>
                  </a:lnTo>
                  <a:lnTo>
                    <a:pt x="74422" y="128146"/>
                  </a:lnTo>
                  <a:lnTo>
                    <a:pt x="74422" y="122061"/>
                  </a:lnTo>
                  <a:close/>
                  <a:moveTo>
                    <a:pt x="87554" y="122061"/>
                  </a:moveTo>
                  <a:lnTo>
                    <a:pt x="87554" y="128146"/>
                  </a:lnTo>
                  <a:lnTo>
                    <a:pt x="81148" y="128146"/>
                  </a:lnTo>
                  <a:lnTo>
                    <a:pt x="81148" y="122061"/>
                  </a:lnTo>
                  <a:close/>
                  <a:moveTo>
                    <a:pt x="94281" y="122061"/>
                  </a:moveTo>
                  <a:lnTo>
                    <a:pt x="94281" y="128146"/>
                  </a:lnTo>
                  <a:lnTo>
                    <a:pt x="87893" y="128146"/>
                  </a:lnTo>
                  <a:lnTo>
                    <a:pt x="87893" y="122061"/>
                  </a:lnTo>
                  <a:close/>
                  <a:moveTo>
                    <a:pt x="101007" y="122061"/>
                  </a:moveTo>
                  <a:lnTo>
                    <a:pt x="101007" y="128146"/>
                  </a:lnTo>
                  <a:lnTo>
                    <a:pt x="94620" y="128146"/>
                  </a:lnTo>
                  <a:lnTo>
                    <a:pt x="94620" y="122061"/>
                  </a:lnTo>
                  <a:close/>
                  <a:moveTo>
                    <a:pt x="107752" y="122061"/>
                  </a:moveTo>
                  <a:lnTo>
                    <a:pt x="107752" y="128146"/>
                  </a:lnTo>
                  <a:lnTo>
                    <a:pt x="101346" y="128146"/>
                  </a:lnTo>
                  <a:lnTo>
                    <a:pt x="101346" y="122061"/>
                  </a:lnTo>
                  <a:close/>
                  <a:moveTo>
                    <a:pt x="114478" y="122061"/>
                  </a:moveTo>
                  <a:lnTo>
                    <a:pt x="114478" y="128146"/>
                  </a:lnTo>
                  <a:lnTo>
                    <a:pt x="108091" y="128146"/>
                  </a:lnTo>
                  <a:lnTo>
                    <a:pt x="108091" y="122061"/>
                  </a:lnTo>
                  <a:close/>
                  <a:moveTo>
                    <a:pt x="121223" y="122061"/>
                  </a:moveTo>
                  <a:lnTo>
                    <a:pt x="121223" y="128146"/>
                  </a:lnTo>
                  <a:lnTo>
                    <a:pt x="114817" y="128146"/>
                  </a:lnTo>
                  <a:lnTo>
                    <a:pt x="114817" y="122061"/>
                  </a:lnTo>
                  <a:close/>
                  <a:moveTo>
                    <a:pt x="127950" y="122061"/>
                  </a:moveTo>
                  <a:lnTo>
                    <a:pt x="127950" y="128146"/>
                  </a:lnTo>
                  <a:lnTo>
                    <a:pt x="121562" y="128146"/>
                  </a:lnTo>
                  <a:lnTo>
                    <a:pt x="121562" y="122061"/>
                  </a:lnTo>
                  <a:close/>
                  <a:moveTo>
                    <a:pt x="134694" y="122061"/>
                  </a:moveTo>
                  <a:lnTo>
                    <a:pt x="134694" y="128146"/>
                  </a:lnTo>
                  <a:lnTo>
                    <a:pt x="128289" y="128146"/>
                  </a:lnTo>
                  <a:lnTo>
                    <a:pt x="128289" y="122061"/>
                  </a:lnTo>
                  <a:close/>
                  <a:moveTo>
                    <a:pt x="141421" y="122061"/>
                  </a:moveTo>
                  <a:lnTo>
                    <a:pt x="141421" y="128146"/>
                  </a:lnTo>
                  <a:lnTo>
                    <a:pt x="135033" y="128146"/>
                  </a:lnTo>
                  <a:lnTo>
                    <a:pt x="135033" y="122061"/>
                  </a:lnTo>
                  <a:close/>
                  <a:moveTo>
                    <a:pt x="148148" y="122061"/>
                  </a:moveTo>
                  <a:lnTo>
                    <a:pt x="148148" y="128146"/>
                  </a:lnTo>
                  <a:lnTo>
                    <a:pt x="141760" y="128146"/>
                  </a:lnTo>
                  <a:lnTo>
                    <a:pt x="141760" y="122061"/>
                  </a:lnTo>
                  <a:close/>
                  <a:moveTo>
                    <a:pt x="154892" y="122061"/>
                  </a:moveTo>
                  <a:lnTo>
                    <a:pt x="154892" y="128146"/>
                  </a:lnTo>
                  <a:lnTo>
                    <a:pt x="148487" y="128146"/>
                  </a:lnTo>
                  <a:lnTo>
                    <a:pt x="148487" y="122061"/>
                  </a:lnTo>
                  <a:close/>
                  <a:moveTo>
                    <a:pt x="161619" y="122061"/>
                  </a:moveTo>
                  <a:lnTo>
                    <a:pt x="161619" y="128146"/>
                  </a:lnTo>
                  <a:lnTo>
                    <a:pt x="155231" y="128146"/>
                  </a:lnTo>
                  <a:lnTo>
                    <a:pt x="155231" y="122061"/>
                  </a:lnTo>
                  <a:close/>
                  <a:moveTo>
                    <a:pt x="168363" y="122061"/>
                  </a:moveTo>
                  <a:lnTo>
                    <a:pt x="168363" y="128146"/>
                  </a:lnTo>
                  <a:lnTo>
                    <a:pt x="161958" y="128146"/>
                  </a:lnTo>
                  <a:lnTo>
                    <a:pt x="161958" y="122061"/>
                  </a:lnTo>
                  <a:close/>
                  <a:moveTo>
                    <a:pt x="175090" y="122061"/>
                  </a:moveTo>
                  <a:lnTo>
                    <a:pt x="175090" y="128146"/>
                  </a:lnTo>
                  <a:lnTo>
                    <a:pt x="168702" y="128146"/>
                  </a:lnTo>
                  <a:lnTo>
                    <a:pt x="168702" y="122061"/>
                  </a:lnTo>
                  <a:close/>
                  <a:moveTo>
                    <a:pt x="181834" y="122061"/>
                  </a:moveTo>
                  <a:lnTo>
                    <a:pt x="181834" y="128146"/>
                  </a:lnTo>
                  <a:lnTo>
                    <a:pt x="175429" y="128146"/>
                  </a:lnTo>
                  <a:lnTo>
                    <a:pt x="175429" y="122061"/>
                  </a:lnTo>
                  <a:close/>
                  <a:moveTo>
                    <a:pt x="188561" y="122061"/>
                  </a:moveTo>
                  <a:lnTo>
                    <a:pt x="188561" y="128146"/>
                  </a:lnTo>
                  <a:lnTo>
                    <a:pt x="182173" y="128146"/>
                  </a:lnTo>
                  <a:lnTo>
                    <a:pt x="182173" y="122061"/>
                  </a:lnTo>
                  <a:close/>
                  <a:moveTo>
                    <a:pt x="195288" y="122061"/>
                  </a:moveTo>
                  <a:lnTo>
                    <a:pt x="195288" y="128146"/>
                  </a:lnTo>
                  <a:lnTo>
                    <a:pt x="188900" y="128146"/>
                  </a:lnTo>
                  <a:lnTo>
                    <a:pt x="188900" y="122061"/>
                  </a:lnTo>
                  <a:close/>
                  <a:moveTo>
                    <a:pt x="202032" y="122061"/>
                  </a:moveTo>
                  <a:lnTo>
                    <a:pt x="202032" y="128146"/>
                  </a:lnTo>
                  <a:lnTo>
                    <a:pt x="195627" y="128146"/>
                  </a:lnTo>
                  <a:lnTo>
                    <a:pt x="195627" y="122061"/>
                  </a:lnTo>
                  <a:close/>
                  <a:moveTo>
                    <a:pt x="208759" y="122061"/>
                  </a:moveTo>
                  <a:lnTo>
                    <a:pt x="208759" y="128146"/>
                  </a:lnTo>
                  <a:lnTo>
                    <a:pt x="202371" y="128146"/>
                  </a:lnTo>
                  <a:lnTo>
                    <a:pt x="202371" y="122061"/>
                  </a:lnTo>
                  <a:close/>
                  <a:moveTo>
                    <a:pt x="215504" y="122061"/>
                  </a:moveTo>
                  <a:lnTo>
                    <a:pt x="215504" y="128146"/>
                  </a:lnTo>
                  <a:lnTo>
                    <a:pt x="209098" y="128146"/>
                  </a:lnTo>
                  <a:lnTo>
                    <a:pt x="209098" y="122061"/>
                  </a:lnTo>
                  <a:close/>
                  <a:moveTo>
                    <a:pt x="222230" y="122061"/>
                  </a:moveTo>
                  <a:lnTo>
                    <a:pt x="222230" y="128146"/>
                  </a:lnTo>
                  <a:lnTo>
                    <a:pt x="215843" y="128146"/>
                  </a:lnTo>
                  <a:lnTo>
                    <a:pt x="215843" y="122061"/>
                  </a:lnTo>
                  <a:close/>
                  <a:moveTo>
                    <a:pt x="228975" y="122061"/>
                  </a:moveTo>
                  <a:lnTo>
                    <a:pt x="228975" y="128146"/>
                  </a:lnTo>
                  <a:lnTo>
                    <a:pt x="222569" y="128146"/>
                  </a:lnTo>
                  <a:lnTo>
                    <a:pt x="222569" y="122061"/>
                  </a:lnTo>
                  <a:close/>
                  <a:moveTo>
                    <a:pt x="235701" y="122061"/>
                  </a:moveTo>
                  <a:lnTo>
                    <a:pt x="235701" y="128146"/>
                  </a:lnTo>
                  <a:lnTo>
                    <a:pt x="229296" y="128146"/>
                  </a:lnTo>
                  <a:lnTo>
                    <a:pt x="229296" y="122061"/>
                  </a:lnTo>
                  <a:close/>
                  <a:moveTo>
                    <a:pt x="242428" y="122061"/>
                  </a:moveTo>
                  <a:lnTo>
                    <a:pt x="242428" y="128146"/>
                  </a:lnTo>
                  <a:lnTo>
                    <a:pt x="236040" y="128146"/>
                  </a:lnTo>
                  <a:lnTo>
                    <a:pt x="236040" y="122061"/>
                  </a:lnTo>
                  <a:close/>
                  <a:moveTo>
                    <a:pt x="249173" y="122061"/>
                  </a:moveTo>
                  <a:lnTo>
                    <a:pt x="249173" y="128146"/>
                  </a:lnTo>
                  <a:lnTo>
                    <a:pt x="242767" y="128146"/>
                  </a:lnTo>
                  <a:lnTo>
                    <a:pt x="242767" y="122061"/>
                  </a:lnTo>
                  <a:close/>
                  <a:moveTo>
                    <a:pt x="255899" y="122061"/>
                  </a:moveTo>
                  <a:lnTo>
                    <a:pt x="255899" y="128146"/>
                  </a:lnTo>
                  <a:lnTo>
                    <a:pt x="249512" y="128146"/>
                  </a:lnTo>
                  <a:lnTo>
                    <a:pt x="249512" y="122061"/>
                  </a:lnTo>
                  <a:close/>
                  <a:moveTo>
                    <a:pt x="262644" y="122061"/>
                  </a:moveTo>
                  <a:lnTo>
                    <a:pt x="262644" y="128146"/>
                  </a:lnTo>
                  <a:lnTo>
                    <a:pt x="256238" y="128146"/>
                  </a:lnTo>
                  <a:lnTo>
                    <a:pt x="256238" y="122061"/>
                  </a:lnTo>
                  <a:close/>
                  <a:moveTo>
                    <a:pt x="269370" y="122061"/>
                  </a:moveTo>
                  <a:lnTo>
                    <a:pt x="269370" y="128146"/>
                  </a:lnTo>
                  <a:lnTo>
                    <a:pt x="262983" y="128146"/>
                  </a:lnTo>
                  <a:lnTo>
                    <a:pt x="262983" y="122061"/>
                  </a:lnTo>
                  <a:close/>
                  <a:moveTo>
                    <a:pt x="276115" y="122061"/>
                  </a:moveTo>
                  <a:lnTo>
                    <a:pt x="276115" y="128146"/>
                  </a:lnTo>
                  <a:lnTo>
                    <a:pt x="269709" y="128146"/>
                  </a:lnTo>
                  <a:lnTo>
                    <a:pt x="269709" y="122061"/>
                  </a:lnTo>
                  <a:close/>
                  <a:moveTo>
                    <a:pt x="282842" y="122061"/>
                  </a:moveTo>
                  <a:lnTo>
                    <a:pt x="282842" y="128146"/>
                  </a:lnTo>
                  <a:lnTo>
                    <a:pt x="276436" y="128146"/>
                  </a:lnTo>
                  <a:lnTo>
                    <a:pt x="276436" y="122061"/>
                  </a:lnTo>
                  <a:close/>
                  <a:moveTo>
                    <a:pt x="6745" y="128467"/>
                  </a:moveTo>
                  <a:lnTo>
                    <a:pt x="6745" y="134551"/>
                  </a:lnTo>
                  <a:lnTo>
                    <a:pt x="339" y="134551"/>
                  </a:lnTo>
                  <a:lnTo>
                    <a:pt x="339" y="128467"/>
                  </a:lnTo>
                  <a:close/>
                  <a:moveTo>
                    <a:pt x="13471" y="128467"/>
                  </a:moveTo>
                  <a:lnTo>
                    <a:pt x="13471" y="134551"/>
                  </a:lnTo>
                  <a:lnTo>
                    <a:pt x="7066" y="134551"/>
                  </a:lnTo>
                  <a:lnTo>
                    <a:pt x="7066" y="128467"/>
                  </a:lnTo>
                  <a:close/>
                  <a:moveTo>
                    <a:pt x="20198" y="128467"/>
                  </a:moveTo>
                  <a:lnTo>
                    <a:pt x="20198" y="134551"/>
                  </a:lnTo>
                  <a:lnTo>
                    <a:pt x="13810" y="134551"/>
                  </a:lnTo>
                  <a:lnTo>
                    <a:pt x="13810" y="128467"/>
                  </a:lnTo>
                  <a:close/>
                  <a:moveTo>
                    <a:pt x="26942" y="128467"/>
                  </a:moveTo>
                  <a:lnTo>
                    <a:pt x="26942" y="134551"/>
                  </a:lnTo>
                  <a:lnTo>
                    <a:pt x="20537" y="134551"/>
                  </a:lnTo>
                  <a:lnTo>
                    <a:pt x="20537" y="128467"/>
                  </a:lnTo>
                  <a:close/>
                  <a:moveTo>
                    <a:pt x="33669" y="128467"/>
                  </a:moveTo>
                  <a:lnTo>
                    <a:pt x="33669" y="134551"/>
                  </a:lnTo>
                  <a:lnTo>
                    <a:pt x="27281" y="134551"/>
                  </a:lnTo>
                  <a:lnTo>
                    <a:pt x="27281" y="128467"/>
                  </a:lnTo>
                  <a:close/>
                  <a:moveTo>
                    <a:pt x="40414" y="128467"/>
                  </a:moveTo>
                  <a:lnTo>
                    <a:pt x="40414" y="134551"/>
                  </a:lnTo>
                  <a:lnTo>
                    <a:pt x="34008" y="134551"/>
                  </a:lnTo>
                  <a:lnTo>
                    <a:pt x="34008" y="128467"/>
                  </a:lnTo>
                  <a:close/>
                  <a:moveTo>
                    <a:pt x="47140" y="128467"/>
                  </a:moveTo>
                  <a:lnTo>
                    <a:pt x="47140" y="134551"/>
                  </a:lnTo>
                  <a:lnTo>
                    <a:pt x="40753" y="134551"/>
                  </a:lnTo>
                  <a:lnTo>
                    <a:pt x="40753" y="128467"/>
                  </a:lnTo>
                  <a:close/>
                  <a:moveTo>
                    <a:pt x="53885" y="128467"/>
                  </a:moveTo>
                  <a:lnTo>
                    <a:pt x="53885" y="134551"/>
                  </a:lnTo>
                  <a:lnTo>
                    <a:pt x="47479" y="134551"/>
                  </a:lnTo>
                  <a:lnTo>
                    <a:pt x="47479" y="128467"/>
                  </a:lnTo>
                  <a:close/>
                  <a:moveTo>
                    <a:pt x="60611" y="128467"/>
                  </a:moveTo>
                  <a:lnTo>
                    <a:pt x="60611" y="134551"/>
                  </a:lnTo>
                  <a:lnTo>
                    <a:pt x="54206" y="134551"/>
                  </a:lnTo>
                  <a:lnTo>
                    <a:pt x="54206" y="128467"/>
                  </a:lnTo>
                  <a:close/>
                  <a:moveTo>
                    <a:pt x="67338" y="128467"/>
                  </a:moveTo>
                  <a:lnTo>
                    <a:pt x="67338" y="134551"/>
                  </a:lnTo>
                  <a:lnTo>
                    <a:pt x="60950" y="134551"/>
                  </a:lnTo>
                  <a:lnTo>
                    <a:pt x="60950" y="128467"/>
                  </a:lnTo>
                  <a:close/>
                  <a:moveTo>
                    <a:pt x="74083" y="128467"/>
                  </a:moveTo>
                  <a:lnTo>
                    <a:pt x="74083" y="134551"/>
                  </a:lnTo>
                  <a:lnTo>
                    <a:pt x="67677" y="134551"/>
                  </a:lnTo>
                  <a:lnTo>
                    <a:pt x="67677" y="128467"/>
                  </a:lnTo>
                  <a:close/>
                  <a:moveTo>
                    <a:pt x="80809" y="128467"/>
                  </a:moveTo>
                  <a:lnTo>
                    <a:pt x="80809" y="134551"/>
                  </a:lnTo>
                  <a:lnTo>
                    <a:pt x="74422" y="134551"/>
                  </a:lnTo>
                  <a:lnTo>
                    <a:pt x="74422" y="128467"/>
                  </a:lnTo>
                  <a:close/>
                  <a:moveTo>
                    <a:pt x="87554" y="128467"/>
                  </a:moveTo>
                  <a:lnTo>
                    <a:pt x="87554" y="134551"/>
                  </a:lnTo>
                  <a:lnTo>
                    <a:pt x="81148" y="134551"/>
                  </a:lnTo>
                  <a:lnTo>
                    <a:pt x="81148" y="128467"/>
                  </a:lnTo>
                  <a:close/>
                  <a:moveTo>
                    <a:pt x="94281" y="128467"/>
                  </a:moveTo>
                  <a:lnTo>
                    <a:pt x="94281" y="134551"/>
                  </a:lnTo>
                  <a:lnTo>
                    <a:pt x="87893" y="134551"/>
                  </a:lnTo>
                  <a:lnTo>
                    <a:pt x="87893" y="128467"/>
                  </a:lnTo>
                  <a:close/>
                  <a:moveTo>
                    <a:pt x="101007" y="128467"/>
                  </a:moveTo>
                  <a:lnTo>
                    <a:pt x="101007" y="134551"/>
                  </a:lnTo>
                  <a:lnTo>
                    <a:pt x="94620" y="134551"/>
                  </a:lnTo>
                  <a:lnTo>
                    <a:pt x="94620" y="128467"/>
                  </a:lnTo>
                  <a:close/>
                  <a:moveTo>
                    <a:pt x="107752" y="128467"/>
                  </a:moveTo>
                  <a:lnTo>
                    <a:pt x="107752" y="134551"/>
                  </a:lnTo>
                  <a:lnTo>
                    <a:pt x="101346" y="134551"/>
                  </a:lnTo>
                  <a:lnTo>
                    <a:pt x="101346" y="128467"/>
                  </a:lnTo>
                  <a:close/>
                  <a:moveTo>
                    <a:pt x="114478" y="128467"/>
                  </a:moveTo>
                  <a:lnTo>
                    <a:pt x="114478" y="134551"/>
                  </a:lnTo>
                  <a:lnTo>
                    <a:pt x="108091" y="134551"/>
                  </a:lnTo>
                  <a:lnTo>
                    <a:pt x="108091" y="128467"/>
                  </a:lnTo>
                  <a:close/>
                  <a:moveTo>
                    <a:pt x="121223" y="128467"/>
                  </a:moveTo>
                  <a:lnTo>
                    <a:pt x="121223" y="134551"/>
                  </a:lnTo>
                  <a:lnTo>
                    <a:pt x="114817" y="134551"/>
                  </a:lnTo>
                  <a:lnTo>
                    <a:pt x="114817" y="128467"/>
                  </a:lnTo>
                  <a:close/>
                  <a:moveTo>
                    <a:pt x="127950" y="128467"/>
                  </a:moveTo>
                  <a:lnTo>
                    <a:pt x="127950" y="134551"/>
                  </a:lnTo>
                  <a:lnTo>
                    <a:pt x="121562" y="134551"/>
                  </a:lnTo>
                  <a:lnTo>
                    <a:pt x="121562" y="128467"/>
                  </a:lnTo>
                  <a:close/>
                  <a:moveTo>
                    <a:pt x="134694" y="128467"/>
                  </a:moveTo>
                  <a:lnTo>
                    <a:pt x="134694" y="134551"/>
                  </a:lnTo>
                  <a:lnTo>
                    <a:pt x="128289" y="134551"/>
                  </a:lnTo>
                  <a:lnTo>
                    <a:pt x="128289" y="128467"/>
                  </a:lnTo>
                  <a:close/>
                  <a:moveTo>
                    <a:pt x="141421" y="128467"/>
                  </a:moveTo>
                  <a:lnTo>
                    <a:pt x="141421" y="134551"/>
                  </a:lnTo>
                  <a:lnTo>
                    <a:pt x="135033" y="134551"/>
                  </a:lnTo>
                  <a:lnTo>
                    <a:pt x="135033" y="128467"/>
                  </a:lnTo>
                  <a:close/>
                  <a:moveTo>
                    <a:pt x="148148" y="128467"/>
                  </a:moveTo>
                  <a:lnTo>
                    <a:pt x="148148" y="134551"/>
                  </a:lnTo>
                  <a:lnTo>
                    <a:pt x="141760" y="134551"/>
                  </a:lnTo>
                  <a:lnTo>
                    <a:pt x="141760" y="128467"/>
                  </a:lnTo>
                  <a:close/>
                  <a:moveTo>
                    <a:pt x="154892" y="128467"/>
                  </a:moveTo>
                  <a:lnTo>
                    <a:pt x="154892" y="134551"/>
                  </a:lnTo>
                  <a:lnTo>
                    <a:pt x="148487" y="134551"/>
                  </a:lnTo>
                  <a:lnTo>
                    <a:pt x="148487" y="128467"/>
                  </a:lnTo>
                  <a:close/>
                  <a:moveTo>
                    <a:pt x="161619" y="128467"/>
                  </a:moveTo>
                  <a:lnTo>
                    <a:pt x="161619" y="134551"/>
                  </a:lnTo>
                  <a:lnTo>
                    <a:pt x="155231" y="134551"/>
                  </a:lnTo>
                  <a:lnTo>
                    <a:pt x="155231" y="128467"/>
                  </a:lnTo>
                  <a:close/>
                  <a:moveTo>
                    <a:pt x="168363" y="128467"/>
                  </a:moveTo>
                  <a:lnTo>
                    <a:pt x="168363" y="134551"/>
                  </a:lnTo>
                  <a:lnTo>
                    <a:pt x="161958" y="134551"/>
                  </a:lnTo>
                  <a:lnTo>
                    <a:pt x="161958" y="128467"/>
                  </a:lnTo>
                  <a:close/>
                  <a:moveTo>
                    <a:pt x="175090" y="128467"/>
                  </a:moveTo>
                  <a:lnTo>
                    <a:pt x="175090" y="134551"/>
                  </a:lnTo>
                  <a:lnTo>
                    <a:pt x="168702" y="134551"/>
                  </a:lnTo>
                  <a:lnTo>
                    <a:pt x="168702" y="128467"/>
                  </a:lnTo>
                  <a:close/>
                  <a:moveTo>
                    <a:pt x="181834" y="128467"/>
                  </a:moveTo>
                  <a:lnTo>
                    <a:pt x="181834" y="134551"/>
                  </a:lnTo>
                  <a:lnTo>
                    <a:pt x="175429" y="134551"/>
                  </a:lnTo>
                  <a:lnTo>
                    <a:pt x="175429" y="128467"/>
                  </a:lnTo>
                  <a:close/>
                  <a:moveTo>
                    <a:pt x="188561" y="128467"/>
                  </a:moveTo>
                  <a:lnTo>
                    <a:pt x="188561" y="134551"/>
                  </a:lnTo>
                  <a:lnTo>
                    <a:pt x="182173" y="134551"/>
                  </a:lnTo>
                  <a:lnTo>
                    <a:pt x="182173" y="128467"/>
                  </a:lnTo>
                  <a:close/>
                  <a:moveTo>
                    <a:pt x="195288" y="128467"/>
                  </a:moveTo>
                  <a:lnTo>
                    <a:pt x="195288" y="134551"/>
                  </a:lnTo>
                  <a:lnTo>
                    <a:pt x="188900" y="134551"/>
                  </a:lnTo>
                  <a:lnTo>
                    <a:pt x="188900" y="128467"/>
                  </a:lnTo>
                  <a:close/>
                  <a:moveTo>
                    <a:pt x="202032" y="128467"/>
                  </a:moveTo>
                  <a:lnTo>
                    <a:pt x="202032" y="134551"/>
                  </a:lnTo>
                  <a:lnTo>
                    <a:pt x="195627" y="134551"/>
                  </a:lnTo>
                  <a:lnTo>
                    <a:pt x="195627" y="128467"/>
                  </a:lnTo>
                  <a:close/>
                  <a:moveTo>
                    <a:pt x="208759" y="128467"/>
                  </a:moveTo>
                  <a:lnTo>
                    <a:pt x="208759" y="134551"/>
                  </a:lnTo>
                  <a:lnTo>
                    <a:pt x="202371" y="134551"/>
                  </a:lnTo>
                  <a:lnTo>
                    <a:pt x="202371" y="128467"/>
                  </a:lnTo>
                  <a:close/>
                  <a:moveTo>
                    <a:pt x="215504" y="128467"/>
                  </a:moveTo>
                  <a:lnTo>
                    <a:pt x="215504" y="134551"/>
                  </a:lnTo>
                  <a:lnTo>
                    <a:pt x="209098" y="134551"/>
                  </a:lnTo>
                  <a:lnTo>
                    <a:pt x="209098" y="128467"/>
                  </a:lnTo>
                  <a:close/>
                  <a:moveTo>
                    <a:pt x="222230" y="128467"/>
                  </a:moveTo>
                  <a:lnTo>
                    <a:pt x="222230" y="134551"/>
                  </a:lnTo>
                  <a:lnTo>
                    <a:pt x="215843" y="134551"/>
                  </a:lnTo>
                  <a:lnTo>
                    <a:pt x="215843" y="128467"/>
                  </a:lnTo>
                  <a:close/>
                  <a:moveTo>
                    <a:pt x="228975" y="128467"/>
                  </a:moveTo>
                  <a:lnTo>
                    <a:pt x="228975" y="134551"/>
                  </a:lnTo>
                  <a:lnTo>
                    <a:pt x="222569" y="134551"/>
                  </a:lnTo>
                  <a:lnTo>
                    <a:pt x="222569" y="128467"/>
                  </a:lnTo>
                  <a:close/>
                  <a:moveTo>
                    <a:pt x="235701" y="128467"/>
                  </a:moveTo>
                  <a:lnTo>
                    <a:pt x="235701" y="134551"/>
                  </a:lnTo>
                  <a:lnTo>
                    <a:pt x="229296" y="134551"/>
                  </a:lnTo>
                  <a:lnTo>
                    <a:pt x="229296" y="128467"/>
                  </a:lnTo>
                  <a:close/>
                  <a:moveTo>
                    <a:pt x="242428" y="128467"/>
                  </a:moveTo>
                  <a:lnTo>
                    <a:pt x="242428" y="134551"/>
                  </a:lnTo>
                  <a:lnTo>
                    <a:pt x="236040" y="134551"/>
                  </a:lnTo>
                  <a:lnTo>
                    <a:pt x="236040" y="128467"/>
                  </a:lnTo>
                  <a:close/>
                  <a:moveTo>
                    <a:pt x="249173" y="128467"/>
                  </a:moveTo>
                  <a:lnTo>
                    <a:pt x="249173" y="134551"/>
                  </a:lnTo>
                  <a:lnTo>
                    <a:pt x="242767" y="134551"/>
                  </a:lnTo>
                  <a:lnTo>
                    <a:pt x="242767" y="128467"/>
                  </a:lnTo>
                  <a:close/>
                  <a:moveTo>
                    <a:pt x="255899" y="128467"/>
                  </a:moveTo>
                  <a:lnTo>
                    <a:pt x="255899" y="134551"/>
                  </a:lnTo>
                  <a:lnTo>
                    <a:pt x="249512" y="134551"/>
                  </a:lnTo>
                  <a:lnTo>
                    <a:pt x="249512" y="128467"/>
                  </a:lnTo>
                  <a:close/>
                  <a:moveTo>
                    <a:pt x="262644" y="128467"/>
                  </a:moveTo>
                  <a:lnTo>
                    <a:pt x="262644" y="134551"/>
                  </a:lnTo>
                  <a:lnTo>
                    <a:pt x="256238" y="134551"/>
                  </a:lnTo>
                  <a:lnTo>
                    <a:pt x="256238" y="128467"/>
                  </a:lnTo>
                  <a:close/>
                  <a:moveTo>
                    <a:pt x="269370" y="128467"/>
                  </a:moveTo>
                  <a:lnTo>
                    <a:pt x="269370" y="134551"/>
                  </a:lnTo>
                  <a:lnTo>
                    <a:pt x="262983" y="134551"/>
                  </a:lnTo>
                  <a:lnTo>
                    <a:pt x="262983" y="128467"/>
                  </a:lnTo>
                  <a:close/>
                  <a:moveTo>
                    <a:pt x="276115" y="128467"/>
                  </a:moveTo>
                  <a:lnTo>
                    <a:pt x="276115" y="134551"/>
                  </a:lnTo>
                  <a:lnTo>
                    <a:pt x="269709" y="134551"/>
                  </a:lnTo>
                  <a:lnTo>
                    <a:pt x="269709" y="128467"/>
                  </a:lnTo>
                  <a:close/>
                  <a:moveTo>
                    <a:pt x="282842" y="128467"/>
                  </a:moveTo>
                  <a:lnTo>
                    <a:pt x="282842" y="134551"/>
                  </a:lnTo>
                  <a:lnTo>
                    <a:pt x="276436" y="134551"/>
                  </a:lnTo>
                  <a:lnTo>
                    <a:pt x="276436" y="128467"/>
                  </a:lnTo>
                  <a:close/>
                  <a:moveTo>
                    <a:pt x="6745" y="134872"/>
                  </a:moveTo>
                  <a:lnTo>
                    <a:pt x="6745" y="140957"/>
                  </a:lnTo>
                  <a:lnTo>
                    <a:pt x="339" y="140957"/>
                  </a:lnTo>
                  <a:lnTo>
                    <a:pt x="339" y="134872"/>
                  </a:lnTo>
                  <a:close/>
                  <a:moveTo>
                    <a:pt x="13471" y="134872"/>
                  </a:moveTo>
                  <a:lnTo>
                    <a:pt x="13471" y="140957"/>
                  </a:lnTo>
                  <a:lnTo>
                    <a:pt x="7066" y="140957"/>
                  </a:lnTo>
                  <a:lnTo>
                    <a:pt x="7066" y="134872"/>
                  </a:lnTo>
                  <a:close/>
                  <a:moveTo>
                    <a:pt x="20198" y="134872"/>
                  </a:moveTo>
                  <a:lnTo>
                    <a:pt x="20198" y="140957"/>
                  </a:lnTo>
                  <a:lnTo>
                    <a:pt x="13810" y="140957"/>
                  </a:lnTo>
                  <a:lnTo>
                    <a:pt x="13810" y="134872"/>
                  </a:lnTo>
                  <a:close/>
                  <a:moveTo>
                    <a:pt x="26942" y="134872"/>
                  </a:moveTo>
                  <a:lnTo>
                    <a:pt x="26942" y="140957"/>
                  </a:lnTo>
                  <a:lnTo>
                    <a:pt x="20537" y="140957"/>
                  </a:lnTo>
                  <a:lnTo>
                    <a:pt x="20537" y="134872"/>
                  </a:lnTo>
                  <a:close/>
                  <a:moveTo>
                    <a:pt x="33669" y="134872"/>
                  </a:moveTo>
                  <a:lnTo>
                    <a:pt x="33669" y="140957"/>
                  </a:lnTo>
                  <a:lnTo>
                    <a:pt x="27281" y="140957"/>
                  </a:lnTo>
                  <a:lnTo>
                    <a:pt x="27281" y="134872"/>
                  </a:lnTo>
                  <a:close/>
                  <a:moveTo>
                    <a:pt x="40414" y="134872"/>
                  </a:moveTo>
                  <a:lnTo>
                    <a:pt x="40414" y="140957"/>
                  </a:lnTo>
                  <a:lnTo>
                    <a:pt x="34008" y="140957"/>
                  </a:lnTo>
                  <a:lnTo>
                    <a:pt x="34008" y="134872"/>
                  </a:lnTo>
                  <a:close/>
                  <a:moveTo>
                    <a:pt x="47140" y="134872"/>
                  </a:moveTo>
                  <a:lnTo>
                    <a:pt x="47140" y="140957"/>
                  </a:lnTo>
                  <a:lnTo>
                    <a:pt x="40753" y="140957"/>
                  </a:lnTo>
                  <a:lnTo>
                    <a:pt x="40753" y="134872"/>
                  </a:lnTo>
                  <a:close/>
                  <a:moveTo>
                    <a:pt x="53885" y="134872"/>
                  </a:moveTo>
                  <a:lnTo>
                    <a:pt x="53885" y="140957"/>
                  </a:lnTo>
                  <a:lnTo>
                    <a:pt x="47479" y="140957"/>
                  </a:lnTo>
                  <a:lnTo>
                    <a:pt x="47479" y="134872"/>
                  </a:lnTo>
                  <a:close/>
                  <a:moveTo>
                    <a:pt x="60611" y="134872"/>
                  </a:moveTo>
                  <a:lnTo>
                    <a:pt x="60611" y="140957"/>
                  </a:lnTo>
                  <a:lnTo>
                    <a:pt x="54206" y="140957"/>
                  </a:lnTo>
                  <a:lnTo>
                    <a:pt x="54206" y="134872"/>
                  </a:lnTo>
                  <a:close/>
                  <a:moveTo>
                    <a:pt x="67338" y="134872"/>
                  </a:moveTo>
                  <a:lnTo>
                    <a:pt x="67338" y="140957"/>
                  </a:lnTo>
                  <a:lnTo>
                    <a:pt x="60950" y="140957"/>
                  </a:lnTo>
                  <a:lnTo>
                    <a:pt x="60950" y="134872"/>
                  </a:lnTo>
                  <a:close/>
                  <a:moveTo>
                    <a:pt x="74083" y="134872"/>
                  </a:moveTo>
                  <a:lnTo>
                    <a:pt x="74083" y="140957"/>
                  </a:lnTo>
                  <a:lnTo>
                    <a:pt x="67677" y="140957"/>
                  </a:lnTo>
                  <a:lnTo>
                    <a:pt x="67677" y="134872"/>
                  </a:lnTo>
                  <a:close/>
                  <a:moveTo>
                    <a:pt x="80809" y="134872"/>
                  </a:moveTo>
                  <a:lnTo>
                    <a:pt x="80809" y="140957"/>
                  </a:lnTo>
                  <a:lnTo>
                    <a:pt x="74422" y="140957"/>
                  </a:lnTo>
                  <a:lnTo>
                    <a:pt x="74422" y="134872"/>
                  </a:lnTo>
                  <a:close/>
                  <a:moveTo>
                    <a:pt x="87554" y="134872"/>
                  </a:moveTo>
                  <a:lnTo>
                    <a:pt x="87554" y="140957"/>
                  </a:lnTo>
                  <a:lnTo>
                    <a:pt x="81148" y="140957"/>
                  </a:lnTo>
                  <a:lnTo>
                    <a:pt x="81148" y="134872"/>
                  </a:lnTo>
                  <a:close/>
                  <a:moveTo>
                    <a:pt x="94281" y="134872"/>
                  </a:moveTo>
                  <a:lnTo>
                    <a:pt x="94281" y="140957"/>
                  </a:lnTo>
                  <a:lnTo>
                    <a:pt x="87893" y="140957"/>
                  </a:lnTo>
                  <a:lnTo>
                    <a:pt x="87893" y="134872"/>
                  </a:lnTo>
                  <a:close/>
                  <a:moveTo>
                    <a:pt x="101007" y="134872"/>
                  </a:moveTo>
                  <a:lnTo>
                    <a:pt x="101007" y="140957"/>
                  </a:lnTo>
                  <a:lnTo>
                    <a:pt x="94620" y="140957"/>
                  </a:lnTo>
                  <a:lnTo>
                    <a:pt x="94620" y="134872"/>
                  </a:lnTo>
                  <a:close/>
                  <a:moveTo>
                    <a:pt x="107752" y="134872"/>
                  </a:moveTo>
                  <a:lnTo>
                    <a:pt x="107752" y="140957"/>
                  </a:lnTo>
                  <a:lnTo>
                    <a:pt x="101346" y="140957"/>
                  </a:lnTo>
                  <a:lnTo>
                    <a:pt x="101346" y="134872"/>
                  </a:lnTo>
                  <a:close/>
                  <a:moveTo>
                    <a:pt x="114478" y="134872"/>
                  </a:moveTo>
                  <a:lnTo>
                    <a:pt x="114478" y="140957"/>
                  </a:lnTo>
                  <a:lnTo>
                    <a:pt x="108091" y="140957"/>
                  </a:lnTo>
                  <a:lnTo>
                    <a:pt x="108091" y="134872"/>
                  </a:lnTo>
                  <a:close/>
                  <a:moveTo>
                    <a:pt x="121223" y="134872"/>
                  </a:moveTo>
                  <a:lnTo>
                    <a:pt x="121223" y="140957"/>
                  </a:lnTo>
                  <a:lnTo>
                    <a:pt x="114817" y="140957"/>
                  </a:lnTo>
                  <a:lnTo>
                    <a:pt x="114817" y="134872"/>
                  </a:lnTo>
                  <a:close/>
                  <a:moveTo>
                    <a:pt x="127950" y="134872"/>
                  </a:moveTo>
                  <a:lnTo>
                    <a:pt x="127950" y="140957"/>
                  </a:lnTo>
                  <a:lnTo>
                    <a:pt x="121562" y="140957"/>
                  </a:lnTo>
                  <a:lnTo>
                    <a:pt x="121562" y="134872"/>
                  </a:lnTo>
                  <a:close/>
                  <a:moveTo>
                    <a:pt x="134694" y="134872"/>
                  </a:moveTo>
                  <a:lnTo>
                    <a:pt x="134694" y="140957"/>
                  </a:lnTo>
                  <a:lnTo>
                    <a:pt x="128289" y="140957"/>
                  </a:lnTo>
                  <a:lnTo>
                    <a:pt x="128289" y="134872"/>
                  </a:lnTo>
                  <a:close/>
                  <a:moveTo>
                    <a:pt x="141421" y="134872"/>
                  </a:moveTo>
                  <a:lnTo>
                    <a:pt x="141421" y="140957"/>
                  </a:lnTo>
                  <a:lnTo>
                    <a:pt x="135033" y="140957"/>
                  </a:lnTo>
                  <a:lnTo>
                    <a:pt x="135033" y="134872"/>
                  </a:lnTo>
                  <a:close/>
                  <a:moveTo>
                    <a:pt x="148148" y="134872"/>
                  </a:moveTo>
                  <a:lnTo>
                    <a:pt x="148148" y="140957"/>
                  </a:lnTo>
                  <a:lnTo>
                    <a:pt x="141760" y="140957"/>
                  </a:lnTo>
                  <a:lnTo>
                    <a:pt x="141760" y="134872"/>
                  </a:lnTo>
                  <a:close/>
                  <a:moveTo>
                    <a:pt x="154892" y="134872"/>
                  </a:moveTo>
                  <a:lnTo>
                    <a:pt x="154892" y="140957"/>
                  </a:lnTo>
                  <a:lnTo>
                    <a:pt x="148487" y="140957"/>
                  </a:lnTo>
                  <a:lnTo>
                    <a:pt x="148487" y="134872"/>
                  </a:lnTo>
                  <a:close/>
                  <a:moveTo>
                    <a:pt x="161619" y="134872"/>
                  </a:moveTo>
                  <a:lnTo>
                    <a:pt x="161619" y="140957"/>
                  </a:lnTo>
                  <a:lnTo>
                    <a:pt x="155231" y="140957"/>
                  </a:lnTo>
                  <a:lnTo>
                    <a:pt x="155231" y="134872"/>
                  </a:lnTo>
                  <a:close/>
                  <a:moveTo>
                    <a:pt x="168363" y="134872"/>
                  </a:moveTo>
                  <a:lnTo>
                    <a:pt x="168363" y="140957"/>
                  </a:lnTo>
                  <a:lnTo>
                    <a:pt x="161958" y="140957"/>
                  </a:lnTo>
                  <a:lnTo>
                    <a:pt x="161958" y="134872"/>
                  </a:lnTo>
                  <a:close/>
                  <a:moveTo>
                    <a:pt x="175090" y="134872"/>
                  </a:moveTo>
                  <a:lnTo>
                    <a:pt x="175090" y="140957"/>
                  </a:lnTo>
                  <a:lnTo>
                    <a:pt x="168702" y="140957"/>
                  </a:lnTo>
                  <a:lnTo>
                    <a:pt x="168702" y="134872"/>
                  </a:lnTo>
                  <a:close/>
                  <a:moveTo>
                    <a:pt x="181834" y="134872"/>
                  </a:moveTo>
                  <a:lnTo>
                    <a:pt x="181834" y="140957"/>
                  </a:lnTo>
                  <a:lnTo>
                    <a:pt x="175429" y="140957"/>
                  </a:lnTo>
                  <a:lnTo>
                    <a:pt x="175429" y="134872"/>
                  </a:lnTo>
                  <a:close/>
                  <a:moveTo>
                    <a:pt x="188561" y="134872"/>
                  </a:moveTo>
                  <a:lnTo>
                    <a:pt x="188561" y="140957"/>
                  </a:lnTo>
                  <a:lnTo>
                    <a:pt x="182173" y="140957"/>
                  </a:lnTo>
                  <a:lnTo>
                    <a:pt x="182173" y="134872"/>
                  </a:lnTo>
                  <a:close/>
                  <a:moveTo>
                    <a:pt x="195288" y="134872"/>
                  </a:moveTo>
                  <a:lnTo>
                    <a:pt x="195288" y="140957"/>
                  </a:lnTo>
                  <a:lnTo>
                    <a:pt x="188900" y="140957"/>
                  </a:lnTo>
                  <a:lnTo>
                    <a:pt x="188900" y="134872"/>
                  </a:lnTo>
                  <a:close/>
                  <a:moveTo>
                    <a:pt x="202032" y="134872"/>
                  </a:moveTo>
                  <a:lnTo>
                    <a:pt x="202032" y="140957"/>
                  </a:lnTo>
                  <a:lnTo>
                    <a:pt x="195627" y="140957"/>
                  </a:lnTo>
                  <a:lnTo>
                    <a:pt x="195627" y="134872"/>
                  </a:lnTo>
                  <a:close/>
                  <a:moveTo>
                    <a:pt x="208759" y="134872"/>
                  </a:moveTo>
                  <a:lnTo>
                    <a:pt x="208759" y="140957"/>
                  </a:lnTo>
                  <a:lnTo>
                    <a:pt x="202371" y="140957"/>
                  </a:lnTo>
                  <a:lnTo>
                    <a:pt x="202371" y="134872"/>
                  </a:lnTo>
                  <a:close/>
                  <a:moveTo>
                    <a:pt x="215504" y="134872"/>
                  </a:moveTo>
                  <a:lnTo>
                    <a:pt x="215504" y="140957"/>
                  </a:lnTo>
                  <a:lnTo>
                    <a:pt x="209098" y="140957"/>
                  </a:lnTo>
                  <a:lnTo>
                    <a:pt x="209098" y="134872"/>
                  </a:lnTo>
                  <a:close/>
                  <a:moveTo>
                    <a:pt x="222230" y="134872"/>
                  </a:moveTo>
                  <a:lnTo>
                    <a:pt x="222230" y="140957"/>
                  </a:lnTo>
                  <a:lnTo>
                    <a:pt x="215843" y="140957"/>
                  </a:lnTo>
                  <a:lnTo>
                    <a:pt x="215843" y="134872"/>
                  </a:lnTo>
                  <a:close/>
                  <a:moveTo>
                    <a:pt x="228975" y="134872"/>
                  </a:moveTo>
                  <a:lnTo>
                    <a:pt x="228975" y="140957"/>
                  </a:lnTo>
                  <a:lnTo>
                    <a:pt x="222569" y="140957"/>
                  </a:lnTo>
                  <a:lnTo>
                    <a:pt x="222569" y="134872"/>
                  </a:lnTo>
                  <a:close/>
                  <a:moveTo>
                    <a:pt x="235701" y="134872"/>
                  </a:moveTo>
                  <a:lnTo>
                    <a:pt x="235701" y="140957"/>
                  </a:lnTo>
                  <a:lnTo>
                    <a:pt x="229296" y="140957"/>
                  </a:lnTo>
                  <a:lnTo>
                    <a:pt x="229296" y="134872"/>
                  </a:lnTo>
                  <a:close/>
                  <a:moveTo>
                    <a:pt x="242428" y="134872"/>
                  </a:moveTo>
                  <a:lnTo>
                    <a:pt x="242428" y="140957"/>
                  </a:lnTo>
                  <a:lnTo>
                    <a:pt x="236040" y="140957"/>
                  </a:lnTo>
                  <a:lnTo>
                    <a:pt x="236040" y="134872"/>
                  </a:lnTo>
                  <a:close/>
                  <a:moveTo>
                    <a:pt x="249173" y="134872"/>
                  </a:moveTo>
                  <a:lnTo>
                    <a:pt x="249173" y="140957"/>
                  </a:lnTo>
                  <a:lnTo>
                    <a:pt x="242767" y="140957"/>
                  </a:lnTo>
                  <a:lnTo>
                    <a:pt x="242767" y="134872"/>
                  </a:lnTo>
                  <a:close/>
                  <a:moveTo>
                    <a:pt x="255899" y="134872"/>
                  </a:moveTo>
                  <a:lnTo>
                    <a:pt x="255899" y="140957"/>
                  </a:lnTo>
                  <a:lnTo>
                    <a:pt x="249512" y="140957"/>
                  </a:lnTo>
                  <a:lnTo>
                    <a:pt x="249512" y="134872"/>
                  </a:lnTo>
                  <a:close/>
                  <a:moveTo>
                    <a:pt x="262644" y="134872"/>
                  </a:moveTo>
                  <a:lnTo>
                    <a:pt x="262644" y="140957"/>
                  </a:lnTo>
                  <a:lnTo>
                    <a:pt x="256238" y="140957"/>
                  </a:lnTo>
                  <a:lnTo>
                    <a:pt x="256238" y="134872"/>
                  </a:lnTo>
                  <a:close/>
                  <a:moveTo>
                    <a:pt x="269370" y="134872"/>
                  </a:moveTo>
                  <a:lnTo>
                    <a:pt x="269370" y="140957"/>
                  </a:lnTo>
                  <a:lnTo>
                    <a:pt x="262983" y="140957"/>
                  </a:lnTo>
                  <a:lnTo>
                    <a:pt x="262983" y="134872"/>
                  </a:lnTo>
                  <a:close/>
                  <a:moveTo>
                    <a:pt x="276115" y="134872"/>
                  </a:moveTo>
                  <a:lnTo>
                    <a:pt x="276115" y="140957"/>
                  </a:lnTo>
                  <a:lnTo>
                    <a:pt x="269709" y="140957"/>
                  </a:lnTo>
                  <a:lnTo>
                    <a:pt x="269709" y="134872"/>
                  </a:lnTo>
                  <a:close/>
                  <a:moveTo>
                    <a:pt x="282842" y="134872"/>
                  </a:moveTo>
                  <a:lnTo>
                    <a:pt x="282842" y="140957"/>
                  </a:lnTo>
                  <a:lnTo>
                    <a:pt x="276436" y="140957"/>
                  </a:lnTo>
                  <a:lnTo>
                    <a:pt x="276436" y="134872"/>
                  </a:lnTo>
                  <a:close/>
                  <a:moveTo>
                    <a:pt x="6745" y="141278"/>
                  </a:moveTo>
                  <a:lnTo>
                    <a:pt x="6745" y="147362"/>
                  </a:lnTo>
                  <a:lnTo>
                    <a:pt x="339" y="147362"/>
                  </a:lnTo>
                  <a:lnTo>
                    <a:pt x="339" y="141278"/>
                  </a:lnTo>
                  <a:close/>
                  <a:moveTo>
                    <a:pt x="13471" y="141278"/>
                  </a:moveTo>
                  <a:lnTo>
                    <a:pt x="13471" y="147362"/>
                  </a:lnTo>
                  <a:lnTo>
                    <a:pt x="7066" y="147362"/>
                  </a:lnTo>
                  <a:lnTo>
                    <a:pt x="7066" y="141278"/>
                  </a:lnTo>
                  <a:close/>
                  <a:moveTo>
                    <a:pt x="20198" y="141278"/>
                  </a:moveTo>
                  <a:lnTo>
                    <a:pt x="20198" y="147362"/>
                  </a:lnTo>
                  <a:lnTo>
                    <a:pt x="13810" y="147362"/>
                  </a:lnTo>
                  <a:lnTo>
                    <a:pt x="13810" y="141278"/>
                  </a:lnTo>
                  <a:close/>
                  <a:moveTo>
                    <a:pt x="26942" y="141278"/>
                  </a:moveTo>
                  <a:lnTo>
                    <a:pt x="26942" y="147362"/>
                  </a:lnTo>
                  <a:lnTo>
                    <a:pt x="20537" y="147362"/>
                  </a:lnTo>
                  <a:lnTo>
                    <a:pt x="20537" y="141278"/>
                  </a:lnTo>
                  <a:close/>
                  <a:moveTo>
                    <a:pt x="33669" y="141278"/>
                  </a:moveTo>
                  <a:lnTo>
                    <a:pt x="33669" y="147362"/>
                  </a:lnTo>
                  <a:lnTo>
                    <a:pt x="27281" y="147362"/>
                  </a:lnTo>
                  <a:lnTo>
                    <a:pt x="27281" y="141278"/>
                  </a:lnTo>
                  <a:close/>
                  <a:moveTo>
                    <a:pt x="40414" y="141278"/>
                  </a:moveTo>
                  <a:lnTo>
                    <a:pt x="40414" y="147362"/>
                  </a:lnTo>
                  <a:lnTo>
                    <a:pt x="34008" y="147362"/>
                  </a:lnTo>
                  <a:lnTo>
                    <a:pt x="34008" y="141278"/>
                  </a:lnTo>
                  <a:close/>
                  <a:moveTo>
                    <a:pt x="47140" y="141278"/>
                  </a:moveTo>
                  <a:lnTo>
                    <a:pt x="47140" y="147362"/>
                  </a:lnTo>
                  <a:lnTo>
                    <a:pt x="40753" y="147362"/>
                  </a:lnTo>
                  <a:lnTo>
                    <a:pt x="40753" y="141278"/>
                  </a:lnTo>
                  <a:close/>
                  <a:moveTo>
                    <a:pt x="53885" y="141278"/>
                  </a:moveTo>
                  <a:lnTo>
                    <a:pt x="53885" y="147362"/>
                  </a:lnTo>
                  <a:lnTo>
                    <a:pt x="47479" y="147362"/>
                  </a:lnTo>
                  <a:lnTo>
                    <a:pt x="47479" y="141278"/>
                  </a:lnTo>
                  <a:close/>
                  <a:moveTo>
                    <a:pt x="60611" y="141278"/>
                  </a:moveTo>
                  <a:lnTo>
                    <a:pt x="60611" y="147362"/>
                  </a:lnTo>
                  <a:lnTo>
                    <a:pt x="54206" y="147362"/>
                  </a:lnTo>
                  <a:lnTo>
                    <a:pt x="54206" y="141278"/>
                  </a:lnTo>
                  <a:close/>
                  <a:moveTo>
                    <a:pt x="67338" y="141278"/>
                  </a:moveTo>
                  <a:lnTo>
                    <a:pt x="67338" y="147362"/>
                  </a:lnTo>
                  <a:lnTo>
                    <a:pt x="60950" y="147362"/>
                  </a:lnTo>
                  <a:lnTo>
                    <a:pt x="60950" y="141278"/>
                  </a:lnTo>
                  <a:close/>
                  <a:moveTo>
                    <a:pt x="74083" y="141278"/>
                  </a:moveTo>
                  <a:lnTo>
                    <a:pt x="74083" y="147362"/>
                  </a:lnTo>
                  <a:lnTo>
                    <a:pt x="67677" y="147362"/>
                  </a:lnTo>
                  <a:lnTo>
                    <a:pt x="67677" y="141278"/>
                  </a:lnTo>
                  <a:close/>
                  <a:moveTo>
                    <a:pt x="80809" y="141278"/>
                  </a:moveTo>
                  <a:lnTo>
                    <a:pt x="80809" y="147362"/>
                  </a:lnTo>
                  <a:lnTo>
                    <a:pt x="74422" y="147362"/>
                  </a:lnTo>
                  <a:lnTo>
                    <a:pt x="74422" y="141278"/>
                  </a:lnTo>
                  <a:close/>
                  <a:moveTo>
                    <a:pt x="87554" y="141278"/>
                  </a:moveTo>
                  <a:lnTo>
                    <a:pt x="87554" y="147362"/>
                  </a:lnTo>
                  <a:lnTo>
                    <a:pt x="81148" y="147362"/>
                  </a:lnTo>
                  <a:lnTo>
                    <a:pt x="81148" y="141278"/>
                  </a:lnTo>
                  <a:close/>
                  <a:moveTo>
                    <a:pt x="94281" y="141278"/>
                  </a:moveTo>
                  <a:lnTo>
                    <a:pt x="94281" y="147362"/>
                  </a:lnTo>
                  <a:lnTo>
                    <a:pt x="87893" y="147362"/>
                  </a:lnTo>
                  <a:lnTo>
                    <a:pt x="87893" y="141278"/>
                  </a:lnTo>
                  <a:close/>
                  <a:moveTo>
                    <a:pt x="101007" y="141278"/>
                  </a:moveTo>
                  <a:lnTo>
                    <a:pt x="101007" y="147362"/>
                  </a:lnTo>
                  <a:lnTo>
                    <a:pt x="94620" y="147362"/>
                  </a:lnTo>
                  <a:lnTo>
                    <a:pt x="94620" y="141278"/>
                  </a:lnTo>
                  <a:close/>
                  <a:moveTo>
                    <a:pt x="107752" y="141278"/>
                  </a:moveTo>
                  <a:lnTo>
                    <a:pt x="107752" y="147362"/>
                  </a:lnTo>
                  <a:lnTo>
                    <a:pt x="101346" y="147362"/>
                  </a:lnTo>
                  <a:lnTo>
                    <a:pt x="101346" y="141278"/>
                  </a:lnTo>
                  <a:close/>
                  <a:moveTo>
                    <a:pt x="114478" y="141278"/>
                  </a:moveTo>
                  <a:lnTo>
                    <a:pt x="114478" y="147362"/>
                  </a:lnTo>
                  <a:lnTo>
                    <a:pt x="108091" y="147362"/>
                  </a:lnTo>
                  <a:lnTo>
                    <a:pt x="108091" y="141278"/>
                  </a:lnTo>
                  <a:close/>
                  <a:moveTo>
                    <a:pt x="121223" y="141278"/>
                  </a:moveTo>
                  <a:lnTo>
                    <a:pt x="121223" y="147362"/>
                  </a:lnTo>
                  <a:lnTo>
                    <a:pt x="114817" y="147362"/>
                  </a:lnTo>
                  <a:lnTo>
                    <a:pt x="114817" y="141278"/>
                  </a:lnTo>
                  <a:close/>
                  <a:moveTo>
                    <a:pt x="127950" y="141278"/>
                  </a:moveTo>
                  <a:lnTo>
                    <a:pt x="127950" y="147362"/>
                  </a:lnTo>
                  <a:lnTo>
                    <a:pt x="121562" y="147362"/>
                  </a:lnTo>
                  <a:lnTo>
                    <a:pt x="121562" y="141278"/>
                  </a:lnTo>
                  <a:close/>
                  <a:moveTo>
                    <a:pt x="134694" y="141278"/>
                  </a:moveTo>
                  <a:lnTo>
                    <a:pt x="134694" y="147362"/>
                  </a:lnTo>
                  <a:lnTo>
                    <a:pt x="128289" y="147362"/>
                  </a:lnTo>
                  <a:lnTo>
                    <a:pt x="128289" y="141278"/>
                  </a:lnTo>
                  <a:close/>
                  <a:moveTo>
                    <a:pt x="141421" y="141278"/>
                  </a:moveTo>
                  <a:lnTo>
                    <a:pt x="141421" y="147362"/>
                  </a:lnTo>
                  <a:lnTo>
                    <a:pt x="135033" y="147362"/>
                  </a:lnTo>
                  <a:lnTo>
                    <a:pt x="135033" y="141278"/>
                  </a:lnTo>
                  <a:close/>
                  <a:moveTo>
                    <a:pt x="148148" y="141278"/>
                  </a:moveTo>
                  <a:lnTo>
                    <a:pt x="148148" y="147362"/>
                  </a:lnTo>
                  <a:lnTo>
                    <a:pt x="141760" y="147362"/>
                  </a:lnTo>
                  <a:lnTo>
                    <a:pt x="141760" y="141278"/>
                  </a:lnTo>
                  <a:close/>
                  <a:moveTo>
                    <a:pt x="154892" y="141278"/>
                  </a:moveTo>
                  <a:lnTo>
                    <a:pt x="154892" y="147362"/>
                  </a:lnTo>
                  <a:lnTo>
                    <a:pt x="148487" y="147362"/>
                  </a:lnTo>
                  <a:lnTo>
                    <a:pt x="148487" y="141278"/>
                  </a:lnTo>
                  <a:close/>
                  <a:moveTo>
                    <a:pt x="161619" y="141278"/>
                  </a:moveTo>
                  <a:lnTo>
                    <a:pt x="161619" y="147362"/>
                  </a:lnTo>
                  <a:lnTo>
                    <a:pt x="155231" y="147362"/>
                  </a:lnTo>
                  <a:lnTo>
                    <a:pt x="155231" y="141278"/>
                  </a:lnTo>
                  <a:close/>
                  <a:moveTo>
                    <a:pt x="168363" y="141278"/>
                  </a:moveTo>
                  <a:lnTo>
                    <a:pt x="168363" y="147362"/>
                  </a:lnTo>
                  <a:lnTo>
                    <a:pt x="161958" y="147362"/>
                  </a:lnTo>
                  <a:lnTo>
                    <a:pt x="161958" y="141278"/>
                  </a:lnTo>
                  <a:close/>
                  <a:moveTo>
                    <a:pt x="175090" y="141278"/>
                  </a:moveTo>
                  <a:lnTo>
                    <a:pt x="175090" y="147362"/>
                  </a:lnTo>
                  <a:lnTo>
                    <a:pt x="168702" y="147362"/>
                  </a:lnTo>
                  <a:lnTo>
                    <a:pt x="168702" y="141278"/>
                  </a:lnTo>
                  <a:close/>
                  <a:moveTo>
                    <a:pt x="181834" y="141278"/>
                  </a:moveTo>
                  <a:lnTo>
                    <a:pt x="181834" y="147362"/>
                  </a:lnTo>
                  <a:lnTo>
                    <a:pt x="175429" y="147362"/>
                  </a:lnTo>
                  <a:lnTo>
                    <a:pt x="175429" y="141278"/>
                  </a:lnTo>
                  <a:close/>
                  <a:moveTo>
                    <a:pt x="188561" y="141278"/>
                  </a:moveTo>
                  <a:lnTo>
                    <a:pt x="188561" y="147362"/>
                  </a:lnTo>
                  <a:lnTo>
                    <a:pt x="182173" y="147362"/>
                  </a:lnTo>
                  <a:lnTo>
                    <a:pt x="182173" y="141278"/>
                  </a:lnTo>
                  <a:close/>
                  <a:moveTo>
                    <a:pt x="195288" y="141278"/>
                  </a:moveTo>
                  <a:lnTo>
                    <a:pt x="195288" y="147362"/>
                  </a:lnTo>
                  <a:lnTo>
                    <a:pt x="188900" y="147362"/>
                  </a:lnTo>
                  <a:lnTo>
                    <a:pt x="188900" y="141278"/>
                  </a:lnTo>
                  <a:close/>
                  <a:moveTo>
                    <a:pt x="202032" y="141278"/>
                  </a:moveTo>
                  <a:lnTo>
                    <a:pt x="202032" y="147362"/>
                  </a:lnTo>
                  <a:lnTo>
                    <a:pt x="195627" y="147362"/>
                  </a:lnTo>
                  <a:lnTo>
                    <a:pt x="195627" y="141278"/>
                  </a:lnTo>
                  <a:close/>
                  <a:moveTo>
                    <a:pt x="208759" y="141278"/>
                  </a:moveTo>
                  <a:lnTo>
                    <a:pt x="208759" y="147362"/>
                  </a:lnTo>
                  <a:lnTo>
                    <a:pt x="202371" y="147362"/>
                  </a:lnTo>
                  <a:lnTo>
                    <a:pt x="202371" y="141278"/>
                  </a:lnTo>
                  <a:close/>
                  <a:moveTo>
                    <a:pt x="215504" y="141278"/>
                  </a:moveTo>
                  <a:lnTo>
                    <a:pt x="215504" y="147362"/>
                  </a:lnTo>
                  <a:lnTo>
                    <a:pt x="209098" y="147362"/>
                  </a:lnTo>
                  <a:lnTo>
                    <a:pt x="209098" y="141278"/>
                  </a:lnTo>
                  <a:close/>
                  <a:moveTo>
                    <a:pt x="222230" y="141278"/>
                  </a:moveTo>
                  <a:lnTo>
                    <a:pt x="222230" y="147362"/>
                  </a:lnTo>
                  <a:lnTo>
                    <a:pt x="215843" y="147362"/>
                  </a:lnTo>
                  <a:lnTo>
                    <a:pt x="215843" y="141278"/>
                  </a:lnTo>
                  <a:close/>
                  <a:moveTo>
                    <a:pt x="228975" y="141278"/>
                  </a:moveTo>
                  <a:lnTo>
                    <a:pt x="228975" y="147362"/>
                  </a:lnTo>
                  <a:lnTo>
                    <a:pt x="222569" y="147362"/>
                  </a:lnTo>
                  <a:lnTo>
                    <a:pt x="222569" y="141278"/>
                  </a:lnTo>
                  <a:close/>
                  <a:moveTo>
                    <a:pt x="235701" y="141278"/>
                  </a:moveTo>
                  <a:lnTo>
                    <a:pt x="235701" y="147362"/>
                  </a:lnTo>
                  <a:lnTo>
                    <a:pt x="229296" y="147362"/>
                  </a:lnTo>
                  <a:lnTo>
                    <a:pt x="229296" y="141278"/>
                  </a:lnTo>
                  <a:close/>
                  <a:moveTo>
                    <a:pt x="242428" y="141278"/>
                  </a:moveTo>
                  <a:lnTo>
                    <a:pt x="242428" y="147362"/>
                  </a:lnTo>
                  <a:lnTo>
                    <a:pt x="236040" y="147362"/>
                  </a:lnTo>
                  <a:lnTo>
                    <a:pt x="236040" y="141278"/>
                  </a:lnTo>
                  <a:close/>
                  <a:moveTo>
                    <a:pt x="249173" y="141278"/>
                  </a:moveTo>
                  <a:lnTo>
                    <a:pt x="249173" y="147362"/>
                  </a:lnTo>
                  <a:lnTo>
                    <a:pt x="242767" y="147362"/>
                  </a:lnTo>
                  <a:lnTo>
                    <a:pt x="242767" y="141278"/>
                  </a:lnTo>
                  <a:close/>
                  <a:moveTo>
                    <a:pt x="255899" y="141278"/>
                  </a:moveTo>
                  <a:lnTo>
                    <a:pt x="255899" y="147362"/>
                  </a:lnTo>
                  <a:lnTo>
                    <a:pt x="249512" y="147362"/>
                  </a:lnTo>
                  <a:lnTo>
                    <a:pt x="249512" y="141278"/>
                  </a:lnTo>
                  <a:close/>
                  <a:moveTo>
                    <a:pt x="262644" y="141278"/>
                  </a:moveTo>
                  <a:lnTo>
                    <a:pt x="262644" y="147362"/>
                  </a:lnTo>
                  <a:lnTo>
                    <a:pt x="256238" y="147362"/>
                  </a:lnTo>
                  <a:lnTo>
                    <a:pt x="256238" y="141278"/>
                  </a:lnTo>
                  <a:close/>
                  <a:moveTo>
                    <a:pt x="269370" y="141278"/>
                  </a:moveTo>
                  <a:lnTo>
                    <a:pt x="269370" y="147362"/>
                  </a:lnTo>
                  <a:lnTo>
                    <a:pt x="262983" y="147362"/>
                  </a:lnTo>
                  <a:lnTo>
                    <a:pt x="262983" y="141278"/>
                  </a:lnTo>
                  <a:close/>
                  <a:moveTo>
                    <a:pt x="276115" y="141278"/>
                  </a:moveTo>
                  <a:lnTo>
                    <a:pt x="276115" y="147362"/>
                  </a:lnTo>
                  <a:lnTo>
                    <a:pt x="269709" y="147362"/>
                  </a:lnTo>
                  <a:lnTo>
                    <a:pt x="269709" y="141278"/>
                  </a:lnTo>
                  <a:close/>
                  <a:moveTo>
                    <a:pt x="282842" y="141278"/>
                  </a:moveTo>
                  <a:lnTo>
                    <a:pt x="282842" y="147362"/>
                  </a:lnTo>
                  <a:lnTo>
                    <a:pt x="276436" y="147362"/>
                  </a:lnTo>
                  <a:lnTo>
                    <a:pt x="276436" y="141278"/>
                  </a:lnTo>
                  <a:close/>
                  <a:moveTo>
                    <a:pt x="6745" y="147683"/>
                  </a:moveTo>
                  <a:lnTo>
                    <a:pt x="6745" y="153768"/>
                  </a:lnTo>
                  <a:lnTo>
                    <a:pt x="339" y="153768"/>
                  </a:lnTo>
                  <a:lnTo>
                    <a:pt x="339" y="147683"/>
                  </a:lnTo>
                  <a:close/>
                  <a:moveTo>
                    <a:pt x="13471" y="147683"/>
                  </a:moveTo>
                  <a:lnTo>
                    <a:pt x="13471" y="153768"/>
                  </a:lnTo>
                  <a:lnTo>
                    <a:pt x="7066" y="153768"/>
                  </a:lnTo>
                  <a:lnTo>
                    <a:pt x="7066" y="147683"/>
                  </a:lnTo>
                  <a:close/>
                  <a:moveTo>
                    <a:pt x="20198" y="147683"/>
                  </a:moveTo>
                  <a:lnTo>
                    <a:pt x="20198" y="153768"/>
                  </a:lnTo>
                  <a:lnTo>
                    <a:pt x="13810" y="153768"/>
                  </a:lnTo>
                  <a:lnTo>
                    <a:pt x="13810" y="147683"/>
                  </a:lnTo>
                  <a:close/>
                  <a:moveTo>
                    <a:pt x="26942" y="147683"/>
                  </a:moveTo>
                  <a:lnTo>
                    <a:pt x="26942" y="153768"/>
                  </a:lnTo>
                  <a:lnTo>
                    <a:pt x="20537" y="153768"/>
                  </a:lnTo>
                  <a:lnTo>
                    <a:pt x="20537" y="147683"/>
                  </a:lnTo>
                  <a:close/>
                  <a:moveTo>
                    <a:pt x="33669" y="147683"/>
                  </a:moveTo>
                  <a:lnTo>
                    <a:pt x="33669" y="153768"/>
                  </a:lnTo>
                  <a:lnTo>
                    <a:pt x="27281" y="153768"/>
                  </a:lnTo>
                  <a:lnTo>
                    <a:pt x="27281" y="147683"/>
                  </a:lnTo>
                  <a:close/>
                  <a:moveTo>
                    <a:pt x="40414" y="147683"/>
                  </a:moveTo>
                  <a:lnTo>
                    <a:pt x="40414" y="153768"/>
                  </a:lnTo>
                  <a:lnTo>
                    <a:pt x="34008" y="153768"/>
                  </a:lnTo>
                  <a:lnTo>
                    <a:pt x="34008" y="147683"/>
                  </a:lnTo>
                  <a:close/>
                  <a:moveTo>
                    <a:pt x="47140" y="147683"/>
                  </a:moveTo>
                  <a:lnTo>
                    <a:pt x="47140" y="153768"/>
                  </a:lnTo>
                  <a:lnTo>
                    <a:pt x="40753" y="153768"/>
                  </a:lnTo>
                  <a:lnTo>
                    <a:pt x="40753" y="147683"/>
                  </a:lnTo>
                  <a:close/>
                  <a:moveTo>
                    <a:pt x="53885" y="147683"/>
                  </a:moveTo>
                  <a:lnTo>
                    <a:pt x="53885" y="153768"/>
                  </a:lnTo>
                  <a:lnTo>
                    <a:pt x="47479" y="153768"/>
                  </a:lnTo>
                  <a:lnTo>
                    <a:pt x="47479" y="147683"/>
                  </a:lnTo>
                  <a:close/>
                  <a:moveTo>
                    <a:pt x="60611" y="147683"/>
                  </a:moveTo>
                  <a:lnTo>
                    <a:pt x="60611" y="153768"/>
                  </a:lnTo>
                  <a:lnTo>
                    <a:pt x="54206" y="153768"/>
                  </a:lnTo>
                  <a:lnTo>
                    <a:pt x="54206" y="147683"/>
                  </a:lnTo>
                  <a:close/>
                  <a:moveTo>
                    <a:pt x="67338" y="147683"/>
                  </a:moveTo>
                  <a:lnTo>
                    <a:pt x="67338" y="153768"/>
                  </a:lnTo>
                  <a:lnTo>
                    <a:pt x="60950" y="153768"/>
                  </a:lnTo>
                  <a:lnTo>
                    <a:pt x="60950" y="147683"/>
                  </a:lnTo>
                  <a:close/>
                  <a:moveTo>
                    <a:pt x="74083" y="147683"/>
                  </a:moveTo>
                  <a:lnTo>
                    <a:pt x="74083" y="153768"/>
                  </a:lnTo>
                  <a:lnTo>
                    <a:pt x="67677" y="153768"/>
                  </a:lnTo>
                  <a:lnTo>
                    <a:pt x="67677" y="147683"/>
                  </a:lnTo>
                  <a:close/>
                  <a:moveTo>
                    <a:pt x="80809" y="147683"/>
                  </a:moveTo>
                  <a:lnTo>
                    <a:pt x="80809" y="153768"/>
                  </a:lnTo>
                  <a:lnTo>
                    <a:pt x="74422" y="153768"/>
                  </a:lnTo>
                  <a:lnTo>
                    <a:pt x="74422" y="147683"/>
                  </a:lnTo>
                  <a:close/>
                  <a:moveTo>
                    <a:pt x="87554" y="147683"/>
                  </a:moveTo>
                  <a:lnTo>
                    <a:pt x="87554" y="153768"/>
                  </a:lnTo>
                  <a:lnTo>
                    <a:pt x="81148" y="153768"/>
                  </a:lnTo>
                  <a:lnTo>
                    <a:pt x="81148" y="147683"/>
                  </a:lnTo>
                  <a:close/>
                  <a:moveTo>
                    <a:pt x="94281" y="147683"/>
                  </a:moveTo>
                  <a:lnTo>
                    <a:pt x="94281" y="153768"/>
                  </a:lnTo>
                  <a:lnTo>
                    <a:pt x="87893" y="153768"/>
                  </a:lnTo>
                  <a:lnTo>
                    <a:pt x="87893" y="147683"/>
                  </a:lnTo>
                  <a:close/>
                  <a:moveTo>
                    <a:pt x="101007" y="147683"/>
                  </a:moveTo>
                  <a:lnTo>
                    <a:pt x="101007" y="153768"/>
                  </a:lnTo>
                  <a:lnTo>
                    <a:pt x="94620" y="153768"/>
                  </a:lnTo>
                  <a:lnTo>
                    <a:pt x="94620" y="147683"/>
                  </a:lnTo>
                  <a:close/>
                  <a:moveTo>
                    <a:pt x="107752" y="147683"/>
                  </a:moveTo>
                  <a:lnTo>
                    <a:pt x="107752" y="153768"/>
                  </a:lnTo>
                  <a:lnTo>
                    <a:pt x="101346" y="153768"/>
                  </a:lnTo>
                  <a:lnTo>
                    <a:pt x="101346" y="147683"/>
                  </a:lnTo>
                  <a:close/>
                  <a:moveTo>
                    <a:pt x="114478" y="147683"/>
                  </a:moveTo>
                  <a:lnTo>
                    <a:pt x="114478" y="153768"/>
                  </a:lnTo>
                  <a:lnTo>
                    <a:pt x="108091" y="153768"/>
                  </a:lnTo>
                  <a:lnTo>
                    <a:pt x="108091" y="147683"/>
                  </a:lnTo>
                  <a:close/>
                  <a:moveTo>
                    <a:pt x="121223" y="147683"/>
                  </a:moveTo>
                  <a:lnTo>
                    <a:pt x="121223" y="153768"/>
                  </a:lnTo>
                  <a:lnTo>
                    <a:pt x="114817" y="153768"/>
                  </a:lnTo>
                  <a:lnTo>
                    <a:pt x="114817" y="147683"/>
                  </a:lnTo>
                  <a:close/>
                  <a:moveTo>
                    <a:pt x="127950" y="147683"/>
                  </a:moveTo>
                  <a:lnTo>
                    <a:pt x="127950" y="153768"/>
                  </a:lnTo>
                  <a:lnTo>
                    <a:pt x="121562" y="153768"/>
                  </a:lnTo>
                  <a:lnTo>
                    <a:pt x="121562" y="147683"/>
                  </a:lnTo>
                  <a:close/>
                  <a:moveTo>
                    <a:pt x="134694" y="147683"/>
                  </a:moveTo>
                  <a:lnTo>
                    <a:pt x="134694" y="153768"/>
                  </a:lnTo>
                  <a:lnTo>
                    <a:pt x="128289" y="153768"/>
                  </a:lnTo>
                  <a:lnTo>
                    <a:pt x="128289" y="147683"/>
                  </a:lnTo>
                  <a:close/>
                  <a:moveTo>
                    <a:pt x="141421" y="147683"/>
                  </a:moveTo>
                  <a:lnTo>
                    <a:pt x="141421" y="153768"/>
                  </a:lnTo>
                  <a:lnTo>
                    <a:pt x="135033" y="153768"/>
                  </a:lnTo>
                  <a:lnTo>
                    <a:pt x="135033" y="147683"/>
                  </a:lnTo>
                  <a:close/>
                  <a:moveTo>
                    <a:pt x="148148" y="147683"/>
                  </a:moveTo>
                  <a:lnTo>
                    <a:pt x="148148" y="153768"/>
                  </a:lnTo>
                  <a:lnTo>
                    <a:pt x="141760" y="153768"/>
                  </a:lnTo>
                  <a:lnTo>
                    <a:pt x="141760" y="147683"/>
                  </a:lnTo>
                  <a:close/>
                  <a:moveTo>
                    <a:pt x="154892" y="147683"/>
                  </a:moveTo>
                  <a:lnTo>
                    <a:pt x="154892" y="153768"/>
                  </a:lnTo>
                  <a:lnTo>
                    <a:pt x="148487" y="153768"/>
                  </a:lnTo>
                  <a:lnTo>
                    <a:pt x="148487" y="147683"/>
                  </a:lnTo>
                  <a:close/>
                  <a:moveTo>
                    <a:pt x="161619" y="147683"/>
                  </a:moveTo>
                  <a:lnTo>
                    <a:pt x="161619" y="153768"/>
                  </a:lnTo>
                  <a:lnTo>
                    <a:pt x="155231" y="153768"/>
                  </a:lnTo>
                  <a:lnTo>
                    <a:pt x="155231" y="147683"/>
                  </a:lnTo>
                  <a:close/>
                  <a:moveTo>
                    <a:pt x="168363" y="147683"/>
                  </a:moveTo>
                  <a:lnTo>
                    <a:pt x="168363" y="153768"/>
                  </a:lnTo>
                  <a:lnTo>
                    <a:pt x="161958" y="153768"/>
                  </a:lnTo>
                  <a:lnTo>
                    <a:pt x="161958" y="147683"/>
                  </a:lnTo>
                  <a:close/>
                  <a:moveTo>
                    <a:pt x="175090" y="147683"/>
                  </a:moveTo>
                  <a:lnTo>
                    <a:pt x="175090" y="153768"/>
                  </a:lnTo>
                  <a:lnTo>
                    <a:pt x="168702" y="153768"/>
                  </a:lnTo>
                  <a:lnTo>
                    <a:pt x="168702" y="147683"/>
                  </a:lnTo>
                  <a:close/>
                  <a:moveTo>
                    <a:pt x="181834" y="147683"/>
                  </a:moveTo>
                  <a:lnTo>
                    <a:pt x="181834" y="153768"/>
                  </a:lnTo>
                  <a:lnTo>
                    <a:pt x="175429" y="153768"/>
                  </a:lnTo>
                  <a:lnTo>
                    <a:pt x="175429" y="147683"/>
                  </a:lnTo>
                  <a:close/>
                  <a:moveTo>
                    <a:pt x="188561" y="147683"/>
                  </a:moveTo>
                  <a:lnTo>
                    <a:pt x="188561" y="153768"/>
                  </a:lnTo>
                  <a:lnTo>
                    <a:pt x="182173" y="153768"/>
                  </a:lnTo>
                  <a:lnTo>
                    <a:pt x="182173" y="147683"/>
                  </a:lnTo>
                  <a:close/>
                  <a:moveTo>
                    <a:pt x="195288" y="147683"/>
                  </a:moveTo>
                  <a:lnTo>
                    <a:pt x="195288" y="153768"/>
                  </a:lnTo>
                  <a:lnTo>
                    <a:pt x="188900" y="153768"/>
                  </a:lnTo>
                  <a:lnTo>
                    <a:pt x="188900" y="147683"/>
                  </a:lnTo>
                  <a:close/>
                  <a:moveTo>
                    <a:pt x="202032" y="147683"/>
                  </a:moveTo>
                  <a:lnTo>
                    <a:pt x="202032" y="153768"/>
                  </a:lnTo>
                  <a:lnTo>
                    <a:pt x="195627" y="153768"/>
                  </a:lnTo>
                  <a:lnTo>
                    <a:pt x="195627" y="147683"/>
                  </a:lnTo>
                  <a:close/>
                  <a:moveTo>
                    <a:pt x="208759" y="147683"/>
                  </a:moveTo>
                  <a:lnTo>
                    <a:pt x="208759" y="153768"/>
                  </a:lnTo>
                  <a:lnTo>
                    <a:pt x="202371" y="153768"/>
                  </a:lnTo>
                  <a:lnTo>
                    <a:pt x="202371" y="147683"/>
                  </a:lnTo>
                  <a:close/>
                  <a:moveTo>
                    <a:pt x="215504" y="147683"/>
                  </a:moveTo>
                  <a:lnTo>
                    <a:pt x="215504" y="153768"/>
                  </a:lnTo>
                  <a:lnTo>
                    <a:pt x="209098" y="153768"/>
                  </a:lnTo>
                  <a:lnTo>
                    <a:pt x="209098" y="147683"/>
                  </a:lnTo>
                  <a:close/>
                  <a:moveTo>
                    <a:pt x="222230" y="147683"/>
                  </a:moveTo>
                  <a:lnTo>
                    <a:pt x="222230" y="153768"/>
                  </a:lnTo>
                  <a:lnTo>
                    <a:pt x="215843" y="153768"/>
                  </a:lnTo>
                  <a:lnTo>
                    <a:pt x="215843" y="147683"/>
                  </a:lnTo>
                  <a:close/>
                  <a:moveTo>
                    <a:pt x="228975" y="147683"/>
                  </a:moveTo>
                  <a:lnTo>
                    <a:pt x="228975" y="153768"/>
                  </a:lnTo>
                  <a:lnTo>
                    <a:pt x="222569" y="153768"/>
                  </a:lnTo>
                  <a:lnTo>
                    <a:pt x="222569" y="147683"/>
                  </a:lnTo>
                  <a:close/>
                  <a:moveTo>
                    <a:pt x="235701" y="147683"/>
                  </a:moveTo>
                  <a:lnTo>
                    <a:pt x="235701" y="153768"/>
                  </a:lnTo>
                  <a:lnTo>
                    <a:pt x="229296" y="153768"/>
                  </a:lnTo>
                  <a:lnTo>
                    <a:pt x="229296" y="147683"/>
                  </a:lnTo>
                  <a:close/>
                  <a:moveTo>
                    <a:pt x="242428" y="147683"/>
                  </a:moveTo>
                  <a:lnTo>
                    <a:pt x="242428" y="153768"/>
                  </a:lnTo>
                  <a:lnTo>
                    <a:pt x="236040" y="153768"/>
                  </a:lnTo>
                  <a:lnTo>
                    <a:pt x="236040" y="147683"/>
                  </a:lnTo>
                  <a:close/>
                  <a:moveTo>
                    <a:pt x="249173" y="147683"/>
                  </a:moveTo>
                  <a:lnTo>
                    <a:pt x="249173" y="153768"/>
                  </a:lnTo>
                  <a:lnTo>
                    <a:pt x="242767" y="153768"/>
                  </a:lnTo>
                  <a:lnTo>
                    <a:pt x="242767" y="147683"/>
                  </a:lnTo>
                  <a:close/>
                  <a:moveTo>
                    <a:pt x="255899" y="147683"/>
                  </a:moveTo>
                  <a:lnTo>
                    <a:pt x="255899" y="153768"/>
                  </a:lnTo>
                  <a:lnTo>
                    <a:pt x="249512" y="153768"/>
                  </a:lnTo>
                  <a:lnTo>
                    <a:pt x="249512" y="147683"/>
                  </a:lnTo>
                  <a:close/>
                  <a:moveTo>
                    <a:pt x="262644" y="147683"/>
                  </a:moveTo>
                  <a:lnTo>
                    <a:pt x="262644" y="153768"/>
                  </a:lnTo>
                  <a:lnTo>
                    <a:pt x="256238" y="153768"/>
                  </a:lnTo>
                  <a:lnTo>
                    <a:pt x="256238" y="147683"/>
                  </a:lnTo>
                  <a:close/>
                  <a:moveTo>
                    <a:pt x="269370" y="147683"/>
                  </a:moveTo>
                  <a:lnTo>
                    <a:pt x="269370" y="153768"/>
                  </a:lnTo>
                  <a:lnTo>
                    <a:pt x="262983" y="153768"/>
                  </a:lnTo>
                  <a:lnTo>
                    <a:pt x="262983" y="147683"/>
                  </a:lnTo>
                  <a:close/>
                  <a:moveTo>
                    <a:pt x="276115" y="147683"/>
                  </a:moveTo>
                  <a:lnTo>
                    <a:pt x="276115" y="153768"/>
                  </a:lnTo>
                  <a:lnTo>
                    <a:pt x="269709" y="153768"/>
                  </a:lnTo>
                  <a:lnTo>
                    <a:pt x="269709" y="147683"/>
                  </a:lnTo>
                  <a:close/>
                  <a:moveTo>
                    <a:pt x="282842" y="147683"/>
                  </a:moveTo>
                  <a:lnTo>
                    <a:pt x="282842" y="153768"/>
                  </a:lnTo>
                  <a:lnTo>
                    <a:pt x="276436" y="153768"/>
                  </a:lnTo>
                  <a:lnTo>
                    <a:pt x="276436" y="147683"/>
                  </a:lnTo>
                  <a:close/>
                  <a:moveTo>
                    <a:pt x="6745" y="154089"/>
                  </a:moveTo>
                  <a:lnTo>
                    <a:pt x="6745" y="160173"/>
                  </a:lnTo>
                  <a:lnTo>
                    <a:pt x="339" y="160173"/>
                  </a:lnTo>
                  <a:lnTo>
                    <a:pt x="339" y="154089"/>
                  </a:lnTo>
                  <a:close/>
                  <a:moveTo>
                    <a:pt x="13471" y="154089"/>
                  </a:moveTo>
                  <a:lnTo>
                    <a:pt x="13471" y="160173"/>
                  </a:lnTo>
                  <a:lnTo>
                    <a:pt x="7066" y="160173"/>
                  </a:lnTo>
                  <a:lnTo>
                    <a:pt x="7066" y="154089"/>
                  </a:lnTo>
                  <a:close/>
                  <a:moveTo>
                    <a:pt x="20198" y="154089"/>
                  </a:moveTo>
                  <a:lnTo>
                    <a:pt x="20198" y="160173"/>
                  </a:lnTo>
                  <a:lnTo>
                    <a:pt x="13810" y="160173"/>
                  </a:lnTo>
                  <a:lnTo>
                    <a:pt x="13810" y="154089"/>
                  </a:lnTo>
                  <a:close/>
                  <a:moveTo>
                    <a:pt x="26942" y="154089"/>
                  </a:moveTo>
                  <a:lnTo>
                    <a:pt x="26942" y="160173"/>
                  </a:lnTo>
                  <a:lnTo>
                    <a:pt x="20537" y="160173"/>
                  </a:lnTo>
                  <a:lnTo>
                    <a:pt x="20537" y="154089"/>
                  </a:lnTo>
                  <a:close/>
                  <a:moveTo>
                    <a:pt x="33669" y="154089"/>
                  </a:moveTo>
                  <a:lnTo>
                    <a:pt x="33669" y="160173"/>
                  </a:lnTo>
                  <a:lnTo>
                    <a:pt x="27281" y="160173"/>
                  </a:lnTo>
                  <a:lnTo>
                    <a:pt x="27281" y="154089"/>
                  </a:lnTo>
                  <a:close/>
                  <a:moveTo>
                    <a:pt x="40414" y="154089"/>
                  </a:moveTo>
                  <a:lnTo>
                    <a:pt x="40414" y="160173"/>
                  </a:lnTo>
                  <a:lnTo>
                    <a:pt x="34008" y="160173"/>
                  </a:lnTo>
                  <a:lnTo>
                    <a:pt x="34008" y="154089"/>
                  </a:lnTo>
                  <a:close/>
                  <a:moveTo>
                    <a:pt x="47140" y="154089"/>
                  </a:moveTo>
                  <a:lnTo>
                    <a:pt x="47140" y="160173"/>
                  </a:lnTo>
                  <a:lnTo>
                    <a:pt x="40753" y="160173"/>
                  </a:lnTo>
                  <a:lnTo>
                    <a:pt x="40753" y="154089"/>
                  </a:lnTo>
                  <a:close/>
                  <a:moveTo>
                    <a:pt x="53885" y="154089"/>
                  </a:moveTo>
                  <a:lnTo>
                    <a:pt x="53885" y="160173"/>
                  </a:lnTo>
                  <a:lnTo>
                    <a:pt x="47479" y="160173"/>
                  </a:lnTo>
                  <a:lnTo>
                    <a:pt x="47479" y="154089"/>
                  </a:lnTo>
                  <a:close/>
                  <a:moveTo>
                    <a:pt x="60611" y="154089"/>
                  </a:moveTo>
                  <a:lnTo>
                    <a:pt x="60611" y="160173"/>
                  </a:lnTo>
                  <a:lnTo>
                    <a:pt x="54206" y="160173"/>
                  </a:lnTo>
                  <a:lnTo>
                    <a:pt x="54206" y="154089"/>
                  </a:lnTo>
                  <a:close/>
                  <a:moveTo>
                    <a:pt x="67338" y="154089"/>
                  </a:moveTo>
                  <a:lnTo>
                    <a:pt x="67338" y="160173"/>
                  </a:lnTo>
                  <a:lnTo>
                    <a:pt x="60950" y="160173"/>
                  </a:lnTo>
                  <a:lnTo>
                    <a:pt x="60950" y="154089"/>
                  </a:lnTo>
                  <a:close/>
                  <a:moveTo>
                    <a:pt x="74083" y="154089"/>
                  </a:moveTo>
                  <a:lnTo>
                    <a:pt x="74083" y="160173"/>
                  </a:lnTo>
                  <a:lnTo>
                    <a:pt x="67677" y="160173"/>
                  </a:lnTo>
                  <a:lnTo>
                    <a:pt x="67677" y="154089"/>
                  </a:lnTo>
                  <a:close/>
                  <a:moveTo>
                    <a:pt x="80809" y="154089"/>
                  </a:moveTo>
                  <a:lnTo>
                    <a:pt x="80809" y="160173"/>
                  </a:lnTo>
                  <a:lnTo>
                    <a:pt x="74422" y="160173"/>
                  </a:lnTo>
                  <a:lnTo>
                    <a:pt x="74422" y="154089"/>
                  </a:lnTo>
                  <a:close/>
                  <a:moveTo>
                    <a:pt x="87554" y="154089"/>
                  </a:moveTo>
                  <a:lnTo>
                    <a:pt x="87554" y="160173"/>
                  </a:lnTo>
                  <a:lnTo>
                    <a:pt x="81148" y="160173"/>
                  </a:lnTo>
                  <a:lnTo>
                    <a:pt x="81148" y="154089"/>
                  </a:lnTo>
                  <a:close/>
                  <a:moveTo>
                    <a:pt x="94281" y="154089"/>
                  </a:moveTo>
                  <a:lnTo>
                    <a:pt x="94281" y="160173"/>
                  </a:lnTo>
                  <a:lnTo>
                    <a:pt x="87893" y="160173"/>
                  </a:lnTo>
                  <a:lnTo>
                    <a:pt x="87893" y="154089"/>
                  </a:lnTo>
                  <a:close/>
                  <a:moveTo>
                    <a:pt x="101007" y="154089"/>
                  </a:moveTo>
                  <a:lnTo>
                    <a:pt x="101007" y="160173"/>
                  </a:lnTo>
                  <a:lnTo>
                    <a:pt x="94620" y="160173"/>
                  </a:lnTo>
                  <a:lnTo>
                    <a:pt x="94620" y="154089"/>
                  </a:lnTo>
                  <a:close/>
                  <a:moveTo>
                    <a:pt x="107752" y="154089"/>
                  </a:moveTo>
                  <a:lnTo>
                    <a:pt x="107752" y="160173"/>
                  </a:lnTo>
                  <a:lnTo>
                    <a:pt x="101346" y="160173"/>
                  </a:lnTo>
                  <a:lnTo>
                    <a:pt x="101346" y="154089"/>
                  </a:lnTo>
                  <a:close/>
                  <a:moveTo>
                    <a:pt x="114478" y="154089"/>
                  </a:moveTo>
                  <a:lnTo>
                    <a:pt x="114478" y="160173"/>
                  </a:lnTo>
                  <a:lnTo>
                    <a:pt x="108091" y="160173"/>
                  </a:lnTo>
                  <a:lnTo>
                    <a:pt x="108091" y="154089"/>
                  </a:lnTo>
                  <a:close/>
                  <a:moveTo>
                    <a:pt x="121223" y="154089"/>
                  </a:moveTo>
                  <a:lnTo>
                    <a:pt x="121223" y="160173"/>
                  </a:lnTo>
                  <a:lnTo>
                    <a:pt x="114817" y="160173"/>
                  </a:lnTo>
                  <a:lnTo>
                    <a:pt x="114817" y="154089"/>
                  </a:lnTo>
                  <a:close/>
                  <a:moveTo>
                    <a:pt x="127950" y="154089"/>
                  </a:moveTo>
                  <a:lnTo>
                    <a:pt x="127950" y="160173"/>
                  </a:lnTo>
                  <a:lnTo>
                    <a:pt x="121562" y="160173"/>
                  </a:lnTo>
                  <a:lnTo>
                    <a:pt x="121562" y="154089"/>
                  </a:lnTo>
                  <a:close/>
                  <a:moveTo>
                    <a:pt x="134694" y="154089"/>
                  </a:moveTo>
                  <a:lnTo>
                    <a:pt x="134694" y="160173"/>
                  </a:lnTo>
                  <a:lnTo>
                    <a:pt x="128289" y="160173"/>
                  </a:lnTo>
                  <a:lnTo>
                    <a:pt x="128289" y="154089"/>
                  </a:lnTo>
                  <a:close/>
                  <a:moveTo>
                    <a:pt x="141421" y="154089"/>
                  </a:moveTo>
                  <a:lnTo>
                    <a:pt x="141421" y="160173"/>
                  </a:lnTo>
                  <a:lnTo>
                    <a:pt x="135033" y="160173"/>
                  </a:lnTo>
                  <a:lnTo>
                    <a:pt x="135033" y="154089"/>
                  </a:lnTo>
                  <a:close/>
                  <a:moveTo>
                    <a:pt x="148148" y="154089"/>
                  </a:moveTo>
                  <a:lnTo>
                    <a:pt x="148148" y="160173"/>
                  </a:lnTo>
                  <a:lnTo>
                    <a:pt x="141760" y="160173"/>
                  </a:lnTo>
                  <a:lnTo>
                    <a:pt x="141760" y="154089"/>
                  </a:lnTo>
                  <a:close/>
                  <a:moveTo>
                    <a:pt x="154892" y="154089"/>
                  </a:moveTo>
                  <a:lnTo>
                    <a:pt x="154892" y="160173"/>
                  </a:lnTo>
                  <a:lnTo>
                    <a:pt x="148487" y="160173"/>
                  </a:lnTo>
                  <a:lnTo>
                    <a:pt x="148487" y="154089"/>
                  </a:lnTo>
                  <a:close/>
                  <a:moveTo>
                    <a:pt x="161619" y="154089"/>
                  </a:moveTo>
                  <a:lnTo>
                    <a:pt x="161619" y="160173"/>
                  </a:lnTo>
                  <a:lnTo>
                    <a:pt x="155231" y="160173"/>
                  </a:lnTo>
                  <a:lnTo>
                    <a:pt x="155231" y="154089"/>
                  </a:lnTo>
                  <a:close/>
                  <a:moveTo>
                    <a:pt x="168363" y="154089"/>
                  </a:moveTo>
                  <a:lnTo>
                    <a:pt x="168363" y="160173"/>
                  </a:lnTo>
                  <a:lnTo>
                    <a:pt x="161958" y="160173"/>
                  </a:lnTo>
                  <a:lnTo>
                    <a:pt x="161958" y="154089"/>
                  </a:lnTo>
                  <a:close/>
                  <a:moveTo>
                    <a:pt x="175090" y="154089"/>
                  </a:moveTo>
                  <a:lnTo>
                    <a:pt x="175090" y="160173"/>
                  </a:lnTo>
                  <a:lnTo>
                    <a:pt x="168702" y="160173"/>
                  </a:lnTo>
                  <a:lnTo>
                    <a:pt x="168702" y="154089"/>
                  </a:lnTo>
                  <a:close/>
                  <a:moveTo>
                    <a:pt x="181834" y="154089"/>
                  </a:moveTo>
                  <a:lnTo>
                    <a:pt x="181834" y="160173"/>
                  </a:lnTo>
                  <a:lnTo>
                    <a:pt x="175429" y="160173"/>
                  </a:lnTo>
                  <a:lnTo>
                    <a:pt x="175429" y="154089"/>
                  </a:lnTo>
                  <a:close/>
                  <a:moveTo>
                    <a:pt x="188561" y="154089"/>
                  </a:moveTo>
                  <a:lnTo>
                    <a:pt x="188561" y="160173"/>
                  </a:lnTo>
                  <a:lnTo>
                    <a:pt x="182173" y="160173"/>
                  </a:lnTo>
                  <a:lnTo>
                    <a:pt x="182173" y="154089"/>
                  </a:lnTo>
                  <a:close/>
                  <a:moveTo>
                    <a:pt x="195288" y="154089"/>
                  </a:moveTo>
                  <a:lnTo>
                    <a:pt x="195288" y="160173"/>
                  </a:lnTo>
                  <a:lnTo>
                    <a:pt x="188900" y="160173"/>
                  </a:lnTo>
                  <a:lnTo>
                    <a:pt x="188900" y="154089"/>
                  </a:lnTo>
                  <a:close/>
                  <a:moveTo>
                    <a:pt x="202032" y="154089"/>
                  </a:moveTo>
                  <a:lnTo>
                    <a:pt x="202032" y="160173"/>
                  </a:lnTo>
                  <a:lnTo>
                    <a:pt x="195627" y="160173"/>
                  </a:lnTo>
                  <a:lnTo>
                    <a:pt x="195627" y="154089"/>
                  </a:lnTo>
                  <a:close/>
                  <a:moveTo>
                    <a:pt x="208759" y="154089"/>
                  </a:moveTo>
                  <a:lnTo>
                    <a:pt x="208759" y="160173"/>
                  </a:lnTo>
                  <a:lnTo>
                    <a:pt x="202371" y="160173"/>
                  </a:lnTo>
                  <a:lnTo>
                    <a:pt x="202371" y="154089"/>
                  </a:lnTo>
                  <a:close/>
                  <a:moveTo>
                    <a:pt x="215504" y="154089"/>
                  </a:moveTo>
                  <a:lnTo>
                    <a:pt x="215504" y="160173"/>
                  </a:lnTo>
                  <a:lnTo>
                    <a:pt x="209098" y="160173"/>
                  </a:lnTo>
                  <a:lnTo>
                    <a:pt x="209098" y="154089"/>
                  </a:lnTo>
                  <a:close/>
                  <a:moveTo>
                    <a:pt x="222230" y="154089"/>
                  </a:moveTo>
                  <a:lnTo>
                    <a:pt x="222230" y="160173"/>
                  </a:lnTo>
                  <a:lnTo>
                    <a:pt x="215843" y="160173"/>
                  </a:lnTo>
                  <a:lnTo>
                    <a:pt x="215843" y="154089"/>
                  </a:lnTo>
                  <a:close/>
                  <a:moveTo>
                    <a:pt x="228975" y="154089"/>
                  </a:moveTo>
                  <a:lnTo>
                    <a:pt x="228975" y="160173"/>
                  </a:lnTo>
                  <a:lnTo>
                    <a:pt x="222569" y="160173"/>
                  </a:lnTo>
                  <a:lnTo>
                    <a:pt x="222569" y="154089"/>
                  </a:lnTo>
                  <a:close/>
                  <a:moveTo>
                    <a:pt x="235701" y="154089"/>
                  </a:moveTo>
                  <a:lnTo>
                    <a:pt x="235701" y="160173"/>
                  </a:lnTo>
                  <a:lnTo>
                    <a:pt x="229296" y="160173"/>
                  </a:lnTo>
                  <a:lnTo>
                    <a:pt x="229296" y="154089"/>
                  </a:lnTo>
                  <a:close/>
                  <a:moveTo>
                    <a:pt x="242428" y="154089"/>
                  </a:moveTo>
                  <a:lnTo>
                    <a:pt x="242428" y="160173"/>
                  </a:lnTo>
                  <a:lnTo>
                    <a:pt x="236040" y="160173"/>
                  </a:lnTo>
                  <a:lnTo>
                    <a:pt x="236040" y="154089"/>
                  </a:lnTo>
                  <a:close/>
                  <a:moveTo>
                    <a:pt x="249173" y="154089"/>
                  </a:moveTo>
                  <a:lnTo>
                    <a:pt x="249173" y="160173"/>
                  </a:lnTo>
                  <a:lnTo>
                    <a:pt x="242767" y="160173"/>
                  </a:lnTo>
                  <a:lnTo>
                    <a:pt x="242767" y="154089"/>
                  </a:lnTo>
                  <a:close/>
                  <a:moveTo>
                    <a:pt x="255899" y="154089"/>
                  </a:moveTo>
                  <a:lnTo>
                    <a:pt x="255899" y="160173"/>
                  </a:lnTo>
                  <a:lnTo>
                    <a:pt x="249512" y="160173"/>
                  </a:lnTo>
                  <a:lnTo>
                    <a:pt x="249512" y="154089"/>
                  </a:lnTo>
                  <a:close/>
                  <a:moveTo>
                    <a:pt x="262644" y="154089"/>
                  </a:moveTo>
                  <a:lnTo>
                    <a:pt x="262644" y="160173"/>
                  </a:lnTo>
                  <a:lnTo>
                    <a:pt x="256238" y="160173"/>
                  </a:lnTo>
                  <a:lnTo>
                    <a:pt x="256238" y="154089"/>
                  </a:lnTo>
                  <a:close/>
                  <a:moveTo>
                    <a:pt x="269370" y="154089"/>
                  </a:moveTo>
                  <a:lnTo>
                    <a:pt x="269370" y="160173"/>
                  </a:lnTo>
                  <a:lnTo>
                    <a:pt x="262983" y="160173"/>
                  </a:lnTo>
                  <a:lnTo>
                    <a:pt x="262983" y="154089"/>
                  </a:lnTo>
                  <a:close/>
                  <a:moveTo>
                    <a:pt x="276115" y="154089"/>
                  </a:moveTo>
                  <a:lnTo>
                    <a:pt x="276115" y="160173"/>
                  </a:lnTo>
                  <a:lnTo>
                    <a:pt x="269709" y="160173"/>
                  </a:lnTo>
                  <a:lnTo>
                    <a:pt x="269709" y="154089"/>
                  </a:lnTo>
                  <a:close/>
                  <a:moveTo>
                    <a:pt x="282842" y="154089"/>
                  </a:moveTo>
                  <a:lnTo>
                    <a:pt x="282842" y="160173"/>
                  </a:lnTo>
                  <a:lnTo>
                    <a:pt x="276436" y="160173"/>
                  </a:lnTo>
                  <a:lnTo>
                    <a:pt x="276436" y="154089"/>
                  </a:lnTo>
                  <a:close/>
                  <a:moveTo>
                    <a:pt x="178" y="0"/>
                  </a:moveTo>
                  <a:lnTo>
                    <a:pt x="178" y="161"/>
                  </a:lnTo>
                  <a:lnTo>
                    <a:pt x="0" y="161"/>
                  </a:lnTo>
                  <a:lnTo>
                    <a:pt x="0" y="160334"/>
                  </a:lnTo>
                  <a:lnTo>
                    <a:pt x="178" y="160334"/>
                  </a:lnTo>
                  <a:lnTo>
                    <a:pt x="178" y="160494"/>
                  </a:lnTo>
                  <a:lnTo>
                    <a:pt x="285482" y="160494"/>
                  </a:lnTo>
                  <a:lnTo>
                    <a:pt x="285482" y="160173"/>
                  </a:lnTo>
                  <a:lnTo>
                    <a:pt x="283181" y="160173"/>
                  </a:lnTo>
                  <a:lnTo>
                    <a:pt x="283181" y="154089"/>
                  </a:lnTo>
                  <a:lnTo>
                    <a:pt x="285482" y="154089"/>
                  </a:lnTo>
                  <a:lnTo>
                    <a:pt x="285482" y="153768"/>
                  </a:lnTo>
                  <a:lnTo>
                    <a:pt x="283181" y="153768"/>
                  </a:lnTo>
                  <a:lnTo>
                    <a:pt x="283181" y="147683"/>
                  </a:lnTo>
                  <a:lnTo>
                    <a:pt x="285482" y="147683"/>
                  </a:lnTo>
                  <a:lnTo>
                    <a:pt x="285482" y="147362"/>
                  </a:lnTo>
                  <a:lnTo>
                    <a:pt x="283181" y="147362"/>
                  </a:lnTo>
                  <a:lnTo>
                    <a:pt x="283181" y="141278"/>
                  </a:lnTo>
                  <a:lnTo>
                    <a:pt x="285482" y="141278"/>
                  </a:lnTo>
                  <a:lnTo>
                    <a:pt x="285482" y="140957"/>
                  </a:lnTo>
                  <a:lnTo>
                    <a:pt x="283181" y="140957"/>
                  </a:lnTo>
                  <a:lnTo>
                    <a:pt x="283181" y="134872"/>
                  </a:lnTo>
                  <a:lnTo>
                    <a:pt x="285482" y="134872"/>
                  </a:lnTo>
                  <a:lnTo>
                    <a:pt x="285482" y="134551"/>
                  </a:lnTo>
                  <a:lnTo>
                    <a:pt x="283181" y="134551"/>
                  </a:lnTo>
                  <a:lnTo>
                    <a:pt x="283181" y="128467"/>
                  </a:lnTo>
                  <a:lnTo>
                    <a:pt x="285482" y="128467"/>
                  </a:lnTo>
                  <a:lnTo>
                    <a:pt x="285482" y="128146"/>
                  </a:lnTo>
                  <a:lnTo>
                    <a:pt x="283181" y="128146"/>
                  </a:lnTo>
                  <a:lnTo>
                    <a:pt x="283181" y="122061"/>
                  </a:lnTo>
                  <a:lnTo>
                    <a:pt x="285482" y="122061"/>
                  </a:lnTo>
                  <a:lnTo>
                    <a:pt x="285482" y="121740"/>
                  </a:lnTo>
                  <a:lnTo>
                    <a:pt x="283181" y="121740"/>
                  </a:lnTo>
                  <a:lnTo>
                    <a:pt x="283181" y="115656"/>
                  </a:lnTo>
                  <a:lnTo>
                    <a:pt x="285482" y="115656"/>
                  </a:lnTo>
                  <a:lnTo>
                    <a:pt x="285482" y="115335"/>
                  </a:lnTo>
                  <a:lnTo>
                    <a:pt x="283181" y="115335"/>
                  </a:lnTo>
                  <a:lnTo>
                    <a:pt x="283181" y="109250"/>
                  </a:lnTo>
                  <a:lnTo>
                    <a:pt x="285482" y="109250"/>
                  </a:lnTo>
                  <a:lnTo>
                    <a:pt x="285482" y="108929"/>
                  </a:lnTo>
                  <a:lnTo>
                    <a:pt x="283181" y="108929"/>
                  </a:lnTo>
                  <a:lnTo>
                    <a:pt x="283181" y="102827"/>
                  </a:lnTo>
                  <a:lnTo>
                    <a:pt x="285482" y="102827"/>
                  </a:lnTo>
                  <a:lnTo>
                    <a:pt x="285482" y="102524"/>
                  </a:lnTo>
                  <a:lnTo>
                    <a:pt x="283181" y="102524"/>
                  </a:lnTo>
                  <a:lnTo>
                    <a:pt x="283181" y="96422"/>
                  </a:lnTo>
                  <a:lnTo>
                    <a:pt x="285482" y="96422"/>
                  </a:lnTo>
                  <a:lnTo>
                    <a:pt x="285482" y="96100"/>
                  </a:lnTo>
                  <a:lnTo>
                    <a:pt x="283181" y="96100"/>
                  </a:lnTo>
                  <a:lnTo>
                    <a:pt x="283181" y="90016"/>
                  </a:lnTo>
                  <a:lnTo>
                    <a:pt x="285482" y="90016"/>
                  </a:lnTo>
                  <a:lnTo>
                    <a:pt x="285482" y="89695"/>
                  </a:lnTo>
                  <a:lnTo>
                    <a:pt x="283181" y="89695"/>
                  </a:lnTo>
                  <a:lnTo>
                    <a:pt x="283181" y="83611"/>
                  </a:lnTo>
                  <a:lnTo>
                    <a:pt x="285482" y="83611"/>
                  </a:lnTo>
                  <a:lnTo>
                    <a:pt x="285482" y="83289"/>
                  </a:lnTo>
                  <a:lnTo>
                    <a:pt x="283181" y="83289"/>
                  </a:lnTo>
                  <a:lnTo>
                    <a:pt x="283181" y="77205"/>
                  </a:lnTo>
                  <a:lnTo>
                    <a:pt x="285482" y="77205"/>
                  </a:lnTo>
                  <a:lnTo>
                    <a:pt x="285482" y="76884"/>
                  </a:lnTo>
                  <a:lnTo>
                    <a:pt x="283181" y="76884"/>
                  </a:lnTo>
                  <a:lnTo>
                    <a:pt x="283181" y="70800"/>
                  </a:lnTo>
                  <a:lnTo>
                    <a:pt x="285482" y="70800"/>
                  </a:lnTo>
                  <a:lnTo>
                    <a:pt x="285482" y="70478"/>
                  </a:lnTo>
                  <a:lnTo>
                    <a:pt x="283181" y="70478"/>
                  </a:lnTo>
                  <a:lnTo>
                    <a:pt x="283181" y="64394"/>
                  </a:lnTo>
                  <a:lnTo>
                    <a:pt x="285482" y="64394"/>
                  </a:lnTo>
                  <a:lnTo>
                    <a:pt x="285482" y="64073"/>
                  </a:lnTo>
                  <a:lnTo>
                    <a:pt x="283181" y="64073"/>
                  </a:lnTo>
                  <a:lnTo>
                    <a:pt x="283181" y="57989"/>
                  </a:lnTo>
                  <a:lnTo>
                    <a:pt x="285482" y="57989"/>
                  </a:lnTo>
                  <a:lnTo>
                    <a:pt x="285482" y="57667"/>
                  </a:lnTo>
                  <a:lnTo>
                    <a:pt x="283181" y="57667"/>
                  </a:lnTo>
                  <a:lnTo>
                    <a:pt x="283181" y="51583"/>
                  </a:lnTo>
                  <a:lnTo>
                    <a:pt x="285482" y="51583"/>
                  </a:lnTo>
                  <a:lnTo>
                    <a:pt x="285482" y="51262"/>
                  </a:lnTo>
                  <a:lnTo>
                    <a:pt x="283181" y="51262"/>
                  </a:lnTo>
                  <a:lnTo>
                    <a:pt x="283181" y="45178"/>
                  </a:lnTo>
                  <a:lnTo>
                    <a:pt x="285482" y="45178"/>
                  </a:lnTo>
                  <a:lnTo>
                    <a:pt x="285482" y="44856"/>
                  </a:lnTo>
                  <a:lnTo>
                    <a:pt x="283181" y="44856"/>
                  </a:lnTo>
                  <a:lnTo>
                    <a:pt x="283181" y="38772"/>
                  </a:lnTo>
                  <a:lnTo>
                    <a:pt x="285482" y="38772"/>
                  </a:lnTo>
                  <a:lnTo>
                    <a:pt x="285482" y="38451"/>
                  </a:lnTo>
                  <a:lnTo>
                    <a:pt x="283181" y="38451"/>
                  </a:lnTo>
                  <a:lnTo>
                    <a:pt x="283181" y="32367"/>
                  </a:lnTo>
                  <a:lnTo>
                    <a:pt x="285482" y="32367"/>
                  </a:lnTo>
                  <a:lnTo>
                    <a:pt x="285482" y="32028"/>
                  </a:lnTo>
                  <a:lnTo>
                    <a:pt x="283181" y="32028"/>
                  </a:lnTo>
                  <a:lnTo>
                    <a:pt x="283181" y="25943"/>
                  </a:lnTo>
                  <a:lnTo>
                    <a:pt x="285482" y="25943"/>
                  </a:lnTo>
                  <a:lnTo>
                    <a:pt x="285482" y="25622"/>
                  </a:lnTo>
                  <a:lnTo>
                    <a:pt x="283181" y="25622"/>
                  </a:lnTo>
                  <a:lnTo>
                    <a:pt x="283181" y="19538"/>
                  </a:lnTo>
                  <a:lnTo>
                    <a:pt x="285482" y="19538"/>
                  </a:lnTo>
                  <a:lnTo>
                    <a:pt x="285482" y="19217"/>
                  </a:lnTo>
                  <a:lnTo>
                    <a:pt x="283181" y="19217"/>
                  </a:lnTo>
                  <a:lnTo>
                    <a:pt x="283181" y="13132"/>
                  </a:lnTo>
                  <a:lnTo>
                    <a:pt x="285482" y="13132"/>
                  </a:lnTo>
                  <a:lnTo>
                    <a:pt x="285482" y="12811"/>
                  </a:lnTo>
                  <a:lnTo>
                    <a:pt x="283181" y="12811"/>
                  </a:lnTo>
                  <a:lnTo>
                    <a:pt x="283181" y="6727"/>
                  </a:lnTo>
                  <a:lnTo>
                    <a:pt x="285482" y="6727"/>
                  </a:lnTo>
                  <a:lnTo>
                    <a:pt x="285482" y="6406"/>
                  </a:lnTo>
                  <a:lnTo>
                    <a:pt x="283181" y="6406"/>
                  </a:lnTo>
                  <a:lnTo>
                    <a:pt x="283181" y="321"/>
                  </a:lnTo>
                  <a:lnTo>
                    <a:pt x="285482" y="321"/>
                  </a:lnTo>
                  <a:lnTo>
                    <a:pt x="28548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9"/>
            <p:cNvSpPr/>
            <p:nvPr/>
          </p:nvSpPr>
          <p:spPr>
            <a:xfrm>
              <a:off x="576225" y="847300"/>
              <a:ext cx="25" cy="4012375"/>
            </a:xfrm>
            <a:custGeom>
              <a:avLst/>
              <a:gdLst/>
              <a:ahLst/>
              <a:cxnLst/>
              <a:rect l="l" t="t" r="r" b="b"/>
              <a:pathLst>
                <a:path w="1" h="160495" extrusionOk="0">
                  <a:moveTo>
                    <a:pt x="1" y="0"/>
                  </a:moveTo>
                  <a:lnTo>
                    <a:pt x="1" y="160495"/>
                  </a:lnTo>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9"/>
            <p:cNvSpPr/>
            <p:nvPr/>
          </p:nvSpPr>
          <p:spPr>
            <a:xfrm>
              <a:off x="576225" y="847300"/>
              <a:ext cx="25" cy="4012375"/>
            </a:xfrm>
            <a:custGeom>
              <a:avLst/>
              <a:gdLst/>
              <a:ahLst/>
              <a:cxnLst/>
              <a:rect l="l" t="t" r="r" b="b"/>
              <a:pathLst>
                <a:path w="1" h="160495" fill="none" extrusionOk="0">
                  <a:moveTo>
                    <a:pt x="1" y="0"/>
                  </a:moveTo>
                  <a:lnTo>
                    <a:pt x="1" y="160495"/>
                  </a:lnTo>
                </a:path>
              </a:pathLst>
            </a:custGeom>
            <a:noFill/>
            <a:ln w="147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9"/>
            <p:cNvSpPr/>
            <p:nvPr/>
          </p:nvSpPr>
          <p:spPr>
            <a:xfrm>
              <a:off x="529850" y="847300"/>
              <a:ext cx="25" cy="4012375"/>
            </a:xfrm>
            <a:custGeom>
              <a:avLst/>
              <a:gdLst/>
              <a:ahLst/>
              <a:cxnLst/>
              <a:rect l="l" t="t" r="r" b="b"/>
              <a:pathLst>
                <a:path w="1" h="160495" extrusionOk="0">
                  <a:moveTo>
                    <a:pt x="0" y="0"/>
                  </a:moveTo>
                  <a:lnTo>
                    <a:pt x="0" y="160495"/>
                  </a:lnTo>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9"/>
            <p:cNvSpPr/>
            <p:nvPr/>
          </p:nvSpPr>
          <p:spPr>
            <a:xfrm>
              <a:off x="529850" y="847300"/>
              <a:ext cx="25" cy="4012375"/>
            </a:xfrm>
            <a:custGeom>
              <a:avLst/>
              <a:gdLst/>
              <a:ahLst/>
              <a:cxnLst/>
              <a:rect l="l" t="t" r="r" b="b"/>
              <a:pathLst>
                <a:path w="1" h="160495" fill="none" extrusionOk="0">
                  <a:moveTo>
                    <a:pt x="0" y="0"/>
                  </a:moveTo>
                  <a:lnTo>
                    <a:pt x="0" y="160495"/>
                  </a:lnTo>
                </a:path>
              </a:pathLst>
            </a:custGeom>
            <a:noFill/>
            <a:ln w="147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9"/>
            <p:cNvSpPr/>
            <p:nvPr/>
          </p:nvSpPr>
          <p:spPr>
            <a:xfrm>
              <a:off x="323300" y="1768875"/>
              <a:ext cx="92375" cy="92350"/>
            </a:xfrm>
            <a:custGeom>
              <a:avLst/>
              <a:gdLst/>
              <a:ahLst/>
              <a:cxnLst/>
              <a:rect l="l" t="t" r="r" b="b"/>
              <a:pathLst>
                <a:path w="3695" h="3694" extrusionOk="0">
                  <a:moveTo>
                    <a:pt x="1857" y="0"/>
                  </a:moveTo>
                  <a:cubicBezTo>
                    <a:pt x="822" y="0"/>
                    <a:pt x="1" y="839"/>
                    <a:pt x="1" y="1856"/>
                  </a:cubicBezTo>
                  <a:cubicBezTo>
                    <a:pt x="1" y="2873"/>
                    <a:pt x="822" y="3694"/>
                    <a:pt x="1857" y="3694"/>
                  </a:cubicBezTo>
                  <a:cubicBezTo>
                    <a:pt x="2874" y="3694"/>
                    <a:pt x="3694" y="2873"/>
                    <a:pt x="3694" y="1856"/>
                  </a:cubicBezTo>
                  <a:cubicBezTo>
                    <a:pt x="3694" y="1374"/>
                    <a:pt x="3498" y="892"/>
                    <a:pt x="3159" y="553"/>
                  </a:cubicBezTo>
                  <a:cubicBezTo>
                    <a:pt x="2802" y="196"/>
                    <a:pt x="2338" y="0"/>
                    <a:pt x="18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9"/>
            <p:cNvSpPr/>
            <p:nvPr/>
          </p:nvSpPr>
          <p:spPr>
            <a:xfrm>
              <a:off x="323300" y="1078350"/>
              <a:ext cx="92375" cy="92375"/>
            </a:xfrm>
            <a:custGeom>
              <a:avLst/>
              <a:gdLst/>
              <a:ahLst/>
              <a:cxnLst/>
              <a:rect l="l" t="t" r="r" b="b"/>
              <a:pathLst>
                <a:path w="3695" h="3695" extrusionOk="0">
                  <a:moveTo>
                    <a:pt x="1857" y="1"/>
                  </a:moveTo>
                  <a:cubicBezTo>
                    <a:pt x="822" y="1"/>
                    <a:pt x="1" y="821"/>
                    <a:pt x="1" y="1838"/>
                  </a:cubicBezTo>
                  <a:cubicBezTo>
                    <a:pt x="1" y="2856"/>
                    <a:pt x="822" y="3694"/>
                    <a:pt x="1857" y="3694"/>
                  </a:cubicBezTo>
                  <a:cubicBezTo>
                    <a:pt x="2874" y="3694"/>
                    <a:pt x="3694" y="2856"/>
                    <a:pt x="3694" y="1838"/>
                  </a:cubicBezTo>
                  <a:cubicBezTo>
                    <a:pt x="3694" y="1357"/>
                    <a:pt x="3498" y="893"/>
                    <a:pt x="3159" y="536"/>
                  </a:cubicBezTo>
                  <a:cubicBezTo>
                    <a:pt x="2802" y="197"/>
                    <a:pt x="2338" y="1"/>
                    <a:pt x="18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9"/>
            <p:cNvSpPr/>
            <p:nvPr/>
          </p:nvSpPr>
          <p:spPr>
            <a:xfrm>
              <a:off x="323300" y="4532250"/>
              <a:ext cx="92375" cy="92350"/>
            </a:xfrm>
            <a:custGeom>
              <a:avLst/>
              <a:gdLst/>
              <a:ahLst/>
              <a:cxnLst/>
              <a:rect l="l" t="t" r="r" b="b"/>
              <a:pathLst>
                <a:path w="3695" h="3694" extrusionOk="0">
                  <a:moveTo>
                    <a:pt x="1857" y="0"/>
                  </a:moveTo>
                  <a:cubicBezTo>
                    <a:pt x="822" y="0"/>
                    <a:pt x="1" y="821"/>
                    <a:pt x="1" y="1838"/>
                  </a:cubicBezTo>
                  <a:cubicBezTo>
                    <a:pt x="1" y="2873"/>
                    <a:pt x="822" y="3694"/>
                    <a:pt x="1857" y="3694"/>
                  </a:cubicBezTo>
                  <a:cubicBezTo>
                    <a:pt x="2874" y="3694"/>
                    <a:pt x="3694" y="2873"/>
                    <a:pt x="3694" y="1838"/>
                  </a:cubicBezTo>
                  <a:cubicBezTo>
                    <a:pt x="3694" y="1356"/>
                    <a:pt x="3498" y="892"/>
                    <a:pt x="3159" y="535"/>
                  </a:cubicBezTo>
                  <a:cubicBezTo>
                    <a:pt x="2802" y="196"/>
                    <a:pt x="2338" y="0"/>
                    <a:pt x="18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9"/>
            <p:cNvSpPr/>
            <p:nvPr/>
          </p:nvSpPr>
          <p:spPr>
            <a:xfrm>
              <a:off x="323300" y="3841275"/>
              <a:ext cx="92375" cy="92375"/>
            </a:xfrm>
            <a:custGeom>
              <a:avLst/>
              <a:gdLst/>
              <a:ahLst/>
              <a:cxnLst/>
              <a:rect l="l" t="t" r="r" b="b"/>
              <a:pathLst>
                <a:path w="3695" h="3695" extrusionOk="0">
                  <a:moveTo>
                    <a:pt x="1857" y="1"/>
                  </a:moveTo>
                  <a:cubicBezTo>
                    <a:pt x="822" y="1"/>
                    <a:pt x="1" y="840"/>
                    <a:pt x="1" y="1857"/>
                  </a:cubicBezTo>
                  <a:cubicBezTo>
                    <a:pt x="1" y="2874"/>
                    <a:pt x="822" y="3694"/>
                    <a:pt x="1857" y="3694"/>
                  </a:cubicBezTo>
                  <a:cubicBezTo>
                    <a:pt x="2874" y="3694"/>
                    <a:pt x="3694" y="2874"/>
                    <a:pt x="3694" y="1857"/>
                  </a:cubicBezTo>
                  <a:cubicBezTo>
                    <a:pt x="3694" y="1357"/>
                    <a:pt x="3498" y="893"/>
                    <a:pt x="3159" y="554"/>
                  </a:cubicBezTo>
                  <a:cubicBezTo>
                    <a:pt x="2802" y="197"/>
                    <a:pt x="2338" y="1"/>
                    <a:pt x="18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9"/>
            <p:cNvSpPr/>
            <p:nvPr/>
          </p:nvSpPr>
          <p:spPr>
            <a:xfrm>
              <a:off x="323300" y="3150775"/>
              <a:ext cx="92375" cy="92350"/>
            </a:xfrm>
            <a:custGeom>
              <a:avLst/>
              <a:gdLst/>
              <a:ahLst/>
              <a:cxnLst/>
              <a:rect l="l" t="t" r="r" b="b"/>
              <a:pathLst>
                <a:path w="3695" h="3694" extrusionOk="0">
                  <a:moveTo>
                    <a:pt x="1857" y="1"/>
                  </a:moveTo>
                  <a:cubicBezTo>
                    <a:pt x="822" y="1"/>
                    <a:pt x="1" y="821"/>
                    <a:pt x="1" y="1838"/>
                  </a:cubicBezTo>
                  <a:cubicBezTo>
                    <a:pt x="1" y="2855"/>
                    <a:pt x="822" y="3694"/>
                    <a:pt x="1857" y="3694"/>
                  </a:cubicBezTo>
                  <a:cubicBezTo>
                    <a:pt x="2874" y="3694"/>
                    <a:pt x="3694" y="2855"/>
                    <a:pt x="3694" y="1838"/>
                  </a:cubicBezTo>
                  <a:cubicBezTo>
                    <a:pt x="3694" y="1357"/>
                    <a:pt x="3498" y="875"/>
                    <a:pt x="3159" y="536"/>
                  </a:cubicBezTo>
                  <a:cubicBezTo>
                    <a:pt x="2802" y="197"/>
                    <a:pt x="2338" y="1"/>
                    <a:pt x="18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9"/>
            <p:cNvSpPr/>
            <p:nvPr/>
          </p:nvSpPr>
          <p:spPr>
            <a:xfrm>
              <a:off x="323300" y="2459825"/>
              <a:ext cx="92375" cy="92350"/>
            </a:xfrm>
            <a:custGeom>
              <a:avLst/>
              <a:gdLst/>
              <a:ahLst/>
              <a:cxnLst/>
              <a:rect l="l" t="t" r="r" b="b"/>
              <a:pathLst>
                <a:path w="3695" h="3694" extrusionOk="0">
                  <a:moveTo>
                    <a:pt x="1857" y="0"/>
                  </a:moveTo>
                  <a:cubicBezTo>
                    <a:pt x="822" y="0"/>
                    <a:pt x="1" y="821"/>
                    <a:pt x="1" y="1856"/>
                  </a:cubicBezTo>
                  <a:cubicBezTo>
                    <a:pt x="1" y="2873"/>
                    <a:pt x="822" y="3694"/>
                    <a:pt x="1857" y="3694"/>
                  </a:cubicBezTo>
                  <a:cubicBezTo>
                    <a:pt x="2874" y="3694"/>
                    <a:pt x="3694" y="2873"/>
                    <a:pt x="3694" y="1856"/>
                  </a:cubicBezTo>
                  <a:cubicBezTo>
                    <a:pt x="3694" y="1356"/>
                    <a:pt x="3498" y="892"/>
                    <a:pt x="3159" y="536"/>
                  </a:cubicBezTo>
                  <a:cubicBezTo>
                    <a:pt x="2802" y="197"/>
                    <a:pt x="2338" y="0"/>
                    <a:pt x="18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9"/>
            <p:cNvSpPr/>
            <p:nvPr/>
          </p:nvSpPr>
          <p:spPr>
            <a:xfrm>
              <a:off x="7375175" y="452912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9"/>
            <p:cNvSpPr/>
            <p:nvPr/>
          </p:nvSpPr>
          <p:spPr>
            <a:xfrm>
              <a:off x="7375175" y="2767150"/>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9"/>
            <p:cNvSpPr/>
            <p:nvPr/>
          </p:nvSpPr>
          <p:spPr>
            <a:xfrm>
              <a:off x="7375175" y="4368975"/>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9"/>
            <p:cNvSpPr/>
            <p:nvPr/>
          </p:nvSpPr>
          <p:spPr>
            <a:xfrm>
              <a:off x="7375175" y="420885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9"/>
            <p:cNvSpPr/>
            <p:nvPr/>
          </p:nvSpPr>
          <p:spPr>
            <a:xfrm>
              <a:off x="7375175" y="3248025"/>
              <a:ext cx="3150" cy="7600"/>
            </a:xfrm>
            <a:custGeom>
              <a:avLst/>
              <a:gdLst/>
              <a:ahLst/>
              <a:cxnLst/>
              <a:rect l="l" t="t" r="r" b="b"/>
              <a:pathLst>
                <a:path w="126" h="304" extrusionOk="0">
                  <a:moveTo>
                    <a:pt x="0" y="0"/>
                  </a:moveTo>
                  <a:lnTo>
                    <a:pt x="0" y="304"/>
                  </a:lnTo>
                  <a:lnTo>
                    <a:pt x="125" y="304"/>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9"/>
            <p:cNvSpPr/>
            <p:nvPr/>
          </p:nvSpPr>
          <p:spPr>
            <a:xfrm>
              <a:off x="7375175" y="3728425"/>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9"/>
            <p:cNvSpPr/>
            <p:nvPr/>
          </p:nvSpPr>
          <p:spPr>
            <a:xfrm>
              <a:off x="7375175" y="356830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9"/>
            <p:cNvSpPr/>
            <p:nvPr/>
          </p:nvSpPr>
          <p:spPr>
            <a:xfrm>
              <a:off x="7375175" y="388857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9"/>
            <p:cNvSpPr/>
            <p:nvPr/>
          </p:nvSpPr>
          <p:spPr>
            <a:xfrm>
              <a:off x="7375175" y="3087425"/>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9"/>
            <p:cNvSpPr/>
            <p:nvPr/>
          </p:nvSpPr>
          <p:spPr>
            <a:xfrm>
              <a:off x="7375175" y="484940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9"/>
            <p:cNvSpPr/>
            <p:nvPr/>
          </p:nvSpPr>
          <p:spPr>
            <a:xfrm>
              <a:off x="7375175" y="2927300"/>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9"/>
            <p:cNvSpPr/>
            <p:nvPr/>
          </p:nvSpPr>
          <p:spPr>
            <a:xfrm>
              <a:off x="7375175" y="4048700"/>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9"/>
            <p:cNvSpPr/>
            <p:nvPr/>
          </p:nvSpPr>
          <p:spPr>
            <a:xfrm>
              <a:off x="7375175" y="2446875"/>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9"/>
            <p:cNvSpPr/>
            <p:nvPr/>
          </p:nvSpPr>
          <p:spPr>
            <a:xfrm>
              <a:off x="7375175" y="1005200"/>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9"/>
            <p:cNvSpPr/>
            <p:nvPr/>
          </p:nvSpPr>
          <p:spPr>
            <a:xfrm>
              <a:off x="7375175" y="1645750"/>
              <a:ext cx="3150" cy="8500"/>
            </a:xfrm>
            <a:custGeom>
              <a:avLst/>
              <a:gdLst/>
              <a:ahLst/>
              <a:cxnLst/>
              <a:rect l="l" t="t" r="r" b="b"/>
              <a:pathLst>
                <a:path w="126" h="340" extrusionOk="0">
                  <a:moveTo>
                    <a:pt x="0" y="1"/>
                  </a:moveTo>
                  <a:lnTo>
                    <a:pt x="0" y="340"/>
                  </a:lnTo>
                  <a:lnTo>
                    <a:pt x="125" y="340"/>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9"/>
            <p:cNvSpPr/>
            <p:nvPr/>
          </p:nvSpPr>
          <p:spPr>
            <a:xfrm>
              <a:off x="7375175" y="84507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9"/>
            <p:cNvSpPr/>
            <p:nvPr/>
          </p:nvSpPr>
          <p:spPr>
            <a:xfrm>
              <a:off x="7375175" y="1806325"/>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9"/>
            <p:cNvSpPr/>
            <p:nvPr/>
          </p:nvSpPr>
          <p:spPr>
            <a:xfrm>
              <a:off x="7375175" y="2607025"/>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9"/>
            <p:cNvSpPr/>
            <p:nvPr/>
          </p:nvSpPr>
          <p:spPr>
            <a:xfrm>
              <a:off x="7375175" y="1325475"/>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9"/>
            <p:cNvSpPr/>
            <p:nvPr/>
          </p:nvSpPr>
          <p:spPr>
            <a:xfrm>
              <a:off x="7375175" y="1485625"/>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9"/>
            <p:cNvSpPr/>
            <p:nvPr/>
          </p:nvSpPr>
          <p:spPr>
            <a:xfrm>
              <a:off x="7375175" y="2286750"/>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9"/>
            <p:cNvSpPr/>
            <p:nvPr/>
          </p:nvSpPr>
          <p:spPr>
            <a:xfrm>
              <a:off x="7375175" y="1165350"/>
              <a:ext cx="3150" cy="8050"/>
            </a:xfrm>
            <a:custGeom>
              <a:avLst/>
              <a:gdLst/>
              <a:ahLst/>
              <a:cxnLst/>
              <a:rect l="l" t="t" r="r" b="b"/>
              <a:pathLst>
                <a:path w="126" h="322" extrusionOk="0">
                  <a:moveTo>
                    <a:pt x="0" y="0"/>
                  </a:moveTo>
                  <a:lnTo>
                    <a:pt x="0" y="321"/>
                  </a:lnTo>
                  <a:lnTo>
                    <a:pt x="125" y="321"/>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9"/>
            <p:cNvSpPr/>
            <p:nvPr/>
          </p:nvSpPr>
          <p:spPr>
            <a:xfrm>
              <a:off x="7375175" y="4689250"/>
              <a:ext cx="3150" cy="8050"/>
            </a:xfrm>
            <a:custGeom>
              <a:avLst/>
              <a:gdLst/>
              <a:ahLst/>
              <a:cxnLst/>
              <a:rect l="l" t="t" r="r" b="b"/>
              <a:pathLst>
                <a:path w="126" h="322"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9"/>
            <p:cNvSpPr/>
            <p:nvPr/>
          </p:nvSpPr>
          <p:spPr>
            <a:xfrm>
              <a:off x="7375175" y="3408150"/>
              <a:ext cx="3150" cy="7625"/>
            </a:xfrm>
            <a:custGeom>
              <a:avLst/>
              <a:gdLst/>
              <a:ahLst/>
              <a:cxnLst/>
              <a:rect l="l" t="t" r="r" b="b"/>
              <a:pathLst>
                <a:path w="126" h="305" extrusionOk="0">
                  <a:moveTo>
                    <a:pt x="0" y="1"/>
                  </a:moveTo>
                  <a:lnTo>
                    <a:pt x="0" y="304"/>
                  </a:lnTo>
                  <a:lnTo>
                    <a:pt x="125" y="304"/>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9"/>
            <p:cNvSpPr/>
            <p:nvPr/>
          </p:nvSpPr>
          <p:spPr>
            <a:xfrm>
              <a:off x="7375175" y="1966475"/>
              <a:ext cx="3150" cy="8050"/>
            </a:xfrm>
            <a:custGeom>
              <a:avLst/>
              <a:gdLst/>
              <a:ahLst/>
              <a:cxnLst/>
              <a:rect l="l" t="t" r="r" b="b"/>
              <a:pathLst>
                <a:path w="126" h="322" extrusionOk="0">
                  <a:moveTo>
                    <a:pt x="0" y="0"/>
                  </a:moveTo>
                  <a:lnTo>
                    <a:pt x="0" y="322"/>
                  </a:lnTo>
                  <a:lnTo>
                    <a:pt x="125" y="322"/>
                  </a:lnTo>
                  <a:lnTo>
                    <a:pt x="125" y="0"/>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9"/>
            <p:cNvSpPr/>
            <p:nvPr/>
          </p:nvSpPr>
          <p:spPr>
            <a:xfrm>
              <a:off x="7375175" y="2126600"/>
              <a:ext cx="3150" cy="8075"/>
            </a:xfrm>
            <a:custGeom>
              <a:avLst/>
              <a:gdLst/>
              <a:ahLst/>
              <a:cxnLst/>
              <a:rect l="l" t="t" r="r" b="b"/>
              <a:pathLst>
                <a:path w="126" h="323" extrusionOk="0">
                  <a:moveTo>
                    <a:pt x="0" y="1"/>
                  </a:moveTo>
                  <a:lnTo>
                    <a:pt x="0" y="322"/>
                  </a:lnTo>
                  <a:lnTo>
                    <a:pt x="125" y="322"/>
                  </a:lnTo>
                  <a:lnTo>
                    <a:pt x="125" y="1"/>
                  </a:lnTo>
                  <a:close/>
                </a:path>
              </a:pathLst>
            </a:custGeom>
            <a:solidFill>
              <a:srgbClr val="FFE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6" name="Google Shape;476;p9"/>
          <p:cNvGrpSpPr/>
          <p:nvPr/>
        </p:nvGrpSpPr>
        <p:grpSpPr>
          <a:xfrm>
            <a:off x="1129888" y="411900"/>
            <a:ext cx="8669189" cy="4430223"/>
            <a:chOff x="1129888" y="411900"/>
            <a:chExt cx="8669189" cy="4430223"/>
          </a:xfrm>
        </p:grpSpPr>
        <p:sp>
          <p:nvSpPr>
            <p:cNvPr id="477" name="Google Shape;477;p9"/>
            <p:cNvSpPr/>
            <p:nvPr/>
          </p:nvSpPr>
          <p:spPr>
            <a:xfrm>
              <a:off x="1129888" y="411900"/>
              <a:ext cx="122125" cy="135850"/>
            </a:xfrm>
            <a:custGeom>
              <a:avLst/>
              <a:gdLst/>
              <a:ahLst/>
              <a:cxnLst/>
              <a:rect l="l" t="t" r="r" b="b"/>
              <a:pathLst>
                <a:path w="4885" h="5434" fill="none" extrusionOk="0">
                  <a:moveTo>
                    <a:pt x="274" y="3493"/>
                  </a:moveTo>
                  <a:cubicBezTo>
                    <a:pt x="411" y="4452"/>
                    <a:pt x="1370" y="5273"/>
                    <a:pt x="2351" y="5319"/>
                  </a:cubicBezTo>
                  <a:cubicBezTo>
                    <a:pt x="3903" y="5433"/>
                    <a:pt x="4702" y="4315"/>
                    <a:pt x="4816" y="3151"/>
                  </a:cubicBezTo>
                  <a:cubicBezTo>
                    <a:pt x="4885" y="2420"/>
                    <a:pt x="4519" y="1507"/>
                    <a:pt x="3903" y="1119"/>
                  </a:cubicBezTo>
                  <a:cubicBezTo>
                    <a:pt x="2191" y="1"/>
                    <a:pt x="0" y="1530"/>
                    <a:pt x="274" y="3493"/>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9"/>
            <p:cNvSpPr/>
            <p:nvPr/>
          </p:nvSpPr>
          <p:spPr>
            <a:xfrm>
              <a:off x="8714163" y="944050"/>
              <a:ext cx="195075" cy="211500"/>
            </a:xfrm>
            <a:custGeom>
              <a:avLst/>
              <a:gdLst/>
              <a:ahLst/>
              <a:cxnLst/>
              <a:rect l="l" t="t" r="r" b="b"/>
              <a:pathLst>
                <a:path w="7803" h="8460" extrusionOk="0">
                  <a:moveTo>
                    <a:pt x="5958" y="1015"/>
                  </a:moveTo>
                  <a:lnTo>
                    <a:pt x="5270" y="3433"/>
                  </a:lnTo>
                  <a:lnTo>
                    <a:pt x="3993" y="2794"/>
                  </a:lnTo>
                  <a:lnTo>
                    <a:pt x="5958" y="1015"/>
                  </a:lnTo>
                  <a:close/>
                  <a:moveTo>
                    <a:pt x="1414" y="2059"/>
                  </a:moveTo>
                  <a:lnTo>
                    <a:pt x="3117" y="2912"/>
                  </a:lnTo>
                  <a:lnTo>
                    <a:pt x="2229" y="3716"/>
                  </a:lnTo>
                  <a:lnTo>
                    <a:pt x="1414" y="2059"/>
                  </a:lnTo>
                  <a:close/>
                  <a:moveTo>
                    <a:pt x="5584" y="4146"/>
                  </a:moveTo>
                  <a:lnTo>
                    <a:pt x="6706" y="4710"/>
                  </a:lnTo>
                  <a:lnTo>
                    <a:pt x="5373" y="4888"/>
                  </a:lnTo>
                  <a:lnTo>
                    <a:pt x="5584" y="4146"/>
                  </a:lnTo>
                  <a:close/>
                  <a:moveTo>
                    <a:pt x="3595" y="3151"/>
                  </a:moveTo>
                  <a:lnTo>
                    <a:pt x="5130" y="3919"/>
                  </a:lnTo>
                  <a:lnTo>
                    <a:pt x="4834" y="4958"/>
                  </a:lnTo>
                  <a:lnTo>
                    <a:pt x="2964" y="5208"/>
                  </a:lnTo>
                  <a:lnTo>
                    <a:pt x="2457" y="4179"/>
                  </a:lnTo>
                  <a:lnTo>
                    <a:pt x="3595" y="3151"/>
                  </a:lnTo>
                  <a:close/>
                  <a:moveTo>
                    <a:pt x="2074" y="4528"/>
                  </a:moveTo>
                  <a:lnTo>
                    <a:pt x="2445" y="5280"/>
                  </a:lnTo>
                  <a:lnTo>
                    <a:pt x="1034" y="5469"/>
                  </a:lnTo>
                  <a:lnTo>
                    <a:pt x="2074" y="4528"/>
                  </a:lnTo>
                  <a:close/>
                  <a:moveTo>
                    <a:pt x="4686" y="5480"/>
                  </a:moveTo>
                  <a:lnTo>
                    <a:pt x="4104" y="7522"/>
                  </a:lnTo>
                  <a:lnTo>
                    <a:pt x="3197" y="5680"/>
                  </a:lnTo>
                  <a:lnTo>
                    <a:pt x="4686" y="5480"/>
                  </a:lnTo>
                  <a:close/>
                  <a:moveTo>
                    <a:pt x="6436" y="1"/>
                  </a:moveTo>
                  <a:cubicBezTo>
                    <a:pt x="6376" y="1"/>
                    <a:pt x="6316" y="23"/>
                    <a:pt x="6269" y="65"/>
                  </a:cubicBezTo>
                  <a:lnTo>
                    <a:pt x="3515" y="2555"/>
                  </a:lnTo>
                  <a:lnTo>
                    <a:pt x="975" y="1283"/>
                  </a:lnTo>
                  <a:cubicBezTo>
                    <a:pt x="940" y="1266"/>
                    <a:pt x="901" y="1257"/>
                    <a:pt x="863" y="1257"/>
                  </a:cubicBezTo>
                  <a:cubicBezTo>
                    <a:pt x="799" y="1257"/>
                    <a:pt x="736" y="1282"/>
                    <a:pt x="688" y="1329"/>
                  </a:cubicBezTo>
                  <a:cubicBezTo>
                    <a:pt x="613" y="1405"/>
                    <a:pt x="593" y="1520"/>
                    <a:pt x="640" y="1616"/>
                  </a:cubicBezTo>
                  <a:lnTo>
                    <a:pt x="1845" y="4063"/>
                  </a:lnTo>
                  <a:lnTo>
                    <a:pt x="105" y="5636"/>
                  </a:lnTo>
                  <a:cubicBezTo>
                    <a:pt x="23" y="5709"/>
                    <a:pt x="0" y="5827"/>
                    <a:pt x="46" y="5925"/>
                  </a:cubicBezTo>
                  <a:cubicBezTo>
                    <a:pt x="86" y="6011"/>
                    <a:pt x="170" y="6070"/>
                    <a:pt x="263" y="6070"/>
                  </a:cubicBezTo>
                  <a:cubicBezTo>
                    <a:pt x="277" y="6070"/>
                    <a:pt x="291" y="6069"/>
                    <a:pt x="305" y="6066"/>
                  </a:cubicBezTo>
                  <a:lnTo>
                    <a:pt x="2676" y="5749"/>
                  </a:lnTo>
                  <a:lnTo>
                    <a:pt x="3943" y="8321"/>
                  </a:lnTo>
                  <a:cubicBezTo>
                    <a:pt x="3986" y="8406"/>
                    <a:pt x="4073" y="8460"/>
                    <a:pt x="4167" y="8460"/>
                  </a:cubicBezTo>
                  <a:lnTo>
                    <a:pt x="4189" y="8460"/>
                  </a:lnTo>
                  <a:cubicBezTo>
                    <a:pt x="4292" y="8450"/>
                    <a:pt x="4377" y="8380"/>
                    <a:pt x="4405" y="8281"/>
                  </a:cubicBezTo>
                  <a:lnTo>
                    <a:pt x="5224" y="5409"/>
                  </a:lnTo>
                  <a:lnTo>
                    <a:pt x="7574" y="5095"/>
                  </a:lnTo>
                  <a:cubicBezTo>
                    <a:pt x="7681" y="5081"/>
                    <a:pt x="7768" y="4998"/>
                    <a:pt x="7786" y="4890"/>
                  </a:cubicBezTo>
                  <a:cubicBezTo>
                    <a:pt x="7802" y="4783"/>
                    <a:pt x="7749" y="4676"/>
                    <a:pt x="7651" y="4627"/>
                  </a:cubicBezTo>
                  <a:lnTo>
                    <a:pt x="5722" y="3661"/>
                  </a:lnTo>
                  <a:lnTo>
                    <a:pt x="6675" y="319"/>
                  </a:lnTo>
                  <a:cubicBezTo>
                    <a:pt x="6706" y="211"/>
                    <a:pt x="6661" y="98"/>
                    <a:pt x="6567" y="39"/>
                  </a:cubicBezTo>
                  <a:cubicBezTo>
                    <a:pt x="6527" y="13"/>
                    <a:pt x="6482" y="1"/>
                    <a:pt x="64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9" name="Google Shape;479;p9"/>
            <p:cNvGrpSpPr/>
            <p:nvPr/>
          </p:nvGrpSpPr>
          <p:grpSpPr>
            <a:xfrm rot="8396700">
              <a:off x="7721218" y="3511679"/>
              <a:ext cx="2081052" cy="748649"/>
              <a:chOff x="-370250" y="165063"/>
              <a:chExt cx="2081125" cy="748675"/>
            </a:xfrm>
          </p:grpSpPr>
          <p:grpSp>
            <p:nvGrpSpPr>
              <p:cNvPr id="480" name="Google Shape;480;p9"/>
              <p:cNvGrpSpPr/>
              <p:nvPr/>
            </p:nvGrpSpPr>
            <p:grpSpPr>
              <a:xfrm>
                <a:off x="1359350" y="210138"/>
                <a:ext cx="351525" cy="226000"/>
                <a:chOff x="2671300" y="2198700"/>
                <a:chExt cx="351525" cy="226000"/>
              </a:xfrm>
            </p:grpSpPr>
            <p:sp>
              <p:nvSpPr>
                <p:cNvPr id="481" name="Google Shape;481;p9"/>
                <p:cNvSpPr/>
                <p:nvPr/>
              </p:nvSpPr>
              <p:spPr>
                <a:xfrm>
                  <a:off x="2671300" y="2198700"/>
                  <a:ext cx="351525" cy="225425"/>
                </a:xfrm>
                <a:custGeom>
                  <a:avLst/>
                  <a:gdLst/>
                  <a:ahLst/>
                  <a:cxnLst/>
                  <a:rect l="l" t="t" r="r" b="b"/>
                  <a:pathLst>
                    <a:path w="14061" h="9017" fill="none" extrusionOk="0">
                      <a:moveTo>
                        <a:pt x="2351" y="0"/>
                      </a:moveTo>
                      <a:cubicBezTo>
                        <a:pt x="5547" y="2694"/>
                        <a:pt x="10865" y="6323"/>
                        <a:pt x="14060" y="9016"/>
                      </a:cubicBezTo>
                      <a:cubicBezTo>
                        <a:pt x="9199" y="8605"/>
                        <a:pt x="5250" y="8309"/>
                        <a:pt x="0" y="7601"/>
                      </a:cubicBezTo>
                      <a:cubicBezTo>
                        <a:pt x="297" y="6734"/>
                        <a:pt x="1027" y="4291"/>
                        <a:pt x="1164" y="4246"/>
                      </a:cubicBezTo>
                      <a:cubicBezTo>
                        <a:pt x="1255" y="4223"/>
                        <a:pt x="5364" y="5592"/>
                        <a:pt x="7350" y="6254"/>
                      </a:cubicBezTo>
                      <a:cubicBezTo>
                        <a:pt x="5159" y="5067"/>
                        <a:pt x="3447" y="4451"/>
                        <a:pt x="1415" y="3424"/>
                      </a:cubicBezTo>
                      <a:cubicBezTo>
                        <a:pt x="1712" y="2488"/>
                        <a:pt x="2077" y="936"/>
                        <a:pt x="2351" y="0"/>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9"/>
                <p:cNvSpPr/>
                <p:nvPr/>
              </p:nvSpPr>
              <p:spPr>
                <a:xfrm>
                  <a:off x="2706675" y="2283725"/>
                  <a:ext cx="4575" cy="23425"/>
                </a:xfrm>
                <a:custGeom>
                  <a:avLst/>
                  <a:gdLst/>
                  <a:ahLst/>
                  <a:cxnLst/>
                  <a:rect l="l" t="t" r="r" b="b"/>
                  <a:pathLst>
                    <a:path w="183" h="937" fill="none" extrusionOk="0">
                      <a:moveTo>
                        <a:pt x="0" y="0"/>
                      </a:moveTo>
                      <a:cubicBezTo>
                        <a:pt x="69" y="343"/>
                        <a:pt x="114" y="594"/>
                        <a:pt x="183" y="936"/>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9"/>
                <p:cNvSpPr/>
                <p:nvPr/>
              </p:nvSpPr>
              <p:spPr>
                <a:xfrm>
                  <a:off x="2718650" y="2397850"/>
                  <a:ext cx="301900" cy="26850"/>
                </a:xfrm>
                <a:custGeom>
                  <a:avLst/>
                  <a:gdLst/>
                  <a:ahLst/>
                  <a:cxnLst/>
                  <a:rect l="l" t="t" r="r" b="b"/>
                  <a:pathLst>
                    <a:path w="12076" h="1074" fill="none" extrusionOk="0">
                      <a:moveTo>
                        <a:pt x="12075" y="1073"/>
                      </a:moveTo>
                      <a:cubicBezTo>
                        <a:pt x="6666" y="1005"/>
                        <a:pt x="3949" y="982"/>
                        <a:pt x="138" y="822"/>
                      </a:cubicBezTo>
                      <a:cubicBezTo>
                        <a:pt x="92" y="548"/>
                        <a:pt x="46" y="274"/>
                        <a:pt x="1"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84" name="Google Shape;484;p9"/>
              <p:cNvSpPr/>
              <p:nvPr/>
            </p:nvSpPr>
            <p:spPr>
              <a:xfrm>
                <a:off x="-370250" y="165063"/>
                <a:ext cx="1676550" cy="748675"/>
              </a:xfrm>
              <a:custGeom>
                <a:avLst/>
                <a:gdLst/>
                <a:ahLst/>
                <a:cxnLst/>
                <a:rect l="l" t="t" r="r" b="b"/>
                <a:pathLst>
                  <a:path w="67062" h="29947" fill="none" extrusionOk="0">
                    <a:moveTo>
                      <a:pt x="67061" y="4542"/>
                    </a:moveTo>
                    <a:cubicBezTo>
                      <a:pt x="54850" y="0"/>
                      <a:pt x="40972" y="23"/>
                      <a:pt x="28760" y="4656"/>
                    </a:cubicBezTo>
                    <a:cubicBezTo>
                      <a:pt x="16572" y="9267"/>
                      <a:pt x="6141" y="18420"/>
                      <a:pt x="1" y="29947"/>
                    </a:cubicBezTo>
                  </a:path>
                </a:pathLst>
              </a:custGeom>
              <a:noFill/>
              <a:ln w="19050" cap="rnd" cmpd="sng">
                <a:solidFill>
                  <a:schemeClr val="lt2"/>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85" name="Google Shape;485;p9"/>
            <p:cNvSpPr/>
            <p:nvPr/>
          </p:nvSpPr>
          <p:spPr>
            <a:xfrm>
              <a:off x="6637638" y="471475"/>
              <a:ext cx="122125" cy="135850"/>
            </a:xfrm>
            <a:custGeom>
              <a:avLst/>
              <a:gdLst/>
              <a:ahLst/>
              <a:cxnLst/>
              <a:rect l="l" t="t" r="r" b="b"/>
              <a:pathLst>
                <a:path w="4885" h="5434" fill="none" extrusionOk="0">
                  <a:moveTo>
                    <a:pt x="274" y="3493"/>
                  </a:moveTo>
                  <a:cubicBezTo>
                    <a:pt x="411" y="4452"/>
                    <a:pt x="1370" y="5273"/>
                    <a:pt x="2351" y="5319"/>
                  </a:cubicBezTo>
                  <a:cubicBezTo>
                    <a:pt x="3903" y="5433"/>
                    <a:pt x="4702" y="4315"/>
                    <a:pt x="4816" y="3151"/>
                  </a:cubicBezTo>
                  <a:cubicBezTo>
                    <a:pt x="4885" y="2420"/>
                    <a:pt x="4519" y="1507"/>
                    <a:pt x="3903" y="1119"/>
                  </a:cubicBezTo>
                  <a:cubicBezTo>
                    <a:pt x="2191" y="1"/>
                    <a:pt x="0" y="1530"/>
                    <a:pt x="274" y="3493"/>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86" name="Google Shape;486;p9"/>
          <p:cNvSpPr txBox="1">
            <a:spLocks noGrp="1"/>
          </p:cNvSpPr>
          <p:nvPr>
            <p:ph type="title"/>
          </p:nvPr>
        </p:nvSpPr>
        <p:spPr>
          <a:xfrm>
            <a:off x="3970575" y="1479150"/>
            <a:ext cx="4460400" cy="841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5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87" name="Google Shape;487;p9"/>
          <p:cNvSpPr txBox="1">
            <a:spLocks noGrp="1"/>
          </p:cNvSpPr>
          <p:nvPr>
            <p:ph type="subTitle" idx="1"/>
          </p:nvPr>
        </p:nvSpPr>
        <p:spPr>
          <a:xfrm>
            <a:off x="3970575" y="2320950"/>
            <a:ext cx="4460400" cy="13434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400">
        <p:push/>
      </p:transition>
    </mc:Choice>
    <mc:Fallback xmlns="">
      <p:transition>
        <p:push/>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579"/>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400">
        <p:push/>
      </p:transition>
    </mc:Choice>
    <mc:Fallback xmlns="">
      <p:transition>
        <p:push/>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Quote">
  <p:cSld name="BLANK_1_1">
    <p:bg>
      <p:bgPr>
        <a:solidFill>
          <a:schemeClr val="accent3"/>
        </a:solidFill>
        <a:effectLst/>
      </p:bgPr>
    </p:bg>
    <p:spTree>
      <p:nvGrpSpPr>
        <p:cNvPr id="1" name="Shape 652"/>
        <p:cNvGrpSpPr/>
        <p:nvPr/>
      </p:nvGrpSpPr>
      <p:grpSpPr>
        <a:xfrm>
          <a:off x="0" y="0"/>
          <a:ext cx="0" cy="0"/>
          <a:chOff x="0" y="0"/>
          <a:chExt cx="0" cy="0"/>
        </a:xfrm>
      </p:grpSpPr>
      <p:grpSp>
        <p:nvGrpSpPr>
          <p:cNvPr id="653" name="Google Shape;653;p14"/>
          <p:cNvGrpSpPr/>
          <p:nvPr/>
        </p:nvGrpSpPr>
        <p:grpSpPr>
          <a:xfrm>
            <a:off x="-9" y="-31"/>
            <a:ext cx="9143740" cy="5141097"/>
            <a:chOff x="238125" y="845075"/>
            <a:chExt cx="7140200" cy="4014600"/>
          </a:xfrm>
        </p:grpSpPr>
        <p:sp>
          <p:nvSpPr>
            <p:cNvPr id="654" name="Google Shape;654;p14"/>
            <p:cNvSpPr/>
            <p:nvPr/>
          </p:nvSpPr>
          <p:spPr>
            <a:xfrm>
              <a:off x="238125" y="845075"/>
              <a:ext cx="7137075" cy="4012375"/>
            </a:xfrm>
            <a:custGeom>
              <a:avLst/>
              <a:gdLst/>
              <a:ahLst/>
              <a:cxnLst/>
              <a:rect l="l" t="t" r="r" b="b"/>
              <a:pathLst>
                <a:path w="285483" h="160495" extrusionOk="0">
                  <a:moveTo>
                    <a:pt x="6745" y="321"/>
                  </a:moveTo>
                  <a:lnTo>
                    <a:pt x="6745" y="6406"/>
                  </a:lnTo>
                  <a:lnTo>
                    <a:pt x="339" y="6406"/>
                  </a:lnTo>
                  <a:lnTo>
                    <a:pt x="339" y="321"/>
                  </a:lnTo>
                  <a:close/>
                  <a:moveTo>
                    <a:pt x="13471" y="321"/>
                  </a:moveTo>
                  <a:lnTo>
                    <a:pt x="13471" y="6406"/>
                  </a:lnTo>
                  <a:lnTo>
                    <a:pt x="7066" y="6406"/>
                  </a:lnTo>
                  <a:lnTo>
                    <a:pt x="7066" y="321"/>
                  </a:lnTo>
                  <a:close/>
                  <a:moveTo>
                    <a:pt x="20198" y="321"/>
                  </a:moveTo>
                  <a:lnTo>
                    <a:pt x="20198" y="6406"/>
                  </a:lnTo>
                  <a:lnTo>
                    <a:pt x="13810" y="6406"/>
                  </a:lnTo>
                  <a:lnTo>
                    <a:pt x="13810" y="321"/>
                  </a:lnTo>
                  <a:close/>
                  <a:moveTo>
                    <a:pt x="26942" y="321"/>
                  </a:moveTo>
                  <a:lnTo>
                    <a:pt x="26942" y="6406"/>
                  </a:lnTo>
                  <a:lnTo>
                    <a:pt x="20537" y="6406"/>
                  </a:lnTo>
                  <a:lnTo>
                    <a:pt x="20537" y="321"/>
                  </a:lnTo>
                  <a:close/>
                  <a:moveTo>
                    <a:pt x="33669" y="321"/>
                  </a:moveTo>
                  <a:lnTo>
                    <a:pt x="33669" y="6406"/>
                  </a:lnTo>
                  <a:lnTo>
                    <a:pt x="27281" y="6406"/>
                  </a:lnTo>
                  <a:lnTo>
                    <a:pt x="27281" y="321"/>
                  </a:lnTo>
                  <a:close/>
                  <a:moveTo>
                    <a:pt x="40414" y="321"/>
                  </a:moveTo>
                  <a:lnTo>
                    <a:pt x="40414" y="6406"/>
                  </a:lnTo>
                  <a:lnTo>
                    <a:pt x="34008" y="6406"/>
                  </a:lnTo>
                  <a:lnTo>
                    <a:pt x="34008" y="321"/>
                  </a:lnTo>
                  <a:close/>
                  <a:moveTo>
                    <a:pt x="47140" y="321"/>
                  </a:moveTo>
                  <a:lnTo>
                    <a:pt x="47140" y="6406"/>
                  </a:lnTo>
                  <a:lnTo>
                    <a:pt x="40753" y="6406"/>
                  </a:lnTo>
                  <a:lnTo>
                    <a:pt x="40753" y="321"/>
                  </a:lnTo>
                  <a:close/>
                  <a:moveTo>
                    <a:pt x="53885" y="321"/>
                  </a:moveTo>
                  <a:lnTo>
                    <a:pt x="53885" y="6406"/>
                  </a:lnTo>
                  <a:lnTo>
                    <a:pt x="47479" y="6406"/>
                  </a:lnTo>
                  <a:lnTo>
                    <a:pt x="47479" y="321"/>
                  </a:lnTo>
                  <a:close/>
                  <a:moveTo>
                    <a:pt x="60611" y="321"/>
                  </a:moveTo>
                  <a:lnTo>
                    <a:pt x="60611" y="6406"/>
                  </a:lnTo>
                  <a:lnTo>
                    <a:pt x="54206" y="6406"/>
                  </a:lnTo>
                  <a:lnTo>
                    <a:pt x="54206" y="321"/>
                  </a:lnTo>
                  <a:close/>
                  <a:moveTo>
                    <a:pt x="67338" y="321"/>
                  </a:moveTo>
                  <a:lnTo>
                    <a:pt x="67338" y="6406"/>
                  </a:lnTo>
                  <a:lnTo>
                    <a:pt x="60950" y="6406"/>
                  </a:lnTo>
                  <a:lnTo>
                    <a:pt x="60950" y="321"/>
                  </a:lnTo>
                  <a:close/>
                  <a:moveTo>
                    <a:pt x="74083" y="321"/>
                  </a:moveTo>
                  <a:lnTo>
                    <a:pt x="74083" y="6406"/>
                  </a:lnTo>
                  <a:lnTo>
                    <a:pt x="67677" y="6406"/>
                  </a:lnTo>
                  <a:lnTo>
                    <a:pt x="67677" y="321"/>
                  </a:lnTo>
                  <a:close/>
                  <a:moveTo>
                    <a:pt x="80809" y="321"/>
                  </a:moveTo>
                  <a:lnTo>
                    <a:pt x="80809" y="6406"/>
                  </a:lnTo>
                  <a:lnTo>
                    <a:pt x="74422" y="6406"/>
                  </a:lnTo>
                  <a:lnTo>
                    <a:pt x="74422" y="321"/>
                  </a:lnTo>
                  <a:close/>
                  <a:moveTo>
                    <a:pt x="87554" y="321"/>
                  </a:moveTo>
                  <a:lnTo>
                    <a:pt x="87554" y="6406"/>
                  </a:lnTo>
                  <a:lnTo>
                    <a:pt x="81148" y="6406"/>
                  </a:lnTo>
                  <a:lnTo>
                    <a:pt x="81148" y="321"/>
                  </a:lnTo>
                  <a:close/>
                  <a:moveTo>
                    <a:pt x="94281" y="321"/>
                  </a:moveTo>
                  <a:lnTo>
                    <a:pt x="94281" y="6406"/>
                  </a:lnTo>
                  <a:lnTo>
                    <a:pt x="87893" y="6406"/>
                  </a:lnTo>
                  <a:lnTo>
                    <a:pt x="87893" y="321"/>
                  </a:lnTo>
                  <a:close/>
                  <a:moveTo>
                    <a:pt x="101025" y="321"/>
                  </a:moveTo>
                  <a:lnTo>
                    <a:pt x="101025" y="6406"/>
                  </a:lnTo>
                  <a:lnTo>
                    <a:pt x="94620" y="6406"/>
                  </a:lnTo>
                  <a:lnTo>
                    <a:pt x="94620" y="321"/>
                  </a:lnTo>
                  <a:close/>
                  <a:moveTo>
                    <a:pt x="107752" y="321"/>
                  </a:moveTo>
                  <a:lnTo>
                    <a:pt x="107752" y="6406"/>
                  </a:lnTo>
                  <a:lnTo>
                    <a:pt x="101346" y="6406"/>
                  </a:lnTo>
                  <a:lnTo>
                    <a:pt x="101346" y="321"/>
                  </a:lnTo>
                  <a:close/>
                  <a:moveTo>
                    <a:pt x="114478" y="321"/>
                  </a:moveTo>
                  <a:lnTo>
                    <a:pt x="114478" y="6406"/>
                  </a:lnTo>
                  <a:lnTo>
                    <a:pt x="108091" y="6406"/>
                  </a:lnTo>
                  <a:lnTo>
                    <a:pt x="108091" y="321"/>
                  </a:lnTo>
                  <a:close/>
                  <a:moveTo>
                    <a:pt x="121223" y="321"/>
                  </a:moveTo>
                  <a:lnTo>
                    <a:pt x="121223" y="6406"/>
                  </a:lnTo>
                  <a:lnTo>
                    <a:pt x="114817" y="6406"/>
                  </a:lnTo>
                  <a:lnTo>
                    <a:pt x="114817" y="321"/>
                  </a:lnTo>
                  <a:close/>
                  <a:moveTo>
                    <a:pt x="127950" y="321"/>
                  </a:moveTo>
                  <a:lnTo>
                    <a:pt x="127950" y="6406"/>
                  </a:lnTo>
                  <a:lnTo>
                    <a:pt x="121562" y="6406"/>
                  </a:lnTo>
                  <a:lnTo>
                    <a:pt x="121562" y="321"/>
                  </a:lnTo>
                  <a:close/>
                  <a:moveTo>
                    <a:pt x="134694" y="321"/>
                  </a:moveTo>
                  <a:lnTo>
                    <a:pt x="134694" y="6406"/>
                  </a:lnTo>
                  <a:lnTo>
                    <a:pt x="128289" y="6406"/>
                  </a:lnTo>
                  <a:lnTo>
                    <a:pt x="128289" y="321"/>
                  </a:lnTo>
                  <a:close/>
                  <a:moveTo>
                    <a:pt x="141421" y="321"/>
                  </a:moveTo>
                  <a:lnTo>
                    <a:pt x="141421" y="6406"/>
                  </a:lnTo>
                  <a:lnTo>
                    <a:pt x="135033" y="6406"/>
                  </a:lnTo>
                  <a:lnTo>
                    <a:pt x="135033" y="321"/>
                  </a:lnTo>
                  <a:close/>
                  <a:moveTo>
                    <a:pt x="148148" y="321"/>
                  </a:moveTo>
                  <a:lnTo>
                    <a:pt x="148148" y="6406"/>
                  </a:lnTo>
                  <a:lnTo>
                    <a:pt x="141760" y="6406"/>
                  </a:lnTo>
                  <a:lnTo>
                    <a:pt x="141760" y="321"/>
                  </a:lnTo>
                  <a:close/>
                  <a:moveTo>
                    <a:pt x="154892" y="321"/>
                  </a:moveTo>
                  <a:lnTo>
                    <a:pt x="154892" y="6406"/>
                  </a:lnTo>
                  <a:lnTo>
                    <a:pt x="148487" y="6406"/>
                  </a:lnTo>
                  <a:lnTo>
                    <a:pt x="148487" y="321"/>
                  </a:lnTo>
                  <a:close/>
                  <a:moveTo>
                    <a:pt x="161619" y="321"/>
                  </a:moveTo>
                  <a:lnTo>
                    <a:pt x="161619" y="6406"/>
                  </a:lnTo>
                  <a:lnTo>
                    <a:pt x="155231" y="6406"/>
                  </a:lnTo>
                  <a:lnTo>
                    <a:pt x="155231" y="321"/>
                  </a:lnTo>
                  <a:close/>
                  <a:moveTo>
                    <a:pt x="168363" y="321"/>
                  </a:moveTo>
                  <a:lnTo>
                    <a:pt x="168363" y="6406"/>
                  </a:lnTo>
                  <a:lnTo>
                    <a:pt x="161958" y="6406"/>
                  </a:lnTo>
                  <a:lnTo>
                    <a:pt x="161958" y="321"/>
                  </a:lnTo>
                  <a:close/>
                  <a:moveTo>
                    <a:pt x="175090" y="321"/>
                  </a:moveTo>
                  <a:lnTo>
                    <a:pt x="175090" y="6406"/>
                  </a:lnTo>
                  <a:lnTo>
                    <a:pt x="168702" y="6406"/>
                  </a:lnTo>
                  <a:lnTo>
                    <a:pt x="168702" y="321"/>
                  </a:lnTo>
                  <a:close/>
                  <a:moveTo>
                    <a:pt x="181834" y="321"/>
                  </a:moveTo>
                  <a:lnTo>
                    <a:pt x="181834" y="6406"/>
                  </a:lnTo>
                  <a:lnTo>
                    <a:pt x="175429" y="6406"/>
                  </a:lnTo>
                  <a:lnTo>
                    <a:pt x="175429" y="321"/>
                  </a:lnTo>
                  <a:close/>
                  <a:moveTo>
                    <a:pt x="188561" y="321"/>
                  </a:moveTo>
                  <a:lnTo>
                    <a:pt x="188561" y="6406"/>
                  </a:lnTo>
                  <a:lnTo>
                    <a:pt x="182173" y="6406"/>
                  </a:lnTo>
                  <a:lnTo>
                    <a:pt x="182173" y="321"/>
                  </a:lnTo>
                  <a:close/>
                  <a:moveTo>
                    <a:pt x="195288" y="321"/>
                  </a:moveTo>
                  <a:lnTo>
                    <a:pt x="195288" y="6406"/>
                  </a:lnTo>
                  <a:lnTo>
                    <a:pt x="188900" y="6406"/>
                  </a:lnTo>
                  <a:lnTo>
                    <a:pt x="188900" y="321"/>
                  </a:lnTo>
                  <a:close/>
                  <a:moveTo>
                    <a:pt x="202032" y="321"/>
                  </a:moveTo>
                  <a:lnTo>
                    <a:pt x="202032" y="6406"/>
                  </a:lnTo>
                  <a:lnTo>
                    <a:pt x="195627" y="6406"/>
                  </a:lnTo>
                  <a:lnTo>
                    <a:pt x="195627" y="321"/>
                  </a:lnTo>
                  <a:close/>
                  <a:moveTo>
                    <a:pt x="208759" y="321"/>
                  </a:moveTo>
                  <a:lnTo>
                    <a:pt x="208759" y="6406"/>
                  </a:lnTo>
                  <a:lnTo>
                    <a:pt x="202371" y="6406"/>
                  </a:lnTo>
                  <a:lnTo>
                    <a:pt x="202371" y="321"/>
                  </a:lnTo>
                  <a:close/>
                  <a:moveTo>
                    <a:pt x="215504" y="321"/>
                  </a:moveTo>
                  <a:lnTo>
                    <a:pt x="215504" y="6406"/>
                  </a:lnTo>
                  <a:lnTo>
                    <a:pt x="209098" y="6406"/>
                  </a:lnTo>
                  <a:lnTo>
                    <a:pt x="209098" y="321"/>
                  </a:lnTo>
                  <a:close/>
                  <a:moveTo>
                    <a:pt x="222230" y="321"/>
                  </a:moveTo>
                  <a:lnTo>
                    <a:pt x="222230" y="6406"/>
                  </a:lnTo>
                  <a:lnTo>
                    <a:pt x="215843" y="6406"/>
                  </a:lnTo>
                  <a:lnTo>
                    <a:pt x="215843" y="321"/>
                  </a:lnTo>
                  <a:close/>
                  <a:moveTo>
                    <a:pt x="228975" y="321"/>
                  </a:moveTo>
                  <a:lnTo>
                    <a:pt x="228975" y="6406"/>
                  </a:lnTo>
                  <a:lnTo>
                    <a:pt x="222569" y="6406"/>
                  </a:lnTo>
                  <a:lnTo>
                    <a:pt x="222569" y="321"/>
                  </a:lnTo>
                  <a:close/>
                  <a:moveTo>
                    <a:pt x="235701" y="321"/>
                  </a:moveTo>
                  <a:lnTo>
                    <a:pt x="235701" y="6406"/>
                  </a:lnTo>
                  <a:lnTo>
                    <a:pt x="229296" y="6406"/>
                  </a:lnTo>
                  <a:lnTo>
                    <a:pt x="229296" y="321"/>
                  </a:lnTo>
                  <a:close/>
                  <a:moveTo>
                    <a:pt x="242428" y="321"/>
                  </a:moveTo>
                  <a:lnTo>
                    <a:pt x="242428" y="6406"/>
                  </a:lnTo>
                  <a:lnTo>
                    <a:pt x="236040" y="6406"/>
                  </a:lnTo>
                  <a:lnTo>
                    <a:pt x="236040" y="321"/>
                  </a:lnTo>
                  <a:close/>
                  <a:moveTo>
                    <a:pt x="249173" y="321"/>
                  </a:moveTo>
                  <a:lnTo>
                    <a:pt x="249173" y="6406"/>
                  </a:lnTo>
                  <a:lnTo>
                    <a:pt x="242767" y="6406"/>
                  </a:lnTo>
                  <a:lnTo>
                    <a:pt x="242767" y="321"/>
                  </a:lnTo>
                  <a:close/>
                  <a:moveTo>
                    <a:pt x="255899" y="321"/>
                  </a:moveTo>
                  <a:lnTo>
                    <a:pt x="255899" y="6406"/>
                  </a:lnTo>
                  <a:lnTo>
                    <a:pt x="249512" y="6406"/>
                  </a:lnTo>
                  <a:lnTo>
                    <a:pt x="249512" y="321"/>
                  </a:lnTo>
                  <a:close/>
                  <a:moveTo>
                    <a:pt x="262644" y="321"/>
                  </a:moveTo>
                  <a:lnTo>
                    <a:pt x="262644" y="6406"/>
                  </a:lnTo>
                  <a:lnTo>
                    <a:pt x="256238" y="6406"/>
                  </a:lnTo>
                  <a:lnTo>
                    <a:pt x="256238" y="321"/>
                  </a:lnTo>
                  <a:close/>
                  <a:moveTo>
                    <a:pt x="269370" y="321"/>
                  </a:moveTo>
                  <a:lnTo>
                    <a:pt x="269370" y="6406"/>
                  </a:lnTo>
                  <a:lnTo>
                    <a:pt x="262983" y="6406"/>
                  </a:lnTo>
                  <a:lnTo>
                    <a:pt x="262983" y="321"/>
                  </a:lnTo>
                  <a:close/>
                  <a:moveTo>
                    <a:pt x="276115" y="321"/>
                  </a:moveTo>
                  <a:lnTo>
                    <a:pt x="276115" y="6406"/>
                  </a:lnTo>
                  <a:lnTo>
                    <a:pt x="269709" y="6406"/>
                  </a:lnTo>
                  <a:lnTo>
                    <a:pt x="269709" y="321"/>
                  </a:lnTo>
                  <a:close/>
                  <a:moveTo>
                    <a:pt x="282842" y="321"/>
                  </a:moveTo>
                  <a:lnTo>
                    <a:pt x="282842" y="6406"/>
                  </a:lnTo>
                  <a:lnTo>
                    <a:pt x="276436" y="6406"/>
                  </a:lnTo>
                  <a:lnTo>
                    <a:pt x="276436" y="321"/>
                  </a:lnTo>
                  <a:close/>
                  <a:moveTo>
                    <a:pt x="6745" y="6727"/>
                  </a:moveTo>
                  <a:lnTo>
                    <a:pt x="6745" y="12811"/>
                  </a:lnTo>
                  <a:lnTo>
                    <a:pt x="339" y="12811"/>
                  </a:lnTo>
                  <a:lnTo>
                    <a:pt x="339" y="6727"/>
                  </a:lnTo>
                  <a:close/>
                  <a:moveTo>
                    <a:pt x="13471" y="6727"/>
                  </a:moveTo>
                  <a:lnTo>
                    <a:pt x="13471" y="12811"/>
                  </a:lnTo>
                  <a:lnTo>
                    <a:pt x="7066" y="12811"/>
                  </a:lnTo>
                  <a:lnTo>
                    <a:pt x="7066" y="6727"/>
                  </a:lnTo>
                  <a:close/>
                  <a:moveTo>
                    <a:pt x="20198" y="6727"/>
                  </a:moveTo>
                  <a:lnTo>
                    <a:pt x="20198" y="12811"/>
                  </a:lnTo>
                  <a:lnTo>
                    <a:pt x="13810" y="12811"/>
                  </a:lnTo>
                  <a:lnTo>
                    <a:pt x="13810" y="6727"/>
                  </a:lnTo>
                  <a:close/>
                  <a:moveTo>
                    <a:pt x="26942" y="6727"/>
                  </a:moveTo>
                  <a:lnTo>
                    <a:pt x="26942" y="12811"/>
                  </a:lnTo>
                  <a:lnTo>
                    <a:pt x="20537" y="12811"/>
                  </a:lnTo>
                  <a:lnTo>
                    <a:pt x="20537" y="6727"/>
                  </a:lnTo>
                  <a:close/>
                  <a:moveTo>
                    <a:pt x="33669" y="6727"/>
                  </a:moveTo>
                  <a:lnTo>
                    <a:pt x="33669" y="12811"/>
                  </a:lnTo>
                  <a:lnTo>
                    <a:pt x="27281" y="12811"/>
                  </a:lnTo>
                  <a:lnTo>
                    <a:pt x="27281" y="6727"/>
                  </a:lnTo>
                  <a:close/>
                  <a:moveTo>
                    <a:pt x="40414" y="6727"/>
                  </a:moveTo>
                  <a:lnTo>
                    <a:pt x="40414" y="12811"/>
                  </a:lnTo>
                  <a:lnTo>
                    <a:pt x="34008" y="12811"/>
                  </a:lnTo>
                  <a:lnTo>
                    <a:pt x="34008" y="6727"/>
                  </a:lnTo>
                  <a:close/>
                  <a:moveTo>
                    <a:pt x="47140" y="6727"/>
                  </a:moveTo>
                  <a:lnTo>
                    <a:pt x="47140" y="12811"/>
                  </a:lnTo>
                  <a:lnTo>
                    <a:pt x="40753" y="12811"/>
                  </a:lnTo>
                  <a:lnTo>
                    <a:pt x="40753" y="6727"/>
                  </a:lnTo>
                  <a:close/>
                  <a:moveTo>
                    <a:pt x="53885" y="6727"/>
                  </a:moveTo>
                  <a:lnTo>
                    <a:pt x="53885" y="12811"/>
                  </a:lnTo>
                  <a:lnTo>
                    <a:pt x="47479" y="12811"/>
                  </a:lnTo>
                  <a:lnTo>
                    <a:pt x="47479" y="6727"/>
                  </a:lnTo>
                  <a:close/>
                  <a:moveTo>
                    <a:pt x="60611" y="6727"/>
                  </a:moveTo>
                  <a:lnTo>
                    <a:pt x="60611" y="12811"/>
                  </a:lnTo>
                  <a:lnTo>
                    <a:pt x="54206" y="12811"/>
                  </a:lnTo>
                  <a:lnTo>
                    <a:pt x="54206" y="6727"/>
                  </a:lnTo>
                  <a:close/>
                  <a:moveTo>
                    <a:pt x="67338" y="6727"/>
                  </a:moveTo>
                  <a:lnTo>
                    <a:pt x="67338" y="12811"/>
                  </a:lnTo>
                  <a:lnTo>
                    <a:pt x="60950" y="12811"/>
                  </a:lnTo>
                  <a:lnTo>
                    <a:pt x="60950" y="6727"/>
                  </a:lnTo>
                  <a:close/>
                  <a:moveTo>
                    <a:pt x="74083" y="6727"/>
                  </a:moveTo>
                  <a:lnTo>
                    <a:pt x="74083" y="12811"/>
                  </a:lnTo>
                  <a:lnTo>
                    <a:pt x="67677" y="12811"/>
                  </a:lnTo>
                  <a:lnTo>
                    <a:pt x="67677" y="6727"/>
                  </a:lnTo>
                  <a:close/>
                  <a:moveTo>
                    <a:pt x="80809" y="6727"/>
                  </a:moveTo>
                  <a:lnTo>
                    <a:pt x="80809" y="12811"/>
                  </a:lnTo>
                  <a:lnTo>
                    <a:pt x="74422" y="12811"/>
                  </a:lnTo>
                  <a:lnTo>
                    <a:pt x="74422" y="6727"/>
                  </a:lnTo>
                  <a:close/>
                  <a:moveTo>
                    <a:pt x="87554" y="6727"/>
                  </a:moveTo>
                  <a:lnTo>
                    <a:pt x="87554" y="12811"/>
                  </a:lnTo>
                  <a:lnTo>
                    <a:pt x="81148" y="12811"/>
                  </a:lnTo>
                  <a:lnTo>
                    <a:pt x="81148" y="6727"/>
                  </a:lnTo>
                  <a:close/>
                  <a:moveTo>
                    <a:pt x="94281" y="6727"/>
                  </a:moveTo>
                  <a:lnTo>
                    <a:pt x="94281" y="12811"/>
                  </a:lnTo>
                  <a:lnTo>
                    <a:pt x="87893" y="12811"/>
                  </a:lnTo>
                  <a:lnTo>
                    <a:pt x="87893" y="6727"/>
                  </a:lnTo>
                  <a:close/>
                  <a:moveTo>
                    <a:pt x="101025" y="6727"/>
                  </a:moveTo>
                  <a:lnTo>
                    <a:pt x="101025" y="12811"/>
                  </a:lnTo>
                  <a:lnTo>
                    <a:pt x="94620" y="12811"/>
                  </a:lnTo>
                  <a:lnTo>
                    <a:pt x="94620" y="6727"/>
                  </a:lnTo>
                  <a:close/>
                  <a:moveTo>
                    <a:pt x="107752" y="6727"/>
                  </a:moveTo>
                  <a:lnTo>
                    <a:pt x="107752" y="12811"/>
                  </a:lnTo>
                  <a:lnTo>
                    <a:pt x="101346" y="12811"/>
                  </a:lnTo>
                  <a:lnTo>
                    <a:pt x="101346" y="6727"/>
                  </a:lnTo>
                  <a:close/>
                  <a:moveTo>
                    <a:pt x="114478" y="6727"/>
                  </a:moveTo>
                  <a:lnTo>
                    <a:pt x="114478" y="12811"/>
                  </a:lnTo>
                  <a:lnTo>
                    <a:pt x="108091" y="12811"/>
                  </a:lnTo>
                  <a:lnTo>
                    <a:pt x="108091" y="6727"/>
                  </a:lnTo>
                  <a:close/>
                  <a:moveTo>
                    <a:pt x="121223" y="6727"/>
                  </a:moveTo>
                  <a:lnTo>
                    <a:pt x="121223" y="12811"/>
                  </a:lnTo>
                  <a:lnTo>
                    <a:pt x="114817" y="12811"/>
                  </a:lnTo>
                  <a:lnTo>
                    <a:pt x="114817" y="6727"/>
                  </a:lnTo>
                  <a:close/>
                  <a:moveTo>
                    <a:pt x="127950" y="6727"/>
                  </a:moveTo>
                  <a:lnTo>
                    <a:pt x="127950" y="12811"/>
                  </a:lnTo>
                  <a:lnTo>
                    <a:pt x="121562" y="12811"/>
                  </a:lnTo>
                  <a:lnTo>
                    <a:pt x="121562" y="6727"/>
                  </a:lnTo>
                  <a:close/>
                  <a:moveTo>
                    <a:pt x="134694" y="6727"/>
                  </a:moveTo>
                  <a:lnTo>
                    <a:pt x="134694" y="12811"/>
                  </a:lnTo>
                  <a:lnTo>
                    <a:pt x="128289" y="12811"/>
                  </a:lnTo>
                  <a:lnTo>
                    <a:pt x="128289" y="6727"/>
                  </a:lnTo>
                  <a:close/>
                  <a:moveTo>
                    <a:pt x="141421" y="6727"/>
                  </a:moveTo>
                  <a:lnTo>
                    <a:pt x="141421" y="12811"/>
                  </a:lnTo>
                  <a:lnTo>
                    <a:pt x="135033" y="12811"/>
                  </a:lnTo>
                  <a:lnTo>
                    <a:pt x="135033" y="6727"/>
                  </a:lnTo>
                  <a:close/>
                  <a:moveTo>
                    <a:pt x="148148" y="6727"/>
                  </a:moveTo>
                  <a:lnTo>
                    <a:pt x="148148" y="12811"/>
                  </a:lnTo>
                  <a:lnTo>
                    <a:pt x="141760" y="12811"/>
                  </a:lnTo>
                  <a:lnTo>
                    <a:pt x="141760" y="6727"/>
                  </a:lnTo>
                  <a:close/>
                  <a:moveTo>
                    <a:pt x="154892" y="6727"/>
                  </a:moveTo>
                  <a:lnTo>
                    <a:pt x="154892" y="12811"/>
                  </a:lnTo>
                  <a:lnTo>
                    <a:pt x="148487" y="12811"/>
                  </a:lnTo>
                  <a:lnTo>
                    <a:pt x="148487" y="6727"/>
                  </a:lnTo>
                  <a:close/>
                  <a:moveTo>
                    <a:pt x="161619" y="6727"/>
                  </a:moveTo>
                  <a:lnTo>
                    <a:pt x="161619" y="12811"/>
                  </a:lnTo>
                  <a:lnTo>
                    <a:pt x="155231" y="12811"/>
                  </a:lnTo>
                  <a:lnTo>
                    <a:pt x="155231" y="6727"/>
                  </a:lnTo>
                  <a:close/>
                  <a:moveTo>
                    <a:pt x="168363" y="6727"/>
                  </a:moveTo>
                  <a:lnTo>
                    <a:pt x="168363" y="12811"/>
                  </a:lnTo>
                  <a:lnTo>
                    <a:pt x="161958" y="12811"/>
                  </a:lnTo>
                  <a:lnTo>
                    <a:pt x="161958" y="6727"/>
                  </a:lnTo>
                  <a:close/>
                  <a:moveTo>
                    <a:pt x="175090" y="6727"/>
                  </a:moveTo>
                  <a:lnTo>
                    <a:pt x="175090" y="12811"/>
                  </a:lnTo>
                  <a:lnTo>
                    <a:pt x="168702" y="12811"/>
                  </a:lnTo>
                  <a:lnTo>
                    <a:pt x="168702" y="6727"/>
                  </a:lnTo>
                  <a:close/>
                  <a:moveTo>
                    <a:pt x="181834" y="6727"/>
                  </a:moveTo>
                  <a:lnTo>
                    <a:pt x="181834" y="12811"/>
                  </a:lnTo>
                  <a:lnTo>
                    <a:pt x="175429" y="12811"/>
                  </a:lnTo>
                  <a:lnTo>
                    <a:pt x="175429" y="6727"/>
                  </a:lnTo>
                  <a:close/>
                  <a:moveTo>
                    <a:pt x="188561" y="6727"/>
                  </a:moveTo>
                  <a:lnTo>
                    <a:pt x="188561" y="12811"/>
                  </a:lnTo>
                  <a:lnTo>
                    <a:pt x="182173" y="12811"/>
                  </a:lnTo>
                  <a:lnTo>
                    <a:pt x="182173" y="6727"/>
                  </a:lnTo>
                  <a:close/>
                  <a:moveTo>
                    <a:pt x="195288" y="6727"/>
                  </a:moveTo>
                  <a:lnTo>
                    <a:pt x="195288" y="12811"/>
                  </a:lnTo>
                  <a:lnTo>
                    <a:pt x="188900" y="12811"/>
                  </a:lnTo>
                  <a:lnTo>
                    <a:pt x="188900" y="6727"/>
                  </a:lnTo>
                  <a:close/>
                  <a:moveTo>
                    <a:pt x="202032" y="6727"/>
                  </a:moveTo>
                  <a:lnTo>
                    <a:pt x="202032" y="12811"/>
                  </a:lnTo>
                  <a:lnTo>
                    <a:pt x="195627" y="12811"/>
                  </a:lnTo>
                  <a:lnTo>
                    <a:pt x="195627" y="6727"/>
                  </a:lnTo>
                  <a:close/>
                  <a:moveTo>
                    <a:pt x="208759" y="6727"/>
                  </a:moveTo>
                  <a:lnTo>
                    <a:pt x="208759" y="12811"/>
                  </a:lnTo>
                  <a:lnTo>
                    <a:pt x="202371" y="12811"/>
                  </a:lnTo>
                  <a:lnTo>
                    <a:pt x="202371" y="6727"/>
                  </a:lnTo>
                  <a:close/>
                  <a:moveTo>
                    <a:pt x="215504" y="6727"/>
                  </a:moveTo>
                  <a:lnTo>
                    <a:pt x="215504" y="12811"/>
                  </a:lnTo>
                  <a:lnTo>
                    <a:pt x="209098" y="12811"/>
                  </a:lnTo>
                  <a:lnTo>
                    <a:pt x="209098" y="6727"/>
                  </a:lnTo>
                  <a:close/>
                  <a:moveTo>
                    <a:pt x="222230" y="6727"/>
                  </a:moveTo>
                  <a:lnTo>
                    <a:pt x="222230" y="12811"/>
                  </a:lnTo>
                  <a:lnTo>
                    <a:pt x="215843" y="12811"/>
                  </a:lnTo>
                  <a:lnTo>
                    <a:pt x="215843" y="6727"/>
                  </a:lnTo>
                  <a:close/>
                  <a:moveTo>
                    <a:pt x="228975" y="6727"/>
                  </a:moveTo>
                  <a:lnTo>
                    <a:pt x="228975" y="12811"/>
                  </a:lnTo>
                  <a:lnTo>
                    <a:pt x="222569" y="12811"/>
                  </a:lnTo>
                  <a:lnTo>
                    <a:pt x="222569" y="6727"/>
                  </a:lnTo>
                  <a:close/>
                  <a:moveTo>
                    <a:pt x="235701" y="6727"/>
                  </a:moveTo>
                  <a:lnTo>
                    <a:pt x="235701" y="12811"/>
                  </a:lnTo>
                  <a:lnTo>
                    <a:pt x="229296" y="12811"/>
                  </a:lnTo>
                  <a:lnTo>
                    <a:pt x="229296" y="6727"/>
                  </a:lnTo>
                  <a:close/>
                  <a:moveTo>
                    <a:pt x="242428" y="6727"/>
                  </a:moveTo>
                  <a:lnTo>
                    <a:pt x="242428" y="12811"/>
                  </a:lnTo>
                  <a:lnTo>
                    <a:pt x="236040" y="12811"/>
                  </a:lnTo>
                  <a:lnTo>
                    <a:pt x="236040" y="6727"/>
                  </a:lnTo>
                  <a:close/>
                  <a:moveTo>
                    <a:pt x="249173" y="6727"/>
                  </a:moveTo>
                  <a:lnTo>
                    <a:pt x="249173" y="12811"/>
                  </a:lnTo>
                  <a:lnTo>
                    <a:pt x="242767" y="12811"/>
                  </a:lnTo>
                  <a:lnTo>
                    <a:pt x="242767" y="6727"/>
                  </a:lnTo>
                  <a:close/>
                  <a:moveTo>
                    <a:pt x="255899" y="6727"/>
                  </a:moveTo>
                  <a:lnTo>
                    <a:pt x="255899" y="12811"/>
                  </a:lnTo>
                  <a:lnTo>
                    <a:pt x="249512" y="12811"/>
                  </a:lnTo>
                  <a:lnTo>
                    <a:pt x="249512" y="6727"/>
                  </a:lnTo>
                  <a:close/>
                  <a:moveTo>
                    <a:pt x="262644" y="6727"/>
                  </a:moveTo>
                  <a:lnTo>
                    <a:pt x="262644" y="12811"/>
                  </a:lnTo>
                  <a:lnTo>
                    <a:pt x="256238" y="12811"/>
                  </a:lnTo>
                  <a:lnTo>
                    <a:pt x="256238" y="6727"/>
                  </a:lnTo>
                  <a:close/>
                  <a:moveTo>
                    <a:pt x="269370" y="6727"/>
                  </a:moveTo>
                  <a:lnTo>
                    <a:pt x="269370" y="12811"/>
                  </a:lnTo>
                  <a:lnTo>
                    <a:pt x="262983" y="12811"/>
                  </a:lnTo>
                  <a:lnTo>
                    <a:pt x="262983" y="6727"/>
                  </a:lnTo>
                  <a:close/>
                  <a:moveTo>
                    <a:pt x="276115" y="6727"/>
                  </a:moveTo>
                  <a:lnTo>
                    <a:pt x="276115" y="12811"/>
                  </a:lnTo>
                  <a:lnTo>
                    <a:pt x="269709" y="12811"/>
                  </a:lnTo>
                  <a:lnTo>
                    <a:pt x="269709" y="6727"/>
                  </a:lnTo>
                  <a:close/>
                  <a:moveTo>
                    <a:pt x="282842" y="6727"/>
                  </a:moveTo>
                  <a:lnTo>
                    <a:pt x="282842" y="12811"/>
                  </a:lnTo>
                  <a:lnTo>
                    <a:pt x="276436" y="12811"/>
                  </a:lnTo>
                  <a:lnTo>
                    <a:pt x="276436" y="6727"/>
                  </a:lnTo>
                  <a:close/>
                  <a:moveTo>
                    <a:pt x="6745" y="13132"/>
                  </a:moveTo>
                  <a:lnTo>
                    <a:pt x="6745" y="19217"/>
                  </a:lnTo>
                  <a:lnTo>
                    <a:pt x="339" y="19217"/>
                  </a:lnTo>
                  <a:lnTo>
                    <a:pt x="339" y="13132"/>
                  </a:lnTo>
                  <a:close/>
                  <a:moveTo>
                    <a:pt x="13471" y="13132"/>
                  </a:moveTo>
                  <a:lnTo>
                    <a:pt x="13471" y="19217"/>
                  </a:lnTo>
                  <a:lnTo>
                    <a:pt x="7066" y="19217"/>
                  </a:lnTo>
                  <a:lnTo>
                    <a:pt x="7066" y="13132"/>
                  </a:lnTo>
                  <a:close/>
                  <a:moveTo>
                    <a:pt x="20198" y="13132"/>
                  </a:moveTo>
                  <a:lnTo>
                    <a:pt x="20198" y="19217"/>
                  </a:lnTo>
                  <a:lnTo>
                    <a:pt x="13810" y="19217"/>
                  </a:lnTo>
                  <a:lnTo>
                    <a:pt x="13810" y="13132"/>
                  </a:lnTo>
                  <a:close/>
                  <a:moveTo>
                    <a:pt x="26942" y="13132"/>
                  </a:moveTo>
                  <a:lnTo>
                    <a:pt x="26942" y="19217"/>
                  </a:lnTo>
                  <a:lnTo>
                    <a:pt x="20537" y="19217"/>
                  </a:lnTo>
                  <a:lnTo>
                    <a:pt x="20537" y="13132"/>
                  </a:lnTo>
                  <a:close/>
                  <a:moveTo>
                    <a:pt x="33669" y="13132"/>
                  </a:moveTo>
                  <a:lnTo>
                    <a:pt x="33669" y="19217"/>
                  </a:lnTo>
                  <a:lnTo>
                    <a:pt x="27281" y="19217"/>
                  </a:lnTo>
                  <a:lnTo>
                    <a:pt x="27281" y="13132"/>
                  </a:lnTo>
                  <a:close/>
                  <a:moveTo>
                    <a:pt x="40414" y="13132"/>
                  </a:moveTo>
                  <a:lnTo>
                    <a:pt x="40414" y="19217"/>
                  </a:lnTo>
                  <a:lnTo>
                    <a:pt x="34008" y="19217"/>
                  </a:lnTo>
                  <a:lnTo>
                    <a:pt x="34008" y="13132"/>
                  </a:lnTo>
                  <a:close/>
                  <a:moveTo>
                    <a:pt x="47140" y="13132"/>
                  </a:moveTo>
                  <a:lnTo>
                    <a:pt x="47140" y="19217"/>
                  </a:lnTo>
                  <a:lnTo>
                    <a:pt x="40753" y="19217"/>
                  </a:lnTo>
                  <a:lnTo>
                    <a:pt x="40753" y="13132"/>
                  </a:lnTo>
                  <a:close/>
                  <a:moveTo>
                    <a:pt x="53885" y="13132"/>
                  </a:moveTo>
                  <a:lnTo>
                    <a:pt x="53885" y="19217"/>
                  </a:lnTo>
                  <a:lnTo>
                    <a:pt x="47479" y="19217"/>
                  </a:lnTo>
                  <a:lnTo>
                    <a:pt x="47479" y="13132"/>
                  </a:lnTo>
                  <a:close/>
                  <a:moveTo>
                    <a:pt x="60611" y="13132"/>
                  </a:moveTo>
                  <a:lnTo>
                    <a:pt x="60611" y="19217"/>
                  </a:lnTo>
                  <a:lnTo>
                    <a:pt x="54206" y="19217"/>
                  </a:lnTo>
                  <a:lnTo>
                    <a:pt x="54206" y="13132"/>
                  </a:lnTo>
                  <a:close/>
                  <a:moveTo>
                    <a:pt x="67338" y="13132"/>
                  </a:moveTo>
                  <a:lnTo>
                    <a:pt x="67338" y="19217"/>
                  </a:lnTo>
                  <a:lnTo>
                    <a:pt x="60950" y="19217"/>
                  </a:lnTo>
                  <a:lnTo>
                    <a:pt x="60950" y="13132"/>
                  </a:lnTo>
                  <a:close/>
                  <a:moveTo>
                    <a:pt x="74083" y="13132"/>
                  </a:moveTo>
                  <a:lnTo>
                    <a:pt x="74083" y="19217"/>
                  </a:lnTo>
                  <a:lnTo>
                    <a:pt x="67677" y="19217"/>
                  </a:lnTo>
                  <a:lnTo>
                    <a:pt x="67677" y="13132"/>
                  </a:lnTo>
                  <a:close/>
                  <a:moveTo>
                    <a:pt x="80809" y="13132"/>
                  </a:moveTo>
                  <a:lnTo>
                    <a:pt x="80809" y="19217"/>
                  </a:lnTo>
                  <a:lnTo>
                    <a:pt x="74422" y="19217"/>
                  </a:lnTo>
                  <a:lnTo>
                    <a:pt x="74422" y="13132"/>
                  </a:lnTo>
                  <a:close/>
                  <a:moveTo>
                    <a:pt x="87554" y="13132"/>
                  </a:moveTo>
                  <a:lnTo>
                    <a:pt x="87554" y="19217"/>
                  </a:lnTo>
                  <a:lnTo>
                    <a:pt x="81148" y="19217"/>
                  </a:lnTo>
                  <a:lnTo>
                    <a:pt x="81148" y="13132"/>
                  </a:lnTo>
                  <a:close/>
                  <a:moveTo>
                    <a:pt x="94281" y="13132"/>
                  </a:moveTo>
                  <a:lnTo>
                    <a:pt x="94281" y="19217"/>
                  </a:lnTo>
                  <a:lnTo>
                    <a:pt x="87893" y="19217"/>
                  </a:lnTo>
                  <a:lnTo>
                    <a:pt x="87893" y="13132"/>
                  </a:lnTo>
                  <a:close/>
                  <a:moveTo>
                    <a:pt x="101025" y="13132"/>
                  </a:moveTo>
                  <a:lnTo>
                    <a:pt x="101025" y="19217"/>
                  </a:lnTo>
                  <a:lnTo>
                    <a:pt x="94620" y="19217"/>
                  </a:lnTo>
                  <a:lnTo>
                    <a:pt x="94620" y="13132"/>
                  </a:lnTo>
                  <a:close/>
                  <a:moveTo>
                    <a:pt x="107752" y="13132"/>
                  </a:moveTo>
                  <a:lnTo>
                    <a:pt x="107752" y="19217"/>
                  </a:lnTo>
                  <a:lnTo>
                    <a:pt x="101346" y="19217"/>
                  </a:lnTo>
                  <a:lnTo>
                    <a:pt x="101346" y="13132"/>
                  </a:lnTo>
                  <a:close/>
                  <a:moveTo>
                    <a:pt x="114478" y="13132"/>
                  </a:moveTo>
                  <a:lnTo>
                    <a:pt x="114478" y="19217"/>
                  </a:lnTo>
                  <a:lnTo>
                    <a:pt x="108091" y="19217"/>
                  </a:lnTo>
                  <a:lnTo>
                    <a:pt x="108091" y="13132"/>
                  </a:lnTo>
                  <a:close/>
                  <a:moveTo>
                    <a:pt x="121223" y="13132"/>
                  </a:moveTo>
                  <a:lnTo>
                    <a:pt x="121223" y="19217"/>
                  </a:lnTo>
                  <a:lnTo>
                    <a:pt x="114817" y="19217"/>
                  </a:lnTo>
                  <a:lnTo>
                    <a:pt x="114817" y="13132"/>
                  </a:lnTo>
                  <a:close/>
                  <a:moveTo>
                    <a:pt x="127950" y="13132"/>
                  </a:moveTo>
                  <a:lnTo>
                    <a:pt x="127950" y="19217"/>
                  </a:lnTo>
                  <a:lnTo>
                    <a:pt x="121562" y="19217"/>
                  </a:lnTo>
                  <a:lnTo>
                    <a:pt x="121562" y="13132"/>
                  </a:lnTo>
                  <a:close/>
                  <a:moveTo>
                    <a:pt x="134694" y="13132"/>
                  </a:moveTo>
                  <a:lnTo>
                    <a:pt x="134694" y="19217"/>
                  </a:lnTo>
                  <a:lnTo>
                    <a:pt x="128289" y="19217"/>
                  </a:lnTo>
                  <a:lnTo>
                    <a:pt x="128289" y="13132"/>
                  </a:lnTo>
                  <a:close/>
                  <a:moveTo>
                    <a:pt x="141421" y="13132"/>
                  </a:moveTo>
                  <a:lnTo>
                    <a:pt x="141421" y="19217"/>
                  </a:lnTo>
                  <a:lnTo>
                    <a:pt x="135033" y="19217"/>
                  </a:lnTo>
                  <a:lnTo>
                    <a:pt x="135033" y="13132"/>
                  </a:lnTo>
                  <a:close/>
                  <a:moveTo>
                    <a:pt x="148148" y="13132"/>
                  </a:moveTo>
                  <a:lnTo>
                    <a:pt x="148148" y="19217"/>
                  </a:lnTo>
                  <a:lnTo>
                    <a:pt x="141760" y="19217"/>
                  </a:lnTo>
                  <a:lnTo>
                    <a:pt x="141760" y="13132"/>
                  </a:lnTo>
                  <a:close/>
                  <a:moveTo>
                    <a:pt x="154892" y="13132"/>
                  </a:moveTo>
                  <a:lnTo>
                    <a:pt x="154892" y="19217"/>
                  </a:lnTo>
                  <a:lnTo>
                    <a:pt x="148487" y="19217"/>
                  </a:lnTo>
                  <a:lnTo>
                    <a:pt x="148487" y="13132"/>
                  </a:lnTo>
                  <a:close/>
                  <a:moveTo>
                    <a:pt x="161619" y="13132"/>
                  </a:moveTo>
                  <a:lnTo>
                    <a:pt x="161619" y="19217"/>
                  </a:lnTo>
                  <a:lnTo>
                    <a:pt x="155231" y="19217"/>
                  </a:lnTo>
                  <a:lnTo>
                    <a:pt x="155231" y="13132"/>
                  </a:lnTo>
                  <a:close/>
                  <a:moveTo>
                    <a:pt x="168363" y="13132"/>
                  </a:moveTo>
                  <a:lnTo>
                    <a:pt x="168363" y="19217"/>
                  </a:lnTo>
                  <a:lnTo>
                    <a:pt x="161958" y="19217"/>
                  </a:lnTo>
                  <a:lnTo>
                    <a:pt x="161958" y="13132"/>
                  </a:lnTo>
                  <a:close/>
                  <a:moveTo>
                    <a:pt x="175090" y="13132"/>
                  </a:moveTo>
                  <a:lnTo>
                    <a:pt x="175090" y="19217"/>
                  </a:lnTo>
                  <a:lnTo>
                    <a:pt x="168702" y="19217"/>
                  </a:lnTo>
                  <a:lnTo>
                    <a:pt x="168702" y="13132"/>
                  </a:lnTo>
                  <a:close/>
                  <a:moveTo>
                    <a:pt x="181834" y="13132"/>
                  </a:moveTo>
                  <a:lnTo>
                    <a:pt x="181834" y="19217"/>
                  </a:lnTo>
                  <a:lnTo>
                    <a:pt x="175429" y="19217"/>
                  </a:lnTo>
                  <a:lnTo>
                    <a:pt x="175429" y="13132"/>
                  </a:lnTo>
                  <a:close/>
                  <a:moveTo>
                    <a:pt x="188561" y="13132"/>
                  </a:moveTo>
                  <a:lnTo>
                    <a:pt x="188561" y="19217"/>
                  </a:lnTo>
                  <a:lnTo>
                    <a:pt x="182173" y="19217"/>
                  </a:lnTo>
                  <a:lnTo>
                    <a:pt x="182173" y="13132"/>
                  </a:lnTo>
                  <a:close/>
                  <a:moveTo>
                    <a:pt x="195288" y="13132"/>
                  </a:moveTo>
                  <a:lnTo>
                    <a:pt x="195288" y="19217"/>
                  </a:lnTo>
                  <a:lnTo>
                    <a:pt x="188900" y="19217"/>
                  </a:lnTo>
                  <a:lnTo>
                    <a:pt x="188900" y="13132"/>
                  </a:lnTo>
                  <a:close/>
                  <a:moveTo>
                    <a:pt x="202032" y="13132"/>
                  </a:moveTo>
                  <a:lnTo>
                    <a:pt x="202032" y="19217"/>
                  </a:lnTo>
                  <a:lnTo>
                    <a:pt x="195627" y="19217"/>
                  </a:lnTo>
                  <a:lnTo>
                    <a:pt x="195627" y="13132"/>
                  </a:lnTo>
                  <a:close/>
                  <a:moveTo>
                    <a:pt x="208759" y="13132"/>
                  </a:moveTo>
                  <a:lnTo>
                    <a:pt x="208759" y="19217"/>
                  </a:lnTo>
                  <a:lnTo>
                    <a:pt x="202371" y="19217"/>
                  </a:lnTo>
                  <a:lnTo>
                    <a:pt x="202371" y="13132"/>
                  </a:lnTo>
                  <a:close/>
                  <a:moveTo>
                    <a:pt x="215504" y="13132"/>
                  </a:moveTo>
                  <a:lnTo>
                    <a:pt x="215504" y="19217"/>
                  </a:lnTo>
                  <a:lnTo>
                    <a:pt x="209098" y="19217"/>
                  </a:lnTo>
                  <a:lnTo>
                    <a:pt x="209098" y="13132"/>
                  </a:lnTo>
                  <a:close/>
                  <a:moveTo>
                    <a:pt x="222230" y="13132"/>
                  </a:moveTo>
                  <a:lnTo>
                    <a:pt x="222230" y="19217"/>
                  </a:lnTo>
                  <a:lnTo>
                    <a:pt x="215843" y="19217"/>
                  </a:lnTo>
                  <a:lnTo>
                    <a:pt x="215843" y="13132"/>
                  </a:lnTo>
                  <a:close/>
                  <a:moveTo>
                    <a:pt x="228975" y="13132"/>
                  </a:moveTo>
                  <a:lnTo>
                    <a:pt x="228975" y="19217"/>
                  </a:lnTo>
                  <a:lnTo>
                    <a:pt x="222569" y="19217"/>
                  </a:lnTo>
                  <a:lnTo>
                    <a:pt x="222569" y="13132"/>
                  </a:lnTo>
                  <a:close/>
                  <a:moveTo>
                    <a:pt x="235701" y="13132"/>
                  </a:moveTo>
                  <a:lnTo>
                    <a:pt x="235701" y="19217"/>
                  </a:lnTo>
                  <a:lnTo>
                    <a:pt x="229296" y="19217"/>
                  </a:lnTo>
                  <a:lnTo>
                    <a:pt x="229296" y="13132"/>
                  </a:lnTo>
                  <a:close/>
                  <a:moveTo>
                    <a:pt x="242428" y="13132"/>
                  </a:moveTo>
                  <a:lnTo>
                    <a:pt x="242428" y="19217"/>
                  </a:lnTo>
                  <a:lnTo>
                    <a:pt x="236040" y="19217"/>
                  </a:lnTo>
                  <a:lnTo>
                    <a:pt x="236040" y="13132"/>
                  </a:lnTo>
                  <a:close/>
                  <a:moveTo>
                    <a:pt x="249173" y="13132"/>
                  </a:moveTo>
                  <a:lnTo>
                    <a:pt x="249173" y="19217"/>
                  </a:lnTo>
                  <a:lnTo>
                    <a:pt x="242767" y="19217"/>
                  </a:lnTo>
                  <a:lnTo>
                    <a:pt x="242767" y="13132"/>
                  </a:lnTo>
                  <a:close/>
                  <a:moveTo>
                    <a:pt x="255899" y="13132"/>
                  </a:moveTo>
                  <a:lnTo>
                    <a:pt x="255899" y="19217"/>
                  </a:lnTo>
                  <a:lnTo>
                    <a:pt x="249512" y="19217"/>
                  </a:lnTo>
                  <a:lnTo>
                    <a:pt x="249512" y="13132"/>
                  </a:lnTo>
                  <a:close/>
                  <a:moveTo>
                    <a:pt x="262644" y="13132"/>
                  </a:moveTo>
                  <a:lnTo>
                    <a:pt x="262644" y="19217"/>
                  </a:lnTo>
                  <a:lnTo>
                    <a:pt x="256238" y="19217"/>
                  </a:lnTo>
                  <a:lnTo>
                    <a:pt x="256238" y="13132"/>
                  </a:lnTo>
                  <a:close/>
                  <a:moveTo>
                    <a:pt x="269370" y="13132"/>
                  </a:moveTo>
                  <a:lnTo>
                    <a:pt x="269370" y="19217"/>
                  </a:lnTo>
                  <a:lnTo>
                    <a:pt x="262983" y="19217"/>
                  </a:lnTo>
                  <a:lnTo>
                    <a:pt x="262983" y="13132"/>
                  </a:lnTo>
                  <a:close/>
                  <a:moveTo>
                    <a:pt x="276115" y="13132"/>
                  </a:moveTo>
                  <a:lnTo>
                    <a:pt x="276115" y="19217"/>
                  </a:lnTo>
                  <a:lnTo>
                    <a:pt x="269709" y="19217"/>
                  </a:lnTo>
                  <a:lnTo>
                    <a:pt x="269709" y="13132"/>
                  </a:lnTo>
                  <a:close/>
                  <a:moveTo>
                    <a:pt x="282842" y="13132"/>
                  </a:moveTo>
                  <a:lnTo>
                    <a:pt x="282842" y="19217"/>
                  </a:lnTo>
                  <a:lnTo>
                    <a:pt x="276436" y="19217"/>
                  </a:lnTo>
                  <a:lnTo>
                    <a:pt x="276436" y="13132"/>
                  </a:lnTo>
                  <a:close/>
                  <a:moveTo>
                    <a:pt x="6745" y="19538"/>
                  </a:moveTo>
                  <a:lnTo>
                    <a:pt x="6745" y="25622"/>
                  </a:lnTo>
                  <a:lnTo>
                    <a:pt x="339" y="25622"/>
                  </a:lnTo>
                  <a:lnTo>
                    <a:pt x="339" y="19538"/>
                  </a:lnTo>
                  <a:close/>
                  <a:moveTo>
                    <a:pt x="13471" y="19538"/>
                  </a:moveTo>
                  <a:lnTo>
                    <a:pt x="13471" y="25622"/>
                  </a:lnTo>
                  <a:lnTo>
                    <a:pt x="7066" y="25622"/>
                  </a:lnTo>
                  <a:lnTo>
                    <a:pt x="7066" y="19538"/>
                  </a:lnTo>
                  <a:close/>
                  <a:moveTo>
                    <a:pt x="20198" y="19538"/>
                  </a:moveTo>
                  <a:lnTo>
                    <a:pt x="20198" y="25622"/>
                  </a:lnTo>
                  <a:lnTo>
                    <a:pt x="13810" y="25622"/>
                  </a:lnTo>
                  <a:lnTo>
                    <a:pt x="13810" y="19538"/>
                  </a:lnTo>
                  <a:close/>
                  <a:moveTo>
                    <a:pt x="26942" y="19538"/>
                  </a:moveTo>
                  <a:lnTo>
                    <a:pt x="26942" y="25622"/>
                  </a:lnTo>
                  <a:lnTo>
                    <a:pt x="20537" y="25622"/>
                  </a:lnTo>
                  <a:lnTo>
                    <a:pt x="20537" y="19538"/>
                  </a:lnTo>
                  <a:close/>
                  <a:moveTo>
                    <a:pt x="33669" y="19538"/>
                  </a:moveTo>
                  <a:lnTo>
                    <a:pt x="33669" y="25622"/>
                  </a:lnTo>
                  <a:lnTo>
                    <a:pt x="27281" y="25622"/>
                  </a:lnTo>
                  <a:lnTo>
                    <a:pt x="27281" y="19538"/>
                  </a:lnTo>
                  <a:close/>
                  <a:moveTo>
                    <a:pt x="40414" y="19538"/>
                  </a:moveTo>
                  <a:lnTo>
                    <a:pt x="40414" y="25622"/>
                  </a:lnTo>
                  <a:lnTo>
                    <a:pt x="34008" y="25622"/>
                  </a:lnTo>
                  <a:lnTo>
                    <a:pt x="34008" y="19538"/>
                  </a:lnTo>
                  <a:close/>
                  <a:moveTo>
                    <a:pt x="47140" y="19538"/>
                  </a:moveTo>
                  <a:lnTo>
                    <a:pt x="47140" y="25622"/>
                  </a:lnTo>
                  <a:lnTo>
                    <a:pt x="40753" y="25622"/>
                  </a:lnTo>
                  <a:lnTo>
                    <a:pt x="40753" y="19538"/>
                  </a:lnTo>
                  <a:close/>
                  <a:moveTo>
                    <a:pt x="53885" y="19538"/>
                  </a:moveTo>
                  <a:lnTo>
                    <a:pt x="53885" y="25622"/>
                  </a:lnTo>
                  <a:lnTo>
                    <a:pt x="47479" y="25622"/>
                  </a:lnTo>
                  <a:lnTo>
                    <a:pt x="47479" y="19538"/>
                  </a:lnTo>
                  <a:close/>
                  <a:moveTo>
                    <a:pt x="60611" y="19538"/>
                  </a:moveTo>
                  <a:lnTo>
                    <a:pt x="60611" y="25622"/>
                  </a:lnTo>
                  <a:lnTo>
                    <a:pt x="54206" y="25622"/>
                  </a:lnTo>
                  <a:lnTo>
                    <a:pt x="54206" y="19538"/>
                  </a:lnTo>
                  <a:close/>
                  <a:moveTo>
                    <a:pt x="67338" y="19538"/>
                  </a:moveTo>
                  <a:lnTo>
                    <a:pt x="67338" y="25622"/>
                  </a:lnTo>
                  <a:lnTo>
                    <a:pt x="60950" y="25622"/>
                  </a:lnTo>
                  <a:lnTo>
                    <a:pt x="60950" y="19538"/>
                  </a:lnTo>
                  <a:close/>
                  <a:moveTo>
                    <a:pt x="74083" y="19538"/>
                  </a:moveTo>
                  <a:lnTo>
                    <a:pt x="74083" y="25622"/>
                  </a:lnTo>
                  <a:lnTo>
                    <a:pt x="67677" y="25622"/>
                  </a:lnTo>
                  <a:lnTo>
                    <a:pt x="67677" y="19538"/>
                  </a:lnTo>
                  <a:close/>
                  <a:moveTo>
                    <a:pt x="80809" y="19538"/>
                  </a:moveTo>
                  <a:lnTo>
                    <a:pt x="80809" y="25622"/>
                  </a:lnTo>
                  <a:lnTo>
                    <a:pt x="74422" y="25622"/>
                  </a:lnTo>
                  <a:lnTo>
                    <a:pt x="74422" y="19538"/>
                  </a:lnTo>
                  <a:close/>
                  <a:moveTo>
                    <a:pt x="87554" y="19538"/>
                  </a:moveTo>
                  <a:lnTo>
                    <a:pt x="87554" y="25622"/>
                  </a:lnTo>
                  <a:lnTo>
                    <a:pt x="81148" y="25622"/>
                  </a:lnTo>
                  <a:lnTo>
                    <a:pt x="81148" y="19538"/>
                  </a:lnTo>
                  <a:close/>
                  <a:moveTo>
                    <a:pt x="94281" y="19538"/>
                  </a:moveTo>
                  <a:lnTo>
                    <a:pt x="94281" y="25622"/>
                  </a:lnTo>
                  <a:lnTo>
                    <a:pt x="87893" y="25622"/>
                  </a:lnTo>
                  <a:lnTo>
                    <a:pt x="87893" y="19538"/>
                  </a:lnTo>
                  <a:close/>
                  <a:moveTo>
                    <a:pt x="101025" y="19538"/>
                  </a:moveTo>
                  <a:lnTo>
                    <a:pt x="101025" y="25622"/>
                  </a:lnTo>
                  <a:lnTo>
                    <a:pt x="94620" y="25622"/>
                  </a:lnTo>
                  <a:lnTo>
                    <a:pt x="94620" y="19538"/>
                  </a:lnTo>
                  <a:close/>
                  <a:moveTo>
                    <a:pt x="107752" y="19538"/>
                  </a:moveTo>
                  <a:lnTo>
                    <a:pt x="107752" y="25622"/>
                  </a:lnTo>
                  <a:lnTo>
                    <a:pt x="101346" y="25622"/>
                  </a:lnTo>
                  <a:lnTo>
                    <a:pt x="101346" y="19538"/>
                  </a:lnTo>
                  <a:close/>
                  <a:moveTo>
                    <a:pt x="114478" y="19538"/>
                  </a:moveTo>
                  <a:lnTo>
                    <a:pt x="114478" y="25622"/>
                  </a:lnTo>
                  <a:lnTo>
                    <a:pt x="108091" y="25622"/>
                  </a:lnTo>
                  <a:lnTo>
                    <a:pt x="108091" y="19538"/>
                  </a:lnTo>
                  <a:close/>
                  <a:moveTo>
                    <a:pt x="121223" y="19538"/>
                  </a:moveTo>
                  <a:lnTo>
                    <a:pt x="121223" y="25622"/>
                  </a:lnTo>
                  <a:lnTo>
                    <a:pt x="114817" y="25622"/>
                  </a:lnTo>
                  <a:lnTo>
                    <a:pt x="114817" y="19538"/>
                  </a:lnTo>
                  <a:close/>
                  <a:moveTo>
                    <a:pt x="127950" y="19538"/>
                  </a:moveTo>
                  <a:lnTo>
                    <a:pt x="127950" y="25622"/>
                  </a:lnTo>
                  <a:lnTo>
                    <a:pt x="121562" y="25622"/>
                  </a:lnTo>
                  <a:lnTo>
                    <a:pt x="121562" y="19538"/>
                  </a:lnTo>
                  <a:close/>
                  <a:moveTo>
                    <a:pt x="134694" y="19538"/>
                  </a:moveTo>
                  <a:lnTo>
                    <a:pt x="134694" y="25622"/>
                  </a:lnTo>
                  <a:lnTo>
                    <a:pt x="128289" y="25622"/>
                  </a:lnTo>
                  <a:lnTo>
                    <a:pt x="128289" y="19538"/>
                  </a:lnTo>
                  <a:close/>
                  <a:moveTo>
                    <a:pt x="141421" y="19538"/>
                  </a:moveTo>
                  <a:lnTo>
                    <a:pt x="141421" y="25622"/>
                  </a:lnTo>
                  <a:lnTo>
                    <a:pt x="135033" y="25622"/>
                  </a:lnTo>
                  <a:lnTo>
                    <a:pt x="135033" y="19538"/>
                  </a:lnTo>
                  <a:close/>
                  <a:moveTo>
                    <a:pt x="148148" y="19538"/>
                  </a:moveTo>
                  <a:lnTo>
                    <a:pt x="148148" y="25622"/>
                  </a:lnTo>
                  <a:lnTo>
                    <a:pt x="141760" y="25622"/>
                  </a:lnTo>
                  <a:lnTo>
                    <a:pt x="141760" y="19538"/>
                  </a:lnTo>
                  <a:close/>
                  <a:moveTo>
                    <a:pt x="154892" y="19538"/>
                  </a:moveTo>
                  <a:lnTo>
                    <a:pt x="154892" y="25622"/>
                  </a:lnTo>
                  <a:lnTo>
                    <a:pt x="148487" y="25622"/>
                  </a:lnTo>
                  <a:lnTo>
                    <a:pt x="148487" y="19538"/>
                  </a:lnTo>
                  <a:close/>
                  <a:moveTo>
                    <a:pt x="161619" y="19538"/>
                  </a:moveTo>
                  <a:lnTo>
                    <a:pt x="161619" y="25622"/>
                  </a:lnTo>
                  <a:lnTo>
                    <a:pt x="155231" y="25622"/>
                  </a:lnTo>
                  <a:lnTo>
                    <a:pt x="155231" y="19538"/>
                  </a:lnTo>
                  <a:close/>
                  <a:moveTo>
                    <a:pt x="168363" y="19538"/>
                  </a:moveTo>
                  <a:lnTo>
                    <a:pt x="168363" y="25622"/>
                  </a:lnTo>
                  <a:lnTo>
                    <a:pt x="161958" y="25622"/>
                  </a:lnTo>
                  <a:lnTo>
                    <a:pt x="161958" y="19538"/>
                  </a:lnTo>
                  <a:close/>
                  <a:moveTo>
                    <a:pt x="175090" y="19538"/>
                  </a:moveTo>
                  <a:lnTo>
                    <a:pt x="175090" y="25622"/>
                  </a:lnTo>
                  <a:lnTo>
                    <a:pt x="168702" y="25622"/>
                  </a:lnTo>
                  <a:lnTo>
                    <a:pt x="168702" y="19538"/>
                  </a:lnTo>
                  <a:close/>
                  <a:moveTo>
                    <a:pt x="181834" y="19538"/>
                  </a:moveTo>
                  <a:lnTo>
                    <a:pt x="181834" y="25622"/>
                  </a:lnTo>
                  <a:lnTo>
                    <a:pt x="175429" y="25622"/>
                  </a:lnTo>
                  <a:lnTo>
                    <a:pt x="175429" y="19538"/>
                  </a:lnTo>
                  <a:close/>
                  <a:moveTo>
                    <a:pt x="188561" y="19538"/>
                  </a:moveTo>
                  <a:lnTo>
                    <a:pt x="188561" y="25622"/>
                  </a:lnTo>
                  <a:lnTo>
                    <a:pt x="182173" y="25622"/>
                  </a:lnTo>
                  <a:lnTo>
                    <a:pt x="182173" y="19538"/>
                  </a:lnTo>
                  <a:close/>
                  <a:moveTo>
                    <a:pt x="195288" y="19538"/>
                  </a:moveTo>
                  <a:lnTo>
                    <a:pt x="195288" y="25622"/>
                  </a:lnTo>
                  <a:lnTo>
                    <a:pt x="188900" y="25622"/>
                  </a:lnTo>
                  <a:lnTo>
                    <a:pt x="188900" y="19538"/>
                  </a:lnTo>
                  <a:close/>
                  <a:moveTo>
                    <a:pt x="202032" y="19538"/>
                  </a:moveTo>
                  <a:lnTo>
                    <a:pt x="202032" y="25622"/>
                  </a:lnTo>
                  <a:lnTo>
                    <a:pt x="195627" y="25622"/>
                  </a:lnTo>
                  <a:lnTo>
                    <a:pt x="195627" y="19538"/>
                  </a:lnTo>
                  <a:close/>
                  <a:moveTo>
                    <a:pt x="208759" y="19538"/>
                  </a:moveTo>
                  <a:lnTo>
                    <a:pt x="208759" y="25622"/>
                  </a:lnTo>
                  <a:lnTo>
                    <a:pt x="202371" y="25622"/>
                  </a:lnTo>
                  <a:lnTo>
                    <a:pt x="202371" y="19538"/>
                  </a:lnTo>
                  <a:close/>
                  <a:moveTo>
                    <a:pt x="215504" y="19538"/>
                  </a:moveTo>
                  <a:lnTo>
                    <a:pt x="215504" y="25622"/>
                  </a:lnTo>
                  <a:lnTo>
                    <a:pt x="209098" y="25622"/>
                  </a:lnTo>
                  <a:lnTo>
                    <a:pt x="209098" y="19538"/>
                  </a:lnTo>
                  <a:close/>
                  <a:moveTo>
                    <a:pt x="222230" y="19538"/>
                  </a:moveTo>
                  <a:lnTo>
                    <a:pt x="222230" y="25622"/>
                  </a:lnTo>
                  <a:lnTo>
                    <a:pt x="215843" y="25622"/>
                  </a:lnTo>
                  <a:lnTo>
                    <a:pt x="215843" y="19538"/>
                  </a:lnTo>
                  <a:close/>
                  <a:moveTo>
                    <a:pt x="228975" y="19538"/>
                  </a:moveTo>
                  <a:lnTo>
                    <a:pt x="228975" y="25622"/>
                  </a:lnTo>
                  <a:lnTo>
                    <a:pt x="222569" y="25622"/>
                  </a:lnTo>
                  <a:lnTo>
                    <a:pt x="222569" y="19538"/>
                  </a:lnTo>
                  <a:close/>
                  <a:moveTo>
                    <a:pt x="235701" y="19538"/>
                  </a:moveTo>
                  <a:lnTo>
                    <a:pt x="235701" y="25622"/>
                  </a:lnTo>
                  <a:lnTo>
                    <a:pt x="229296" y="25622"/>
                  </a:lnTo>
                  <a:lnTo>
                    <a:pt x="229296" y="19538"/>
                  </a:lnTo>
                  <a:close/>
                  <a:moveTo>
                    <a:pt x="242428" y="19538"/>
                  </a:moveTo>
                  <a:lnTo>
                    <a:pt x="242428" y="25622"/>
                  </a:lnTo>
                  <a:lnTo>
                    <a:pt x="236040" y="25622"/>
                  </a:lnTo>
                  <a:lnTo>
                    <a:pt x="236040" y="19538"/>
                  </a:lnTo>
                  <a:close/>
                  <a:moveTo>
                    <a:pt x="249173" y="19538"/>
                  </a:moveTo>
                  <a:lnTo>
                    <a:pt x="249173" y="25622"/>
                  </a:lnTo>
                  <a:lnTo>
                    <a:pt x="242767" y="25622"/>
                  </a:lnTo>
                  <a:lnTo>
                    <a:pt x="242767" y="19538"/>
                  </a:lnTo>
                  <a:close/>
                  <a:moveTo>
                    <a:pt x="255899" y="19538"/>
                  </a:moveTo>
                  <a:lnTo>
                    <a:pt x="255899" y="25622"/>
                  </a:lnTo>
                  <a:lnTo>
                    <a:pt x="249512" y="25622"/>
                  </a:lnTo>
                  <a:lnTo>
                    <a:pt x="249512" y="19538"/>
                  </a:lnTo>
                  <a:close/>
                  <a:moveTo>
                    <a:pt x="262644" y="19538"/>
                  </a:moveTo>
                  <a:lnTo>
                    <a:pt x="262644" y="25622"/>
                  </a:lnTo>
                  <a:lnTo>
                    <a:pt x="256238" y="25622"/>
                  </a:lnTo>
                  <a:lnTo>
                    <a:pt x="256238" y="19538"/>
                  </a:lnTo>
                  <a:close/>
                  <a:moveTo>
                    <a:pt x="269370" y="19538"/>
                  </a:moveTo>
                  <a:lnTo>
                    <a:pt x="269370" y="25622"/>
                  </a:lnTo>
                  <a:lnTo>
                    <a:pt x="262983" y="25622"/>
                  </a:lnTo>
                  <a:lnTo>
                    <a:pt x="262983" y="19538"/>
                  </a:lnTo>
                  <a:close/>
                  <a:moveTo>
                    <a:pt x="276115" y="19538"/>
                  </a:moveTo>
                  <a:lnTo>
                    <a:pt x="276115" y="25622"/>
                  </a:lnTo>
                  <a:lnTo>
                    <a:pt x="269709" y="25622"/>
                  </a:lnTo>
                  <a:lnTo>
                    <a:pt x="269709" y="19538"/>
                  </a:lnTo>
                  <a:close/>
                  <a:moveTo>
                    <a:pt x="282842" y="19538"/>
                  </a:moveTo>
                  <a:lnTo>
                    <a:pt x="282842" y="25622"/>
                  </a:lnTo>
                  <a:lnTo>
                    <a:pt x="276436" y="25622"/>
                  </a:lnTo>
                  <a:lnTo>
                    <a:pt x="276436" y="19538"/>
                  </a:lnTo>
                  <a:close/>
                  <a:moveTo>
                    <a:pt x="6745" y="25943"/>
                  </a:moveTo>
                  <a:lnTo>
                    <a:pt x="6745" y="32028"/>
                  </a:lnTo>
                  <a:lnTo>
                    <a:pt x="339" y="32028"/>
                  </a:lnTo>
                  <a:lnTo>
                    <a:pt x="339" y="25943"/>
                  </a:lnTo>
                  <a:close/>
                  <a:moveTo>
                    <a:pt x="13471" y="25943"/>
                  </a:moveTo>
                  <a:lnTo>
                    <a:pt x="13471" y="32028"/>
                  </a:lnTo>
                  <a:lnTo>
                    <a:pt x="7066" y="32028"/>
                  </a:lnTo>
                  <a:lnTo>
                    <a:pt x="7066" y="25943"/>
                  </a:lnTo>
                  <a:close/>
                  <a:moveTo>
                    <a:pt x="20198" y="25943"/>
                  </a:moveTo>
                  <a:lnTo>
                    <a:pt x="20198" y="32028"/>
                  </a:lnTo>
                  <a:lnTo>
                    <a:pt x="13810" y="32028"/>
                  </a:lnTo>
                  <a:lnTo>
                    <a:pt x="13810" y="25943"/>
                  </a:lnTo>
                  <a:close/>
                  <a:moveTo>
                    <a:pt x="26942" y="25943"/>
                  </a:moveTo>
                  <a:lnTo>
                    <a:pt x="26942" y="32028"/>
                  </a:lnTo>
                  <a:lnTo>
                    <a:pt x="20537" y="32028"/>
                  </a:lnTo>
                  <a:lnTo>
                    <a:pt x="20537" y="25943"/>
                  </a:lnTo>
                  <a:close/>
                  <a:moveTo>
                    <a:pt x="33669" y="25943"/>
                  </a:moveTo>
                  <a:lnTo>
                    <a:pt x="33669" y="32028"/>
                  </a:lnTo>
                  <a:lnTo>
                    <a:pt x="27281" y="32028"/>
                  </a:lnTo>
                  <a:lnTo>
                    <a:pt x="27281" y="25943"/>
                  </a:lnTo>
                  <a:close/>
                  <a:moveTo>
                    <a:pt x="40414" y="25943"/>
                  </a:moveTo>
                  <a:lnTo>
                    <a:pt x="40414" y="32028"/>
                  </a:lnTo>
                  <a:lnTo>
                    <a:pt x="34008" y="32028"/>
                  </a:lnTo>
                  <a:lnTo>
                    <a:pt x="34008" y="25943"/>
                  </a:lnTo>
                  <a:close/>
                  <a:moveTo>
                    <a:pt x="47140" y="25943"/>
                  </a:moveTo>
                  <a:lnTo>
                    <a:pt x="47140" y="32028"/>
                  </a:lnTo>
                  <a:lnTo>
                    <a:pt x="40753" y="32028"/>
                  </a:lnTo>
                  <a:lnTo>
                    <a:pt x="40753" y="25943"/>
                  </a:lnTo>
                  <a:close/>
                  <a:moveTo>
                    <a:pt x="53885" y="25943"/>
                  </a:moveTo>
                  <a:lnTo>
                    <a:pt x="53885" y="32028"/>
                  </a:lnTo>
                  <a:lnTo>
                    <a:pt x="47479" y="32028"/>
                  </a:lnTo>
                  <a:lnTo>
                    <a:pt x="47479" y="25943"/>
                  </a:lnTo>
                  <a:close/>
                  <a:moveTo>
                    <a:pt x="60611" y="25943"/>
                  </a:moveTo>
                  <a:lnTo>
                    <a:pt x="60611" y="32028"/>
                  </a:lnTo>
                  <a:lnTo>
                    <a:pt x="54206" y="32028"/>
                  </a:lnTo>
                  <a:lnTo>
                    <a:pt x="54206" y="25943"/>
                  </a:lnTo>
                  <a:close/>
                  <a:moveTo>
                    <a:pt x="67338" y="25943"/>
                  </a:moveTo>
                  <a:lnTo>
                    <a:pt x="67338" y="32028"/>
                  </a:lnTo>
                  <a:lnTo>
                    <a:pt x="60950" y="32028"/>
                  </a:lnTo>
                  <a:lnTo>
                    <a:pt x="60950" y="25943"/>
                  </a:lnTo>
                  <a:close/>
                  <a:moveTo>
                    <a:pt x="74083" y="25943"/>
                  </a:moveTo>
                  <a:lnTo>
                    <a:pt x="74083" y="32028"/>
                  </a:lnTo>
                  <a:lnTo>
                    <a:pt x="67677" y="32028"/>
                  </a:lnTo>
                  <a:lnTo>
                    <a:pt x="67677" y="25943"/>
                  </a:lnTo>
                  <a:close/>
                  <a:moveTo>
                    <a:pt x="80809" y="25943"/>
                  </a:moveTo>
                  <a:lnTo>
                    <a:pt x="80809" y="32028"/>
                  </a:lnTo>
                  <a:lnTo>
                    <a:pt x="74422" y="32028"/>
                  </a:lnTo>
                  <a:lnTo>
                    <a:pt x="74422" y="25943"/>
                  </a:lnTo>
                  <a:close/>
                  <a:moveTo>
                    <a:pt x="87554" y="25943"/>
                  </a:moveTo>
                  <a:lnTo>
                    <a:pt x="87554" y="32028"/>
                  </a:lnTo>
                  <a:lnTo>
                    <a:pt x="81148" y="32028"/>
                  </a:lnTo>
                  <a:lnTo>
                    <a:pt x="81148" y="25943"/>
                  </a:lnTo>
                  <a:close/>
                  <a:moveTo>
                    <a:pt x="94281" y="25943"/>
                  </a:moveTo>
                  <a:lnTo>
                    <a:pt x="94281" y="32028"/>
                  </a:lnTo>
                  <a:lnTo>
                    <a:pt x="87893" y="32028"/>
                  </a:lnTo>
                  <a:lnTo>
                    <a:pt x="87893" y="25943"/>
                  </a:lnTo>
                  <a:close/>
                  <a:moveTo>
                    <a:pt x="101025" y="25943"/>
                  </a:moveTo>
                  <a:lnTo>
                    <a:pt x="101025" y="32028"/>
                  </a:lnTo>
                  <a:lnTo>
                    <a:pt x="94620" y="32028"/>
                  </a:lnTo>
                  <a:lnTo>
                    <a:pt x="94620" y="25943"/>
                  </a:lnTo>
                  <a:close/>
                  <a:moveTo>
                    <a:pt x="107752" y="25943"/>
                  </a:moveTo>
                  <a:lnTo>
                    <a:pt x="107752" y="32028"/>
                  </a:lnTo>
                  <a:lnTo>
                    <a:pt x="101346" y="32028"/>
                  </a:lnTo>
                  <a:lnTo>
                    <a:pt x="101346" y="25943"/>
                  </a:lnTo>
                  <a:close/>
                  <a:moveTo>
                    <a:pt x="114478" y="25943"/>
                  </a:moveTo>
                  <a:lnTo>
                    <a:pt x="114478" y="32028"/>
                  </a:lnTo>
                  <a:lnTo>
                    <a:pt x="108091" y="32028"/>
                  </a:lnTo>
                  <a:lnTo>
                    <a:pt x="108091" y="25943"/>
                  </a:lnTo>
                  <a:close/>
                  <a:moveTo>
                    <a:pt x="121223" y="25943"/>
                  </a:moveTo>
                  <a:lnTo>
                    <a:pt x="121223" y="32028"/>
                  </a:lnTo>
                  <a:lnTo>
                    <a:pt x="114817" y="32028"/>
                  </a:lnTo>
                  <a:lnTo>
                    <a:pt x="114817" y="25943"/>
                  </a:lnTo>
                  <a:close/>
                  <a:moveTo>
                    <a:pt x="127950" y="25943"/>
                  </a:moveTo>
                  <a:lnTo>
                    <a:pt x="127950" y="32028"/>
                  </a:lnTo>
                  <a:lnTo>
                    <a:pt x="121562" y="32028"/>
                  </a:lnTo>
                  <a:lnTo>
                    <a:pt x="121562" y="25943"/>
                  </a:lnTo>
                  <a:close/>
                  <a:moveTo>
                    <a:pt x="134694" y="25943"/>
                  </a:moveTo>
                  <a:lnTo>
                    <a:pt x="134694" y="32028"/>
                  </a:lnTo>
                  <a:lnTo>
                    <a:pt x="128289" y="32028"/>
                  </a:lnTo>
                  <a:lnTo>
                    <a:pt x="128289" y="25943"/>
                  </a:lnTo>
                  <a:close/>
                  <a:moveTo>
                    <a:pt x="141421" y="25943"/>
                  </a:moveTo>
                  <a:lnTo>
                    <a:pt x="141421" y="32028"/>
                  </a:lnTo>
                  <a:lnTo>
                    <a:pt x="135033" y="32028"/>
                  </a:lnTo>
                  <a:lnTo>
                    <a:pt x="135033" y="25943"/>
                  </a:lnTo>
                  <a:close/>
                  <a:moveTo>
                    <a:pt x="148148" y="25943"/>
                  </a:moveTo>
                  <a:lnTo>
                    <a:pt x="148148" y="32028"/>
                  </a:lnTo>
                  <a:lnTo>
                    <a:pt x="141760" y="32028"/>
                  </a:lnTo>
                  <a:lnTo>
                    <a:pt x="141760" y="25943"/>
                  </a:lnTo>
                  <a:close/>
                  <a:moveTo>
                    <a:pt x="154892" y="25943"/>
                  </a:moveTo>
                  <a:lnTo>
                    <a:pt x="154892" y="32028"/>
                  </a:lnTo>
                  <a:lnTo>
                    <a:pt x="148487" y="32028"/>
                  </a:lnTo>
                  <a:lnTo>
                    <a:pt x="148487" y="25943"/>
                  </a:lnTo>
                  <a:close/>
                  <a:moveTo>
                    <a:pt x="161619" y="25943"/>
                  </a:moveTo>
                  <a:lnTo>
                    <a:pt x="161619" y="32028"/>
                  </a:lnTo>
                  <a:lnTo>
                    <a:pt x="155231" y="32028"/>
                  </a:lnTo>
                  <a:lnTo>
                    <a:pt x="155231" y="25943"/>
                  </a:lnTo>
                  <a:close/>
                  <a:moveTo>
                    <a:pt x="168363" y="25943"/>
                  </a:moveTo>
                  <a:lnTo>
                    <a:pt x="168363" y="32028"/>
                  </a:lnTo>
                  <a:lnTo>
                    <a:pt x="161958" y="32028"/>
                  </a:lnTo>
                  <a:lnTo>
                    <a:pt x="161958" y="25943"/>
                  </a:lnTo>
                  <a:close/>
                  <a:moveTo>
                    <a:pt x="175090" y="25943"/>
                  </a:moveTo>
                  <a:lnTo>
                    <a:pt x="175090" y="32028"/>
                  </a:lnTo>
                  <a:lnTo>
                    <a:pt x="168702" y="32028"/>
                  </a:lnTo>
                  <a:lnTo>
                    <a:pt x="168702" y="25943"/>
                  </a:lnTo>
                  <a:close/>
                  <a:moveTo>
                    <a:pt x="181834" y="25943"/>
                  </a:moveTo>
                  <a:lnTo>
                    <a:pt x="181834" y="32028"/>
                  </a:lnTo>
                  <a:lnTo>
                    <a:pt x="175429" y="32028"/>
                  </a:lnTo>
                  <a:lnTo>
                    <a:pt x="175429" y="25943"/>
                  </a:lnTo>
                  <a:close/>
                  <a:moveTo>
                    <a:pt x="188561" y="25943"/>
                  </a:moveTo>
                  <a:lnTo>
                    <a:pt x="188561" y="32028"/>
                  </a:lnTo>
                  <a:lnTo>
                    <a:pt x="182173" y="32028"/>
                  </a:lnTo>
                  <a:lnTo>
                    <a:pt x="182173" y="25943"/>
                  </a:lnTo>
                  <a:close/>
                  <a:moveTo>
                    <a:pt x="195288" y="25943"/>
                  </a:moveTo>
                  <a:lnTo>
                    <a:pt x="195288" y="32028"/>
                  </a:lnTo>
                  <a:lnTo>
                    <a:pt x="188900" y="32028"/>
                  </a:lnTo>
                  <a:lnTo>
                    <a:pt x="188900" y="25943"/>
                  </a:lnTo>
                  <a:close/>
                  <a:moveTo>
                    <a:pt x="202032" y="25943"/>
                  </a:moveTo>
                  <a:lnTo>
                    <a:pt x="202032" y="32028"/>
                  </a:lnTo>
                  <a:lnTo>
                    <a:pt x="195627" y="32028"/>
                  </a:lnTo>
                  <a:lnTo>
                    <a:pt x="195627" y="25943"/>
                  </a:lnTo>
                  <a:close/>
                  <a:moveTo>
                    <a:pt x="208759" y="25943"/>
                  </a:moveTo>
                  <a:lnTo>
                    <a:pt x="208759" y="32028"/>
                  </a:lnTo>
                  <a:lnTo>
                    <a:pt x="202371" y="32028"/>
                  </a:lnTo>
                  <a:lnTo>
                    <a:pt x="202371" y="25943"/>
                  </a:lnTo>
                  <a:close/>
                  <a:moveTo>
                    <a:pt x="215504" y="25943"/>
                  </a:moveTo>
                  <a:lnTo>
                    <a:pt x="215504" y="32028"/>
                  </a:lnTo>
                  <a:lnTo>
                    <a:pt x="209098" y="32028"/>
                  </a:lnTo>
                  <a:lnTo>
                    <a:pt x="209098" y="25943"/>
                  </a:lnTo>
                  <a:close/>
                  <a:moveTo>
                    <a:pt x="222230" y="25943"/>
                  </a:moveTo>
                  <a:lnTo>
                    <a:pt x="222230" y="32028"/>
                  </a:lnTo>
                  <a:lnTo>
                    <a:pt x="215843" y="32028"/>
                  </a:lnTo>
                  <a:lnTo>
                    <a:pt x="215843" y="25943"/>
                  </a:lnTo>
                  <a:close/>
                  <a:moveTo>
                    <a:pt x="228975" y="25943"/>
                  </a:moveTo>
                  <a:lnTo>
                    <a:pt x="228975" y="32028"/>
                  </a:lnTo>
                  <a:lnTo>
                    <a:pt x="222569" y="32028"/>
                  </a:lnTo>
                  <a:lnTo>
                    <a:pt x="222569" y="25943"/>
                  </a:lnTo>
                  <a:close/>
                  <a:moveTo>
                    <a:pt x="235701" y="25943"/>
                  </a:moveTo>
                  <a:lnTo>
                    <a:pt x="235701" y="32028"/>
                  </a:lnTo>
                  <a:lnTo>
                    <a:pt x="229296" y="32028"/>
                  </a:lnTo>
                  <a:lnTo>
                    <a:pt x="229296" y="25943"/>
                  </a:lnTo>
                  <a:close/>
                  <a:moveTo>
                    <a:pt x="242428" y="25943"/>
                  </a:moveTo>
                  <a:lnTo>
                    <a:pt x="242428" y="32028"/>
                  </a:lnTo>
                  <a:lnTo>
                    <a:pt x="236040" y="32028"/>
                  </a:lnTo>
                  <a:lnTo>
                    <a:pt x="236040" y="25943"/>
                  </a:lnTo>
                  <a:close/>
                  <a:moveTo>
                    <a:pt x="249173" y="25943"/>
                  </a:moveTo>
                  <a:lnTo>
                    <a:pt x="249173" y="32028"/>
                  </a:lnTo>
                  <a:lnTo>
                    <a:pt x="242767" y="32028"/>
                  </a:lnTo>
                  <a:lnTo>
                    <a:pt x="242767" y="25943"/>
                  </a:lnTo>
                  <a:close/>
                  <a:moveTo>
                    <a:pt x="255899" y="25943"/>
                  </a:moveTo>
                  <a:lnTo>
                    <a:pt x="255899" y="32028"/>
                  </a:lnTo>
                  <a:lnTo>
                    <a:pt x="249512" y="32028"/>
                  </a:lnTo>
                  <a:lnTo>
                    <a:pt x="249512" y="25943"/>
                  </a:lnTo>
                  <a:close/>
                  <a:moveTo>
                    <a:pt x="262644" y="25943"/>
                  </a:moveTo>
                  <a:lnTo>
                    <a:pt x="262644" y="32028"/>
                  </a:lnTo>
                  <a:lnTo>
                    <a:pt x="256238" y="32028"/>
                  </a:lnTo>
                  <a:lnTo>
                    <a:pt x="256238" y="25943"/>
                  </a:lnTo>
                  <a:close/>
                  <a:moveTo>
                    <a:pt x="269370" y="25943"/>
                  </a:moveTo>
                  <a:lnTo>
                    <a:pt x="269370" y="32028"/>
                  </a:lnTo>
                  <a:lnTo>
                    <a:pt x="262983" y="32028"/>
                  </a:lnTo>
                  <a:lnTo>
                    <a:pt x="262983" y="25943"/>
                  </a:lnTo>
                  <a:close/>
                  <a:moveTo>
                    <a:pt x="276115" y="25943"/>
                  </a:moveTo>
                  <a:lnTo>
                    <a:pt x="276115" y="32028"/>
                  </a:lnTo>
                  <a:lnTo>
                    <a:pt x="269709" y="32028"/>
                  </a:lnTo>
                  <a:lnTo>
                    <a:pt x="269709" y="25943"/>
                  </a:lnTo>
                  <a:close/>
                  <a:moveTo>
                    <a:pt x="282842" y="25943"/>
                  </a:moveTo>
                  <a:lnTo>
                    <a:pt x="282842" y="32028"/>
                  </a:lnTo>
                  <a:lnTo>
                    <a:pt x="276436" y="32028"/>
                  </a:lnTo>
                  <a:lnTo>
                    <a:pt x="276436" y="25943"/>
                  </a:lnTo>
                  <a:close/>
                  <a:moveTo>
                    <a:pt x="6745" y="32349"/>
                  </a:moveTo>
                  <a:lnTo>
                    <a:pt x="6745" y="38451"/>
                  </a:lnTo>
                  <a:lnTo>
                    <a:pt x="339" y="38451"/>
                  </a:lnTo>
                  <a:lnTo>
                    <a:pt x="339" y="32349"/>
                  </a:lnTo>
                  <a:close/>
                  <a:moveTo>
                    <a:pt x="13471" y="32349"/>
                  </a:moveTo>
                  <a:lnTo>
                    <a:pt x="13471" y="38451"/>
                  </a:lnTo>
                  <a:lnTo>
                    <a:pt x="7066" y="38451"/>
                  </a:lnTo>
                  <a:lnTo>
                    <a:pt x="7066" y="32349"/>
                  </a:lnTo>
                  <a:close/>
                  <a:moveTo>
                    <a:pt x="20198" y="32349"/>
                  </a:moveTo>
                  <a:lnTo>
                    <a:pt x="20198" y="38451"/>
                  </a:lnTo>
                  <a:lnTo>
                    <a:pt x="13810" y="38451"/>
                  </a:lnTo>
                  <a:lnTo>
                    <a:pt x="13810" y="32349"/>
                  </a:lnTo>
                  <a:close/>
                  <a:moveTo>
                    <a:pt x="26942" y="32349"/>
                  </a:moveTo>
                  <a:lnTo>
                    <a:pt x="26942" y="38451"/>
                  </a:lnTo>
                  <a:lnTo>
                    <a:pt x="20537" y="38451"/>
                  </a:lnTo>
                  <a:lnTo>
                    <a:pt x="20537" y="32349"/>
                  </a:lnTo>
                  <a:close/>
                  <a:moveTo>
                    <a:pt x="33669" y="32349"/>
                  </a:moveTo>
                  <a:lnTo>
                    <a:pt x="33669" y="38451"/>
                  </a:lnTo>
                  <a:lnTo>
                    <a:pt x="27281" y="38451"/>
                  </a:lnTo>
                  <a:lnTo>
                    <a:pt x="27281" y="32349"/>
                  </a:lnTo>
                  <a:close/>
                  <a:moveTo>
                    <a:pt x="40414" y="32367"/>
                  </a:moveTo>
                  <a:lnTo>
                    <a:pt x="40414" y="38451"/>
                  </a:lnTo>
                  <a:lnTo>
                    <a:pt x="34008" y="38451"/>
                  </a:lnTo>
                  <a:lnTo>
                    <a:pt x="34008" y="32367"/>
                  </a:lnTo>
                  <a:close/>
                  <a:moveTo>
                    <a:pt x="47140" y="32367"/>
                  </a:moveTo>
                  <a:lnTo>
                    <a:pt x="47140" y="38451"/>
                  </a:lnTo>
                  <a:lnTo>
                    <a:pt x="40753" y="38451"/>
                  </a:lnTo>
                  <a:lnTo>
                    <a:pt x="40753" y="32367"/>
                  </a:lnTo>
                  <a:close/>
                  <a:moveTo>
                    <a:pt x="53885" y="32367"/>
                  </a:moveTo>
                  <a:lnTo>
                    <a:pt x="53885" y="38451"/>
                  </a:lnTo>
                  <a:lnTo>
                    <a:pt x="47479" y="38451"/>
                  </a:lnTo>
                  <a:lnTo>
                    <a:pt x="47479" y="32367"/>
                  </a:lnTo>
                  <a:close/>
                  <a:moveTo>
                    <a:pt x="60611" y="32367"/>
                  </a:moveTo>
                  <a:lnTo>
                    <a:pt x="60611" y="38451"/>
                  </a:lnTo>
                  <a:lnTo>
                    <a:pt x="54206" y="38451"/>
                  </a:lnTo>
                  <a:lnTo>
                    <a:pt x="54206" y="32367"/>
                  </a:lnTo>
                  <a:close/>
                  <a:moveTo>
                    <a:pt x="67338" y="32367"/>
                  </a:moveTo>
                  <a:lnTo>
                    <a:pt x="67338" y="38451"/>
                  </a:lnTo>
                  <a:lnTo>
                    <a:pt x="60950" y="38451"/>
                  </a:lnTo>
                  <a:lnTo>
                    <a:pt x="60950" y="32367"/>
                  </a:lnTo>
                  <a:close/>
                  <a:moveTo>
                    <a:pt x="74083" y="32367"/>
                  </a:moveTo>
                  <a:lnTo>
                    <a:pt x="74083" y="38451"/>
                  </a:lnTo>
                  <a:lnTo>
                    <a:pt x="67677" y="38451"/>
                  </a:lnTo>
                  <a:lnTo>
                    <a:pt x="67677" y="32367"/>
                  </a:lnTo>
                  <a:close/>
                  <a:moveTo>
                    <a:pt x="80809" y="32367"/>
                  </a:moveTo>
                  <a:lnTo>
                    <a:pt x="80809" y="38451"/>
                  </a:lnTo>
                  <a:lnTo>
                    <a:pt x="74422" y="38451"/>
                  </a:lnTo>
                  <a:lnTo>
                    <a:pt x="74422" y="32367"/>
                  </a:lnTo>
                  <a:close/>
                  <a:moveTo>
                    <a:pt x="87554" y="32367"/>
                  </a:moveTo>
                  <a:lnTo>
                    <a:pt x="87554" y="38451"/>
                  </a:lnTo>
                  <a:lnTo>
                    <a:pt x="81148" y="38451"/>
                  </a:lnTo>
                  <a:lnTo>
                    <a:pt x="81148" y="32367"/>
                  </a:lnTo>
                  <a:close/>
                  <a:moveTo>
                    <a:pt x="94281" y="32367"/>
                  </a:moveTo>
                  <a:lnTo>
                    <a:pt x="94281" y="38451"/>
                  </a:lnTo>
                  <a:lnTo>
                    <a:pt x="87893" y="38451"/>
                  </a:lnTo>
                  <a:lnTo>
                    <a:pt x="87893" y="32367"/>
                  </a:lnTo>
                  <a:close/>
                  <a:moveTo>
                    <a:pt x="101025" y="32367"/>
                  </a:moveTo>
                  <a:lnTo>
                    <a:pt x="101025" y="38451"/>
                  </a:lnTo>
                  <a:lnTo>
                    <a:pt x="94620" y="38451"/>
                  </a:lnTo>
                  <a:lnTo>
                    <a:pt x="94620" y="32367"/>
                  </a:lnTo>
                  <a:close/>
                  <a:moveTo>
                    <a:pt x="107752" y="32367"/>
                  </a:moveTo>
                  <a:lnTo>
                    <a:pt x="107752" y="38451"/>
                  </a:lnTo>
                  <a:lnTo>
                    <a:pt x="101346" y="38451"/>
                  </a:lnTo>
                  <a:lnTo>
                    <a:pt x="101346" y="32367"/>
                  </a:lnTo>
                  <a:close/>
                  <a:moveTo>
                    <a:pt x="114478" y="32367"/>
                  </a:moveTo>
                  <a:lnTo>
                    <a:pt x="114478" y="38451"/>
                  </a:lnTo>
                  <a:lnTo>
                    <a:pt x="108091" y="38451"/>
                  </a:lnTo>
                  <a:lnTo>
                    <a:pt x="108091" y="32367"/>
                  </a:lnTo>
                  <a:close/>
                  <a:moveTo>
                    <a:pt x="121223" y="32367"/>
                  </a:moveTo>
                  <a:lnTo>
                    <a:pt x="121223" y="38451"/>
                  </a:lnTo>
                  <a:lnTo>
                    <a:pt x="114817" y="38451"/>
                  </a:lnTo>
                  <a:lnTo>
                    <a:pt x="114817" y="32367"/>
                  </a:lnTo>
                  <a:close/>
                  <a:moveTo>
                    <a:pt x="127950" y="32367"/>
                  </a:moveTo>
                  <a:lnTo>
                    <a:pt x="127950" y="38451"/>
                  </a:lnTo>
                  <a:lnTo>
                    <a:pt x="121562" y="38451"/>
                  </a:lnTo>
                  <a:lnTo>
                    <a:pt x="121562" y="32367"/>
                  </a:lnTo>
                  <a:close/>
                  <a:moveTo>
                    <a:pt x="134694" y="32367"/>
                  </a:moveTo>
                  <a:lnTo>
                    <a:pt x="134694" y="38451"/>
                  </a:lnTo>
                  <a:lnTo>
                    <a:pt x="128289" y="38451"/>
                  </a:lnTo>
                  <a:lnTo>
                    <a:pt x="128289" y="32367"/>
                  </a:lnTo>
                  <a:close/>
                  <a:moveTo>
                    <a:pt x="141421" y="32367"/>
                  </a:moveTo>
                  <a:lnTo>
                    <a:pt x="141421" y="38451"/>
                  </a:lnTo>
                  <a:lnTo>
                    <a:pt x="135033" y="38451"/>
                  </a:lnTo>
                  <a:lnTo>
                    <a:pt x="135033" y="32367"/>
                  </a:lnTo>
                  <a:close/>
                  <a:moveTo>
                    <a:pt x="148148" y="32367"/>
                  </a:moveTo>
                  <a:lnTo>
                    <a:pt x="148148" y="38451"/>
                  </a:lnTo>
                  <a:lnTo>
                    <a:pt x="141760" y="38451"/>
                  </a:lnTo>
                  <a:lnTo>
                    <a:pt x="141760" y="32367"/>
                  </a:lnTo>
                  <a:close/>
                  <a:moveTo>
                    <a:pt x="154892" y="32367"/>
                  </a:moveTo>
                  <a:lnTo>
                    <a:pt x="154892" y="38451"/>
                  </a:lnTo>
                  <a:lnTo>
                    <a:pt x="148487" y="38451"/>
                  </a:lnTo>
                  <a:lnTo>
                    <a:pt x="148487" y="32367"/>
                  </a:lnTo>
                  <a:close/>
                  <a:moveTo>
                    <a:pt x="161619" y="32367"/>
                  </a:moveTo>
                  <a:lnTo>
                    <a:pt x="161619" y="38451"/>
                  </a:lnTo>
                  <a:lnTo>
                    <a:pt x="155231" y="38451"/>
                  </a:lnTo>
                  <a:lnTo>
                    <a:pt x="155231" y="32367"/>
                  </a:lnTo>
                  <a:close/>
                  <a:moveTo>
                    <a:pt x="168363" y="32367"/>
                  </a:moveTo>
                  <a:lnTo>
                    <a:pt x="168363" y="38451"/>
                  </a:lnTo>
                  <a:lnTo>
                    <a:pt x="161958" y="38451"/>
                  </a:lnTo>
                  <a:lnTo>
                    <a:pt x="161958" y="32367"/>
                  </a:lnTo>
                  <a:close/>
                  <a:moveTo>
                    <a:pt x="175090" y="32349"/>
                  </a:moveTo>
                  <a:lnTo>
                    <a:pt x="175090" y="38451"/>
                  </a:lnTo>
                  <a:lnTo>
                    <a:pt x="168702" y="38451"/>
                  </a:lnTo>
                  <a:lnTo>
                    <a:pt x="168702" y="32349"/>
                  </a:lnTo>
                  <a:close/>
                  <a:moveTo>
                    <a:pt x="181834" y="32349"/>
                  </a:moveTo>
                  <a:lnTo>
                    <a:pt x="181834" y="38451"/>
                  </a:lnTo>
                  <a:lnTo>
                    <a:pt x="175429" y="38451"/>
                  </a:lnTo>
                  <a:lnTo>
                    <a:pt x="175429" y="32349"/>
                  </a:lnTo>
                  <a:close/>
                  <a:moveTo>
                    <a:pt x="188561" y="32349"/>
                  </a:moveTo>
                  <a:lnTo>
                    <a:pt x="188561" y="38451"/>
                  </a:lnTo>
                  <a:lnTo>
                    <a:pt x="182173" y="38451"/>
                  </a:lnTo>
                  <a:lnTo>
                    <a:pt x="182173" y="32349"/>
                  </a:lnTo>
                  <a:close/>
                  <a:moveTo>
                    <a:pt x="195288" y="32349"/>
                  </a:moveTo>
                  <a:lnTo>
                    <a:pt x="195288" y="38451"/>
                  </a:lnTo>
                  <a:lnTo>
                    <a:pt x="188900" y="38451"/>
                  </a:lnTo>
                  <a:lnTo>
                    <a:pt x="188900" y="32349"/>
                  </a:lnTo>
                  <a:close/>
                  <a:moveTo>
                    <a:pt x="202032" y="32349"/>
                  </a:moveTo>
                  <a:lnTo>
                    <a:pt x="202032" y="38451"/>
                  </a:lnTo>
                  <a:lnTo>
                    <a:pt x="195627" y="38451"/>
                  </a:lnTo>
                  <a:lnTo>
                    <a:pt x="195627" y="32349"/>
                  </a:lnTo>
                  <a:close/>
                  <a:moveTo>
                    <a:pt x="208759" y="32367"/>
                  </a:moveTo>
                  <a:lnTo>
                    <a:pt x="208759" y="38451"/>
                  </a:lnTo>
                  <a:lnTo>
                    <a:pt x="202371" y="38451"/>
                  </a:lnTo>
                  <a:lnTo>
                    <a:pt x="202371" y="32367"/>
                  </a:lnTo>
                  <a:close/>
                  <a:moveTo>
                    <a:pt x="215504" y="32367"/>
                  </a:moveTo>
                  <a:lnTo>
                    <a:pt x="215504" y="38451"/>
                  </a:lnTo>
                  <a:lnTo>
                    <a:pt x="209098" y="38451"/>
                  </a:lnTo>
                  <a:lnTo>
                    <a:pt x="209098" y="32367"/>
                  </a:lnTo>
                  <a:close/>
                  <a:moveTo>
                    <a:pt x="222230" y="32367"/>
                  </a:moveTo>
                  <a:lnTo>
                    <a:pt x="222230" y="38451"/>
                  </a:lnTo>
                  <a:lnTo>
                    <a:pt x="215843" y="38451"/>
                  </a:lnTo>
                  <a:lnTo>
                    <a:pt x="215843" y="32367"/>
                  </a:lnTo>
                  <a:close/>
                  <a:moveTo>
                    <a:pt x="228975" y="32367"/>
                  </a:moveTo>
                  <a:lnTo>
                    <a:pt x="228975" y="38451"/>
                  </a:lnTo>
                  <a:lnTo>
                    <a:pt x="222569" y="38451"/>
                  </a:lnTo>
                  <a:lnTo>
                    <a:pt x="222569" y="32367"/>
                  </a:lnTo>
                  <a:close/>
                  <a:moveTo>
                    <a:pt x="235701" y="32367"/>
                  </a:moveTo>
                  <a:lnTo>
                    <a:pt x="235701" y="38451"/>
                  </a:lnTo>
                  <a:lnTo>
                    <a:pt x="229296" y="38451"/>
                  </a:lnTo>
                  <a:lnTo>
                    <a:pt x="229296" y="32367"/>
                  </a:lnTo>
                  <a:close/>
                  <a:moveTo>
                    <a:pt x="242428" y="32367"/>
                  </a:moveTo>
                  <a:lnTo>
                    <a:pt x="242428" y="38451"/>
                  </a:lnTo>
                  <a:lnTo>
                    <a:pt x="236040" y="38451"/>
                  </a:lnTo>
                  <a:lnTo>
                    <a:pt x="236040" y="32367"/>
                  </a:lnTo>
                  <a:close/>
                  <a:moveTo>
                    <a:pt x="249173" y="32367"/>
                  </a:moveTo>
                  <a:lnTo>
                    <a:pt x="249173" y="38451"/>
                  </a:lnTo>
                  <a:lnTo>
                    <a:pt x="242767" y="38451"/>
                  </a:lnTo>
                  <a:lnTo>
                    <a:pt x="242767" y="32367"/>
                  </a:lnTo>
                  <a:close/>
                  <a:moveTo>
                    <a:pt x="255899" y="32367"/>
                  </a:moveTo>
                  <a:lnTo>
                    <a:pt x="255899" y="38451"/>
                  </a:lnTo>
                  <a:lnTo>
                    <a:pt x="249512" y="38451"/>
                  </a:lnTo>
                  <a:lnTo>
                    <a:pt x="249512" y="32367"/>
                  </a:lnTo>
                  <a:close/>
                  <a:moveTo>
                    <a:pt x="262644" y="32367"/>
                  </a:moveTo>
                  <a:lnTo>
                    <a:pt x="262644" y="38451"/>
                  </a:lnTo>
                  <a:lnTo>
                    <a:pt x="256238" y="38451"/>
                  </a:lnTo>
                  <a:lnTo>
                    <a:pt x="256238" y="32367"/>
                  </a:lnTo>
                  <a:close/>
                  <a:moveTo>
                    <a:pt x="269370" y="32367"/>
                  </a:moveTo>
                  <a:lnTo>
                    <a:pt x="269370" y="38451"/>
                  </a:lnTo>
                  <a:lnTo>
                    <a:pt x="262983" y="38451"/>
                  </a:lnTo>
                  <a:lnTo>
                    <a:pt x="262983" y="32367"/>
                  </a:lnTo>
                  <a:close/>
                  <a:moveTo>
                    <a:pt x="276115" y="32367"/>
                  </a:moveTo>
                  <a:lnTo>
                    <a:pt x="276115" y="38451"/>
                  </a:lnTo>
                  <a:lnTo>
                    <a:pt x="269709" y="38451"/>
                  </a:lnTo>
                  <a:lnTo>
                    <a:pt x="269709" y="32367"/>
                  </a:lnTo>
                  <a:close/>
                  <a:moveTo>
                    <a:pt x="282842" y="32367"/>
                  </a:moveTo>
                  <a:lnTo>
                    <a:pt x="282842" y="38451"/>
                  </a:lnTo>
                  <a:lnTo>
                    <a:pt x="276436" y="38451"/>
                  </a:lnTo>
                  <a:lnTo>
                    <a:pt x="276436" y="32367"/>
                  </a:lnTo>
                  <a:close/>
                  <a:moveTo>
                    <a:pt x="6745" y="38772"/>
                  </a:moveTo>
                  <a:lnTo>
                    <a:pt x="6745" y="44856"/>
                  </a:lnTo>
                  <a:lnTo>
                    <a:pt x="339" y="44856"/>
                  </a:lnTo>
                  <a:lnTo>
                    <a:pt x="339" y="38772"/>
                  </a:lnTo>
                  <a:close/>
                  <a:moveTo>
                    <a:pt x="13471" y="38772"/>
                  </a:moveTo>
                  <a:lnTo>
                    <a:pt x="13471" y="44856"/>
                  </a:lnTo>
                  <a:lnTo>
                    <a:pt x="7066" y="44856"/>
                  </a:lnTo>
                  <a:lnTo>
                    <a:pt x="7066" y="38772"/>
                  </a:lnTo>
                  <a:close/>
                  <a:moveTo>
                    <a:pt x="20198" y="38772"/>
                  </a:moveTo>
                  <a:lnTo>
                    <a:pt x="20198" y="44856"/>
                  </a:lnTo>
                  <a:lnTo>
                    <a:pt x="13810" y="44856"/>
                  </a:lnTo>
                  <a:lnTo>
                    <a:pt x="13810" y="38772"/>
                  </a:lnTo>
                  <a:close/>
                  <a:moveTo>
                    <a:pt x="26942" y="38772"/>
                  </a:moveTo>
                  <a:lnTo>
                    <a:pt x="26942" y="44856"/>
                  </a:lnTo>
                  <a:lnTo>
                    <a:pt x="20537" y="44856"/>
                  </a:lnTo>
                  <a:lnTo>
                    <a:pt x="20537" y="38772"/>
                  </a:lnTo>
                  <a:close/>
                  <a:moveTo>
                    <a:pt x="33669" y="38772"/>
                  </a:moveTo>
                  <a:lnTo>
                    <a:pt x="33669" y="44856"/>
                  </a:lnTo>
                  <a:lnTo>
                    <a:pt x="27281" y="44856"/>
                  </a:lnTo>
                  <a:lnTo>
                    <a:pt x="27281" y="38772"/>
                  </a:lnTo>
                  <a:close/>
                  <a:moveTo>
                    <a:pt x="40414" y="38772"/>
                  </a:moveTo>
                  <a:lnTo>
                    <a:pt x="40414" y="44856"/>
                  </a:lnTo>
                  <a:lnTo>
                    <a:pt x="34008" y="44856"/>
                  </a:lnTo>
                  <a:lnTo>
                    <a:pt x="34008" y="38772"/>
                  </a:lnTo>
                  <a:close/>
                  <a:moveTo>
                    <a:pt x="47140" y="38772"/>
                  </a:moveTo>
                  <a:lnTo>
                    <a:pt x="47140" y="44856"/>
                  </a:lnTo>
                  <a:lnTo>
                    <a:pt x="40753" y="44856"/>
                  </a:lnTo>
                  <a:lnTo>
                    <a:pt x="40753" y="38772"/>
                  </a:lnTo>
                  <a:close/>
                  <a:moveTo>
                    <a:pt x="53885" y="38772"/>
                  </a:moveTo>
                  <a:lnTo>
                    <a:pt x="53885" y="44856"/>
                  </a:lnTo>
                  <a:lnTo>
                    <a:pt x="47479" y="44856"/>
                  </a:lnTo>
                  <a:lnTo>
                    <a:pt x="47479" y="38772"/>
                  </a:lnTo>
                  <a:close/>
                  <a:moveTo>
                    <a:pt x="60611" y="38772"/>
                  </a:moveTo>
                  <a:lnTo>
                    <a:pt x="60611" y="44856"/>
                  </a:lnTo>
                  <a:lnTo>
                    <a:pt x="54206" y="44856"/>
                  </a:lnTo>
                  <a:lnTo>
                    <a:pt x="54206" y="38772"/>
                  </a:lnTo>
                  <a:close/>
                  <a:moveTo>
                    <a:pt x="67338" y="38772"/>
                  </a:moveTo>
                  <a:lnTo>
                    <a:pt x="67338" y="44856"/>
                  </a:lnTo>
                  <a:lnTo>
                    <a:pt x="60950" y="44856"/>
                  </a:lnTo>
                  <a:lnTo>
                    <a:pt x="60950" y="38772"/>
                  </a:lnTo>
                  <a:close/>
                  <a:moveTo>
                    <a:pt x="74083" y="38772"/>
                  </a:moveTo>
                  <a:lnTo>
                    <a:pt x="74083" y="44856"/>
                  </a:lnTo>
                  <a:lnTo>
                    <a:pt x="67677" y="44856"/>
                  </a:lnTo>
                  <a:lnTo>
                    <a:pt x="67677" y="38772"/>
                  </a:lnTo>
                  <a:close/>
                  <a:moveTo>
                    <a:pt x="80809" y="38772"/>
                  </a:moveTo>
                  <a:lnTo>
                    <a:pt x="80809" y="44856"/>
                  </a:lnTo>
                  <a:lnTo>
                    <a:pt x="74422" y="44856"/>
                  </a:lnTo>
                  <a:lnTo>
                    <a:pt x="74422" y="38772"/>
                  </a:lnTo>
                  <a:close/>
                  <a:moveTo>
                    <a:pt x="87554" y="38772"/>
                  </a:moveTo>
                  <a:lnTo>
                    <a:pt x="87554" y="44856"/>
                  </a:lnTo>
                  <a:lnTo>
                    <a:pt x="81148" y="44856"/>
                  </a:lnTo>
                  <a:lnTo>
                    <a:pt x="81148" y="38772"/>
                  </a:lnTo>
                  <a:close/>
                  <a:moveTo>
                    <a:pt x="94281" y="38772"/>
                  </a:moveTo>
                  <a:lnTo>
                    <a:pt x="94281" y="44856"/>
                  </a:lnTo>
                  <a:lnTo>
                    <a:pt x="87893" y="44856"/>
                  </a:lnTo>
                  <a:lnTo>
                    <a:pt x="87893" y="38772"/>
                  </a:lnTo>
                  <a:close/>
                  <a:moveTo>
                    <a:pt x="101025" y="38772"/>
                  </a:moveTo>
                  <a:lnTo>
                    <a:pt x="101025" y="44856"/>
                  </a:lnTo>
                  <a:lnTo>
                    <a:pt x="94620" y="44856"/>
                  </a:lnTo>
                  <a:lnTo>
                    <a:pt x="94620" y="38772"/>
                  </a:lnTo>
                  <a:close/>
                  <a:moveTo>
                    <a:pt x="107752" y="38772"/>
                  </a:moveTo>
                  <a:lnTo>
                    <a:pt x="107752" y="44856"/>
                  </a:lnTo>
                  <a:lnTo>
                    <a:pt x="101346" y="44856"/>
                  </a:lnTo>
                  <a:lnTo>
                    <a:pt x="101346" y="38772"/>
                  </a:lnTo>
                  <a:close/>
                  <a:moveTo>
                    <a:pt x="114478" y="38772"/>
                  </a:moveTo>
                  <a:lnTo>
                    <a:pt x="114478" y="44856"/>
                  </a:lnTo>
                  <a:lnTo>
                    <a:pt x="108091" y="44856"/>
                  </a:lnTo>
                  <a:lnTo>
                    <a:pt x="108091" y="38772"/>
                  </a:lnTo>
                  <a:close/>
                  <a:moveTo>
                    <a:pt x="121223" y="38772"/>
                  </a:moveTo>
                  <a:lnTo>
                    <a:pt x="121223" y="44856"/>
                  </a:lnTo>
                  <a:lnTo>
                    <a:pt x="114817" y="44856"/>
                  </a:lnTo>
                  <a:lnTo>
                    <a:pt x="114817" y="38772"/>
                  </a:lnTo>
                  <a:close/>
                  <a:moveTo>
                    <a:pt x="127950" y="38772"/>
                  </a:moveTo>
                  <a:lnTo>
                    <a:pt x="127950" y="44856"/>
                  </a:lnTo>
                  <a:lnTo>
                    <a:pt x="121562" y="44856"/>
                  </a:lnTo>
                  <a:lnTo>
                    <a:pt x="121562" y="38772"/>
                  </a:lnTo>
                  <a:close/>
                  <a:moveTo>
                    <a:pt x="134694" y="38772"/>
                  </a:moveTo>
                  <a:lnTo>
                    <a:pt x="134694" y="44856"/>
                  </a:lnTo>
                  <a:lnTo>
                    <a:pt x="128289" y="44856"/>
                  </a:lnTo>
                  <a:lnTo>
                    <a:pt x="128289" y="38772"/>
                  </a:lnTo>
                  <a:close/>
                  <a:moveTo>
                    <a:pt x="141421" y="38772"/>
                  </a:moveTo>
                  <a:lnTo>
                    <a:pt x="141421" y="44856"/>
                  </a:lnTo>
                  <a:lnTo>
                    <a:pt x="135033" y="44856"/>
                  </a:lnTo>
                  <a:lnTo>
                    <a:pt x="135033" y="38772"/>
                  </a:lnTo>
                  <a:close/>
                  <a:moveTo>
                    <a:pt x="148148" y="38772"/>
                  </a:moveTo>
                  <a:lnTo>
                    <a:pt x="148148" y="44856"/>
                  </a:lnTo>
                  <a:lnTo>
                    <a:pt x="141760" y="44856"/>
                  </a:lnTo>
                  <a:lnTo>
                    <a:pt x="141760" y="38772"/>
                  </a:lnTo>
                  <a:close/>
                  <a:moveTo>
                    <a:pt x="154892" y="38772"/>
                  </a:moveTo>
                  <a:lnTo>
                    <a:pt x="154892" y="44856"/>
                  </a:lnTo>
                  <a:lnTo>
                    <a:pt x="148487" y="44856"/>
                  </a:lnTo>
                  <a:lnTo>
                    <a:pt x="148487" y="38772"/>
                  </a:lnTo>
                  <a:close/>
                  <a:moveTo>
                    <a:pt x="161619" y="38772"/>
                  </a:moveTo>
                  <a:lnTo>
                    <a:pt x="161619" y="44856"/>
                  </a:lnTo>
                  <a:lnTo>
                    <a:pt x="155231" y="44856"/>
                  </a:lnTo>
                  <a:lnTo>
                    <a:pt x="155231" y="38772"/>
                  </a:lnTo>
                  <a:close/>
                  <a:moveTo>
                    <a:pt x="168363" y="38772"/>
                  </a:moveTo>
                  <a:lnTo>
                    <a:pt x="168363" y="44856"/>
                  </a:lnTo>
                  <a:lnTo>
                    <a:pt x="161958" y="44856"/>
                  </a:lnTo>
                  <a:lnTo>
                    <a:pt x="161958" y="38772"/>
                  </a:lnTo>
                  <a:close/>
                  <a:moveTo>
                    <a:pt x="175090" y="38772"/>
                  </a:moveTo>
                  <a:lnTo>
                    <a:pt x="175090" y="44856"/>
                  </a:lnTo>
                  <a:lnTo>
                    <a:pt x="168702" y="44856"/>
                  </a:lnTo>
                  <a:lnTo>
                    <a:pt x="168702" y="38772"/>
                  </a:lnTo>
                  <a:close/>
                  <a:moveTo>
                    <a:pt x="181834" y="38772"/>
                  </a:moveTo>
                  <a:lnTo>
                    <a:pt x="181834" y="44856"/>
                  </a:lnTo>
                  <a:lnTo>
                    <a:pt x="175429" y="44856"/>
                  </a:lnTo>
                  <a:lnTo>
                    <a:pt x="175429" y="38772"/>
                  </a:lnTo>
                  <a:close/>
                  <a:moveTo>
                    <a:pt x="188561" y="38772"/>
                  </a:moveTo>
                  <a:lnTo>
                    <a:pt x="188561" y="44856"/>
                  </a:lnTo>
                  <a:lnTo>
                    <a:pt x="182173" y="44856"/>
                  </a:lnTo>
                  <a:lnTo>
                    <a:pt x="182173" y="38772"/>
                  </a:lnTo>
                  <a:close/>
                  <a:moveTo>
                    <a:pt x="195288" y="38772"/>
                  </a:moveTo>
                  <a:lnTo>
                    <a:pt x="195288" y="44856"/>
                  </a:lnTo>
                  <a:lnTo>
                    <a:pt x="188900" y="44856"/>
                  </a:lnTo>
                  <a:lnTo>
                    <a:pt x="188900" y="38772"/>
                  </a:lnTo>
                  <a:close/>
                  <a:moveTo>
                    <a:pt x="202032" y="38772"/>
                  </a:moveTo>
                  <a:lnTo>
                    <a:pt x="202032" y="44856"/>
                  </a:lnTo>
                  <a:lnTo>
                    <a:pt x="195627" y="44856"/>
                  </a:lnTo>
                  <a:lnTo>
                    <a:pt x="195627" y="38772"/>
                  </a:lnTo>
                  <a:close/>
                  <a:moveTo>
                    <a:pt x="208759" y="38772"/>
                  </a:moveTo>
                  <a:lnTo>
                    <a:pt x="208759" y="44856"/>
                  </a:lnTo>
                  <a:lnTo>
                    <a:pt x="202371" y="44856"/>
                  </a:lnTo>
                  <a:lnTo>
                    <a:pt x="202371" y="38772"/>
                  </a:lnTo>
                  <a:close/>
                  <a:moveTo>
                    <a:pt x="215504" y="38772"/>
                  </a:moveTo>
                  <a:lnTo>
                    <a:pt x="215504" y="44856"/>
                  </a:lnTo>
                  <a:lnTo>
                    <a:pt x="209098" y="44856"/>
                  </a:lnTo>
                  <a:lnTo>
                    <a:pt x="209098" y="38772"/>
                  </a:lnTo>
                  <a:close/>
                  <a:moveTo>
                    <a:pt x="222230" y="38772"/>
                  </a:moveTo>
                  <a:lnTo>
                    <a:pt x="222230" y="44856"/>
                  </a:lnTo>
                  <a:lnTo>
                    <a:pt x="215843" y="44856"/>
                  </a:lnTo>
                  <a:lnTo>
                    <a:pt x="215843" y="38772"/>
                  </a:lnTo>
                  <a:close/>
                  <a:moveTo>
                    <a:pt x="228975" y="38772"/>
                  </a:moveTo>
                  <a:lnTo>
                    <a:pt x="228975" y="44856"/>
                  </a:lnTo>
                  <a:lnTo>
                    <a:pt x="222569" y="44856"/>
                  </a:lnTo>
                  <a:lnTo>
                    <a:pt x="222569" y="38772"/>
                  </a:lnTo>
                  <a:close/>
                  <a:moveTo>
                    <a:pt x="235701" y="38772"/>
                  </a:moveTo>
                  <a:lnTo>
                    <a:pt x="235701" y="44856"/>
                  </a:lnTo>
                  <a:lnTo>
                    <a:pt x="229296" y="44856"/>
                  </a:lnTo>
                  <a:lnTo>
                    <a:pt x="229296" y="38772"/>
                  </a:lnTo>
                  <a:close/>
                  <a:moveTo>
                    <a:pt x="242428" y="38772"/>
                  </a:moveTo>
                  <a:lnTo>
                    <a:pt x="242428" y="44856"/>
                  </a:lnTo>
                  <a:lnTo>
                    <a:pt x="236040" y="44856"/>
                  </a:lnTo>
                  <a:lnTo>
                    <a:pt x="236040" y="38772"/>
                  </a:lnTo>
                  <a:close/>
                  <a:moveTo>
                    <a:pt x="249173" y="38772"/>
                  </a:moveTo>
                  <a:lnTo>
                    <a:pt x="249173" y="44856"/>
                  </a:lnTo>
                  <a:lnTo>
                    <a:pt x="242767" y="44856"/>
                  </a:lnTo>
                  <a:lnTo>
                    <a:pt x="242767" y="38772"/>
                  </a:lnTo>
                  <a:close/>
                  <a:moveTo>
                    <a:pt x="255899" y="38772"/>
                  </a:moveTo>
                  <a:lnTo>
                    <a:pt x="255899" y="44856"/>
                  </a:lnTo>
                  <a:lnTo>
                    <a:pt x="249512" y="44856"/>
                  </a:lnTo>
                  <a:lnTo>
                    <a:pt x="249512" y="38772"/>
                  </a:lnTo>
                  <a:close/>
                  <a:moveTo>
                    <a:pt x="262644" y="38772"/>
                  </a:moveTo>
                  <a:lnTo>
                    <a:pt x="262644" y="44856"/>
                  </a:lnTo>
                  <a:lnTo>
                    <a:pt x="256238" y="44856"/>
                  </a:lnTo>
                  <a:lnTo>
                    <a:pt x="256238" y="38772"/>
                  </a:lnTo>
                  <a:close/>
                  <a:moveTo>
                    <a:pt x="269370" y="38772"/>
                  </a:moveTo>
                  <a:lnTo>
                    <a:pt x="269370" y="44856"/>
                  </a:lnTo>
                  <a:lnTo>
                    <a:pt x="262983" y="44856"/>
                  </a:lnTo>
                  <a:lnTo>
                    <a:pt x="262983" y="38772"/>
                  </a:lnTo>
                  <a:close/>
                  <a:moveTo>
                    <a:pt x="276115" y="38772"/>
                  </a:moveTo>
                  <a:lnTo>
                    <a:pt x="276115" y="44856"/>
                  </a:lnTo>
                  <a:lnTo>
                    <a:pt x="269709" y="44856"/>
                  </a:lnTo>
                  <a:lnTo>
                    <a:pt x="269709" y="38772"/>
                  </a:lnTo>
                  <a:close/>
                  <a:moveTo>
                    <a:pt x="282842" y="38772"/>
                  </a:moveTo>
                  <a:lnTo>
                    <a:pt x="282842" y="44856"/>
                  </a:lnTo>
                  <a:lnTo>
                    <a:pt x="276436" y="44856"/>
                  </a:lnTo>
                  <a:lnTo>
                    <a:pt x="276436" y="38772"/>
                  </a:lnTo>
                  <a:close/>
                  <a:moveTo>
                    <a:pt x="6745" y="45178"/>
                  </a:moveTo>
                  <a:lnTo>
                    <a:pt x="6745" y="51262"/>
                  </a:lnTo>
                  <a:lnTo>
                    <a:pt x="339" y="51262"/>
                  </a:lnTo>
                  <a:lnTo>
                    <a:pt x="339" y="45178"/>
                  </a:lnTo>
                  <a:close/>
                  <a:moveTo>
                    <a:pt x="13471" y="45178"/>
                  </a:moveTo>
                  <a:lnTo>
                    <a:pt x="13471" y="51262"/>
                  </a:lnTo>
                  <a:lnTo>
                    <a:pt x="7066" y="51262"/>
                  </a:lnTo>
                  <a:lnTo>
                    <a:pt x="7066" y="45178"/>
                  </a:lnTo>
                  <a:close/>
                  <a:moveTo>
                    <a:pt x="20198" y="45178"/>
                  </a:moveTo>
                  <a:lnTo>
                    <a:pt x="20198" y="51262"/>
                  </a:lnTo>
                  <a:lnTo>
                    <a:pt x="13810" y="51262"/>
                  </a:lnTo>
                  <a:lnTo>
                    <a:pt x="13810" y="45178"/>
                  </a:lnTo>
                  <a:close/>
                  <a:moveTo>
                    <a:pt x="26942" y="45178"/>
                  </a:moveTo>
                  <a:lnTo>
                    <a:pt x="26942" y="51262"/>
                  </a:lnTo>
                  <a:lnTo>
                    <a:pt x="20537" y="51262"/>
                  </a:lnTo>
                  <a:lnTo>
                    <a:pt x="20537" y="45178"/>
                  </a:lnTo>
                  <a:close/>
                  <a:moveTo>
                    <a:pt x="33669" y="45178"/>
                  </a:moveTo>
                  <a:lnTo>
                    <a:pt x="33669" y="51262"/>
                  </a:lnTo>
                  <a:lnTo>
                    <a:pt x="27281" y="51262"/>
                  </a:lnTo>
                  <a:lnTo>
                    <a:pt x="27281" y="45178"/>
                  </a:lnTo>
                  <a:close/>
                  <a:moveTo>
                    <a:pt x="40414" y="45178"/>
                  </a:moveTo>
                  <a:lnTo>
                    <a:pt x="40414" y="51262"/>
                  </a:lnTo>
                  <a:lnTo>
                    <a:pt x="34008" y="51262"/>
                  </a:lnTo>
                  <a:lnTo>
                    <a:pt x="34008" y="45178"/>
                  </a:lnTo>
                  <a:close/>
                  <a:moveTo>
                    <a:pt x="47140" y="45178"/>
                  </a:moveTo>
                  <a:lnTo>
                    <a:pt x="47140" y="51262"/>
                  </a:lnTo>
                  <a:lnTo>
                    <a:pt x="40753" y="51262"/>
                  </a:lnTo>
                  <a:lnTo>
                    <a:pt x="40753" y="45178"/>
                  </a:lnTo>
                  <a:close/>
                  <a:moveTo>
                    <a:pt x="53885" y="45178"/>
                  </a:moveTo>
                  <a:lnTo>
                    <a:pt x="53885" y="51262"/>
                  </a:lnTo>
                  <a:lnTo>
                    <a:pt x="47479" y="51262"/>
                  </a:lnTo>
                  <a:lnTo>
                    <a:pt x="47479" y="45178"/>
                  </a:lnTo>
                  <a:close/>
                  <a:moveTo>
                    <a:pt x="60611" y="45178"/>
                  </a:moveTo>
                  <a:lnTo>
                    <a:pt x="60611" y="51262"/>
                  </a:lnTo>
                  <a:lnTo>
                    <a:pt x="54206" y="51262"/>
                  </a:lnTo>
                  <a:lnTo>
                    <a:pt x="54206" y="45178"/>
                  </a:lnTo>
                  <a:close/>
                  <a:moveTo>
                    <a:pt x="67338" y="45178"/>
                  </a:moveTo>
                  <a:lnTo>
                    <a:pt x="67338" y="51262"/>
                  </a:lnTo>
                  <a:lnTo>
                    <a:pt x="60950" y="51262"/>
                  </a:lnTo>
                  <a:lnTo>
                    <a:pt x="60950" y="45178"/>
                  </a:lnTo>
                  <a:close/>
                  <a:moveTo>
                    <a:pt x="74083" y="45178"/>
                  </a:moveTo>
                  <a:lnTo>
                    <a:pt x="74083" y="51262"/>
                  </a:lnTo>
                  <a:lnTo>
                    <a:pt x="67677" y="51262"/>
                  </a:lnTo>
                  <a:lnTo>
                    <a:pt x="67677" y="45178"/>
                  </a:lnTo>
                  <a:close/>
                  <a:moveTo>
                    <a:pt x="80809" y="45178"/>
                  </a:moveTo>
                  <a:lnTo>
                    <a:pt x="80809" y="51262"/>
                  </a:lnTo>
                  <a:lnTo>
                    <a:pt x="74422" y="51262"/>
                  </a:lnTo>
                  <a:lnTo>
                    <a:pt x="74422" y="45178"/>
                  </a:lnTo>
                  <a:close/>
                  <a:moveTo>
                    <a:pt x="87554" y="45178"/>
                  </a:moveTo>
                  <a:lnTo>
                    <a:pt x="87554" y="51262"/>
                  </a:lnTo>
                  <a:lnTo>
                    <a:pt x="81148" y="51262"/>
                  </a:lnTo>
                  <a:lnTo>
                    <a:pt x="81148" y="45178"/>
                  </a:lnTo>
                  <a:close/>
                  <a:moveTo>
                    <a:pt x="94281" y="45178"/>
                  </a:moveTo>
                  <a:lnTo>
                    <a:pt x="94281" y="51262"/>
                  </a:lnTo>
                  <a:lnTo>
                    <a:pt x="87893" y="51262"/>
                  </a:lnTo>
                  <a:lnTo>
                    <a:pt x="87893" y="45178"/>
                  </a:lnTo>
                  <a:close/>
                  <a:moveTo>
                    <a:pt x="101025" y="45178"/>
                  </a:moveTo>
                  <a:lnTo>
                    <a:pt x="101025" y="51262"/>
                  </a:lnTo>
                  <a:lnTo>
                    <a:pt x="94620" y="51262"/>
                  </a:lnTo>
                  <a:lnTo>
                    <a:pt x="94620" y="45178"/>
                  </a:lnTo>
                  <a:close/>
                  <a:moveTo>
                    <a:pt x="107752" y="45178"/>
                  </a:moveTo>
                  <a:lnTo>
                    <a:pt x="107752" y="51262"/>
                  </a:lnTo>
                  <a:lnTo>
                    <a:pt x="101346" y="51262"/>
                  </a:lnTo>
                  <a:lnTo>
                    <a:pt x="101346" y="45178"/>
                  </a:lnTo>
                  <a:close/>
                  <a:moveTo>
                    <a:pt x="114478" y="45178"/>
                  </a:moveTo>
                  <a:lnTo>
                    <a:pt x="114478" y="51262"/>
                  </a:lnTo>
                  <a:lnTo>
                    <a:pt x="108091" y="51262"/>
                  </a:lnTo>
                  <a:lnTo>
                    <a:pt x="108091" y="45178"/>
                  </a:lnTo>
                  <a:close/>
                  <a:moveTo>
                    <a:pt x="121223" y="45178"/>
                  </a:moveTo>
                  <a:lnTo>
                    <a:pt x="121223" y="51262"/>
                  </a:lnTo>
                  <a:lnTo>
                    <a:pt x="114817" y="51262"/>
                  </a:lnTo>
                  <a:lnTo>
                    <a:pt x="114817" y="45178"/>
                  </a:lnTo>
                  <a:close/>
                  <a:moveTo>
                    <a:pt x="127950" y="45178"/>
                  </a:moveTo>
                  <a:lnTo>
                    <a:pt x="127950" y="51262"/>
                  </a:lnTo>
                  <a:lnTo>
                    <a:pt x="121562" y="51262"/>
                  </a:lnTo>
                  <a:lnTo>
                    <a:pt x="121562" y="45178"/>
                  </a:lnTo>
                  <a:close/>
                  <a:moveTo>
                    <a:pt x="134694" y="45178"/>
                  </a:moveTo>
                  <a:lnTo>
                    <a:pt x="134694" y="51262"/>
                  </a:lnTo>
                  <a:lnTo>
                    <a:pt x="128289" y="51262"/>
                  </a:lnTo>
                  <a:lnTo>
                    <a:pt x="128289" y="45178"/>
                  </a:lnTo>
                  <a:close/>
                  <a:moveTo>
                    <a:pt x="141421" y="45178"/>
                  </a:moveTo>
                  <a:lnTo>
                    <a:pt x="141421" y="51262"/>
                  </a:lnTo>
                  <a:lnTo>
                    <a:pt x="135033" y="51262"/>
                  </a:lnTo>
                  <a:lnTo>
                    <a:pt x="135033" y="45178"/>
                  </a:lnTo>
                  <a:close/>
                  <a:moveTo>
                    <a:pt x="148148" y="45178"/>
                  </a:moveTo>
                  <a:lnTo>
                    <a:pt x="148148" y="51262"/>
                  </a:lnTo>
                  <a:lnTo>
                    <a:pt x="141760" y="51262"/>
                  </a:lnTo>
                  <a:lnTo>
                    <a:pt x="141760" y="45178"/>
                  </a:lnTo>
                  <a:close/>
                  <a:moveTo>
                    <a:pt x="154892" y="45178"/>
                  </a:moveTo>
                  <a:lnTo>
                    <a:pt x="154892" y="51262"/>
                  </a:lnTo>
                  <a:lnTo>
                    <a:pt x="148487" y="51262"/>
                  </a:lnTo>
                  <a:lnTo>
                    <a:pt x="148487" y="45178"/>
                  </a:lnTo>
                  <a:close/>
                  <a:moveTo>
                    <a:pt x="161619" y="45178"/>
                  </a:moveTo>
                  <a:lnTo>
                    <a:pt x="161619" y="51262"/>
                  </a:lnTo>
                  <a:lnTo>
                    <a:pt x="155231" y="51262"/>
                  </a:lnTo>
                  <a:lnTo>
                    <a:pt x="155231" y="45178"/>
                  </a:lnTo>
                  <a:close/>
                  <a:moveTo>
                    <a:pt x="168363" y="45178"/>
                  </a:moveTo>
                  <a:lnTo>
                    <a:pt x="168363" y="51262"/>
                  </a:lnTo>
                  <a:lnTo>
                    <a:pt x="161958" y="51262"/>
                  </a:lnTo>
                  <a:lnTo>
                    <a:pt x="161958" y="45178"/>
                  </a:lnTo>
                  <a:close/>
                  <a:moveTo>
                    <a:pt x="175090" y="45178"/>
                  </a:moveTo>
                  <a:lnTo>
                    <a:pt x="175090" y="51262"/>
                  </a:lnTo>
                  <a:lnTo>
                    <a:pt x="168702" y="51262"/>
                  </a:lnTo>
                  <a:lnTo>
                    <a:pt x="168702" y="45178"/>
                  </a:lnTo>
                  <a:close/>
                  <a:moveTo>
                    <a:pt x="181834" y="45178"/>
                  </a:moveTo>
                  <a:lnTo>
                    <a:pt x="181834" y="51262"/>
                  </a:lnTo>
                  <a:lnTo>
                    <a:pt x="175429" y="51262"/>
                  </a:lnTo>
                  <a:lnTo>
                    <a:pt x="175429" y="45178"/>
                  </a:lnTo>
                  <a:close/>
                  <a:moveTo>
                    <a:pt x="188561" y="45178"/>
                  </a:moveTo>
                  <a:lnTo>
                    <a:pt x="188561" y="51262"/>
                  </a:lnTo>
                  <a:lnTo>
                    <a:pt x="182173" y="51262"/>
                  </a:lnTo>
                  <a:lnTo>
                    <a:pt x="182173" y="45178"/>
                  </a:lnTo>
                  <a:close/>
                  <a:moveTo>
                    <a:pt x="195288" y="45178"/>
                  </a:moveTo>
                  <a:lnTo>
                    <a:pt x="195288" y="51262"/>
                  </a:lnTo>
                  <a:lnTo>
                    <a:pt x="188900" y="51262"/>
                  </a:lnTo>
                  <a:lnTo>
                    <a:pt x="188900" y="45178"/>
                  </a:lnTo>
                  <a:close/>
                  <a:moveTo>
                    <a:pt x="202032" y="45178"/>
                  </a:moveTo>
                  <a:lnTo>
                    <a:pt x="202032" y="51262"/>
                  </a:lnTo>
                  <a:lnTo>
                    <a:pt x="195627" y="51262"/>
                  </a:lnTo>
                  <a:lnTo>
                    <a:pt x="195627" y="45178"/>
                  </a:lnTo>
                  <a:close/>
                  <a:moveTo>
                    <a:pt x="208759" y="45178"/>
                  </a:moveTo>
                  <a:lnTo>
                    <a:pt x="208759" y="51262"/>
                  </a:lnTo>
                  <a:lnTo>
                    <a:pt x="202371" y="51262"/>
                  </a:lnTo>
                  <a:lnTo>
                    <a:pt x="202371" y="45178"/>
                  </a:lnTo>
                  <a:close/>
                  <a:moveTo>
                    <a:pt x="215504" y="45178"/>
                  </a:moveTo>
                  <a:lnTo>
                    <a:pt x="215504" y="51262"/>
                  </a:lnTo>
                  <a:lnTo>
                    <a:pt x="209098" y="51262"/>
                  </a:lnTo>
                  <a:lnTo>
                    <a:pt x="209098" y="45178"/>
                  </a:lnTo>
                  <a:close/>
                  <a:moveTo>
                    <a:pt x="222230" y="45178"/>
                  </a:moveTo>
                  <a:lnTo>
                    <a:pt x="222230" y="51262"/>
                  </a:lnTo>
                  <a:lnTo>
                    <a:pt x="215843" y="51262"/>
                  </a:lnTo>
                  <a:lnTo>
                    <a:pt x="215843" y="45178"/>
                  </a:lnTo>
                  <a:close/>
                  <a:moveTo>
                    <a:pt x="228975" y="45178"/>
                  </a:moveTo>
                  <a:lnTo>
                    <a:pt x="228975" y="51262"/>
                  </a:lnTo>
                  <a:lnTo>
                    <a:pt x="222569" y="51262"/>
                  </a:lnTo>
                  <a:lnTo>
                    <a:pt x="222569" y="45178"/>
                  </a:lnTo>
                  <a:close/>
                  <a:moveTo>
                    <a:pt x="235701" y="45178"/>
                  </a:moveTo>
                  <a:lnTo>
                    <a:pt x="235701" y="51262"/>
                  </a:lnTo>
                  <a:lnTo>
                    <a:pt x="229296" y="51262"/>
                  </a:lnTo>
                  <a:lnTo>
                    <a:pt x="229296" y="45178"/>
                  </a:lnTo>
                  <a:close/>
                  <a:moveTo>
                    <a:pt x="242428" y="45178"/>
                  </a:moveTo>
                  <a:lnTo>
                    <a:pt x="242428" y="51262"/>
                  </a:lnTo>
                  <a:lnTo>
                    <a:pt x="236040" y="51262"/>
                  </a:lnTo>
                  <a:lnTo>
                    <a:pt x="236040" y="45178"/>
                  </a:lnTo>
                  <a:close/>
                  <a:moveTo>
                    <a:pt x="249173" y="45178"/>
                  </a:moveTo>
                  <a:lnTo>
                    <a:pt x="249173" y="51262"/>
                  </a:lnTo>
                  <a:lnTo>
                    <a:pt x="242767" y="51262"/>
                  </a:lnTo>
                  <a:lnTo>
                    <a:pt x="242767" y="45178"/>
                  </a:lnTo>
                  <a:close/>
                  <a:moveTo>
                    <a:pt x="255899" y="45178"/>
                  </a:moveTo>
                  <a:lnTo>
                    <a:pt x="255899" y="51262"/>
                  </a:lnTo>
                  <a:lnTo>
                    <a:pt x="249512" y="51262"/>
                  </a:lnTo>
                  <a:lnTo>
                    <a:pt x="249512" y="45178"/>
                  </a:lnTo>
                  <a:close/>
                  <a:moveTo>
                    <a:pt x="262644" y="45178"/>
                  </a:moveTo>
                  <a:lnTo>
                    <a:pt x="262644" y="51262"/>
                  </a:lnTo>
                  <a:lnTo>
                    <a:pt x="256238" y="51262"/>
                  </a:lnTo>
                  <a:lnTo>
                    <a:pt x="256238" y="45178"/>
                  </a:lnTo>
                  <a:close/>
                  <a:moveTo>
                    <a:pt x="269370" y="45178"/>
                  </a:moveTo>
                  <a:lnTo>
                    <a:pt x="269370" y="51262"/>
                  </a:lnTo>
                  <a:lnTo>
                    <a:pt x="262983" y="51262"/>
                  </a:lnTo>
                  <a:lnTo>
                    <a:pt x="262983" y="45178"/>
                  </a:lnTo>
                  <a:close/>
                  <a:moveTo>
                    <a:pt x="276115" y="45178"/>
                  </a:moveTo>
                  <a:lnTo>
                    <a:pt x="276115" y="51262"/>
                  </a:lnTo>
                  <a:lnTo>
                    <a:pt x="269709" y="51262"/>
                  </a:lnTo>
                  <a:lnTo>
                    <a:pt x="269709" y="45178"/>
                  </a:lnTo>
                  <a:close/>
                  <a:moveTo>
                    <a:pt x="282842" y="45178"/>
                  </a:moveTo>
                  <a:lnTo>
                    <a:pt x="282842" y="51262"/>
                  </a:lnTo>
                  <a:lnTo>
                    <a:pt x="276436" y="51262"/>
                  </a:lnTo>
                  <a:lnTo>
                    <a:pt x="276436" y="45178"/>
                  </a:lnTo>
                  <a:close/>
                  <a:moveTo>
                    <a:pt x="6745" y="51583"/>
                  </a:moveTo>
                  <a:lnTo>
                    <a:pt x="6745" y="57667"/>
                  </a:lnTo>
                  <a:lnTo>
                    <a:pt x="339" y="57667"/>
                  </a:lnTo>
                  <a:lnTo>
                    <a:pt x="339" y="51583"/>
                  </a:lnTo>
                  <a:close/>
                  <a:moveTo>
                    <a:pt x="13471" y="51583"/>
                  </a:moveTo>
                  <a:lnTo>
                    <a:pt x="13471" y="57667"/>
                  </a:lnTo>
                  <a:lnTo>
                    <a:pt x="7066" y="57667"/>
                  </a:lnTo>
                  <a:lnTo>
                    <a:pt x="7066" y="51583"/>
                  </a:lnTo>
                  <a:close/>
                  <a:moveTo>
                    <a:pt x="20198" y="51583"/>
                  </a:moveTo>
                  <a:lnTo>
                    <a:pt x="20198" y="57667"/>
                  </a:lnTo>
                  <a:lnTo>
                    <a:pt x="13810" y="57667"/>
                  </a:lnTo>
                  <a:lnTo>
                    <a:pt x="13810" y="51583"/>
                  </a:lnTo>
                  <a:close/>
                  <a:moveTo>
                    <a:pt x="26942" y="51583"/>
                  </a:moveTo>
                  <a:lnTo>
                    <a:pt x="26942" y="57667"/>
                  </a:lnTo>
                  <a:lnTo>
                    <a:pt x="20537" y="57667"/>
                  </a:lnTo>
                  <a:lnTo>
                    <a:pt x="20537" y="51583"/>
                  </a:lnTo>
                  <a:close/>
                  <a:moveTo>
                    <a:pt x="33669" y="51583"/>
                  </a:moveTo>
                  <a:lnTo>
                    <a:pt x="33669" y="57667"/>
                  </a:lnTo>
                  <a:lnTo>
                    <a:pt x="27281" y="57667"/>
                  </a:lnTo>
                  <a:lnTo>
                    <a:pt x="27281" y="51583"/>
                  </a:lnTo>
                  <a:close/>
                  <a:moveTo>
                    <a:pt x="40414" y="51583"/>
                  </a:moveTo>
                  <a:lnTo>
                    <a:pt x="40414" y="57667"/>
                  </a:lnTo>
                  <a:lnTo>
                    <a:pt x="34008" y="57667"/>
                  </a:lnTo>
                  <a:lnTo>
                    <a:pt x="34008" y="51583"/>
                  </a:lnTo>
                  <a:close/>
                  <a:moveTo>
                    <a:pt x="47140" y="51583"/>
                  </a:moveTo>
                  <a:lnTo>
                    <a:pt x="47140" y="57667"/>
                  </a:lnTo>
                  <a:lnTo>
                    <a:pt x="40753" y="57667"/>
                  </a:lnTo>
                  <a:lnTo>
                    <a:pt x="40753" y="51583"/>
                  </a:lnTo>
                  <a:close/>
                  <a:moveTo>
                    <a:pt x="53885" y="51583"/>
                  </a:moveTo>
                  <a:lnTo>
                    <a:pt x="53885" y="57667"/>
                  </a:lnTo>
                  <a:lnTo>
                    <a:pt x="47479" y="57667"/>
                  </a:lnTo>
                  <a:lnTo>
                    <a:pt x="47479" y="51583"/>
                  </a:lnTo>
                  <a:close/>
                  <a:moveTo>
                    <a:pt x="60611" y="51583"/>
                  </a:moveTo>
                  <a:lnTo>
                    <a:pt x="60611" y="57667"/>
                  </a:lnTo>
                  <a:lnTo>
                    <a:pt x="54206" y="57667"/>
                  </a:lnTo>
                  <a:lnTo>
                    <a:pt x="54206" y="51583"/>
                  </a:lnTo>
                  <a:close/>
                  <a:moveTo>
                    <a:pt x="67338" y="51583"/>
                  </a:moveTo>
                  <a:lnTo>
                    <a:pt x="67338" y="57667"/>
                  </a:lnTo>
                  <a:lnTo>
                    <a:pt x="60950" y="57667"/>
                  </a:lnTo>
                  <a:lnTo>
                    <a:pt x="60950" y="51583"/>
                  </a:lnTo>
                  <a:close/>
                  <a:moveTo>
                    <a:pt x="74083" y="51583"/>
                  </a:moveTo>
                  <a:lnTo>
                    <a:pt x="74083" y="57667"/>
                  </a:lnTo>
                  <a:lnTo>
                    <a:pt x="67677" y="57667"/>
                  </a:lnTo>
                  <a:lnTo>
                    <a:pt x="67677" y="51583"/>
                  </a:lnTo>
                  <a:close/>
                  <a:moveTo>
                    <a:pt x="80809" y="51583"/>
                  </a:moveTo>
                  <a:lnTo>
                    <a:pt x="80809" y="57667"/>
                  </a:lnTo>
                  <a:lnTo>
                    <a:pt x="74422" y="57667"/>
                  </a:lnTo>
                  <a:lnTo>
                    <a:pt x="74422" y="51583"/>
                  </a:lnTo>
                  <a:close/>
                  <a:moveTo>
                    <a:pt x="87554" y="51583"/>
                  </a:moveTo>
                  <a:lnTo>
                    <a:pt x="87554" y="57667"/>
                  </a:lnTo>
                  <a:lnTo>
                    <a:pt x="81148" y="57667"/>
                  </a:lnTo>
                  <a:lnTo>
                    <a:pt x="81148" y="51583"/>
                  </a:lnTo>
                  <a:close/>
                  <a:moveTo>
                    <a:pt x="94281" y="51583"/>
                  </a:moveTo>
                  <a:lnTo>
                    <a:pt x="94281" y="57667"/>
                  </a:lnTo>
                  <a:lnTo>
                    <a:pt x="87893" y="57667"/>
                  </a:lnTo>
                  <a:lnTo>
                    <a:pt x="87893" y="51583"/>
                  </a:lnTo>
                  <a:close/>
                  <a:moveTo>
                    <a:pt x="101025" y="51583"/>
                  </a:moveTo>
                  <a:lnTo>
                    <a:pt x="101025" y="57667"/>
                  </a:lnTo>
                  <a:lnTo>
                    <a:pt x="94620" y="57667"/>
                  </a:lnTo>
                  <a:lnTo>
                    <a:pt x="94620" y="51583"/>
                  </a:lnTo>
                  <a:close/>
                  <a:moveTo>
                    <a:pt x="107752" y="51583"/>
                  </a:moveTo>
                  <a:lnTo>
                    <a:pt x="107752" y="57667"/>
                  </a:lnTo>
                  <a:lnTo>
                    <a:pt x="101346" y="57667"/>
                  </a:lnTo>
                  <a:lnTo>
                    <a:pt x="101346" y="51583"/>
                  </a:lnTo>
                  <a:close/>
                  <a:moveTo>
                    <a:pt x="114478" y="51583"/>
                  </a:moveTo>
                  <a:lnTo>
                    <a:pt x="114478" y="57667"/>
                  </a:lnTo>
                  <a:lnTo>
                    <a:pt x="108091" y="57667"/>
                  </a:lnTo>
                  <a:lnTo>
                    <a:pt x="108091" y="51583"/>
                  </a:lnTo>
                  <a:close/>
                  <a:moveTo>
                    <a:pt x="121223" y="51583"/>
                  </a:moveTo>
                  <a:lnTo>
                    <a:pt x="121223" y="57667"/>
                  </a:lnTo>
                  <a:lnTo>
                    <a:pt x="114817" y="57667"/>
                  </a:lnTo>
                  <a:lnTo>
                    <a:pt x="114817" y="51583"/>
                  </a:lnTo>
                  <a:close/>
                  <a:moveTo>
                    <a:pt x="127950" y="51583"/>
                  </a:moveTo>
                  <a:lnTo>
                    <a:pt x="127950" y="57667"/>
                  </a:lnTo>
                  <a:lnTo>
                    <a:pt x="121562" y="57667"/>
                  </a:lnTo>
                  <a:lnTo>
                    <a:pt x="121562" y="51583"/>
                  </a:lnTo>
                  <a:close/>
                  <a:moveTo>
                    <a:pt x="134694" y="51583"/>
                  </a:moveTo>
                  <a:lnTo>
                    <a:pt x="134694" y="57667"/>
                  </a:lnTo>
                  <a:lnTo>
                    <a:pt x="128289" y="57667"/>
                  </a:lnTo>
                  <a:lnTo>
                    <a:pt x="128289" y="51583"/>
                  </a:lnTo>
                  <a:close/>
                  <a:moveTo>
                    <a:pt x="141421" y="51583"/>
                  </a:moveTo>
                  <a:lnTo>
                    <a:pt x="141421" y="57667"/>
                  </a:lnTo>
                  <a:lnTo>
                    <a:pt x="135033" y="57667"/>
                  </a:lnTo>
                  <a:lnTo>
                    <a:pt x="135033" y="51583"/>
                  </a:lnTo>
                  <a:close/>
                  <a:moveTo>
                    <a:pt x="148148" y="51583"/>
                  </a:moveTo>
                  <a:lnTo>
                    <a:pt x="148148" y="57667"/>
                  </a:lnTo>
                  <a:lnTo>
                    <a:pt x="141760" y="57667"/>
                  </a:lnTo>
                  <a:lnTo>
                    <a:pt x="141760" y="51583"/>
                  </a:lnTo>
                  <a:close/>
                  <a:moveTo>
                    <a:pt x="154892" y="51583"/>
                  </a:moveTo>
                  <a:lnTo>
                    <a:pt x="154892" y="57667"/>
                  </a:lnTo>
                  <a:lnTo>
                    <a:pt x="148487" y="57667"/>
                  </a:lnTo>
                  <a:lnTo>
                    <a:pt x="148487" y="51583"/>
                  </a:lnTo>
                  <a:close/>
                  <a:moveTo>
                    <a:pt x="161619" y="51583"/>
                  </a:moveTo>
                  <a:lnTo>
                    <a:pt x="161619" y="57667"/>
                  </a:lnTo>
                  <a:lnTo>
                    <a:pt x="155231" y="57667"/>
                  </a:lnTo>
                  <a:lnTo>
                    <a:pt x="155231" y="51583"/>
                  </a:lnTo>
                  <a:close/>
                  <a:moveTo>
                    <a:pt x="168363" y="51583"/>
                  </a:moveTo>
                  <a:lnTo>
                    <a:pt x="168363" y="57667"/>
                  </a:lnTo>
                  <a:lnTo>
                    <a:pt x="161958" y="57667"/>
                  </a:lnTo>
                  <a:lnTo>
                    <a:pt x="161958" y="51583"/>
                  </a:lnTo>
                  <a:close/>
                  <a:moveTo>
                    <a:pt x="175090" y="51583"/>
                  </a:moveTo>
                  <a:lnTo>
                    <a:pt x="175090" y="57667"/>
                  </a:lnTo>
                  <a:lnTo>
                    <a:pt x="168702" y="57667"/>
                  </a:lnTo>
                  <a:lnTo>
                    <a:pt x="168702" y="51583"/>
                  </a:lnTo>
                  <a:close/>
                  <a:moveTo>
                    <a:pt x="181834" y="51583"/>
                  </a:moveTo>
                  <a:lnTo>
                    <a:pt x="181834" y="57667"/>
                  </a:lnTo>
                  <a:lnTo>
                    <a:pt x="175429" y="57667"/>
                  </a:lnTo>
                  <a:lnTo>
                    <a:pt x="175429" y="51583"/>
                  </a:lnTo>
                  <a:close/>
                  <a:moveTo>
                    <a:pt x="188561" y="51583"/>
                  </a:moveTo>
                  <a:lnTo>
                    <a:pt x="188561" y="57667"/>
                  </a:lnTo>
                  <a:lnTo>
                    <a:pt x="182173" y="57667"/>
                  </a:lnTo>
                  <a:lnTo>
                    <a:pt x="182173" y="51583"/>
                  </a:lnTo>
                  <a:close/>
                  <a:moveTo>
                    <a:pt x="195288" y="51583"/>
                  </a:moveTo>
                  <a:lnTo>
                    <a:pt x="195288" y="57667"/>
                  </a:lnTo>
                  <a:lnTo>
                    <a:pt x="188900" y="57667"/>
                  </a:lnTo>
                  <a:lnTo>
                    <a:pt x="188900" y="51583"/>
                  </a:lnTo>
                  <a:close/>
                  <a:moveTo>
                    <a:pt x="202032" y="51583"/>
                  </a:moveTo>
                  <a:lnTo>
                    <a:pt x="202032" y="57667"/>
                  </a:lnTo>
                  <a:lnTo>
                    <a:pt x="195627" y="57667"/>
                  </a:lnTo>
                  <a:lnTo>
                    <a:pt x="195627" y="51583"/>
                  </a:lnTo>
                  <a:close/>
                  <a:moveTo>
                    <a:pt x="208759" y="51583"/>
                  </a:moveTo>
                  <a:lnTo>
                    <a:pt x="208759" y="57667"/>
                  </a:lnTo>
                  <a:lnTo>
                    <a:pt x="202371" y="57667"/>
                  </a:lnTo>
                  <a:lnTo>
                    <a:pt x="202371" y="51583"/>
                  </a:lnTo>
                  <a:close/>
                  <a:moveTo>
                    <a:pt x="215504" y="51583"/>
                  </a:moveTo>
                  <a:lnTo>
                    <a:pt x="215504" y="57667"/>
                  </a:lnTo>
                  <a:lnTo>
                    <a:pt x="209098" y="57667"/>
                  </a:lnTo>
                  <a:lnTo>
                    <a:pt x="209098" y="51583"/>
                  </a:lnTo>
                  <a:close/>
                  <a:moveTo>
                    <a:pt x="222230" y="51583"/>
                  </a:moveTo>
                  <a:lnTo>
                    <a:pt x="222230" y="57667"/>
                  </a:lnTo>
                  <a:lnTo>
                    <a:pt x="215843" y="57667"/>
                  </a:lnTo>
                  <a:lnTo>
                    <a:pt x="215843" y="51583"/>
                  </a:lnTo>
                  <a:close/>
                  <a:moveTo>
                    <a:pt x="228975" y="51583"/>
                  </a:moveTo>
                  <a:lnTo>
                    <a:pt x="228975" y="57667"/>
                  </a:lnTo>
                  <a:lnTo>
                    <a:pt x="222569" y="57667"/>
                  </a:lnTo>
                  <a:lnTo>
                    <a:pt x="222569" y="51583"/>
                  </a:lnTo>
                  <a:close/>
                  <a:moveTo>
                    <a:pt x="235701" y="51583"/>
                  </a:moveTo>
                  <a:lnTo>
                    <a:pt x="235701" y="57667"/>
                  </a:lnTo>
                  <a:lnTo>
                    <a:pt x="229296" y="57667"/>
                  </a:lnTo>
                  <a:lnTo>
                    <a:pt x="229296" y="51583"/>
                  </a:lnTo>
                  <a:close/>
                  <a:moveTo>
                    <a:pt x="242428" y="51583"/>
                  </a:moveTo>
                  <a:lnTo>
                    <a:pt x="242428" y="57667"/>
                  </a:lnTo>
                  <a:lnTo>
                    <a:pt x="236040" y="57667"/>
                  </a:lnTo>
                  <a:lnTo>
                    <a:pt x="236040" y="51583"/>
                  </a:lnTo>
                  <a:close/>
                  <a:moveTo>
                    <a:pt x="249173" y="51583"/>
                  </a:moveTo>
                  <a:lnTo>
                    <a:pt x="249173" y="57667"/>
                  </a:lnTo>
                  <a:lnTo>
                    <a:pt x="242767" y="57667"/>
                  </a:lnTo>
                  <a:lnTo>
                    <a:pt x="242767" y="51583"/>
                  </a:lnTo>
                  <a:close/>
                  <a:moveTo>
                    <a:pt x="255899" y="51583"/>
                  </a:moveTo>
                  <a:lnTo>
                    <a:pt x="255899" y="57667"/>
                  </a:lnTo>
                  <a:lnTo>
                    <a:pt x="249512" y="57667"/>
                  </a:lnTo>
                  <a:lnTo>
                    <a:pt x="249512" y="51583"/>
                  </a:lnTo>
                  <a:close/>
                  <a:moveTo>
                    <a:pt x="262644" y="51583"/>
                  </a:moveTo>
                  <a:lnTo>
                    <a:pt x="262644" y="57667"/>
                  </a:lnTo>
                  <a:lnTo>
                    <a:pt x="256238" y="57667"/>
                  </a:lnTo>
                  <a:lnTo>
                    <a:pt x="256238" y="51583"/>
                  </a:lnTo>
                  <a:close/>
                  <a:moveTo>
                    <a:pt x="269370" y="51583"/>
                  </a:moveTo>
                  <a:lnTo>
                    <a:pt x="269370" y="57667"/>
                  </a:lnTo>
                  <a:lnTo>
                    <a:pt x="262983" y="57667"/>
                  </a:lnTo>
                  <a:lnTo>
                    <a:pt x="262983" y="51583"/>
                  </a:lnTo>
                  <a:close/>
                  <a:moveTo>
                    <a:pt x="276115" y="51583"/>
                  </a:moveTo>
                  <a:lnTo>
                    <a:pt x="276115" y="57667"/>
                  </a:lnTo>
                  <a:lnTo>
                    <a:pt x="269709" y="57667"/>
                  </a:lnTo>
                  <a:lnTo>
                    <a:pt x="269709" y="51583"/>
                  </a:lnTo>
                  <a:close/>
                  <a:moveTo>
                    <a:pt x="282842" y="51583"/>
                  </a:moveTo>
                  <a:lnTo>
                    <a:pt x="282842" y="57667"/>
                  </a:lnTo>
                  <a:lnTo>
                    <a:pt x="276436" y="57667"/>
                  </a:lnTo>
                  <a:lnTo>
                    <a:pt x="276436" y="51583"/>
                  </a:lnTo>
                  <a:close/>
                  <a:moveTo>
                    <a:pt x="6745" y="57989"/>
                  </a:moveTo>
                  <a:lnTo>
                    <a:pt x="6745" y="64073"/>
                  </a:lnTo>
                  <a:lnTo>
                    <a:pt x="339" y="64073"/>
                  </a:lnTo>
                  <a:lnTo>
                    <a:pt x="339" y="57989"/>
                  </a:lnTo>
                  <a:close/>
                  <a:moveTo>
                    <a:pt x="13471" y="57989"/>
                  </a:moveTo>
                  <a:lnTo>
                    <a:pt x="13471" y="64073"/>
                  </a:lnTo>
                  <a:lnTo>
                    <a:pt x="7066" y="64073"/>
                  </a:lnTo>
                  <a:lnTo>
                    <a:pt x="7066" y="57989"/>
                  </a:lnTo>
                  <a:close/>
                  <a:moveTo>
                    <a:pt x="20198" y="57989"/>
                  </a:moveTo>
                  <a:lnTo>
                    <a:pt x="20198" y="64073"/>
                  </a:lnTo>
                  <a:lnTo>
                    <a:pt x="13810" y="64073"/>
                  </a:lnTo>
                  <a:lnTo>
                    <a:pt x="13810" y="57989"/>
                  </a:lnTo>
                  <a:close/>
                  <a:moveTo>
                    <a:pt x="26942" y="57989"/>
                  </a:moveTo>
                  <a:lnTo>
                    <a:pt x="26942" y="64073"/>
                  </a:lnTo>
                  <a:lnTo>
                    <a:pt x="20537" y="64073"/>
                  </a:lnTo>
                  <a:lnTo>
                    <a:pt x="20537" y="57989"/>
                  </a:lnTo>
                  <a:close/>
                  <a:moveTo>
                    <a:pt x="33669" y="57989"/>
                  </a:moveTo>
                  <a:lnTo>
                    <a:pt x="33669" y="64073"/>
                  </a:lnTo>
                  <a:lnTo>
                    <a:pt x="27281" y="64073"/>
                  </a:lnTo>
                  <a:lnTo>
                    <a:pt x="27281" y="57989"/>
                  </a:lnTo>
                  <a:close/>
                  <a:moveTo>
                    <a:pt x="40414" y="57989"/>
                  </a:moveTo>
                  <a:lnTo>
                    <a:pt x="40414" y="64073"/>
                  </a:lnTo>
                  <a:lnTo>
                    <a:pt x="34008" y="64073"/>
                  </a:lnTo>
                  <a:lnTo>
                    <a:pt x="34008" y="57989"/>
                  </a:lnTo>
                  <a:close/>
                  <a:moveTo>
                    <a:pt x="47140" y="57989"/>
                  </a:moveTo>
                  <a:lnTo>
                    <a:pt x="47140" y="64073"/>
                  </a:lnTo>
                  <a:lnTo>
                    <a:pt x="40753" y="64073"/>
                  </a:lnTo>
                  <a:lnTo>
                    <a:pt x="40753" y="57989"/>
                  </a:lnTo>
                  <a:close/>
                  <a:moveTo>
                    <a:pt x="53885" y="57989"/>
                  </a:moveTo>
                  <a:lnTo>
                    <a:pt x="53885" y="64073"/>
                  </a:lnTo>
                  <a:lnTo>
                    <a:pt x="47479" y="64073"/>
                  </a:lnTo>
                  <a:lnTo>
                    <a:pt x="47479" y="57989"/>
                  </a:lnTo>
                  <a:close/>
                  <a:moveTo>
                    <a:pt x="60611" y="57989"/>
                  </a:moveTo>
                  <a:lnTo>
                    <a:pt x="60611" y="64073"/>
                  </a:lnTo>
                  <a:lnTo>
                    <a:pt x="54206" y="64073"/>
                  </a:lnTo>
                  <a:lnTo>
                    <a:pt x="54206" y="57989"/>
                  </a:lnTo>
                  <a:close/>
                  <a:moveTo>
                    <a:pt x="67338" y="57989"/>
                  </a:moveTo>
                  <a:lnTo>
                    <a:pt x="67338" y="64073"/>
                  </a:lnTo>
                  <a:lnTo>
                    <a:pt x="60950" y="64073"/>
                  </a:lnTo>
                  <a:lnTo>
                    <a:pt x="60950" y="57989"/>
                  </a:lnTo>
                  <a:close/>
                  <a:moveTo>
                    <a:pt x="74083" y="57989"/>
                  </a:moveTo>
                  <a:lnTo>
                    <a:pt x="74083" y="64073"/>
                  </a:lnTo>
                  <a:lnTo>
                    <a:pt x="67677" y="64073"/>
                  </a:lnTo>
                  <a:lnTo>
                    <a:pt x="67677" y="57989"/>
                  </a:lnTo>
                  <a:close/>
                  <a:moveTo>
                    <a:pt x="80809" y="57989"/>
                  </a:moveTo>
                  <a:lnTo>
                    <a:pt x="80809" y="64073"/>
                  </a:lnTo>
                  <a:lnTo>
                    <a:pt x="74422" y="64073"/>
                  </a:lnTo>
                  <a:lnTo>
                    <a:pt x="74422" y="57989"/>
                  </a:lnTo>
                  <a:close/>
                  <a:moveTo>
                    <a:pt x="87554" y="57989"/>
                  </a:moveTo>
                  <a:lnTo>
                    <a:pt x="87554" y="64073"/>
                  </a:lnTo>
                  <a:lnTo>
                    <a:pt x="81148" y="64073"/>
                  </a:lnTo>
                  <a:lnTo>
                    <a:pt x="81148" y="57989"/>
                  </a:lnTo>
                  <a:close/>
                  <a:moveTo>
                    <a:pt x="94281" y="57989"/>
                  </a:moveTo>
                  <a:lnTo>
                    <a:pt x="94281" y="64073"/>
                  </a:lnTo>
                  <a:lnTo>
                    <a:pt x="87893" y="64073"/>
                  </a:lnTo>
                  <a:lnTo>
                    <a:pt x="87893" y="57989"/>
                  </a:lnTo>
                  <a:close/>
                  <a:moveTo>
                    <a:pt x="101007" y="57989"/>
                  </a:moveTo>
                  <a:lnTo>
                    <a:pt x="101007" y="64073"/>
                  </a:lnTo>
                  <a:lnTo>
                    <a:pt x="94620" y="64073"/>
                  </a:lnTo>
                  <a:lnTo>
                    <a:pt x="94620" y="57989"/>
                  </a:lnTo>
                  <a:close/>
                  <a:moveTo>
                    <a:pt x="107752" y="57989"/>
                  </a:moveTo>
                  <a:lnTo>
                    <a:pt x="107752" y="64073"/>
                  </a:lnTo>
                  <a:lnTo>
                    <a:pt x="101346" y="64073"/>
                  </a:lnTo>
                  <a:lnTo>
                    <a:pt x="101346" y="57989"/>
                  </a:lnTo>
                  <a:close/>
                  <a:moveTo>
                    <a:pt x="114478" y="57989"/>
                  </a:moveTo>
                  <a:lnTo>
                    <a:pt x="114478" y="64073"/>
                  </a:lnTo>
                  <a:lnTo>
                    <a:pt x="108091" y="64073"/>
                  </a:lnTo>
                  <a:lnTo>
                    <a:pt x="108091" y="57989"/>
                  </a:lnTo>
                  <a:close/>
                  <a:moveTo>
                    <a:pt x="121223" y="57989"/>
                  </a:moveTo>
                  <a:lnTo>
                    <a:pt x="121223" y="64073"/>
                  </a:lnTo>
                  <a:lnTo>
                    <a:pt x="114817" y="64073"/>
                  </a:lnTo>
                  <a:lnTo>
                    <a:pt x="114817" y="57989"/>
                  </a:lnTo>
                  <a:close/>
                  <a:moveTo>
                    <a:pt x="127950" y="57989"/>
                  </a:moveTo>
                  <a:lnTo>
                    <a:pt x="127950" y="64073"/>
                  </a:lnTo>
                  <a:lnTo>
                    <a:pt x="121562" y="64073"/>
                  </a:lnTo>
                  <a:lnTo>
                    <a:pt x="121562" y="57989"/>
                  </a:lnTo>
                  <a:close/>
                  <a:moveTo>
                    <a:pt x="134694" y="57989"/>
                  </a:moveTo>
                  <a:lnTo>
                    <a:pt x="134694" y="64073"/>
                  </a:lnTo>
                  <a:lnTo>
                    <a:pt x="128289" y="64073"/>
                  </a:lnTo>
                  <a:lnTo>
                    <a:pt x="128289" y="57989"/>
                  </a:lnTo>
                  <a:close/>
                  <a:moveTo>
                    <a:pt x="141421" y="57989"/>
                  </a:moveTo>
                  <a:lnTo>
                    <a:pt x="141421" y="64073"/>
                  </a:lnTo>
                  <a:lnTo>
                    <a:pt x="135033" y="64073"/>
                  </a:lnTo>
                  <a:lnTo>
                    <a:pt x="135033" y="57989"/>
                  </a:lnTo>
                  <a:close/>
                  <a:moveTo>
                    <a:pt x="148148" y="57989"/>
                  </a:moveTo>
                  <a:lnTo>
                    <a:pt x="148148" y="64073"/>
                  </a:lnTo>
                  <a:lnTo>
                    <a:pt x="141760" y="64073"/>
                  </a:lnTo>
                  <a:lnTo>
                    <a:pt x="141760" y="57989"/>
                  </a:lnTo>
                  <a:close/>
                  <a:moveTo>
                    <a:pt x="154892" y="57989"/>
                  </a:moveTo>
                  <a:lnTo>
                    <a:pt x="154892" y="64073"/>
                  </a:lnTo>
                  <a:lnTo>
                    <a:pt x="148487" y="64073"/>
                  </a:lnTo>
                  <a:lnTo>
                    <a:pt x="148487" y="57989"/>
                  </a:lnTo>
                  <a:close/>
                  <a:moveTo>
                    <a:pt x="161619" y="57989"/>
                  </a:moveTo>
                  <a:lnTo>
                    <a:pt x="161619" y="64073"/>
                  </a:lnTo>
                  <a:lnTo>
                    <a:pt x="155231" y="64073"/>
                  </a:lnTo>
                  <a:lnTo>
                    <a:pt x="155231" y="57989"/>
                  </a:lnTo>
                  <a:close/>
                  <a:moveTo>
                    <a:pt x="168363" y="57989"/>
                  </a:moveTo>
                  <a:lnTo>
                    <a:pt x="168363" y="64073"/>
                  </a:lnTo>
                  <a:lnTo>
                    <a:pt x="161958" y="64073"/>
                  </a:lnTo>
                  <a:lnTo>
                    <a:pt x="161958" y="57989"/>
                  </a:lnTo>
                  <a:close/>
                  <a:moveTo>
                    <a:pt x="175090" y="57989"/>
                  </a:moveTo>
                  <a:lnTo>
                    <a:pt x="175090" y="64073"/>
                  </a:lnTo>
                  <a:lnTo>
                    <a:pt x="168702" y="64073"/>
                  </a:lnTo>
                  <a:lnTo>
                    <a:pt x="168702" y="57989"/>
                  </a:lnTo>
                  <a:close/>
                  <a:moveTo>
                    <a:pt x="181834" y="57989"/>
                  </a:moveTo>
                  <a:lnTo>
                    <a:pt x="181834" y="64073"/>
                  </a:lnTo>
                  <a:lnTo>
                    <a:pt x="175429" y="64073"/>
                  </a:lnTo>
                  <a:lnTo>
                    <a:pt x="175429" y="57989"/>
                  </a:lnTo>
                  <a:close/>
                  <a:moveTo>
                    <a:pt x="188561" y="57989"/>
                  </a:moveTo>
                  <a:lnTo>
                    <a:pt x="188561" y="64073"/>
                  </a:lnTo>
                  <a:lnTo>
                    <a:pt x="182173" y="64073"/>
                  </a:lnTo>
                  <a:lnTo>
                    <a:pt x="182173" y="57989"/>
                  </a:lnTo>
                  <a:close/>
                  <a:moveTo>
                    <a:pt x="195288" y="57989"/>
                  </a:moveTo>
                  <a:lnTo>
                    <a:pt x="195288" y="64073"/>
                  </a:lnTo>
                  <a:lnTo>
                    <a:pt x="188900" y="64073"/>
                  </a:lnTo>
                  <a:lnTo>
                    <a:pt x="188900" y="57989"/>
                  </a:lnTo>
                  <a:close/>
                  <a:moveTo>
                    <a:pt x="202032" y="57989"/>
                  </a:moveTo>
                  <a:lnTo>
                    <a:pt x="202032" y="64073"/>
                  </a:lnTo>
                  <a:lnTo>
                    <a:pt x="195627" y="64073"/>
                  </a:lnTo>
                  <a:lnTo>
                    <a:pt x="195627" y="57989"/>
                  </a:lnTo>
                  <a:close/>
                  <a:moveTo>
                    <a:pt x="208759" y="57989"/>
                  </a:moveTo>
                  <a:lnTo>
                    <a:pt x="208759" y="64073"/>
                  </a:lnTo>
                  <a:lnTo>
                    <a:pt x="202371" y="64073"/>
                  </a:lnTo>
                  <a:lnTo>
                    <a:pt x="202371" y="57989"/>
                  </a:lnTo>
                  <a:close/>
                  <a:moveTo>
                    <a:pt x="215504" y="57989"/>
                  </a:moveTo>
                  <a:lnTo>
                    <a:pt x="215504" y="64073"/>
                  </a:lnTo>
                  <a:lnTo>
                    <a:pt x="209098" y="64073"/>
                  </a:lnTo>
                  <a:lnTo>
                    <a:pt x="209098" y="57989"/>
                  </a:lnTo>
                  <a:close/>
                  <a:moveTo>
                    <a:pt x="222230" y="57989"/>
                  </a:moveTo>
                  <a:lnTo>
                    <a:pt x="222230" y="64073"/>
                  </a:lnTo>
                  <a:lnTo>
                    <a:pt x="215843" y="64073"/>
                  </a:lnTo>
                  <a:lnTo>
                    <a:pt x="215843" y="57989"/>
                  </a:lnTo>
                  <a:close/>
                  <a:moveTo>
                    <a:pt x="228975" y="57989"/>
                  </a:moveTo>
                  <a:lnTo>
                    <a:pt x="228975" y="64073"/>
                  </a:lnTo>
                  <a:lnTo>
                    <a:pt x="222569" y="64073"/>
                  </a:lnTo>
                  <a:lnTo>
                    <a:pt x="222569" y="57989"/>
                  </a:lnTo>
                  <a:close/>
                  <a:moveTo>
                    <a:pt x="235701" y="57989"/>
                  </a:moveTo>
                  <a:lnTo>
                    <a:pt x="235701" y="64073"/>
                  </a:lnTo>
                  <a:lnTo>
                    <a:pt x="229296" y="64073"/>
                  </a:lnTo>
                  <a:lnTo>
                    <a:pt x="229296" y="57989"/>
                  </a:lnTo>
                  <a:close/>
                  <a:moveTo>
                    <a:pt x="242428" y="57989"/>
                  </a:moveTo>
                  <a:lnTo>
                    <a:pt x="242428" y="64073"/>
                  </a:lnTo>
                  <a:lnTo>
                    <a:pt x="236040" y="64073"/>
                  </a:lnTo>
                  <a:lnTo>
                    <a:pt x="236040" y="57989"/>
                  </a:lnTo>
                  <a:close/>
                  <a:moveTo>
                    <a:pt x="249173" y="57989"/>
                  </a:moveTo>
                  <a:lnTo>
                    <a:pt x="249173" y="64073"/>
                  </a:lnTo>
                  <a:lnTo>
                    <a:pt x="242767" y="64073"/>
                  </a:lnTo>
                  <a:lnTo>
                    <a:pt x="242767" y="57989"/>
                  </a:lnTo>
                  <a:close/>
                  <a:moveTo>
                    <a:pt x="255899" y="57989"/>
                  </a:moveTo>
                  <a:lnTo>
                    <a:pt x="255899" y="64073"/>
                  </a:lnTo>
                  <a:lnTo>
                    <a:pt x="249512" y="64073"/>
                  </a:lnTo>
                  <a:lnTo>
                    <a:pt x="249512" y="57989"/>
                  </a:lnTo>
                  <a:close/>
                  <a:moveTo>
                    <a:pt x="262644" y="57989"/>
                  </a:moveTo>
                  <a:lnTo>
                    <a:pt x="262644" y="64073"/>
                  </a:lnTo>
                  <a:lnTo>
                    <a:pt x="256238" y="64073"/>
                  </a:lnTo>
                  <a:lnTo>
                    <a:pt x="256238" y="57989"/>
                  </a:lnTo>
                  <a:close/>
                  <a:moveTo>
                    <a:pt x="269370" y="57989"/>
                  </a:moveTo>
                  <a:lnTo>
                    <a:pt x="269370" y="64073"/>
                  </a:lnTo>
                  <a:lnTo>
                    <a:pt x="262983" y="64073"/>
                  </a:lnTo>
                  <a:lnTo>
                    <a:pt x="262983" y="57989"/>
                  </a:lnTo>
                  <a:close/>
                  <a:moveTo>
                    <a:pt x="276115" y="57989"/>
                  </a:moveTo>
                  <a:lnTo>
                    <a:pt x="276115" y="64073"/>
                  </a:lnTo>
                  <a:lnTo>
                    <a:pt x="269709" y="64073"/>
                  </a:lnTo>
                  <a:lnTo>
                    <a:pt x="269709" y="57989"/>
                  </a:lnTo>
                  <a:close/>
                  <a:moveTo>
                    <a:pt x="282842" y="57989"/>
                  </a:moveTo>
                  <a:lnTo>
                    <a:pt x="282842" y="64073"/>
                  </a:lnTo>
                  <a:lnTo>
                    <a:pt x="276436" y="64073"/>
                  </a:lnTo>
                  <a:lnTo>
                    <a:pt x="276436" y="57989"/>
                  </a:lnTo>
                  <a:close/>
                  <a:moveTo>
                    <a:pt x="6745" y="64394"/>
                  </a:moveTo>
                  <a:lnTo>
                    <a:pt x="6745" y="70478"/>
                  </a:lnTo>
                  <a:lnTo>
                    <a:pt x="339" y="70478"/>
                  </a:lnTo>
                  <a:lnTo>
                    <a:pt x="339" y="64394"/>
                  </a:lnTo>
                  <a:close/>
                  <a:moveTo>
                    <a:pt x="13471" y="64394"/>
                  </a:moveTo>
                  <a:lnTo>
                    <a:pt x="13471" y="70478"/>
                  </a:lnTo>
                  <a:lnTo>
                    <a:pt x="7066" y="70478"/>
                  </a:lnTo>
                  <a:lnTo>
                    <a:pt x="7066" y="64394"/>
                  </a:lnTo>
                  <a:close/>
                  <a:moveTo>
                    <a:pt x="20198" y="64394"/>
                  </a:moveTo>
                  <a:lnTo>
                    <a:pt x="20198" y="70478"/>
                  </a:lnTo>
                  <a:lnTo>
                    <a:pt x="13810" y="70478"/>
                  </a:lnTo>
                  <a:lnTo>
                    <a:pt x="13810" y="64394"/>
                  </a:lnTo>
                  <a:close/>
                  <a:moveTo>
                    <a:pt x="26942" y="64394"/>
                  </a:moveTo>
                  <a:lnTo>
                    <a:pt x="26942" y="70478"/>
                  </a:lnTo>
                  <a:lnTo>
                    <a:pt x="20537" y="70478"/>
                  </a:lnTo>
                  <a:lnTo>
                    <a:pt x="20537" y="64394"/>
                  </a:lnTo>
                  <a:close/>
                  <a:moveTo>
                    <a:pt x="33669" y="64394"/>
                  </a:moveTo>
                  <a:lnTo>
                    <a:pt x="33669" y="70478"/>
                  </a:lnTo>
                  <a:lnTo>
                    <a:pt x="27281" y="70478"/>
                  </a:lnTo>
                  <a:lnTo>
                    <a:pt x="27281" y="64394"/>
                  </a:lnTo>
                  <a:close/>
                  <a:moveTo>
                    <a:pt x="40414" y="64394"/>
                  </a:moveTo>
                  <a:lnTo>
                    <a:pt x="40414" y="70478"/>
                  </a:lnTo>
                  <a:lnTo>
                    <a:pt x="34008" y="70478"/>
                  </a:lnTo>
                  <a:lnTo>
                    <a:pt x="34008" y="64394"/>
                  </a:lnTo>
                  <a:close/>
                  <a:moveTo>
                    <a:pt x="47140" y="64394"/>
                  </a:moveTo>
                  <a:lnTo>
                    <a:pt x="47140" y="70478"/>
                  </a:lnTo>
                  <a:lnTo>
                    <a:pt x="40753" y="70478"/>
                  </a:lnTo>
                  <a:lnTo>
                    <a:pt x="40753" y="64394"/>
                  </a:lnTo>
                  <a:close/>
                  <a:moveTo>
                    <a:pt x="53885" y="64394"/>
                  </a:moveTo>
                  <a:lnTo>
                    <a:pt x="53885" y="70478"/>
                  </a:lnTo>
                  <a:lnTo>
                    <a:pt x="47479" y="70478"/>
                  </a:lnTo>
                  <a:lnTo>
                    <a:pt x="47479" y="64394"/>
                  </a:lnTo>
                  <a:close/>
                  <a:moveTo>
                    <a:pt x="60611" y="64394"/>
                  </a:moveTo>
                  <a:lnTo>
                    <a:pt x="60611" y="70478"/>
                  </a:lnTo>
                  <a:lnTo>
                    <a:pt x="54206" y="70478"/>
                  </a:lnTo>
                  <a:lnTo>
                    <a:pt x="54206" y="64394"/>
                  </a:lnTo>
                  <a:close/>
                  <a:moveTo>
                    <a:pt x="67338" y="64394"/>
                  </a:moveTo>
                  <a:lnTo>
                    <a:pt x="67338" y="70478"/>
                  </a:lnTo>
                  <a:lnTo>
                    <a:pt x="60950" y="70478"/>
                  </a:lnTo>
                  <a:lnTo>
                    <a:pt x="60950" y="64394"/>
                  </a:lnTo>
                  <a:close/>
                  <a:moveTo>
                    <a:pt x="74083" y="64394"/>
                  </a:moveTo>
                  <a:lnTo>
                    <a:pt x="74083" y="70478"/>
                  </a:lnTo>
                  <a:lnTo>
                    <a:pt x="67677" y="70478"/>
                  </a:lnTo>
                  <a:lnTo>
                    <a:pt x="67677" y="64394"/>
                  </a:lnTo>
                  <a:close/>
                  <a:moveTo>
                    <a:pt x="80809" y="64394"/>
                  </a:moveTo>
                  <a:lnTo>
                    <a:pt x="80809" y="70478"/>
                  </a:lnTo>
                  <a:lnTo>
                    <a:pt x="74422" y="70478"/>
                  </a:lnTo>
                  <a:lnTo>
                    <a:pt x="74422" y="64394"/>
                  </a:lnTo>
                  <a:close/>
                  <a:moveTo>
                    <a:pt x="87554" y="64394"/>
                  </a:moveTo>
                  <a:lnTo>
                    <a:pt x="87554" y="70478"/>
                  </a:lnTo>
                  <a:lnTo>
                    <a:pt x="81148" y="70478"/>
                  </a:lnTo>
                  <a:lnTo>
                    <a:pt x="81148" y="64394"/>
                  </a:lnTo>
                  <a:close/>
                  <a:moveTo>
                    <a:pt x="94281" y="64394"/>
                  </a:moveTo>
                  <a:lnTo>
                    <a:pt x="94281" y="70478"/>
                  </a:lnTo>
                  <a:lnTo>
                    <a:pt x="87893" y="70478"/>
                  </a:lnTo>
                  <a:lnTo>
                    <a:pt x="87893" y="64394"/>
                  </a:lnTo>
                  <a:close/>
                  <a:moveTo>
                    <a:pt x="101007" y="64394"/>
                  </a:moveTo>
                  <a:lnTo>
                    <a:pt x="101007" y="70478"/>
                  </a:lnTo>
                  <a:lnTo>
                    <a:pt x="94620" y="70478"/>
                  </a:lnTo>
                  <a:lnTo>
                    <a:pt x="94620" y="64394"/>
                  </a:lnTo>
                  <a:close/>
                  <a:moveTo>
                    <a:pt x="107752" y="64394"/>
                  </a:moveTo>
                  <a:lnTo>
                    <a:pt x="107752" y="70478"/>
                  </a:lnTo>
                  <a:lnTo>
                    <a:pt x="101346" y="70478"/>
                  </a:lnTo>
                  <a:lnTo>
                    <a:pt x="101346" y="64394"/>
                  </a:lnTo>
                  <a:close/>
                  <a:moveTo>
                    <a:pt x="114478" y="64394"/>
                  </a:moveTo>
                  <a:lnTo>
                    <a:pt x="114478" y="70478"/>
                  </a:lnTo>
                  <a:lnTo>
                    <a:pt x="108091" y="70478"/>
                  </a:lnTo>
                  <a:lnTo>
                    <a:pt x="108091" y="64394"/>
                  </a:lnTo>
                  <a:close/>
                  <a:moveTo>
                    <a:pt x="121223" y="64394"/>
                  </a:moveTo>
                  <a:lnTo>
                    <a:pt x="121223" y="70478"/>
                  </a:lnTo>
                  <a:lnTo>
                    <a:pt x="114817" y="70478"/>
                  </a:lnTo>
                  <a:lnTo>
                    <a:pt x="114817" y="64394"/>
                  </a:lnTo>
                  <a:close/>
                  <a:moveTo>
                    <a:pt x="127950" y="64394"/>
                  </a:moveTo>
                  <a:lnTo>
                    <a:pt x="127950" y="70478"/>
                  </a:lnTo>
                  <a:lnTo>
                    <a:pt x="121562" y="70478"/>
                  </a:lnTo>
                  <a:lnTo>
                    <a:pt x="121562" y="64394"/>
                  </a:lnTo>
                  <a:close/>
                  <a:moveTo>
                    <a:pt x="134694" y="64394"/>
                  </a:moveTo>
                  <a:lnTo>
                    <a:pt x="134694" y="70478"/>
                  </a:lnTo>
                  <a:lnTo>
                    <a:pt x="128289" y="70478"/>
                  </a:lnTo>
                  <a:lnTo>
                    <a:pt x="128289" y="64394"/>
                  </a:lnTo>
                  <a:close/>
                  <a:moveTo>
                    <a:pt x="141421" y="64394"/>
                  </a:moveTo>
                  <a:lnTo>
                    <a:pt x="141421" y="70478"/>
                  </a:lnTo>
                  <a:lnTo>
                    <a:pt x="135033" y="70478"/>
                  </a:lnTo>
                  <a:lnTo>
                    <a:pt x="135033" y="64394"/>
                  </a:lnTo>
                  <a:close/>
                  <a:moveTo>
                    <a:pt x="148148" y="64394"/>
                  </a:moveTo>
                  <a:lnTo>
                    <a:pt x="148148" y="70478"/>
                  </a:lnTo>
                  <a:lnTo>
                    <a:pt x="141760" y="70478"/>
                  </a:lnTo>
                  <a:lnTo>
                    <a:pt x="141760" y="64394"/>
                  </a:lnTo>
                  <a:close/>
                  <a:moveTo>
                    <a:pt x="154892" y="64394"/>
                  </a:moveTo>
                  <a:lnTo>
                    <a:pt x="154892" y="70478"/>
                  </a:lnTo>
                  <a:lnTo>
                    <a:pt x="148487" y="70478"/>
                  </a:lnTo>
                  <a:lnTo>
                    <a:pt x="148487" y="64394"/>
                  </a:lnTo>
                  <a:close/>
                  <a:moveTo>
                    <a:pt x="161619" y="64394"/>
                  </a:moveTo>
                  <a:lnTo>
                    <a:pt x="161619" y="70478"/>
                  </a:lnTo>
                  <a:lnTo>
                    <a:pt x="155231" y="70478"/>
                  </a:lnTo>
                  <a:lnTo>
                    <a:pt x="155231" y="64394"/>
                  </a:lnTo>
                  <a:close/>
                  <a:moveTo>
                    <a:pt x="168363" y="64394"/>
                  </a:moveTo>
                  <a:lnTo>
                    <a:pt x="168363" y="70478"/>
                  </a:lnTo>
                  <a:lnTo>
                    <a:pt x="161958" y="70478"/>
                  </a:lnTo>
                  <a:lnTo>
                    <a:pt x="161958" y="64394"/>
                  </a:lnTo>
                  <a:close/>
                  <a:moveTo>
                    <a:pt x="175090" y="64394"/>
                  </a:moveTo>
                  <a:lnTo>
                    <a:pt x="175090" y="70478"/>
                  </a:lnTo>
                  <a:lnTo>
                    <a:pt x="168702" y="70478"/>
                  </a:lnTo>
                  <a:lnTo>
                    <a:pt x="168702" y="64394"/>
                  </a:lnTo>
                  <a:close/>
                  <a:moveTo>
                    <a:pt x="181834" y="64394"/>
                  </a:moveTo>
                  <a:lnTo>
                    <a:pt x="181834" y="70478"/>
                  </a:lnTo>
                  <a:lnTo>
                    <a:pt x="175429" y="70478"/>
                  </a:lnTo>
                  <a:lnTo>
                    <a:pt x="175429" y="64394"/>
                  </a:lnTo>
                  <a:close/>
                  <a:moveTo>
                    <a:pt x="188561" y="64394"/>
                  </a:moveTo>
                  <a:lnTo>
                    <a:pt x="188561" y="70478"/>
                  </a:lnTo>
                  <a:lnTo>
                    <a:pt x="182173" y="70478"/>
                  </a:lnTo>
                  <a:lnTo>
                    <a:pt x="182173" y="64394"/>
                  </a:lnTo>
                  <a:close/>
                  <a:moveTo>
                    <a:pt x="195288" y="64394"/>
                  </a:moveTo>
                  <a:lnTo>
                    <a:pt x="195288" y="70478"/>
                  </a:lnTo>
                  <a:lnTo>
                    <a:pt x="188900" y="70478"/>
                  </a:lnTo>
                  <a:lnTo>
                    <a:pt x="188900" y="64394"/>
                  </a:lnTo>
                  <a:close/>
                  <a:moveTo>
                    <a:pt x="202032" y="64394"/>
                  </a:moveTo>
                  <a:lnTo>
                    <a:pt x="202032" y="70478"/>
                  </a:lnTo>
                  <a:lnTo>
                    <a:pt x="195627" y="70478"/>
                  </a:lnTo>
                  <a:lnTo>
                    <a:pt x="195627" y="64394"/>
                  </a:lnTo>
                  <a:close/>
                  <a:moveTo>
                    <a:pt x="208759" y="64394"/>
                  </a:moveTo>
                  <a:lnTo>
                    <a:pt x="208759" y="70478"/>
                  </a:lnTo>
                  <a:lnTo>
                    <a:pt x="202371" y="70478"/>
                  </a:lnTo>
                  <a:lnTo>
                    <a:pt x="202371" y="64394"/>
                  </a:lnTo>
                  <a:close/>
                  <a:moveTo>
                    <a:pt x="215504" y="64394"/>
                  </a:moveTo>
                  <a:lnTo>
                    <a:pt x="215504" y="70478"/>
                  </a:lnTo>
                  <a:lnTo>
                    <a:pt x="209098" y="70478"/>
                  </a:lnTo>
                  <a:lnTo>
                    <a:pt x="209098" y="64394"/>
                  </a:lnTo>
                  <a:close/>
                  <a:moveTo>
                    <a:pt x="222230" y="64394"/>
                  </a:moveTo>
                  <a:lnTo>
                    <a:pt x="222230" y="70478"/>
                  </a:lnTo>
                  <a:lnTo>
                    <a:pt x="215843" y="70478"/>
                  </a:lnTo>
                  <a:lnTo>
                    <a:pt x="215843" y="64394"/>
                  </a:lnTo>
                  <a:close/>
                  <a:moveTo>
                    <a:pt x="228975" y="64394"/>
                  </a:moveTo>
                  <a:lnTo>
                    <a:pt x="228975" y="70478"/>
                  </a:lnTo>
                  <a:lnTo>
                    <a:pt x="222569" y="70478"/>
                  </a:lnTo>
                  <a:lnTo>
                    <a:pt x="222569" y="64394"/>
                  </a:lnTo>
                  <a:close/>
                  <a:moveTo>
                    <a:pt x="235701" y="64394"/>
                  </a:moveTo>
                  <a:lnTo>
                    <a:pt x="235701" y="70478"/>
                  </a:lnTo>
                  <a:lnTo>
                    <a:pt x="229296" y="70478"/>
                  </a:lnTo>
                  <a:lnTo>
                    <a:pt x="229296" y="64394"/>
                  </a:lnTo>
                  <a:close/>
                  <a:moveTo>
                    <a:pt x="242428" y="64394"/>
                  </a:moveTo>
                  <a:lnTo>
                    <a:pt x="242428" y="70478"/>
                  </a:lnTo>
                  <a:lnTo>
                    <a:pt x="236040" y="70478"/>
                  </a:lnTo>
                  <a:lnTo>
                    <a:pt x="236040" y="64394"/>
                  </a:lnTo>
                  <a:close/>
                  <a:moveTo>
                    <a:pt x="249173" y="64394"/>
                  </a:moveTo>
                  <a:lnTo>
                    <a:pt x="249173" y="70478"/>
                  </a:lnTo>
                  <a:lnTo>
                    <a:pt x="242767" y="70478"/>
                  </a:lnTo>
                  <a:lnTo>
                    <a:pt x="242767" y="64394"/>
                  </a:lnTo>
                  <a:close/>
                  <a:moveTo>
                    <a:pt x="255899" y="64394"/>
                  </a:moveTo>
                  <a:lnTo>
                    <a:pt x="255899" y="70478"/>
                  </a:lnTo>
                  <a:lnTo>
                    <a:pt x="249512" y="70478"/>
                  </a:lnTo>
                  <a:lnTo>
                    <a:pt x="249512" y="64394"/>
                  </a:lnTo>
                  <a:close/>
                  <a:moveTo>
                    <a:pt x="262644" y="64394"/>
                  </a:moveTo>
                  <a:lnTo>
                    <a:pt x="262644" y="70478"/>
                  </a:lnTo>
                  <a:lnTo>
                    <a:pt x="256238" y="70478"/>
                  </a:lnTo>
                  <a:lnTo>
                    <a:pt x="256238" y="64394"/>
                  </a:lnTo>
                  <a:close/>
                  <a:moveTo>
                    <a:pt x="269370" y="64394"/>
                  </a:moveTo>
                  <a:lnTo>
                    <a:pt x="269370" y="70478"/>
                  </a:lnTo>
                  <a:lnTo>
                    <a:pt x="262983" y="70478"/>
                  </a:lnTo>
                  <a:lnTo>
                    <a:pt x="262983" y="64394"/>
                  </a:lnTo>
                  <a:close/>
                  <a:moveTo>
                    <a:pt x="276115" y="64394"/>
                  </a:moveTo>
                  <a:lnTo>
                    <a:pt x="276115" y="70478"/>
                  </a:lnTo>
                  <a:lnTo>
                    <a:pt x="269709" y="70478"/>
                  </a:lnTo>
                  <a:lnTo>
                    <a:pt x="269709" y="64394"/>
                  </a:lnTo>
                  <a:close/>
                  <a:moveTo>
                    <a:pt x="282842" y="64394"/>
                  </a:moveTo>
                  <a:lnTo>
                    <a:pt x="282842" y="70478"/>
                  </a:lnTo>
                  <a:lnTo>
                    <a:pt x="276436" y="70478"/>
                  </a:lnTo>
                  <a:lnTo>
                    <a:pt x="276436" y="64394"/>
                  </a:lnTo>
                  <a:close/>
                  <a:moveTo>
                    <a:pt x="6745" y="70800"/>
                  </a:moveTo>
                  <a:lnTo>
                    <a:pt x="6745" y="76884"/>
                  </a:lnTo>
                  <a:lnTo>
                    <a:pt x="339" y="76884"/>
                  </a:lnTo>
                  <a:lnTo>
                    <a:pt x="339" y="70800"/>
                  </a:lnTo>
                  <a:close/>
                  <a:moveTo>
                    <a:pt x="13471" y="70800"/>
                  </a:moveTo>
                  <a:lnTo>
                    <a:pt x="13471" y="76884"/>
                  </a:lnTo>
                  <a:lnTo>
                    <a:pt x="7066" y="76884"/>
                  </a:lnTo>
                  <a:lnTo>
                    <a:pt x="7066" y="70800"/>
                  </a:lnTo>
                  <a:close/>
                  <a:moveTo>
                    <a:pt x="20198" y="70800"/>
                  </a:moveTo>
                  <a:lnTo>
                    <a:pt x="20198" y="76884"/>
                  </a:lnTo>
                  <a:lnTo>
                    <a:pt x="13810" y="76884"/>
                  </a:lnTo>
                  <a:lnTo>
                    <a:pt x="13810" y="70800"/>
                  </a:lnTo>
                  <a:close/>
                  <a:moveTo>
                    <a:pt x="26942" y="70800"/>
                  </a:moveTo>
                  <a:lnTo>
                    <a:pt x="26942" y="76884"/>
                  </a:lnTo>
                  <a:lnTo>
                    <a:pt x="20537" y="76884"/>
                  </a:lnTo>
                  <a:lnTo>
                    <a:pt x="20537" y="70800"/>
                  </a:lnTo>
                  <a:close/>
                  <a:moveTo>
                    <a:pt x="33669" y="70800"/>
                  </a:moveTo>
                  <a:lnTo>
                    <a:pt x="33669" y="76884"/>
                  </a:lnTo>
                  <a:lnTo>
                    <a:pt x="27281" y="76884"/>
                  </a:lnTo>
                  <a:lnTo>
                    <a:pt x="27281" y="70800"/>
                  </a:lnTo>
                  <a:close/>
                  <a:moveTo>
                    <a:pt x="40414" y="70800"/>
                  </a:moveTo>
                  <a:lnTo>
                    <a:pt x="40414" y="76884"/>
                  </a:lnTo>
                  <a:lnTo>
                    <a:pt x="34008" y="76884"/>
                  </a:lnTo>
                  <a:lnTo>
                    <a:pt x="34008" y="70800"/>
                  </a:lnTo>
                  <a:close/>
                  <a:moveTo>
                    <a:pt x="47140" y="70800"/>
                  </a:moveTo>
                  <a:lnTo>
                    <a:pt x="47140" y="76884"/>
                  </a:lnTo>
                  <a:lnTo>
                    <a:pt x="40753" y="76884"/>
                  </a:lnTo>
                  <a:lnTo>
                    <a:pt x="40753" y="70800"/>
                  </a:lnTo>
                  <a:close/>
                  <a:moveTo>
                    <a:pt x="53885" y="70800"/>
                  </a:moveTo>
                  <a:lnTo>
                    <a:pt x="53885" y="76884"/>
                  </a:lnTo>
                  <a:lnTo>
                    <a:pt x="47479" y="76884"/>
                  </a:lnTo>
                  <a:lnTo>
                    <a:pt x="47479" y="70800"/>
                  </a:lnTo>
                  <a:close/>
                  <a:moveTo>
                    <a:pt x="60611" y="70800"/>
                  </a:moveTo>
                  <a:lnTo>
                    <a:pt x="60611" y="76884"/>
                  </a:lnTo>
                  <a:lnTo>
                    <a:pt x="54206" y="76884"/>
                  </a:lnTo>
                  <a:lnTo>
                    <a:pt x="54206" y="70800"/>
                  </a:lnTo>
                  <a:close/>
                  <a:moveTo>
                    <a:pt x="67338" y="70800"/>
                  </a:moveTo>
                  <a:lnTo>
                    <a:pt x="67338" y="76884"/>
                  </a:lnTo>
                  <a:lnTo>
                    <a:pt x="60950" y="76884"/>
                  </a:lnTo>
                  <a:lnTo>
                    <a:pt x="60950" y="70800"/>
                  </a:lnTo>
                  <a:close/>
                  <a:moveTo>
                    <a:pt x="74083" y="70800"/>
                  </a:moveTo>
                  <a:lnTo>
                    <a:pt x="74083" y="76884"/>
                  </a:lnTo>
                  <a:lnTo>
                    <a:pt x="67677" y="76884"/>
                  </a:lnTo>
                  <a:lnTo>
                    <a:pt x="67677" y="70800"/>
                  </a:lnTo>
                  <a:close/>
                  <a:moveTo>
                    <a:pt x="80809" y="70800"/>
                  </a:moveTo>
                  <a:lnTo>
                    <a:pt x="80809" y="76884"/>
                  </a:lnTo>
                  <a:lnTo>
                    <a:pt x="74422" y="76884"/>
                  </a:lnTo>
                  <a:lnTo>
                    <a:pt x="74422" y="70800"/>
                  </a:lnTo>
                  <a:close/>
                  <a:moveTo>
                    <a:pt x="87554" y="70800"/>
                  </a:moveTo>
                  <a:lnTo>
                    <a:pt x="87554" y="76884"/>
                  </a:lnTo>
                  <a:lnTo>
                    <a:pt x="81148" y="76884"/>
                  </a:lnTo>
                  <a:lnTo>
                    <a:pt x="81148" y="70800"/>
                  </a:lnTo>
                  <a:close/>
                  <a:moveTo>
                    <a:pt x="94281" y="70800"/>
                  </a:moveTo>
                  <a:lnTo>
                    <a:pt x="94281" y="76884"/>
                  </a:lnTo>
                  <a:lnTo>
                    <a:pt x="87893" y="76884"/>
                  </a:lnTo>
                  <a:lnTo>
                    <a:pt x="87893" y="70800"/>
                  </a:lnTo>
                  <a:close/>
                  <a:moveTo>
                    <a:pt x="101007" y="70800"/>
                  </a:moveTo>
                  <a:lnTo>
                    <a:pt x="101007" y="76884"/>
                  </a:lnTo>
                  <a:lnTo>
                    <a:pt x="94620" y="76884"/>
                  </a:lnTo>
                  <a:lnTo>
                    <a:pt x="94620" y="70800"/>
                  </a:lnTo>
                  <a:close/>
                  <a:moveTo>
                    <a:pt x="107752" y="70800"/>
                  </a:moveTo>
                  <a:lnTo>
                    <a:pt x="107752" y="76884"/>
                  </a:lnTo>
                  <a:lnTo>
                    <a:pt x="101346" y="76884"/>
                  </a:lnTo>
                  <a:lnTo>
                    <a:pt x="101346" y="70800"/>
                  </a:lnTo>
                  <a:close/>
                  <a:moveTo>
                    <a:pt x="114478" y="70800"/>
                  </a:moveTo>
                  <a:lnTo>
                    <a:pt x="114478" y="76884"/>
                  </a:lnTo>
                  <a:lnTo>
                    <a:pt x="108091" y="76884"/>
                  </a:lnTo>
                  <a:lnTo>
                    <a:pt x="108091" y="70800"/>
                  </a:lnTo>
                  <a:close/>
                  <a:moveTo>
                    <a:pt x="121223" y="70800"/>
                  </a:moveTo>
                  <a:lnTo>
                    <a:pt x="121223" y="76884"/>
                  </a:lnTo>
                  <a:lnTo>
                    <a:pt x="114817" y="76884"/>
                  </a:lnTo>
                  <a:lnTo>
                    <a:pt x="114817" y="70800"/>
                  </a:lnTo>
                  <a:close/>
                  <a:moveTo>
                    <a:pt x="127950" y="70800"/>
                  </a:moveTo>
                  <a:lnTo>
                    <a:pt x="127950" y="76884"/>
                  </a:lnTo>
                  <a:lnTo>
                    <a:pt x="121562" y="76884"/>
                  </a:lnTo>
                  <a:lnTo>
                    <a:pt x="121562" y="70800"/>
                  </a:lnTo>
                  <a:close/>
                  <a:moveTo>
                    <a:pt x="134694" y="70800"/>
                  </a:moveTo>
                  <a:lnTo>
                    <a:pt x="134694" y="76884"/>
                  </a:lnTo>
                  <a:lnTo>
                    <a:pt x="128289" y="76884"/>
                  </a:lnTo>
                  <a:lnTo>
                    <a:pt x="128289" y="70800"/>
                  </a:lnTo>
                  <a:close/>
                  <a:moveTo>
                    <a:pt x="141421" y="70800"/>
                  </a:moveTo>
                  <a:lnTo>
                    <a:pt x="141421" y="76884"/>
                  </a:lnTo>
                  <a:lnTo>
                    <a:pt x="135033" y="76884"/>
                  </a:lnTo>
                  <a:lnTo>
                    <a:pt x="135033" y="70800"/>
                  </a:lnTo>
                  <a:close/>
                  <a:moveTo>
                    <a:pt x="148148" y="70800"/>
                  </a:moveTo>
                  <a:lnTo>
                    <a:pt x="148148" y="76884"/>
                  </a:lnTo>
                  <a:lnTo>
                    <a:pt x="141760" y="76884"/>
                  </a:lnTo>
                  <a:lnTo>
                    <a:pt x="141760" y="70800"/>
                  </a:lnTo>
                  <a:close/>
                  <a:moveTo>
                    <a:pt x="154892" y="70800"/>
                  </a:moveTo>
                  <a:lnTo>
                    <a:pt x="154892" y="76884"/>
                  </a:lnTo>
                  <a:lnTo>
                    <a:pt x="148487" y="76884"/>
                  </a:lnTo>
                  <a:lnTo>
                    <a:pt x="148487" y="70800"/>
                  </a:lnTo>
                  <a:close/>
                  <a:moveTo>
                    <a:pt x="161619" y="70800"/>
                  </a:moveTo>
                  <a:lnTo>
                    <a:pt x="161619" y="76884"/>
                  </a:lnTo>
                  <a:lnTo>
                    <a:pt x="155231" y="76884"/>
                  </a:lnTo>
                  <a:lnTo>
                    <a:pt x="155231" y="70800"/>
                  </a:lnTo>
                  <a:close/>
                  <a:moveTo>
                    <a:pt x="168363" y="70800"/>
                  </a:moveTo>
                  <a:lnTo>
                    <a:pt x="168363" y="76884"/>
                  </a:lnTo>
                  <a:lnTo>
                    <a:pt x="161958" y="76884"/>
                  </a:lnTo>
                  <a:lnTo>
                    <a:pt x="161958" y="70800"/>
                  </a:lnTo>
                  <a:close/>
                  <a:moveTo>
                    <a:pt x="175090" y="70800"/>
                  </a:moveTo>
                  <a:lnTo>
                    <a:pt x="175090" y="76884"/>
                  </a:lnTo>
                  <a:lnTo>
                    <a:pt x="168702" y="76884"/>
                  </a:lnTo>
                  <a:lnTo>
                    <a:pt x="168702" y="70800"/>
                  </a:lnTo>
                  <a:close/>
                  <a:moveTo>
                    <a:pt x="181834" y="70800"/>
                  </a:moveTo>
                  <a:lnTo>
                    <a:pt x="181834" y="76884"/>
                  </a:lnTo>
                  <a:lnTo>
                    <a:pt x="175429" y="76884"/>
                  </a:lnTo>
                  <a:lnTo>
                    <a:pt x="175429" y="70800"/>
                  </a:lnTo>
                  <a:close/>
                  <a:moveTo>
                    <a:pt x="188561" y="70800"/>
                  </a:moveTo>
                  <a:lnTo>
                    <a:pt x="188561" y="76884"/>
                  </a:lnTo>
                  <a:lnTo>
                    <a:pt x="182173" y="76884"/>
                  </a:lnTo>
                  <a:lnTo>
                    <a:pt x="182173" y="70800"/>
                  </a:lnTo>
                  <a:close/>
                  <a:moveTo>
                    <a:pt x="195288" y="70800"/>
                  </a:moveTo>
                  <a:lnTo>
                    <a:pt x="195288" y="76884"/>
                  </a:lnTo>
                  <a:lnTo>
                    <a:pt x="188900" y="76884"/>
                  </a:lnTo>
                  <a:lnTo>
                    <a:pt x="188900" y="70800"/>
                  </a:lnTo>
                  <a:close/>
                  <a:moveTo>
                    <a:pt x="202032" y="70800"/>
                  </a:moveTo>
                  <a:lnTo>
                    <a:pt x="202032" y="76884"/>
                  </a:lnTo>
                  <a:lnTo>
                    <a:pt x="195627" y="76884"/>
                  </a:lnTo>
                  <a:lnTo>
                    <a:pt x="195627" y="70800"/>
                  </a:lnTo>
                  <a:close/>
                  <a:moveTo>
                    <a:pt x="208759" y="70800"/>
                  </a:moveTo>
                  <a:lnTo>
                    <a:pt x="208759" y="76884"/>
                  </a:lnTo>
                  <a:lnTo>
                    <a:pt x="202371" y="76884"/>
                  </a:lnTo>
                  <a:lnTo>
                    <a:pt x="202371" y="70800"/>
                  </a:lnTo>
                  <a:close/>
                  <a:moveTo>
                    <a:pt x="215504" y="70800"/>
                  </a:moveTo>
                  <a:lnTo>
                    <a:pt x="215504" y="76884"/>
                  </a:lnTo>
                  <a:lnTo>
                    <a:pt x="209098" y="76884"/>
                  </a:lnTo>
                  <a:lnTo>
                    <a:pt x="209098" y="70800"/>
                  </a:lnTo>
                  <a:close/>
                  <a:moveTo>
                    <a:pt x="222230" y="70800"/>
                  </a:moveTo>
                  <a:lnTo>
                    <a:pt x="222230" y="76884"/>
                  </a:lnTo>
                  <a:lnTo>
                    <a:pt x="215843" y="76884"/>
                  </a:lnTo>
                  <a:lnTo>
                    <a:pt x="215843" y="70800"/>
                  </a:lnTo>
                  <a:close/>
                  <a:moveTo>
                    <a:pt x="228975" y="70800"/>
                  </a:moveTo>
                  <a:lnTo>
                    <a:pt x="228975" y="76884"/>
                  </a:lnTo>
                  <a:lnTo>
                    <a:pt x="222569" y="76884"/>
                  </a:lnTo>
                  <a:lnTo>
                    <a:pt x="222569" y="70800"/>
                  </a:lnTo>
                  <a:close/>
                  <a:moveTo>
                    <a:pt x="235701" y="70800"/>
                  </a:moveTo>
                  <a:lnTo>
                    <a:pt x="235701" y="76884"/>
                  </a:lnTo>
                  <a:lnTo>
                    <a:pt x="229296" y="76884"/>
                  </a:lnTo>
                  <a:lnTo>
                    <a:pt x="229296" y="70800"/>
                  </a:lnTo>
                  <a:close/>
                  <a:moveTo>
                    <a:pt x="242428" y="70800"/>
                  </a:moveTo>
                  <a:lnTo>
                    <a:pt x="242428" y="76884"/>
                  </a:lnTo>
                  <a:lnTo>
                    <a:pt x="236040" y="76884"/>
                  </a:lnTo>
                  <a:lnTo>
                    <a:pt x="236040" y="70800"/>
                  </a:lnTo>
                  <a:close/>
                  <a:moveTo>
                    <a:pt x="249173" y="70800"/>
                  </a:moveTo>
                  <a:lnTo>
                    <a:pt x="249173" y="76884"/>
                  </a:lnTo>
                  <a:lnTo>
                    <a:pt x="242767" y="76884"/>
                  </a:lnTo>
                  <a:lnTo>
                    <a:pt x="242767" y="70800"/>
                  </a:lnTo>
                  <a:close/>
                  <a:moveTo>
                    <a:pt x="255899" y="70800"/>
                  </a:moveTo>
                  <a:lnTo>
                    <a:pt x="255899" y="76884"/>
                  </a:lnTo>
                  <a:lnTo>
                    <a:pt x="249512" y="76884"/>
                  </a:lnTo>
                  <a:lnTo>
                    <a:pt x="249512" y="70800"/>
                  </a:lnTo>
                  <a:close/>
                  <a:moveTo>
                    <a:pt x="262644" y="70800"/>
                  </a:moveTo>
                  <a:lnTo>
                    <a:pt x="262644" y="76884"/>
                  </a:lnTo>
                  <a:lnTo>
                    <a:pt x="256238" y="76884"/>
                  </a:lnTo>
                  <a:lnTo>
                    <a:pt x="256238" y="70800"/>
                  </a:lnTo>
                  <a:close/>
                  <a:moveTo>
                    <a:pt x="269370" y="70800"/>
                  </a:moveTo>
                  <a:lnTo>
                    <a:pt x="269370" y="76884"/>
                  </a:lnTo>
                  <a:lnTo>
                    <a:pt x="262983" y="76884"/>
                  </a:lnTo>
                  <a:lnTo>
                    <a:pt x="262983" y="70800"/>
                  </a:lnTo>
                  <a:close/>
                  <a:moveTo>
                    <a:pt x="276115" y="70800"/>
                  </a:moveTo>
                  <a:lnTo>
                    <a:pt x="276115" y="76884"/>
                  </a:lnTo>
                  <a:lnTo>
                    <a:pt x="269709" y="76884"/>
                  </a:lnTo>
                  <a:lnTo>
                    <a:pt x="269709" y="70800"/>
                  </a:lnTo>
                  <a:close/>
                  <a:moveTo>
                    <a:pt x="282842" y="70800"/>
                  </a:moveTo>
                  <a:lnTo>
                    <a:pt x="282842" y="76884"/>
                  </a:lnTo>
                  <a:lnTo>
                    <a:pt x="276436" y="76884"/>
                  </a:lnTo>
                  <a:lnTo>
                    <a:pt x="276436" y="70800"/>
                  </a:lnTo>
                  <a:close/>
                  <a:moveTo>
                    <a:pt x="6745" y="77205"/>
                  </a:moveTo>
                  <a:lnTo>
                    <a:pt x="6745" y="83289"/>
                  </a:lnTo>
                  <a:lnTo>
                    <a:pt x="339" y="83289"/>
                  </a:lnTo>
                  <a:lnTo>
                    <a:pt x="339" y="77205"/>
                  </a:lnTo>
                  <a:close/>
                  <a:moveTo>
                    <a:pt x="13471" y="77205"/>
                  </a:moveTo>
                  <a:lnTo>
                    <a:pt x="13471" y="83289"/>
                  </a:lnTo>
                  <a:lnTo>
                    <a:pt x="7066" y="83289"/>
                  </a:lnTo>
                  <a:lnTo>
                    <a:pt x="7066" y="77205"/>
                  </a:lnTo>
                  <a:close/>
                  <a:moveTo>
                    <a:pt x="20198" y="77205"/>
                  </a:moveTo>
                  <a:lnTo>
                    <a:pt x="20198" y="83289"/>
                  </a:lnTo>
                  <a:lnTo>
                    <a:pt x="13810" y="83289"/>
                  </a:lnTo>
                  <a:lnTo>
                    <a:pt x="13810" y="77205"/>
                  </a:lnTo>
                  <a:close/>
                  <a:moveTo>
                    <a:pt x="26942" y="77205"/>
                  </a:moveTo>
                  <a:lnTo>
                    <a:pt x="26942" y="83289"/>
                  </a:lnTo>
                  <a:lnTo>
                    <a:pt x="20537" y="83289"/>
                  </a:lnTo>
                  <a:lnTo>
                    <a:pt x="20537" y="77205"/>
                  </a:lnTo>
                  <a:close/>
                  <a:moveTo>
                    <a:pt x="33669" y="77205"/>
                  </a:moveTo>
                  <a:lnTo>
                    <a:pt x="33669" y="83289"/>
                  </a:lnTo>
                  <a:lnTo>
                    <a:pt x="27281" y="83289"/>
                  </a:lnTo>
                  <a:lnTo>
                    <a:pt x="27281" y="77205"/>
                  </a:lnTo>
                  <a:close/>
                  <a:moveTo>
                    <a:pt x="40414" y="77205"/>
                  </a:moveTo>
                  <a:lnTo>
                    <a:pt x="40414" y="83289"/>
                  </a:lnTo>
                  <a:lnTo>
                    <a:pt x="34008" y="83289"/>
                  </a:lnTo>
                  <a:lnTo>
                    <a:pt x="34008" y="77205"/>
                  </a:lnTo>
                  <a:close/>
                  <a:moveTo>
                    <a:pt x="47140" y="77205"/>
                  </a:moveTo>
                  <a:lnTo>
                    <a:pt x="47140" y="83289"/>
                  </a:lnTo>
                  <a:lnTo>
                    <a:pt x="40753" y="83289"/>
                  </a:lnTo>
                  <a:lnTo>
                    <a:pt x="40753" y="77205"/>
                  </a:lnTo>
                  <a:close/>
                  <a:moveTo>
                    <a:pt x="53885" y="77205"/>
                  </a:moveTo>
                  <a:lnTo>
                    <a:pt x="53885" y="83289"/>
                  </a:lnTo>
                  <a:lnTo>
                    <a:pt x="47479" y="83289"/>
                  </a:lnTo>
                  <a:lnTo>
                    <a:pt x="47479" y="77205"/>
                  </a:lnTo>
                  <a:close/>
                  <a:moveTo>
                    <a:pt x="60611" y="77205"/>
                  </a:moveTo>
                  <a:lnTo>
                    <a:pt x="60611" y="83289"/>
                  </a:lnTo>
                  <a:lnTo>
                    <a:pt x="54206" y="83289"/>
                  </a:lnTo>
                  <a:lnTo>
                    <a:pt x="54206" y="77205"/>
                  </a:lnTo>
                  <a:close/>
                  <a:moveTo>
                    <a:pt x="67338" y="77205"/>
                  </a:moveTo>
                  <a:lnTo>
                    <a:pt x="67338" y="83289"/>
                  </a:lnTo>
                  <a:lnTo>
                    <a:pt x="60950" y="83289"/>
                  </a:lnTo>
                  <a:lnTo>
                    <a:pt x="60950" y="77205"/>
                  </a:lnTo>
                  <a:close/>
                  <a:moveTo>
                    <a:pt x="74083" y="77205"/>
                  </a:moveTo>
                  <a:lnTo>
                    <a:pt x="74083" y="83289"/>
                  </a:lnTo>
                  <a:lnTo>
                    <a:pt x="67677" y="83289"/>
                  </a:lnTo>
                  <a:lnTo>
                    <a:pt x="67677" y="77205"/>
                  </a:lnTo>
                  <a:close/>
                  <a:moveTo>
                    <a:pt x="80809" y="77205"/>
                  </a:moveTo>
                  <a:lnTo>
                    <a:pt x="80809" y="83289"/>
                  </a:lnTo>
                  <a:lnTo>
                    <a:pt x="74422" y="83289"/>
                  </a:lnTo>
                  <a:lnTo>
                    <a:pt x="74422" y="77205"/>
                  </a:lnTo>
                  <a:close/>
                  <a:moveTo>
                    <a:pt x="87554" y="77205"/>
                  </a:moveTo>
                  <a:lnTo>
                    <a:pt x="87554" y="83289"/>
                  </a:lnTo>
                  <a:lnTo>
                    <a:pt x="81148" y="83289"/>
                  </a:lnTo>
                  <a:lnTo>
                    <a:pt x="81148" y="77205"/>
                  </a:lnTo>
                  <a:close/>
                  <a:moveTo>
                    <a:pt x="94281" y="77205"/>
                  </a:moveTo>
                  <a:lnTo>
                    <a:pt x="94281" y="83289"/>
                  </a:lnTo>
                  <a:lnTo>
                    <a:pt x="87893" y="83289"/>
                  </a:lnTo>
                  <a:lnTo>
                    <a:pt x="87893" y="77205"/>
                  </a:lnTo>
                  <a:close/>
                  <a:moveTo>
                    <a:pt x="101007" y="77205"/>
                  </a:moveTo>
                  <a:lnTo>
                    <a:pt x="101007" y="83289"/>
                  </a:lnTo>
                  <a:lnTo>
                    <a:pt x="94620" y="83289"/>
                  </a:lnTo>
                  <a:lnTo>
                    <a:pt x="94620" y="77205"/>
                  </a:lnTo>
                  <a:close/>
                  <a:moveTo>
                    <a:pt x="107752" y="77205"/>
                  </a:moveTo>
                  <a:lnTo>
                    <a:pt x="107752" y="83289"/>
                  </a:lnTo>
                  <a:lnTo>
                    <a:pt x="101346" y="83289"/>
                  </a:lnTo>
                  <a:lnTo>
                    <a:pt x="101346" y="77205"/>
                  </a:lnTo>
                  <a:close/>
                  <a:moveTo>
                    <a:pt x="114478" y="77205"/>
                  </a:moveTo>
                  <a:lnTo>
                    <a:pt x="114478" y="83289"/>
                  </a:lnTo>
                  <a:lnTo>
                    <a:pt x="108091" y="83289"/>
                  </a:lnTo>
                  <a:lnTo>
                    <a:pt x="108091" y="77205"/>
                  </a:lnTo>
                  <a:close/>
                  <a:moveTo>
                    <a:pt x="121223" y="77205"/>
                  </a:moveTo>
                  <a:lnTo>
                    <a:pt x="121223" y="83289"/>
                  </a:lnTo>
                  <a:lnTo>
                    <a:pt x="114817" y="83289"/>
                  </a:lnTo>
                  <a:lnTo>
                    <a:pt x="114817" y="77205"/>
                  </a:lnTo>
                  <a:close/>
                  <a:moveTo>
                    <a:pt x="127950" y="77205"/>
                  </a:moveTo>
                  <a:lnTo>
                    <a:pt x="127950" y="83289"/>
                  </a:lnTo>
                  <a:lnTo>
                    <a:pt x="121562" y="83289"/>
                  </a:lnTo>
                  <a:lnTo>
                    <a:pt x="121562" y="77205"/>
                  </a:lnTo>
                  <a:close/>
                  <a:moveTo>
                    <a:pt x="134694" y="77205"/>
                  </a:moveTo>
                  <a:lnTo>
                    <a:pt x="134694" y="83289"/>
                  </a:lnTo>
                  <a:lnTo>
                    <a:pt x="128289" y="83289"/>
                  </a:lnTo>
                  <a:lnTo>
                    <a:pt x="128289" y="77205"/>
                  </a:lnTo>
                  <a:close/>
                  <a:moveTo>
                    <a:pt x="141421" y="77205"/>
                  </a:moveTo>
                  <a:lnTo>
                    <a:pt x="141421" y="83289"/>
                  </a:lnTo>
                  <a:lnTo>
                    <a:pt x="135033" y="83289"/>
                  </a:lnTo>
                  <a:lnTo>
                    <a:pt x="135033" y="77205"/>
                  </a:lnTo>
                  <a:close/>
                  <a:moveTo>
                    <a:pt x="148148" y="77205"/>
                  </a:moveTo>
                  <a:lnTo>
                    <a:pt x="148148" y="83289"/>
                  </a:lnTo>
                  <a:lnTo>
                    <a:pt x="141760" y="83289"/>
                  </a:lnTo>
                  <a:lnTo>
                    <a:pt x="141760" y="77205"/>
                  </a:lnTo>
                  <a:close/>
                  <a:moveTo>
                    <a:pt x="154892" y="77205"/>
                  </a:moveTo>
                  <a:lnTo>
                    <a:pt x="154892" y="83289"/>
                  </a:lnTo>
                  <a:lnTo>
                    <a:pt x="148487" y="83289"/>
                  </a:lnTo>
                  <a:lnTo>
                    <a:pt x="148487" y="77205"/>
                  </a:lnTo>
                  <a:close/>
                  <a:moveTo>
                    <a:pt x="161619" y="77205"/>
                  </a:moveTo>
                  <a:lnTo>
                    <a:pt x="161619" y="83289"/>
                  </a:lnTo>
                  <a:lnTo>
                    <a:pt x="155231" y="83289"/>
                  </a:lnTo>
                  <a:lnTo>
                    <a:pt x="155231" y="77205"/>
                  </a:lnTo>
                  <a:close/>
                  <a:moveTo>
                    <a:pt x="168363" y="77205"/>
                  </a:moveTo>
                  <a:lnTo>
                    <a:pt x="168363" y="83289"/>
                  </a:lnTo>
                  <a:lnTo>
                    <a:pt x="161958" y="83289"/>
                  </a:lnTo>
                  <a:lnTo>
                    <a:pt x="161958" y="77205"/>
                  </a:lnTo>
                  <a:close/>
                  <a:moveTo>
                    <a:pt x="175090" y="77205"/>
                  </a:moveTo>
                  <a:lnTo>
                    <a:pt x="175090" y="83289"/>
                  </a:lnTo>
                  <a:lnTo>
                    <a:pt x="168702" y="83289"/>
                  </a:lnTo>
                  <a:lnTo>
                    <a:pt x="168702" y="77205"/>
                  </a:lnTo>
                  <a:close/>
                  <a:moveTo>
                    <a:pt x="181834" y="77205"/>
                  </a:moveTo>
                  <a:lnTo>
                    <a:pt x="181834" y="83289"/>
                  </a:lnTo>
                  <a:lnTo>
                    <a:pt x="175429" y="83289"/>
                  </a:lnTo>
                  <a:lnTo>
                    <a:pt x="175429" y="77205"/>
                  </a:lnTo>
                  <a:close/>
                  <a:moveTo>
                    <a:pt x="188561" y="77205"/>
                  </a:moveTo>
                  <a:lnTo>
                    <a:pt x="188561" y="83289"/>
                  </a:lnTo>
                  <a:lnTo>
                    <a:pt x="182173" y="83289"/>
                  </a:lnTo>
                  <a:lnTo>
                    <a:pt x="182173" y="77205"/>
                  </a:lnTo>
                  <a:close/>
                  <a:moveTo>
                    <a:pt x="195288" y="77205"/>
                  </a:moveTo>
                  <a:lnTo>
                    <a:pt x="195288" y="83289"/>
                  </a:lnTo>
                  <a:lnTo>
                    <a:pt x="188900" y="83289"/>
                  </a:lnTo>
                  <a:lnTo>
                    <a:pt x="188900" y="77205"/>
                  </a:lnTo>
                  <a:close/>
                  <a:moveTo>
                    <a:pt x="202032" y="77205"/>
                  </a:moveTo>
                  <a:lnTo>
                    <a:pt x="202032" y="83289"/>
                  </a:lnTo>
                  <a:lnTo>
                    <a:pt x="195627" y="83289"/>
                  </a:lnTo>
                  <a:lnTo>
                    <a:pt x="195627" y="77205"/>
                  </a:lnTo>
                  <a:close/>
                  <a:moveTo>
                    <a:pt x="208759" y="77205"/>
                  </a:moveTo>
                  <a:lnTo>
                    <a:pt x="208759" y="83289"/>
                  </a:lnTo>
                  <a:lnTo>
                    <a:pt x="202371" y="83289"/>
                  </a:lnTo>
                  <a:lnTo>
                    <a:pt x="202371" y="77205"/>
                  </a:lnTo>
                  <a:close/>
                  <a:moveTo>
                    <a:pt x="215504" y="77205"/>
                  </a:moveTo>
                  <a:lnTo>
                    <a:pt x="215504" y="83289"/>
                  </a:lnTo>
                  <a:lnTo>
                    <a:pt x="209098" y="83289"/>
                  </a:lnTo>
                  <a:lnTo>
                    <a:pt x="209098" y="77205"/>
                  </a:lnTo>
                  <a:close/>
                  <a:moveTo>
                    <a:pt x="222230" y="77205"/>
                  </a:moveTo>
                  <a:lnTo>
                    <a:pt x="222230" y="83289"/>
                  </a:lnTo>
                  <a:lnTo>
                    <a:pt x="215843" y="83289"/>
                  </a:lnTo>
                  <a:lnTo>
                    <a:pt x="215843" y="77205"/>
                  </a:lnTo>
                  <a:close/>
                  <a:moveTo>
                    <a:pt x="228975" y="77205"/>
                  </a:moveTo>
                  <a:lnTo>
                    <a:pt x="228975" y="83289"/>
                  </a:lnTo>
                  <a:lnTo>
                    <a:pt x="222569" y="83289"/>
                  </a:lnTo>
                  <a:lnTo>
                    <a:pt x="222569" y="77205"/>
                  </a:lnTo>
                  <a:close/>
                  <a:moveTo>
                    <a:pt x="235701" y="77205"/>
                  </a:moveTo>
                  <a:lnTo>
                    <a:pt x="235701" y="83289"/>
                  </a:lnTo>
                  <a:lnTo>
                    <a:pt x="229296" y="83289"/>
                  </a:lnTo>
                  <a:lnTo>
                    <a:pt x="229296" y="77205"/>
                  </a:lnTo>
                  <a:close/>
                  <a:moveTo>
                    <a:pt x="242428" y="77205"/>
                  </a:moveTo>
                  <a:lnTo>
                    <a:pt x="242428" y="83289"/>
                  </a:lnTo>
                  <a:lnTo>
                    <a:pt x="236040" y="83289"/>
                  </a:lnTo>
                  <a:lnTo>
                    <a:pt x="236040" y="77205"/>
                  </a:lnTo>
                  <a:close/>
                  <a:moveTo>
                    <a:pt x="249173" y="77205"/>
                  </a:moveTo>
                  <a:lnTo>
                    <a:pt x="249173" y="83289"/>
                  </a:lnTo>
                  <a:lnTo>
                    <a:pt x="242767" y="83289"/>
                  </a:lnTo>
                  <a:lnTo>
                    <a:pt x="242767" y="77205"/>
                  </a:lnTo>
                  <a:close/>
                  <a:moveTo>
                    <a:pt x="255899" y="77205"/>
                  </a:moveTo>
                  <a:lnTo>
                    <a:pt x="255899" y="83289"/>
                  </a:lnTo>
                  <a:lnTo>
                    <a:pt x="249512" y="83289"/>
                  </a:lnTo>
                  <a:lnTo>
                    <a:pt x="249512" y="77205"/>
                  </a:lnTo>
                  <a:close/>
                  <a:moveTo>
                    <a:pt x="262644" y="77205"/>
                  </a:moveTo>
                  <a:lnTo>
                    <a:pt x="262644" y="83289"/>
                  </a:lnTo>
                  <a:lnTo>
                    <a:pt x="256238" y="83289"/>
                  </a:lnTo>
                  <a:lnTo>
                    <a:pt x="256238" y="77205"/>
                  </a:lnTo>
                  <a:close/>
                  <a:moveTo>
                    <a:pt x="269370" y="77205"/>
                  </a:moveTo>
                  <a:lnTo>
                    <a:pt x="269370" y="83289"/>
                  </a:lnTo>
                  <a:lnTo>
                    <a:pt x="262983" y="83289"/>
                  </a:lnTo>
                  <a:lnTo>
                    <a:pt x="262983" y="77205"/>
                  </a:lnTo>
                  <a:close/>
                  <a:moveTo>
                    <a:pt x="276115" y="77205"/>
                  </a:moveTo>
                  <a:lnTo>
                    <a:pt x="276115" y="83289"/>
                  </a:lnTo>
                  <a:lnTo>
                    <a:pt x="269709" y="83289"/>
                  </a:lnTo>
                  <a:lnTo>
                    <a:pt x="269709" y="77205"/>
                  </a:lnTo>
                  <a:close/>
                  <a:moveTo>
                    <a:pt x="282842" y="77205"/>
                  </a:moveTo>
                  <a:lnTo>
                    <a:pt x="282842" y="83289"/>
                  </a:lnTo>
                  <a:lnTo>
                    <a:pt x="276436" y="83289"/>
                  </a:lnTo>
                  <a:lnTo>
                    <a:pt x="276436" y="77205"/>
                  </a:lnTo>
                  <a:close/>
                  <a:moveTo>
                    <a:pt x="6745" y="83611"/>
                  </a:moveTo>
                  <a:lnTo>
                    <a:pt x="6745" y="89695"/>
                  </a:lnTo>
                  <a:lnTo>
                    <a:pt x="339" y="89695"/>
                  </a:lnTo>
                  <a:lnTo>
                    <a:pt x="339" y="83611"/>
                  </a:lnTo>
                  <a:close/>
                  <a:moveTo>
                    <a:pt x="13471" y="83611"/>
                  </a:moveTo>
                  <a:lnTo>
                    <a:pt x="13471" y="89695"/>
                  </a:lnTo>
                  <a:lnTo>
                    <a:pt x="7066" y="89695"/>
                  </a:lnTo>
                  <a:lnTo>
                    <a:pt x="7066" y="83611"/>
                  </a:lnTo>
                  <a:close/>
                  <a:moveTo>
                    <a:pt x="20198" y="83611"/>
                  </a:moveTo>
                  <a:lnTo>
                    <a:pt x="20198" y="89695"/>
                  </a:lnTo>
                  <a:lnTo>
                    <a:pt x="13810" y="89695"/>
                  </a:lnTo>
                  <a:lnTo>
                    <a:pt x="13810" y="83611"/>
                  </a:lnTo>
                  <a:close/>
                  <a:moveTo>
                    <a:pt x="26942" y="83611"/>
                  </a:moveTo>
                  <a:lnTo>
                    <a:pt x="26942" y="89695"/>
                  </a:lnTo>
                  <a:lnTo>
                    <a:pt x="20537" y="89695"/>
                  </a:lnTo>
                  <a:lnTo>
                    <a:pt x="20537" y="83611"/>
                  </a:lnTo>
                  <a:close/>
                  <a:moveTo>
                    <a:pt x="33669" y="83611"/>
                  </a:moveTo>
                  <a:lnTo>
                    <a:pt x="33669" y="89695"/>
                  </a:lnTo>
                  <a:lnTo>
                    <a:pt x="27281" y="89695"/>
                  </a:lnTo>
                  <a:lnTo>
                    <a:pt x="27281" y="83611"/>
                  </a:lnTo>
                  <a:close/>
                  <a:moveTo>
                    <a:pt x="40414" y="83611"/>
                  </a:moveTo>
                  <a:lnTo>
                    <a:pt x="40414" y="89695"/>
                  </a:lnTo>
                  <a:lnTo>
                    <a:pt x="34008" y="89695"/>
                  </a:lnTo>
                  <a:lnTo>
                    <a:pt x="34008" y="83611"/>
                  </a:lnTo>
                  <a:close/>
                  <a:moveTo>
                    <a:pt x="47140" y="83611"/>
                  </a:moveTo>
                  <a:lnTo>
                    <a:pt x="47140" y="89695"/>
                  </a:lnTo>
                  <a:lnTo>
                    <a:pt x="40753" y="89695"/>
                  </a:lnTo>
                  <a:lnTo>
                    <a:pt x="40753" y="83611"/>
                  </a:lnTo>
                  <a:close/>
                  <a:moveTo>
                    <a:pt x="53885" y="83611"/>
                  </a:moveTo>
                  <a:lnTo>
                    <a:pt x="53885" y="89695"/>
                  </a:lnTo>
                  <a:lnTo>
                    <a:pt x="47479" y="89695"/>
                  </a:lnTo>
                  <a:lnTo>
                    <a:pt x="47479" y="83611"/>
                  </a:lnTo>
                  <a:close/>
                  <a:moveTo>
                    <a:pt x="60611" y="83611"/>
                  </a:moveTo>
                  <a:lnTo>
                    <a:pt x="60611" y="89695"/>
                  </a:lnTo>
                  <a:lnTo>
                    <a:pt x="54206" y="89695"/>
                  </a:lnTo>
                  <a:lnTo>
                    <a:pt x="54206" y="83611"/>
                  </a:lnTo>
                  <a:close/>
                  <a:moveTo>
                    <a:pt x="67338" y="83611"/>
                  </a:moveTo>
                  <a:lnTo>
                    <a:pt x="67338" y="89695"/>
                  </a:lnTo>
                  <a:lnTo>
                    <a:pt x="60950" y="89695"/>
                  </a:lnTo>
                  <a:lnTo>
                    <a:pt x="60950" y="83611"/>
                  </a:lnTo>
                  <a:close/>
                  <a:moveTo>
                    <a:pt x="74083" y="83611"/>
                  </a:moveTo>
                  <a:lnTo>
                    <a:pt x="74083" y="89695"/>
                  </a:lnTo>
                  <a:lnTo>
                    <a:pt x="67677" y="89695"/>
                  </a:lnTo>
                  <a:lnTo>
                    <a:pt x="67677" y="83611"/>
                  </a:lnTo>
                  <a:close/>
                  <a:moveTo>
                    <a:pt x="80809" y="83611"/>
                  </a:moveTo>
                  <a:lnTo>
                    <a:pt x="80809" y="89695"/>
                  </a:lnTo>
                  <a:lnTo>
                    <a:pt x="74422" y="89695"/>
                  </a:lnTo>
                  <a:lnTo>
                    <a:pt x="74422" y="83611"/>
                  </a:lnTo>
                  <a:close/>
                  <a:moveTo>
                    <a:pt x="87554" y="83611"/>
                  </a:moveTo>
                  <a:lnTo>
                    <a:pt x="87554" y="89695"/>
                  </a:lnTo>
                  <a:lnTo>
                    <a:pt x="81148" y="89695"/>
                  </a:lnTo>
                  <a:lnTo>
                    <a:pt x="81148" y="83611"/>
                  </a:lnTo>
                  <a:close/>
                  <a:moveTo>
                    <a:pt x="94281" y="83611"/>
                  </a:moveTo>
                  <a:lnTo>
                    <a:pt x="94281" y="89695"/>
                  </a:lnTo>
                  <a:lnTo>
                    <a:pt x="87893" y="89695"/>
                  </a:lnTo>
                  <a:lnTo>
                    <a:pt x="87893" y="83611"/>
                  </a:lnTo>
                  <a:close/>
                  <a:moveTo>
                    <a:pt x="101007" y="83611"/>
                  </a:moveTo>
                  <a:lnTo>
                    <a:pt x="101007" y="89695"/>
                  </a:lnTo>
                  <a:lnTo>
                    <a:pt x="94620" y="89695"/>
                  </a:lnTo>
                  <a:lnTo>
                    <a:pt x="94620" y="83611"/>
                  </a:lnTo>
                  <a:close/>
                  <a:moveTo>
                    <a:pt x="107752" y="83611"/>
                  </a:moveTo>
                  <a:lnTo>
                    <a:pt x="107752" y="89695"/>
                  </a:lnTo>
                  <a:lnTo>
                    <a:pt x="101346" y="89695"/>
                  </a:lnTo>
                  <a:lnTo>
                    <a:pt x="101346" y="83611"/>
                  </a:lnTo>
                  <a:close/>
                  <a:moveTo>
                    <a:pt x="114478" y="83611"/>
                  </a:moveTo>
                  <a:lnTo>
                    <a:pt x="114478" y="89695"/>
                  </a:lnTo>
                  <a:lnTo>
                    <a:pt x="108091" y="89695"/>
                  </a:lnTo>
                  <a:lnTo>
                    <a:pt x="108091" y="83611"/>
                  </a:lnTo>
                  <a:close/>
                  <a:moveTo>
                    <a:pt x="121223" y="83611"/>
                  </a:moveTo>
                  <a:lnTo>
                    <a:pt x="121223" y="89695"/>
                  </a:lnTo>
                  <a:lnTo>
                    <a:pt x="114817" y="89695"/>
                  </a:lnTo>
                  <a:lnTo>
                    <a:pt x="114817" y="83611"/>
                  </a:lnTo>
                  <a:close/>
                  <a:moveTo>
                    <a:pt x="127950" y="83611"/>
                  </a:moveTo>
                  <a:lnTo>
                    <a:pt x="127950" y="89695"/>
                  </a:lnTo>
                  <a:lnTo>
                    <a:pt x="121562" y="89695"/>
                  </a:lnTo>
                  <a:lnTo>
                    <a:pt x="121562" y="83611"/>
                  </a:lnTo>
                  <a:close/>
                  <a:moveTo>
                    <a:pt x="134694" y="83611"/>
                  </a:moveTo>
                  <a:lnTo>
                    <a:pt x="134694" y="89695"/>
                  </a:lnTo>
                  <a:lnTo>
                    <a:pt x="128289" y="89695"/>
                  </a:lnTo>
                  <a:lnTo>
                    <a:pt x="128289" y="83611"/>
                  </a:lnTo>
                  <a:close/>
                  <a:moveTo>
                    <a:pt x="141421" y="83611"/>
                  </a:moveTo>
                  <a:lnTo>
                    <a:pt x="141421" y="89695"/>
                  </a:lnTo>
                  <a:lnTo>
                    <a:pt x="135033" y="89695"/>
                  </a:lnTo>
                  <a:lnTo>
                    <a:pt x="135033" y="83611"/>
                  </a:lnTo>
                  <a:close/>
                  <a:moveTo>
                    <a:pt x="148148" y="83611"/>
                  </a:moveTo>
                  <a:lnTo>
                    <a:pt x="148148" y="89695"/>
                  </a:lnTo>
                  <a:lnTo>
                    <a:pt x="141760" y="89695"/>
                  </a:lnTo>
                  <a:lnTo>
                    <a:pt x="141760" y="83611"/>
                  </a:lnTo>
                  <a:close/>
                  <a:moveTo>
                    <a:pt x="154892" y="83611"/>
                  </a:moveTo>
                  <a:lnTo>
                    <a:pt x="154892" y="89695"/>
                  </a:lnTo>
                  <a:lnTo>
                    <a:pt x="148487" y="89695"/>
                  </a:lnTo>
                  <a:lnTo>
                    <a:pt x="148487" y="83611"/>
                  </a:lnTo>
                  <a:close/>
                  <a:moveTo>
                    <a:pt x="161619" y="83611"/>
                  </a:moveTo>
                  <a:lnTo>
                    <a:pt x="161619" y="89695"/>
                  </a:lnTo>
                  <a:lnTo>
                    <a:pt x="155231" y="89695"/>
                  </a:lnTo>
                  <a:lnTo>
                    <a:pt x="155231" y="83611"/>
                  </a:lnTo>
                  <a:close/>
                  <a:moveTo>
                    <a:pt x="168363" y="83611"/>
                  </a:moveTo>
                  <a:lnTo>
                    <a:pt x="168363" y="89695"/>
                  </a:lnTo>
                  <a:lnTo>
                    <a:pt x="161958" y="89695"/>
                  </a:lnTo>
                  <a:lnTo>
                    <a:pt x="161958" y="83611"/>
                  </a:lnTo>
                  <a:close/>
                  <a:moveTo>
                    <a:pt x="175090" y="83611"/>
                  </a:moveTo>
                  <a:lnTo>
                    <a:pt x="175090" y="89695"/>
                  </a:lnTo>
                  <a:lnTo>
                    <a:pt x="168702" y="89695"/>
                  </a:lnTo>
                  <a:lnTo>
                    <a:pt x="168702" y="83611"/>
                  </a:lnTo>
                  <a:close/>
                  <a:moveTo>
                    <a:pt x="181834" y="83611"/>
                  </a:moveTo>
                  <a:lnTo>
                    <a:pt x="181834" y="89695"/>
                  </a:lnTo>
                  <a:lnTo>
                    <a:pt x="175429" y="89695"/>
                  </a:lnTo>
                  <a:lnTo>
                    <a:pt x="175429" y="83611"/>
                  </a:lnTo>
                  <a:close/>
                  <a:moveTo>
                    <a:pt x="188561" y="83611"/>
                  </a:moveTo>
                  <a:lnTo>
                    <a:pt x="188561" y="89695"/>
                  </a:lnTo>
                  <a:lnTo>
                    <a:pt x="182173" y="89695"/>
                  </a:lnTo>
                  <a:lnTo>
                    <a:pt x="182173" y="83611"/>
                  </a:lnTo>
                  <a:close/>
                  <a:moveTo>
                    <a:pt x="195288" y="83611"/>
                  </a:moveTo>
                  <a:lnTo>
                    <a:pt x="195288" y="89695"/>
                  </a:lnTo>
                  <a:lnTo>
                    <a:pt x="188900" y="89695"/>
                  </a:lnTo>
                  <a:lnTo>
                    <a:pt x="188900" y="83611"/>
                  </a:lnTo>
                  <a:close/>
                  <a:moveTo>
                    <a:pt x="202032" y="83611"/>
                  </a:moveTo>
                  <a:lnTo>
                    <a:pt x="202032" y="89695"/>
                  </a:lnTo>
                  <a:lnTo>
                    <a:pt x="195627" y="89695"/>
                  </a:lnTo>
                  <a:lnTo>
                    <a:pt x="195627" y="83611"/>
                  </a:lnTo>
                  <a:close/>
                  <a:moveTo>
                    <a:pt x="208759" y="83611"/>
                  </a:moveTo>
                  <a:lnTo>
                    <a:pt x="208759" y="89695"/>
                  </a:lnTo>
                  <a:lnTo>
                    <a:pt x="202371" y="89695"/>
                  </a:lnTo>
                  <a:lnTo>
                    <a:pt x="202371" y="83611"/>
                  </a:lnTo>
                  <a:close/>
                  <a:moveTo>
                    <a:pt x="215504" y="83611"/>
                  </a:moveTo>
                  <a:lnTo>
                    <a:pt x="215504" y="89695"/>
                  </a:lnTo>
                  <a:lnTo>
                    <a:pt x="209098" y="89695"/>
                  </a:lnTo>
                  <a:lnTo>
                    <a:pt x="209098" y="83611"/>
                  </a:lnTo>
                  <a:close/>
                  <a:moveTo>
                    <a:pt x="222230" y="83611"/>
                  </a:moveTo>
                  <a:lnTo>
                    <a:pt x="222230" y="89695"/>
                  </a:lnTo>
                  <a:lnTo>
                    <a:pt x="215843" y="89695"/>
                  </a:lnTo>
                  <a:lnTo>
                    <a:pt x="215843" y="83611"/>
                  </a:lnTo>
                  <a:close/>
                  <a:moveTo>
                    <a:pt x="228975" y="83611"/>
                  </a:moveTo>
                  <a:lnTo>
                    <a:pt x="228975" y="89695"/>
                  </a:lnTo>
                  <a:lnTo>
                    <a:pt x="222569" y="89695"/>
                  </a:lnTo>
                  <a:lnTo>
                    <a:pt x="222569" y="83611"/>
                  </a:lnTo>
                  <a:close/>
                  <a:moveTo>
                    <a:pt x="235701" y="83611"/>
                  </a:moveTo>
                  <a:lnTo>
                    <a:pt x="235701" y="89695"/>
                  </a:lnTo>
                  <a:lnTo>
                    <a:pt x="229296" y="89695"/>
                  </a:lnTo>
                  <a:lnTo>
                    <a:pt x="229296" y="83611"/>
                  </a:lnTo>
                  <a:close/>
                  <a:moveTo>
                    <a:pt x="242428" y="83611"/>
                  </a:moveTo>
                  <a:lnTo>
                    <a:pt x="242428" y="89695"/>
                  </a:lnTo>
                  <a:lnTo>
                    <a:pt x="236040" y="89695"/>
                  </a:lnTo>
                  <a:lnTo>
                    <a:pt x="236040" y="83611"/>
                  </a:lnTo>
                  <a:close/>
                  <a:moveTo>
                    <a:pt x="249173" y="83611"/>
                  </a:moveTo>
                  <a:lnTo>
                    <a:pt x="249173" y="89695"/>
                  </a:lnTo>
                  <a:lnTo>
                    <a:pt x="242767" y="89695"/>
                  </a:lnTo>
                  <a:lnTo>
                    <a:pt x="242767" y="83611"/>
                  </a:lnTo>
                  <a:close/>
                  <a:moveTo>
                    <a:pt x="255899" y="83611"/>
                  </a:moveTo>
                  <a:lnTo>
                    <a:pt x="255899" y="89695"/>
                  </a:lnTo>
                  <a:lnTo>
                    <a:pt x="249512" y="89695"/>
                  </a:lnTo>
                  <a:lnTo>
                    <a:pt x="249512" y="83611"/>
                  </a:lnTo>
                  <a:close/>
                  <a:moveTo>
                    <a:pt x="262644" y="83611"/>
                  </a:moveTo>
                  <a:lnTo>
                    <a:pt x="262644" y="89695"/>
                  </a:lnTo>
                  <a:lnTo>
                    <a:pt x="256238" y="89695"/>
                  </a:lnTo>
                  <a:lnTo>
                    <a:pt x="256238" y="83611"/>
                  </a:lnTo>
                  <a:close/>
                  <a:moveTo>
                    <a:pt x="269370" y="83611"/>
                  </a:moveTo>
                  <a:lnTo>
                    <a:pt x="269370" y="89695"/>
                  </a:lnTo>
                  <a:lnTo>
                    <a:pt x="262983" y="89695"/>
                  </a:lnTo>
                  <a:lnTo>
                    <a:pt x="262983" y="83611"/>
                  </a:lnTo>
                  <a:close/>
                  <a:moveTo>
                    <a:pt x="276115" y="83611"/>
                  </a:moveTo>
                  <a:lnTo>
                    <a:pt x="276115" y="89695"/>
                  </a:lnTo>
                  <a:lnTo>
                    <a:pt x="269709" y="89695"/>
                  </a:lnTo>
                  <a:lnTo>
                    <a:pt x="269709" y="83611"/>
                  </a:lnTo>
                  <a:close/>
                  <a:moveTo>
                    <a:pt x="282842" y="83611"/>
                  </a:moveTo>
                  <a:lnTo>
                    <a:pt x="282842" y="89695"/>
                  </a:lnTo>
                  <a:lnTo>
                    <a:pt x="276436" y="89695"/>
                  </a:lnTo>
                  <a:lnTo>
                    <a:pt x="276436" y="83611"/>
                  </a:lnTo>
                  <a:close/>
                  <a:moveTo>
                    <a:pt x="6745" y="90016"/>
                  </a:moveTo>
                  <a:lnTo>
                    <a:pt x="6745" y="96100"/>
                  </a:lnTo>
                  <a:lnTo>
                    <a:pt x="339" y="96100"/>
                  </a:lnTo>
                  <a:lnTo>
                    <a:pt x="339" y="90016"/>
                  </a:lnTo>
                  <a:close/>
                  <a:moveTo>
                    <a:pt x="13471" y="90016"/>
                  </a:moveTo>
                  <a:lnTo>
                    <a:pt x="13471" y="96100"/>
                  </a:lnTo>
                  <a:lnTo>
                    <a:pt x="7066" y="96100"/>
                  </a:lnTo>
                  <a:lnTo>
                    <a:pt x="7066" y="90016"/>
                  </a:lnTo>
                  <a:close/>
                  <a:moveTo>
                    <a:pt x="20198" y="90016"/>
                  </a:moveTo>
                  <a:lnTo>
                    <a:pt x="20198" y="96100"/>
                  </a:lnTo>
                  <a:lnTo>
                    <a:pt x="13810" y="96100"/>
                  </a:lnTo>
                  <a:lnTo>
                    <a:pt x="13810" y="90016"/>
                  </a:lnTo>
                  <a:close/>
                  <a:moveTo>
                    <a:pt x="26942" y="90016"/>
                  </a:moveTo>
                  <a:lnTo>
                    <a:pt x="26942" y="96100"/>
                  </a:lnTo>
                  <a:lnTo>
                    <a:pt x="20537" y="96100"/>
                  </a:lnTo>
                  <a:lnTo>
                    <a:pt x="20537" y="90016"/>
                  </a:lnTo>
                  <a:close/>
                  <a:moveTo>
                    <a:pt x="33669" y="90016"/>
                  </a:moveTo>
                  <a:lnTo>
                    <a:pt x="33669" y="96100"/>
                  </a:lnTo>
                  <a:lnTo>
                    <a:pt x="27281" y="96100"/>
                  </a:lnTo>
                  <a:lnTo>
                    <a:pt x="27281" y="90016"/>
                  </a:lnTo>
                  <a:close/>
                  <a:moveTo>
                    <a:pt x="40414" y="90016"/>
                  </a:moveTo>
                  <a:lnTo>
                    <a:pt x="40414" y="96100"/>
                  </a:lnTo>
                  <a:lnTo>
                    <a:pt x="34008" y="96100"/>
                  </a:lnTo>
                  <a:lnTo>
                    <a:pt x="34008" y="90016"/>
                  </a:lnTo>
                  <a:close/>
                  <a:moveTo>
                    <a:pt x="47140" y="90016"/>
                  </a:moveTo>
                  <a:lnTo>
                    <a:pt x="47140" y="96100"/>
                  </a:lnTo>
                  <a:lnTo>
                    <a:pt x="40753" y="96100"/>
                  </a:lnTo>
                  <a:lnTo>
                    <a:pt x="40753" y="90016"/>
                  </a:lnTo>
                  <a:close/>
                  <a:moveTo>
                    <a:pt x="53885" y="90016"/>
                  </a:moveTo>
                  <a:lnTo>
                    <a:pt x="53885" y="96100"/>
                  </a:lnTo>
                  <a:lnTo>
                    <a:pt x="47479" y="96100"/>
                  </a:lnTo>
                  <a:lnTo>
                    <a:pt x="47479" y="90016"/>
                  </a:lnTo>
                  <a:close/>
                  <a:moveTo>
                    <a:pt x="60611" y="90016"/>
                  </a:moveTo>
                  <a:lnTo>
                    <a:pt x="60611" y="96100"/>
                  </a:lnTo>
                  <a:lnTo>
                    <a:pt x="54206" y="96100"/>
                  </a:lnTo>
                  <a:lnTo>
                    <a:pt x="54206" y="90016"/>
                  </a:lnTo>
                  <a:close/>
                  <a:moveTo>
                    <a:pt x="67338" y="90016"/>
                  </a:moveTo>
                  <a:lnTo>
                    <a:pt x="67338" y="96100"/>
                  </a:lnTo>
                  <a:lnTo>
                    <a:pt x="60950" y="96100"/>
                  </a:lnTo>
                  <a:lnTo>
                    <a:pt x="60950" y="90016"/>
                  </a:lnTo>
                  <a:close/>
                  <a:moveTo>
                    <a:pt x="74083" y="90016"/>
                  </a:moveTo>
                  <a:lnTo>
                    <a:pt x="74083" y="96100"/>
                  </a:lnTo>
                  <a:lnTo>
                    <a:pt x="67677" y="96100"/>
                  </a:lnTo>
                  <a:lnTo>
                    <a:pt x="67677" y="90016"/>
                  </a:lnTo>
                  <a:close/>
                  <a:moveTo>
                    <a:pt x="80809" y="90016"/>
                  </a:moveTo>
                  <a:lnTo>
                    <a:pt x="80809" y="96100"/>
                  </a:lnTo>
                  <a:lnTo>
                    <a:pt x="74422" y="96100"/>
                  </a:lnTo>
                  <a:lnTo>
                    <a:pt x="74422" y="90016"/>
                  </a:lnTo>
                  <a:close/>
                  <a:moveTo>
                    <a:pt x="87554" y="90016"/>
                  </a:moveTo>
                  <a:lnTo>
                    <a:pt x="87554" y="96100"/>
                  </a:lnTo>
                  <a:lnTo>
                    <a:pt x="81148" y="96100"/>
                  </a:lnTo>
                  <a:lnTo>
                    <a:pt x="81148" y="90016"/>
                  </a:lnTo>
                  <a:close/>
                  <a:moveTo>
                    <a:pt x="94281" y="90016"/>
                  </a:moveTo>
                  <a:lnTo>
                    <a:pt x="94281" y="96100"/>
                  </a:lnTo>
                  <a:lnTo>
                    <a:pt x="87893" y="96100"/>
                  </a:lnTo>
                  <a:lnTo>
                    <a:pt x="87893" y="90016"/>
                  </a:lnTo>
                  <a:close/>
                  <a:moveTo>
                    <a:pt x="101007" y="90016"/>
                  </a:moveTo>
                  <a:lnTo>
                    <a:pt x="101007" y="96100"/>
                  </a:lnTo>
                  <a:lnTo>
                    <a:pt x="94620" y="96100"/>
                  </a:lnTo>
                  <a:lnTo>
                    <a:pt x="94620" y="90016"/>
                  </a:lnTo>
                  <a:close/>
                  <a:moveTo>
                    <a:pt x="107752" y="90016"/>
                  </a:moveTo>
                  <a:lnTo>
                    <a:pt x="107752" y="96100"/>
                  </a:lnTo>
                  <a:lnTo>
                    <a:pt x="101346" y="96100"/>
                  </a:lnTo>
                  <a:lnTo>
                    <a:pt x="101346" y="90016"/>
                  </a:lnTo>
                  <a:close/>
                  <a:moveTo>
                    <a:pt x="114478" y="90016"/>
                  </a:moveTo>
                  <a:lnTo>
                    <a:pt x="114478" y="96100"/>
                  </a:lnTo>
                  <a:lnTo>
                    <a:pt x="108091" y="96100"/>
                  </a:lnTo>
                  <a:lnTo>
                    <a:pt x="108091" y="90016"/>
                  </a:lnTo>
                  <a:close/>
                  <a:moveTo>
                    <a:pt x="121223" y="90016"/>
                  </a:moveTo>
                  <a:lnTo>
                    <a:pt x="121223" y="96100"/>
                  </a:lnTo>
                  <a:lnTo>
                    <a:pt x="114817" y="96100"/>
                  </a:lnTo>
                  <a:lnTo>
                    <a:pt x="114817" y="90016"/>
                  </a:lnTo>
                  <a:close/>
                  <a:moveTo>
                    <a:pt x="127950" y="90016"/>
                  </a:moveTo>
                  <a:lnTo>
                    <a:pt x="127950" y="96100"/>
                  </a:lnTo>
                  <a:lnTo>
                    <a:pt x="121562" y="96100"/>
                  </a:lnTo>
                  <a:lnTo>
                    <a:pt x="121562" y="90016"/>
                  </a:lnTo>
                  <a:close/>
                  <a:moveTo>
                    <a:pt x="134694" y="90016"/>
                  </a:moveTo>
                  <a:lnTo>
                    <a:pt x="134694" y="96100"/>
                  </a:lnTo>
                  <a:lnTo>
                    <a:pt x="128289" y="96100"/>
                  </a:lnTo>
                  <a:lnTo>
                    <a:pt x="128289" y="90016"/>
                  </a:lnTo>
                  <a:close/>
                  <a:moveTo>
                    <a:pt x="141421" y="90016"/>
                  </a:moveTo>
                  <a:lnTo>
                    <a:pt x="141421" y="96100"/>
                  </a:lnTo>
                  <a:lnTo>
                    <a:pt x="135033" y="96100"/>
                  </a:lnTo>
                  <a:lnTo>
                    <a:pt x="135033" y="90016"/>
                  </a:lnTo>
                  <a:close/>
                  <a:moveTo>
                    <a:pt x="148148" y="90016"/>
                  </a:moveTo>
                  <a:lnTo>
                    <a:pt x="148148" y="96100"/>
                  </a:lnTo>
                  <a:lnTo>
                    <a:pt x="141760" y="96100"/>
                  </a:lnTo>
                  <a:lnTo>
                    <a:pt x="141760" y="90016"/>
                  </a:lnTo>
                  <a:close/>
                  <a:moveTo>
                    <a:pt x="154892" y="90016"/>
                  </a:moveTo>
                  <a:lnTo>
                    <a:pt x="154892" y="96100"/>
                  </a:lnTo>
                  <a:lnTo>
                    <a:pt x="148487" y="96100"/>
                  </a:lnTo>
                  <a:lnTo>
                    <a:pt x="148487" y="90016"/>
                  </a:lnTo>
                  <a:close/>
                  <a:moveTo>
                    <a:pt x="161619" y="90016"/>
                  </a:moveTo>
                  <a:lnTo>
                    <a:pt x="161619" y="96100"/>
                  </a:lnTo>
                  <a:lnTo>
                    <a:pt x="155231" y="96100"/>
                  </a:lnTo>
                  <a:lnTo>
                    <a:pt x="155231" y="90016"/>
                  </a:lnTo>
                  <a:close/>
                  <a:moveTo>
                    <a:pt x="168363" y="90016"/>
                  </a:moveTo>
                  <a:lnTo>
                    <a:pt x="168363" y="96100"/>
                  </a:lnTo>
                  <a:lnTo>
                    <a:pt x="161958" y="96100"/>
                  </a:lnTo>
                  <a:lnTo>
                    <a:pt x="161958" y="90016"/>
                  </a:lnTo>
                  <a:close/>
                  <a:moveTo>
                    <a:pt x="175090" y="90016"/>
                  </a:moveTo>
                  <a:lnTo>
                    <a:pt x="175090" y="96100"/>
                  </a:lnTo>
                  <a:lnTo>
                    <a:pt x="168702" y="96100"/>
                  </a:lnTo>
                  <a:lnTo>
                    <a:pt x="168702" y="90016"/>
                  </a:lnTo>
                  <a:close/>
                  <a:moveTo>
                    <a:pt x="181834" y="90016"/>
                  </a:moveTo>
                  <a:lnTo>
                    <a:pt x="181834" y="96100"/>
                  </a:lnTo>
                  <a:lnTo>
                    <a:pt x="175429" y="96100"/>
                  </a:lnTo>
                  <a:lnTo>
                    <a:pt x="175429" y="90016"/>
                  </a:lnTo>
                  <a:close/>
                  <a:moveTo>
                    <a:pt x="188561" y="90016"/>
                  </a:moveTo>
                  <a:lnTo>
                    <a:pt x="188561" y="96100"/>
                  </a:lnTo>
                  <a:lnTo>
                    <a:pt x="182173" y="96100"/>
                  </a:lnTo>
                  <a:lnTo>
                    <a:pt x="182173" y="90016"/>
                  </a:lnTo>
                  <a:close/>
                  <a:moveTo>
                    <a:pt x="195288" y="90016"/>
                  </a:moveTo>
                  <a:lnTo>
                    <a:pt x="195288" y="96100"/>
                  </a:lnTo>
                  <a:lnTo>
                    <a:pt x="188900" y="96100"/>
                  </a:lnTo>
                  <a:lnTo>
                    <a:pt x="188900" y="90016"/>
                  </a:lnTo>
                  <a:close/>
                  <a:moveTo>
                    <a:pt x="202032" y="90016"/>
                  </a:moveTo>
                  <a:lnTo>
                    <a:pt x="202032" y="96100"/>
                  </a:lnTo>
                  <a:lnTo>
                    <a:pt x="195627" y="96100"/>
                  </a:lnTo>
                  <a:lnTo>
                    <a:pt x="195627" y="90016"/>
                  </a:lnTo>
                  <a:close/>
                  <a:moveTo>
                    <a:pt x="208759" y="90016"/>
                  </a:moveTo>
                  <a:lnTo>
                    <a:pt x="208759" y="96100"/>
                  </a:lnTo>
                  <a:lnTo>
                    <a:pt x="202371" y="96100"/>
                  </a:lnTo>
                  <a:lnTo>
                    <a:pt x="202371" y="90016"/>
                  </a:lnTo>
                  <a:close/>
                  <a:moveTo>
                    <a:pt x="215504" y="90016"/>
                  </a:moveTo>
                  <a:lnTo>
                    <a:pt x="215504" y="96100"/>
                  </a:lnTo>
                  <a:lnTo>
                    <a:pt x="209098" y="96100"/>
                  </a:lnTo>
                  <a:lnTo>
                    <a:pt x="209098" y="90016"/>
                  </a:lnTo>
                  <a:close/>
                  <a:moveTo>
                    <a:pt x="222230" y="90016"/>
                  </a:moveTo>
                  <a:lnTo>
                    <a:pt x="222230" y="96100"/>
                  </a:lnTo>
                  <a:lnTo>
                    <a:pt x="215843" y="96100"/>
                  </a:lnTo>
                  <a:lnTo>
                    <a:pt x="215843" y="90016"/>
                  </a:lnTo>
                  <a:close/>
                  <a:moveTo>
                    <a:pt x="228975" y="90016"/>
                  </a:moveTo>
                  <a:lnTo>
                    <a:pt x="228975" y="96100"/>
                  </a:lnTo>
                  <a:lnTo>
                    <a:pt x="222569" y="96100"/>
                  </a:lnTo>
                  <a:lnTo>
                    <a:pt x="222569" y="90016"/>
                  </a:lnTo>
                  <a:close/>
                  <a:moveTo>
                    <a:pt x="235701" y="90016"/>
                  </a:moveTo>
                  <a:lnTo>
                    <a:pt x="235701" y="96100"/>
                  </a:lnTo>
                  <a:lnTo>
                    <a:pt x="229296" y="96100"/>
                  </a:lnTo>
                  <a:lnTo>
                    <a:pt x="229296" y="90016"/>
                  </a:lnTo>
                  <a:close/>
                  <a:moveTo>
                    <a:pt x="242428" y="90016"/>
                  </a:moveTo>
                  <a:lnTo>
                    <a:pt x="242428" y="96100"/>
                  </a:lnTo>
                  <a:lnTo>
                    <a:pt x="236040" y="96100"/>
                  </a:lnTo>
                  <a:lnTo>
                    <a:pt x="236040" y="90016"/>
                  </a:lnTo>
                  <a:close/>
                  <a:moveTo>
                    <a:pt x="249173" y="90016"/>
                  </a:moveTo>
                  <a:lnTo>
                    <a:pt x="249173" y="96100"/>
                  </a:lnTo>
                  <a:lnTo>
                    <a:pt x="242767" y="96100"/>
                  </a:lnTo>
                  <a:lnTo>
                    <a:pt x="242767" y="90016"/>
                  </a:lnTo>
                  <a:close/>
                  <a:moveTo>
                    <a:pt x="255899" y="90016"/>
                  </a:moveTo>
                  <a:lnTo>
                    <a:pt x="255899" y="96100"/>
                  </a:lnTo>
                  <a:lnTo>
                    <a:pt x="249512" y="96100"/>
                  </a:lnTo>
                  <a:lnTo>
                    <a:pt x="249512" y="90016"/>
                  </a:lnTo>
                  <a:close/>
                  <a:moveTo>
                    <a:pt x="262644" y="90016"/>
                  </a:moveTo>
                  <a:lnTo>
                    <a:pt x="262644" y="96100"/>
                  </a:lnTo>
                  <a:lnTo>
                    <a:pt x="256238" y="96100"/>
                  </a:lnTo>
                  <a:lnTo>
                    <a:pt x="256238" y="90016"/>
                  </a:lnTo>
                  <a:close/>
                  <a:moveTo>
                    <a:pt x="269370" y="90016"/>
                  </a:moveTo>
                  <a:lnTo>
                    <a:pt x="269370" y="96100"/>
                  </a:lnTo>
                  <a:lnTo>
                    <a:pt x="262983" y="96100"/>
                  </a:lnTo>
                  <a:lnTo>
                    <a:pt x="262983" y="90016"/>
                  </a:lnTo>
                  <a:close/>
                  <a:moveTo>
                    <a:pt x="276115" y="90016"/>
                  </a:moveTo>
                  <a:lnTo>
                    <a:pt x="276115" y="96100"/>
                  </a:lnTo>
                  <a:lnTo>
                    <a:pt x="269709" y="96100"/>
                  </a:lnTo>
                  <a:lnTo>
                    <a:pt x="269709" y="90016"/>
                  </a:lnTo>
                  <a:close/>
                  <a:moveTo>
                    <a:pt x="282842" y="90016"/>
                  </a:moveTo>
                  <a:lnTo>
                    <a:pt x="282842" y="96100"/>
                  </a:lnTo>
                  <a:lnTo>
                    <a:pt x="276436" y="96100"/>
                  </a:lnTo>
                  <a:lnTo>
                    <a:pt x="276436" y="90016"/>
                  </a:lnTo>
                  <a:close/>
                  <a:moveTo>
                    <a:pt x="6745" y="96422"/>
                  </a:moveTo>
                  <a:lnTo>
                    <a:pt x="6745" y="102524"/>
                  </a:lnTo>
                  <a:lnTo>
                    <a:pt x="339" y="102524"/>
                  </a:lnTo>
                  <a:lnTo>
                    <a:pt x="339" y="96422"/>
                  </a:lnTo>
                  <a:close/>
                  <a:moveTo>
                    <a:pt x="13471" y="96422"/>
                  </a:moveTo>
                  <a:lnTo>
                    <a:pt x="13471" y="102524"/>
                  </a:lnTo>
                  <a:lnTo>
                    <a:pt x="7066" y="102524"/>
                  </a:lnTo>
                  <a:lnTo>
                    <a:pt x="7066" y="96422"/>
                  </a:lnTo>
                  <a:close/>
                  <a:moveTo>
                    <a:pt x="20198" y="96422"/>
                  </a:moveTo>
                  <a:lnTo>
                    <a:pt x="20198" y="102524"/>
                  </a:lnTo>
                  <a:lnTo>
                    <a:pt x="13810" y="102524"/>
                  </a:lnTo>
                  <a:lnTo>
                    <a:pt x="13810" y="96422"/>
                  </a:lnTo>
                  <a:close/>
                  <a:moveTo>
                    <a:pt x="26942" y="96422"/>
                  </a:moveTo>
                  <a:lnTo>
                    <a:pt x="26942" y="102524"/>
                  </a:lnTo>
                  <a:lnTo>
                    <a:pt x="20537" y="102524"/>
                  </a:lnTo>
                  <a:lnTo>
                    <a:pt x="20537" y="96422"/>
                  </a:lnTo>
                  <a:close/>
                  <a:moveTo>
                    <a:pt x="33669" y="96422"/>
                  </a:moveTo>
                  <a:lnTo>
                    <a:pt x="33669" y="102524"/>
                  </a:lnTo>
                  <a:lnTo>
                    <a:pt x="27281" y="102524"/>
                  </a:lnTo>
                  <a:lnTo>
                    <a:pt x="27281" y="96422"/>
                  </a:lnTo>
                  <a:close/>
                  <a:moveTo>
                    <a:pt x="40414" y="96422"/>
                  </a:moveTo>
                  <a:lnTo>
                    <a:pt x="40414" y="102524"/>
                  </a:lnTo>
                  <a:lnTo>
                    <a:pt x="34008" y="102524"/>
                  </a:lnTo>
                  <a:lnTo>
                    <a:pt x="34008" y="96422"/>
                  </a:lnTo>
                  <a:close/>
                  <a:moveTo>
                    <a:pt x="47140" y="96422"/>
                  </a:moveTo>
                  <a:lnTo>
                    <a:pt x="47140" y="102524"/>
                  </a:lnTo>
                  <a:lnTo>
                    <a:pt x="40753" y="102524"/>
                  </a:lnTo>
                  <a:lnTo>
                    <a:pt x="40753" y="96422"/>
                  </a:lnTo>
                  <a:close/>
                  <a:moveTo>
                    <a:pt x="53885" y="96422"/>
                  </a:moveTo>
                  <a:lnTo>
                    <a:pt x="53885" y="102524"/>
                  </a:lnTo>
                  <a:lnTo>
                    <a:pt x="47479" y="102524"/>
                  </a:lnTo>
                  <a:lnTo>
                    <a:pt x="47479" y="96422"/>
                  </a:lnTo>
                  <a:close/>
                  <a:moveTo>
                    <a:pt x="60611" y="96422"/>
                  </a:moveTo>
                  <a:lnTo>
                    <a:pt x="60611" y="102524"/>
                  </a:lnTo>
                  <a:lnTo>
                    <a:pt x="54206" y="102524"/>
                  </a:lnTo>
                  <a:lnTo>
                    <a:pt x="54206" y="96422"/>
                  </a:lnTo>
                  <a:close/>
                  <a:moveTo>
                    <a:pt x="67338" y="96422"/>
                  </a:moveTo>
                  <a:lnTo>
                    <a:pt x="67338" y="102524"/>
                  </a:lnTo>
                  <a:lnTo>
                    <a:pt x="60950" y="102524"/>
                  </a:lnTo>
                  <a:lnTo>
                    <a:pt x="60950" y="96422"/>
                  </a:lnTo>
                  <a:close/>
                  <a:moveTo>
                    <a:pt x="74083" y="96422"/>
                  </a:moveTo>
                  <a:lnTo>
                    <a:pt x="74083" y="102524"/>
                  </a:lnTo>
                  <a:lnTo>
                    <a:pt x="67677" y="102524"/>
                  </a:lnTo>
                  <a:lnTo>
                    <a:pt x="67677" y="96422"/>
                  </a:lnTo>
                  <a:close/>
                  <a:moveTo>
                    <a:pt x="80809" y="96422"/>
                  </a:moveTo>
                  <a:lnTo>
                    <a:pt x="80809" y="102524"/>
                  </a:lnTo>
                  <a:lnTo>
                    <a:pt x="74422" y="102524"/>
                  </a:lnTo>
                  <a:lnTo>
                    <a:pt x="74422" y="96422"/>
                  </a:lnTo>
                  <a:close/>
                  <a:moveTo>
                    <a:pt x="87554" y="96422"/>
                  </a:moveTo>
                  <a:lnTo>
                    <a:pt x="87554" y="102524"/>
                  </a:lnTo>
                  <a:lnTo>
                    <a:pt x="81148" y="102524"/>
                  </a:lnTo>
                  <a:lnTo>
                    <a:pt x="81148" y="96422"/>
                  </a:lnTo>
                  <a:close/>
                  <a:moveTo>
                    <a:pt x="94281" y="96422"/>
                  </a:moveTo>
                  <a:lnTo>
                    <a:pt x="94281" y="102524"/>
                  </a:lnTo>
                  <a:lnTo>
                    <a:pt x="87893" y="102524"/>
                  </a:lnTo>
                  <a:lnTo>
                    <a:pt x="87893" y="96422"/>
                  </a:lnTo>
                  <a:close/>
                  <a:moveTo>
                    <a:pt x="101007" y="96422"/>
                  </a:moveTo>
                  <a:lnTo>
                    <a:pt x="101007" y="102524"/>
                  </a:lnTo>
                  <a:lnTo>
                    <a:pt x="94620" y="102524"/>
                  </a:lnTo>
                  <a:lnTo>
                    <a:pt x="94620" y="96422"/>
                  </a:lnTo>
                  <a:close/>
                  <a:moveTo>
                    <a:pt x="107752" y="96422"/>
                  </a:moveTo>
                  <a:lnTo>
                    <a:pt x="107752" y="102524"/>
                  </a:lnTo>
                  <a:lnTo>
                    <a:pt x="101346" y="102524"/>
                  </a:lnTo>
                  <a:lnTo>
                    <a:pt x="101346" y="96422"/>
                  </a:lnTo>
                  <a:close/>
                  <a:moveTo>
                    <a:pt x="114478" y="96422"/>
                  </a:moveTo>
                  <a:lnTo>
                    <a:pt x="114478" y="102524"/>
                  </a:lnTo>
                  <a:lnTo>
                    <a:pt x="108091" y="102524"/>
                  </a:lnTo>
                  <a:lnTo>
                    <a:pt x="108091" y="96422"/>
                  </a:lnTo>
                  <a:close/>
                  <a:moveTo>
                    <a:pt x="121223" y="96422"/>
                  </a:moveTo>
                  <a:lnTo>
                    <a:pt x="121223" y="102524"/>
                  </a:lnTo>
                  <a:lnTo>
                    <a:pt x="114817" y="102524"/>
                  </a:lnTo>
                  <a:lnTo>
                    <a:pt x="114817" y="96422"/>
                  </a:lnTo>
                  <a:close/>
                  <a:moveTo>
                    <a:pt x="127950" y="96422"/>
                  </a:moveTo>
                  <a:lnTo>
                    <a:pt x="127950" y="102524"/>
                  </a:lnTo>
                  <a:lnTo>
                    <a:pt x="121562" y="102524"/>
                  </a:lnTo>
                  <a:lnTo>
                    <a:pt x="121562" y="96422"/>
                  </a:lnTo>
                  <a:close/>
                  <a:moveTo>
                    <a:pt x="134694" y="96422"/>
                  </a:moveTo>
                  <a:lnTo>
                    <a:pt x="134694" y="102524"/>
                  </a:lnTo>
                  <a:lnTo>
                    <a:pt x="128289" y="102524"/>
                  </a:lnTo>
                  <a:lnTo>
                    <a:pt x="128289" y="96422"/>
                  </a:lnTo>
                  <a:close/>
                  <a:moveTo>
                    <a:pt x="141421" y="96422"/>
                  </a:moveTo>
                  <a:lnTo>
                    <a:pt x="141421" y="102524"/>
                  </a:lnTo>
                  <a:lnTo>
                    <a:pt x="135033" y="102524"/>
                  </a:lnTo>
                  <a:lnTo>
                    <a:pt x="135033" y="96422"/>
                  </a:lnTo>
                  <a:close/>
                  <a:moveTo>
                    <a:pt x="148148" y="96422"/>
                  </a:moveTo>
                  <a:lnTo>
                    <a:pt x="148148" y="102524"/>
                  </a:lnTo>
                  <a:lnTo>
                    <a:pt x="141760" y="102524"/>
                  </a:lnTo>
                  <a:lnTo>
                    <a:pt x="141760" y="96422"/>
                  </a:lnTo>
                  <a:close/>
                  <a:moveTo>
                    <a:pt x="154892" y="96422"/>
                  </a:moveTo>
                  <a:lnTo>
                    <a:pt x="154892" y="102524"/>
                  </a:lnTo>
                  <a:lnTo>
                    <a:pt x="148487" y="102524"/>
                  </a:lnTo>
                  <a:lnTo>
                    <a:pt x="148487" y="96422"/>
                  </a:lnTo>
                  <a:close/>
                  <a:moveTo>
                    <a:pt x="161619" y="96422"/>
                  </a:moveTo>
                  <a:lnTo>
                    <a:pt x="161619" y="102524"/>
                  </a:lnTo>
                  <a:lnTo>
                    <a:pt x="155231" y="102524"/>
                  </a:lnTo>
                  <a:lnTo>
                    <a:pt x="155231" y="96422"/>
                  </a:lnTo>
                  <a:close/>
                  <a:moveTo>
                    <a:pt x="168363" y="96422"/>
                  </a:moveTo>
                  <a:lnTo>
                    <a:pt x="168363" y="102524"/>
                  </a:lnTo>
                  <a:lnTo>
                    <a:pt x="161958" y="102524"/>
                  </a:lnTo>
                  <a:lnTo>
                    <a:pt x="161958" y="96422"/>
                  </a:lnTo>
                  <a:close/>
                  <a:moveTo>
                    <a:pt x="175090" y="96422"/>
                  </a:moveTo>
                  <a:lnTo>
                    <a:pt x="175090" y="102524"/>
                  </a:lnTo>
                  <a:lnTo>
                    <a:pt x="168702" y="102524"/>
                  </a:lnTo>
                  <a:lnTo>
                    <a:pt x="168702" y="96422"/>
                  </a:lnTo>
                  <a:close/>
                  <a:moveTo>
                    <a:pt x="181834" y="96422"/>
                  </a:moveTo>
                  <a:lnTo>
                    <a:pt x="181834" y="102524"/>
                  </a:lnTo>
                  <a:lnTo>
                    <a:pt x="175429" y="102524"/>
                  </a:lnTo>
                  <a:lnTo>
                    <a:pt x="175429" y="96422"/>
                  </a:lnTo>
                  <a:close/>
                  <a:moveTo>
                    <a:pt x="188561" y="96422"/>
                  </a:moveTo>
                  <a:lnTo>
                    <a:pt x="188561" y="102524"/>
                  </a:lnTo>
                  <a:lnTo>
                    <a:pt x="182173" y="102524"/>
                  </a:lnTo>
                  <a:lnTo>
                    <a:pt x="182173" y="96422"/>
                  </a:lnTo>
                  <a:close/>
                  <a:moveTo>
                    <a:pt x="195288" y="96422"/>
                  </a:moveTo>
                  <a:lnTo>
                    <a:pt x="195288" y="102524"/>
                  </a:lnTo>
                  <a:lnTo>
                    <a:pt x="188900" y="102524"/>
                  </a:lnTo>
                  <a:lnTo>
                    <a:pt x="188900" y="96422"/>
                  </a:lnTo>
                  <a:close/>
                  <a:moveTo>
                    <a:pt x="202032" y="96422"/>
                  </a:moveTo>
                  <a:lnTo>
                    <a:pt x="202032" y="102524"/>
                  </a:lnTo>
                  <a:lnTo>
                    <a:pt x="195627" y="102524"/>
                  </a:lnTo>
                  <a:lnTo>
                    <a:pt x="195627" y="96422"/>
                  </a:lnTo>
                  <a:close/>
                  <a:moveTo>
                    <a:pt x="208759" y="96422"/>
                  </a:moveTo>
                  <a:lnTo>
                    <a:pt x="208759" y="102524"/>
                  </a:lnTo>
                  <a:lnTo>
                    <a:pt x="202371" y="102524"/>
                  </a:lnTo>
                  <a:lnTo>
                    <a:pt x="202371" y="96422"/>
                  </a:lnTo>
                  <a:close/>
                  <a:moveTo>
                    <a:pt x="215504" y="96422"/>
                  </a:moveTo>
                  <a:lnTo>
                    <a:pt x="215504" y="102524"/>
                  </a:lnTo>
                  <a:lnTo>
                    <a:pt x="209098" y="102524"/>
                  </a:lnTo>
                  <a:lnTo>
                    <a:pt x="209098" y="96422"/>
                  </a:lnTo>
                  <a:close/>
                  <a:moveTo>
                    <a:pt x="222230" y="96422"/>
                  </a:moveTo>
                  <a:lnTo>
                    <a:pt x="222230" y="102524"/>
                  </a:lnTo>
                  <a:lnTo>
                    <a:pt x="215843" y="102524"/>
                  </a:lnTo>
                  <a:lnTo>
                    <a:pt x="215843" y="96422"/>
                  </a:lnTo>
                  <a:close/>
                  <a:moveTo>
                    <a:pt x="228975" y="96422"/>
                  </a:moveTo>
                  <a:lnTo>
                    <a:pt x="228975" y="102524"/>
                  </a:lnTo>
                  <a:lnTo>
                    <a:pt x="222569" y="102524"/>
                  </a:lnTo>
                  <a:lnTo>
                    <a:pt x="222569" y="96422"/>
                  </a:lnTo>
                  <a:close/>
                  <a:moveTo>
                    <a:pt x="235701" y="96422"/>
                  </a:moveTo>
                  <a:lnTo>
                    <a:pt x="235701" y="102524"/>
                  </a:lnTo>
                  <a:lnTo>
                    <a:pt x="229296" y="102524"/>
                  </a:lnTo>
                  <a:lnTo>
                    <a:pt x="229296" y="96422"/>
                  </a:lnTo>
                  <a:close/>
                  <a:moveTo>
                    <a:pt x="242428" y="96422"/>
                  </a:moveTo>
                  <a:lnTo>
                    <a:pt x="242428" y="102524"/>
                  </a:lnTo>
                  <a:lnTo>
                    <a:pt x="236040" y="102524"/>
                  </a:lnTo>
                  <a:lnTo>
                    <a:pt x="236040" y="96422"/>
                  </a:lnTo>
                  <a:close/>
                  <a:moveTo>
                    <a:pt x="249173" y="96422"/>
                  </a:moveTo>
                  <a:lnTo>
                    <a:pt x="249173" y="102524"/>
                  </a:lnTo>
                  <a:lnTo>
                    <a:pt x="242767" y="102524"/>
                  </a:lnTo>
                  <a:lnTo>
                    <a:pt x="242767" y="96422"/>
                  </a:lnTo>
                  <a:close/>
                  <a:moveTo>
                    <a:pt x="255899" y="96422"/>
                  </a:moveTo>
                  <a:lnTo>
                    <a:pt x="255899" y="102524"/>
                  </a:lnTo>
                  <a:lnTo>
                    <a:pt x="249512" y="102524"/>
                  </a:lnTo>
                  <a:lnTo>
                    <a:pt x="249512" y="96422"/>
                  </a:lnTo>
                  <a:close/>
                  <a:moveTo>
                    <a:pt x="262644" y="96422"/>
                  </a:moveTo>
                  <a:lnTo>
                    <a:pt x="262644" y="102524"/>
                  </a:lnTo>
                  <a:lnTo>
                    <a:pt x="256238" y="102524"/>
                  </a:lnTo>
                  <a:lnTo>
                    <a:pt x="256238" y="96422"/>
                  </a:lnTo>
                  <a:close/>
                  <a:moveTo>
                    <a:pt x="269370" y="96422"/>
                  </a:moveTo>
                  <a:lnTo>
                    <a:pt x="269370" y="102524"/>
                  </a:lnTo>
                  <a:lnTo>
                    <a:pt x="262983" y="102524"/>
                  </a:lnTo>
                  <a:lnTo>
                    <a:pt x="262983" y="96422"/>
                  </a:lnTo>
                  <a:close/>
                  <a:moveTo>
                    <a:pt x="276115" y="96422"/>
                  </a:moveTo>
                  <a:lnTo>
                    <a:pt x="276115" y="102524"/>
                  </a:lnTo>
                  <a:lnTo>
                    <a:pt x="269709" y="102524"/>
                  </a:lnTo>
                  <a:lnTo>
                    <a:pt x="269709" y="96422"/>
                  </a:lnTo>
                  <a:close/>
                  <a:moveTo>
                    <a:pt x="282842" y="96422"/>
                  </a:moveTo>
                  <a:lnTo>
                    <a:pt x="282842" y="102524"/>
                  </a:lnTo>
                  <a:lnTo>
                    <a:pt x="276436" y="102524"/>
                  </a:lnTo>
                  <a:lnTo>
                    <a:pt x="276436" y="96422"/>
                  </a:lnTo>
                  <a:close/>
                  <a:moveTo>
                    <a:pt x="6745" y="102827"/>
                  </a:moveTo>
                  <a:lnTo>
                    <a:pt x="6745" y="108929"/>
                  </a:lnTo>
                  <a:lnTo>
                    <a:pt x="339" y="108929"/>
                  </a:lnTo>
                  <a:lnTo>
                    <a:pt x="339" y="102827"/>
                  </a:lnTo>
                  <a:close/>
                  <a:moveTo>
                    <a:pt x="13471" y="102827"/>
                  </a:moveTo>
                  <a:lnTo>
                    <a:pt x="13471" y="108929"/>
                  </a:lnTo>
                  <a:lnTo>
                    <a:pt x="7066" y="108929"/>
                  </a:lnTo>
                  <a:lnTo>
                    <a:pt x="7066" y="102827"/>
                  </a:lnTo>
                  <a:close/>
                  <a:moveTo>
                    <a:pt x="20198" y="102827"/>
                  </a:moveTo>
                  <a:lnTo>
                    <a:pt x="20198" y="108929"/>
                  </a:lnTo>
                  <a:lnTo>
                    <a:pt x="13810" y="108929"/>
                  </a:lnTo>
                  <a:lnTo>
                    <a:pt x="13810" y="102827"/>
                  </a:lnTo>
                  <a:close/>
                  <a:moveTo>
                    <a:pt x="26942" y="102827"/>
                  </a:moveTo>
                  <a:lnTo>
                    <a:pt x="26942" y="108929"/>
                  </a:lnTo>
                  <a:lnTo>
                    <a:pt x="20537" y="108929"/>
                  </a:lnTo>
                  <a:lnTo>
                    <a:pt x="20537" y="102827"/>
                  </a:lnTo>
                  <a:close/>
                  <a:moveTo>
                    <a:pt x="33669" y="102827"/>
                  </a:moveTo>
                  <a:lnTo>
                    <a:pt x="33669" y="108929"/>
                  </a:lnTo>
                  <a:lnTo>
                    <a:pt x="27281" y="108929"/>
                  </a:lnTo>
                  <a:lnTo>
                    <a:pt x="27281" y="102827"/>
                  </a:lnTo>
                  <a:close/>
                  <a:moveTo>
                    <a:pt x="40414" y="102827"/>
                  </a:moveTo>
                  <a:lnTo>
                    <a:pt x="40414" y="108929"/>
                  </a:lnTo>
                  <a:lnTo>
                    <a:pt x="34008" y="108929"/>
                  </a:lnTo>
                  <a:lnTo>
                    <a:pt x="34008" y="102827"/>
                  </a:lnTo>
                  <a:close/>
                  <a:moveTo>
                    <a:pt x="47140" y="102827"/>
                  </a:moveTo>
                  <a:lnTo>
                    <a:pt x="47140" y="108929"/>
                  </a:lnTo>
                  <a:lnTo>
                    <a:pt x="40753" y="108929"/>
                  </a:lnTo>
                  <a:lnTo>
                    <a:pt x="40753" y="102827"/>
                  </a:lnTo>
                  <a:close/>
                  <a:moveTo>
                    <a:pt x="53885" y="102827"/>
                  </a:moveTo>
                  <a:lnTo>
                    <a:pt x="53885" y="108929"/>
                  </a:lnTo>
                  <a:lnTo>
                    <a:pt x="47479" y="108929"/>
                  </a:lnTo>
                  <a:lnTo>
                    <a:pt x="47479" y="102827"/>
                  </a:lnTo>
                  <a:close/>
                  <a:moveTo>
                    <a:pt x="60611" y="102827"/>
                  </a:moveTo>
                  <a:lnTo>
                    <a:pt x="60611" y="108929"/>
                  </a:lnTo>
                  <a:lnTo>
                    <a:pt x="54206" y="108929"/>
                  </a:lnTo>
                  <a:lnTo>
                    <a:pt x="54206" y="102827"/>
                  </a:lnTo>
                  <a:close/>
                  <a:moveTo>
                    <a:pt x="67338" y="102827"/>
                  </a:moveTo>
                  <a:lnTo>
                    <a:pt x="67338" y="108929"/>
                  </a:lnTo>
                  <a:lnTo>
                    <a:pt x="60950" y="108929"/>
                  </a:lnTo>
                  <a:lnTo>
                    <a:pt x="60950" y="102827"/>
                  </a:lnTo>
                  <a:close/>
                  <a:moveTo>
                    <a:pt x="74083" y="102827"/>
                  </a:moveTo>
                  <a:lnTo>
                    <a:pt x="74083" y="108929"/>
                  </a:lnTo>
                  <a:lnTo>
                    <a:pt x="67677" y="108929"/>
                  </a:lnTo>
                  <a:lnTo>
                    <a:pt x="67677" y="102827"/>
                  </a:lnTo>
                  <a:close/>
                  <a:moveTo>
                    <a:pt x="80809" y="102827"/>
                  </a:moveTo>
                  <a:lnTo>
                    <a:pt x="80809" y="108929"/>
                  </a:lnTo>
                  <a:lnTo>
                    <a:pt x="74422" y="108929"/>
                  </a:lnTo>
                  <a:lnTo>
                    <a:pt x="74422" y="102827"/>
                  </a:lnTo>
                  <a:close/>
                  <a:moveTo>
                    <a:pt x="87554" y="102827"/>
                  </a:moveTo>
                  <a:lnTo>
                    <a:pt x="87554" y="108929"/>
                  </a:lnTo>
                  <a:lnTo>
                    <a:pt x="81148" y="108929"/>
                  </a:lnTo>
                  <a:lnTo>
                    <a:pt x="81148" y="102827"/>
                  </a:lnTo>
                  <a:close/>
                  <a:moveTo>
                    <a:pt x="94281" y="102827"/>
                  </a:moveTo>
                  <a:lnTo>
                    <a:pt x="94281" y="108929"/>
                  </a:lnTo>
                  <a:lnTo>
                    <a:pt x="87893" y="108929"/>
                  </a:lnTo>
                  <a:lnTo>
                    <a:pt x="87893" y="102827"/>
                  </a:lnTo>
                  <a:close/>
                  <a:moveTo>
                    <a:pt x="101007" y="102827"/>
                  </a:moveTo>
                  <a:lnTo>
                    <a:pt x="101007" y="108929"/>
                  </a:lnTo>
                  <a:lnTo>
                    <a:pt x="94620" y="108929"/>
                  </a:lnTo>
                  <a:lnTo>
                    <a:pt x="94620" y="102827"/>
                  </a:lnTo>
                  <a:close/>
                  <a:moveTo>
                    <a:pt x="107752" y="102827"/>
                  </a:moveTo>
                  <a:lnTo>
                    <a:pt x="107752" y="108929"/>
                  </a:lnTo>
                  <a:lnTo>
                    <a:pt x="101346" y="108929"/>
                  </a:lnTo>
                  <a:lnTo>
                    <a:pt x="101346" y="102827"/>
                  </a:lnTo>
                  <a:close/>
                  <a:moveTo>
                    <a:pt x="114478" y="102827"/>
                  </a:moveTo>
                  <a:lnTo>
                    <a:pt x="114478" y="108929"/>
                  </a:lnTo>
                  <a:lnTo>
                    <a:pt x="108091" y="108929"/>
                  </a:lnTo>
                  <a:lnTo>
                    <a:pt x="108091" y="102827"/>
                  </a:lnTo>
                  <a:close/>
                  <a:moveTo>
                    <a:pt x="121223" y="102827"/>
                  </a:moveTo>
                  <a:lnTo>
                    <a:pt x="121223" y="108929"/>
                  </a:lnTo>
                  <a:lnTo>
                    <a:pt x="114817" y="108929"/>
                  </a:lnTo>
                  <a:lnTo>
                    <a:pt x="114817" y="102827"/>
                  </a:lnTo>
                  <a:close/>
                  <a:moveTo>
                    <a:pt x="127950" y="102827"/>
                  </a:moveTo>
                  <a:lnTo>
                    <a:pt x="127950" y="108929"/>
                  </a:lnTo>
                  <a:lnTo>
                    <a:pt x="121562" y="108929"/>
                  </a:lnTo>
                  <a:lnTo>
                    <a:pt x="121562" y="102827"/>
                  </a:lnTo>
                  <a:close/>
                  <a:moveTo>
                    <a:pt x="134694" y="102827"/>
                  </a:moveTo>
                  <a:lnTo>
                    <a:pt x="134694" y="108929"/>
                  </a:lnTo>
                  <a:lnTo>
                    <a:pt x="128289" y="108929"/>
                  </a:lnTo>
                  <a:lnTo>
                    <a:pt x="128289" y="102827"/>
                  </a:lnTo>
                  <a:close/>
                  <a:moveTo>
                    <a:pt x="141421" y="102827"/>
                  </a:moveTo>
                  <a:lnTo>
                    <a:pt x="141421" y="108929"/>
                  </a:lnTo>
                  <a:lnTo>
                    <a:pt x="135033" y="108929"/>
                  </a:lnTo>
                  <a:lnTo>
                    <a:pt x="135033" y="102827"/>
                  </a:lnTo>
                  <a:close/>
                  <a:moveTo>
                    <a:pt x="148148" y="102827"/>
                  </a:moveTo>
                  <a:lnTo>
                    <a:pt x="148148" y="108929"/>
                  </a:lnTo>
                  <a:lnTo>
                    <a:pt x="141760" y="108929"/>
                  </a:lnTo>
                  <a:lnTo>
                    <a:pt x="141760" y="102827"/>
                  </a:lnTo>
                  <a:close/>
                  <a:moveTo>
                    <a:pt x="154892" y="102827"/>
                  </a:moveTo>
                  <a:lnTo>
                    <a:pt x="154892" y="108929"/>
                  </a:lnTo>
                  <a:lnTo>
                    <a:pt x="148487" y="108929"/>
                  </a:lnTo>
                  <a:lnTo>
                    <a:pt x="148487" y="102827"/>
                  </a:lnTo>
                  <a:close/>
                  <a:moveTo>
                    <a:pt x="161619" y="102827"/>
                  </a:moveTo>
                  <a:lnTo>
                    <a:pt x="161619" y="108929"/>
                  </a:lnTo>
                  <a:lnTo>
                    <a:pt x="155231" y="108929"/>
                  </a:lnTo>
                  <a:lnTo>
                    <a:pt x="155231" y="102827"/>
                  </a:lnTo>
                  <a:close/>
                  <a:moveTo>
                    <a:pt x="168363" y="102827"/>
                  </a:moveTo>
                  <a:lnTo>
                    <a:pt x="168363" y="108929"/>
                  </a:lnTo>
                  <a:lnTo>
                    <a:pt x="161958" y="108929"/>
                  </a:lnTo>
                  <a:lnTo>
                    <a:pt x="161958" y="102827"/>
                  </a:lnTo>
                  <a:close/>
                  <a:moveTo>
                    <a:pt x="175090" y="102827"/>
                  </a:moveTo>
                  <a:lnTo>
                    <a:pt x="175090" y="108929"/>
                  </a:lnTo>
                  <a:lnTo>
                    <a:pt x="168702" y="108929"/>
                  </a:lnTo>
                  <a:lnTo>
                    <a:pt x="168702" y="102827"/>
                  </a:lnTo>
                  <a:close/>
                  <a:moveTo>
                    <a:pt x="181834" y="102827"/>
                  </a:moveTo>
                  <a:lnTo>
                    <a:pt x="181834" y="108929"/>
                  </a:lnTo>
                  <a:lnTo>
                    <a:pt x="175429" y="108929"/>
                  </a:lnTo>
                  <a:lnTo>
                    <a:pt x="175429" y="102827"/>
                  </a:lnTo>
                  <a:close/>
                  <a:moveTo>
                    <a:pt x="188561" y="102827"/>
                  </a:moveTo>
                  <a:lnTo>
                    <a:pt x="188561" y="108929"/>
                  </a:lnTo>
                  <a:lnTo>
                    <a:pt x="182173" y="108929"/>
                  </a:lnTo>
                  <a:lnTo>
                    <a:pt x="182173" y="102827"/>
                  </a:lnTo>
                  <a:close/>
                  <a:moveTo>
                    <a:pt x="195288" y="102827"/>
                  </a:moveTo>
                  <a:lnTo>
                    <a:pt x="195288" y="108929"/>
                  </a:lnTo>
                  <a:lnTo>
                    <a:pt x="188900" y="108929"/>
                  </a:lnTo>
                  <a:lnTo>
                    <a:pt x="188900" y="102827"/>
                  </a:lnTo>
                  <a:close/>
                  <a:moveTo>
                    <a:pt x="202032" y="102827"/>
                  </a:moveTo>
                  <a:lnTo>
                    <a:pt x="202032" y="108929"/>
                  </a:lnTo>
                  <a:lnTo>
                    <a:pt x="195627" y="108929"/>
                  </a:lnTo>
                  <a:lnTo>
                    <a:pt x="195627" y="102827"/>
                  </a:lnTo>
                  <a:close/>
                  <a:moveTo>
                    <a:pt x="208759" y="102827"/>
                  </a:moveTo>
                  <a:lnTo>
                    <a:pt x="208759" y="108929"/>
                  </a:lnTo>
                  <a:lnTo>
                    <a:pt x="202371" y="108929"/>
                  </a:lnTo>
                  <a:lnTo>
                    <a:pt x="202371" y="102827"/>
                  </a:lnTo>
                  <a:close/>
                  <a:moveTo>
                    <a:pt x="215504" y="102827"/>
                  </a:moveTo>
                  <a:lnTo>
                    <a:pt x="215504" y="108929"/>
                  </a:lnTo>
                  <a:lnTo>
                    <a:pt x="209098" y="108929"/>
                  </a:lnTo>
                  <a:lnTo>
                    <a:pt x="209098" y="102827"/>
                  </a:lnTo>
                  <a:close/>
                  <a:moveTo>
                    <a:pt x="222230" y="102827"/>
                  </a:moveTo>
                  <a:lnTo>
                    <a:pt x="222230" y="108929"/>
                  </a:lnTo>
                  <a:lnTo>
                    <a:pt x="215843" y="108929"/>
                  </a:lnTo>
                  <a:lnTo>
                    <a:pt x="215843" y="102827"/>
                  </a:lnTo>
                  <a:close/>
                  <a:moveTo>
                    <a:pt x="228975" y="102827"/>
                  </a:moveTo>
                  <a:lnTo>
                    <a:pt x="228975" y="108929"/>
                  </a:lnTo>
                  <a:lnTo>
                    <a:pt x="222569" y="108929"/>
                  </a:lnTo>
                  <a:lnTo>
                    <a:pt x="222569" y="102827"/>
                  </a:lnTo>
                  <a:close/>
                  <a:moveTo>
                    <a:pt x="235701" y="102827"/>
                  </a:moveTo>
                  <a:lnTo>
                    <a:pt x="235701" y="108929"/>
                  </a:lnTo>
                  <a:lnTo>
                    <a:pt x="229296" y="108929"/>
                  </a:lnTo>
                  <a:lnTo>
                    <a:pt x="229296" y="102827"/>
                  </a:lnTo>
                  <a:close/>
                  <a:moveTo>
                    <a:pt x="242428" y="102827"/>
                  </a:moveTo>
                  <a:lnTo>
                    <a:pt x="242428" y="108929"/>
                  </a:lnTo>
                  <a:lnTo>
                    <a:pt x="236040" y="108929"/>
                  </a:lnTo>
                  <a:lnTo>
                    <a:pt x="236040" y="102827"/>
                  </a:lnTo>
                  <a:close/>
                  <a:moveTo>
                    <a:pt x="249173" y="102827"/>
                  </a:moveTo>
                  <a:lnTo>
                    <a:pt x="249173" y="108929"/>
                  </a:lnTo>
                  <a:lnTo>
                    <a:pt x="242767" y="108929"/>
                  </a:lnTo>
                  <a:lnTo>
                    <a:pt x="242767" y="102827"/>
                  </a:lnTo>
                  <a:close/>
                  <a:moveTo>
                    <a:pt x="255899" y="102827"/>
                  </a:moveTo>
                  <a:lnTo>
                    <a:pt x="255899" y="108929"/>
                  </a:lnTo>
                  <a:lnTo>
                    <a:pt x="249512" y="108929"/>
                  </a:lnTo>
                  <a:lnTo>
                    <a:pt x="249512" y="102827"/>
                  </a:lnTo>
                  <a:close/>
                  <a:moveTo>
                    <a:pt x="262644" y="102827"/>
                  </a:moveTo>
                  <a:lnTo>
                    <a:pt x="262644" y="108929"/>
                  </a:lnTo>
                  <a:lnTo>
                    <a:pt x="256238" y="108929"/>
                  </a:lnTo>
                  <a:lnTo>
                    <a:pt x="256238" y="102827"/>
                  </a:lnTo>
                  <a:close/>
                  <a:moveTo>
                    <a:pt x="269370" y="102827"/>
                  </a:moveTo>
                  <a:lnTo>
                    <a:pt x="269370" y="108929"/>
                  </a:lnTo>
                  <a:lnTo>
                    <a:pt x="262983" y="108929"/>
                  </a:lnTo>
                  <a:lnTo>
                    <a:pt x="262983" y="102827"/>
                  </a:lnTo>
                  <a:close/>
                  <a:moveTo>
                    <a:pt x="276115" y="102827"/>
                  </a:moveTo>
                  <a:lnTo>
                    <a:pt x="276115" y="108929"/>
                  </a:lnTo>
                  <a:lnTo>
                    <a:pt x="269709" y="108929"/>
                  </a:lnTo>
                  <a:lnTo>
                    <a:pt x="269709" y="102827"/>
                  </a:lnTo>
                  <a:close/>
                  <a:moveTo>
                    <a:pt x="282842" y="102827"/>
                  </a:moveTo>
                  <a:lnTo>
                    <a:pt x="282842" y="108929"/>
                  </a:lnTo>
                  <a:lnTo>
                    <a:pt x="276436" y="108929"/>
                  </a:lnTo>
                  <a:lnTo>
                    <a:pt x="276436" y="102827"/>
                  </a:lnTo>
                  <a:close/>
                  <a:moveTo>
                    <a:pt x="6745" y="109250"/>
                  </a:moveTo>
                  <a:lnTo>
                    <a:pt x="6745" y="115335"/>
                  </a:lnTo>
                  <a:lnTo>
                    <a:pt x="339" y="115335"/>
                  </a:lnTo>
                  <a:lnTo>
                    <a:pt x="339" y="109250"/>
                  </a:lnTo>
                  <a:close/>
                  <a:moveTo>
                    <a:pt x="13471" y="109250"/>
                  </a:moveTo>
                  <a:lnTo>
                    <a:pt x="13471" y="115335"/>
                  </a:lnTo>
                  <a:lnTo>
                    <a:pt x="7066" y="115335"/>
                  </a:lnTo>
                  <a:lnTo>
                    <a:pt x="7066" y="109250"/>
                  </a:lnTo>
                  <a:close/>
                  <a:moveTo>
                    <a:pt x="20198" y="109250"/>
                  </a:moveTo>
                  <a:lnTo>
                    <a:pt x="20198" y="115335"/>
                  </a:lnTo>
                  <a:lnTo>
                    <a:pt x="13810" y="115335"/>
                  </a:lnTo>
                  <a:lnTo>
                    <a:pt x="13810" y="109250"/>
                  </a:lnTo>
                  <a:close/>
                  <a:moveTo>
                    <a:pt x="26942" y="109250"/>
                  </a:moveTo>
                  <a:lnTo>
                    <a:pt x="26942" y="115335"/>
                  </a:lnTo>
                  <a:lnTo>
                    <a:pt x="20537" y="115335"/>
                  </a:lnTo>
                  <a:lnTo>
                    <a:pt x="20537" y="109250"/>
                  </a:lnTo>
                  <a:close/>
                  <a:moveTo>
                    <a:pt x="33669" y="109250"/>
                  </a:moveTo>
                  <a:lnTo>
                    <a:pt x="33669" y="115335"/>
                  </a:lnTo>
                  <a:lnTo>
                    <a:pt x="27281" y="115335"/>
                  </a:lnTo>
                  <a:lnTo>
                    <a:pt x="27281" y="109250"/>
                  </a:lnTo>
                  <a:close/>
                  <a:moveTo>
                    <a:pt x="40414" y="109250"/>
                  </a:moveTo>
                  <a:lnTo>
                    <a:pt x="40414" y="115335"/>
                  </a:lnTo>
                  <a:lnTo>
                    <a:pt x="34008" y="115335"/>
                  </a:lnTo>
                  <a:lnTo>
                    <a:pt x="34008" y="109250"/>
                  </a:lnTo>
                  <a:close/>
                  <a:moveTo>
                    <a:pt x="47140" y="109250"/>
                  </a:moveTo>
                  <a:lnTo>
                    <a:pt x="47140" y="115335"/>
                  </a:lnTo>
                  <a:lnTo>
                    <a:pt x="40753" y="115335"/>
                  </a:lnTo>
                  <a:lnTo>
                    <a:pt x="40753" y="109250"/>
                  </a:lnTo>
                  <a:close/>
                  <a:moveTo>
                    <a:pt x="53885" y="109250"/>
                  </a:moveTo>
                  <a:lnTo>
                    <a:pt x="53885" y="115335"/>
                  </a:lnTo>
                  <a:lnTo>
                    <a:pt x="47479" y="115335"/>
                  </a:lnTo>
                  <a:lnTo>
                    <a:pt x="47479" y="109250"/>
                  </a:lnTo>
                  <a:close/>
                  <a:moveTo>
                    <a:pt x="60611" y="109250"/>
                  </a:moveTo>
                  <a:lnTo>
                    <a:pt x="60611" y="115335"/>
                  </a:lnTo>
                  <a:lnTo>
                    <a:pt x="54206" y="115335"/>
                  </a:lnTo>
                  <a:lnTo>
                    <a:pt x="54206" y="109250"/>
                  </a:lnTo>
                  <a:close/>
                  <a:moveTo>
                    <a:pt x="67338" y="109250"/>
                  </a:moveTo>
                  <a:lnTo>
                    <a:pt x="67338" y="115335"/>
                  </a:lnTo>
                  <a:lnTo>
                    <a:pt x="60950" y="115335"/>
                  </a:lnTo>
                  <a:lnTo>
                    <a:pt x="60950" y="109250"/>
                  </a:lnTo>
                  <a:close/>
                  <a:moveTo>
                    <a:pt x="74083" y="109250"/>
                  </a:moveTo>
                  <a:lnTo>
                    <a:pt x="74083" y="115335"/>
                  </a:lnTo>
                  <a:lnTo>
                    <a:pt x="67677" y="115335"/>
                  </a:lnTo>
                  <a:lnTo>
                    <a:pt x="67677" y="109250"/>
                  </a:lnTo>
                  <a:close/>
                  <a:moveTo>
                    <a:pt x="80809" y="109250"/>
                  </a:moveTo>
                  <a:lnTo>
                    <a:pt x="80809" y="115335"/>
                  </a:lnTo>
                  <a:lnTo>
                    <a:pt x="74422" y="115335"/>
                  </a:lnTo>
                  <a:lnTo>
                    <a:pt x="74422" y="109250"/>
                  </a:lnTo>
                  <a:close/>
                  <a:moveTo>
                    <a:pt x="87554" y="109250"/>
                  </a:moveTo>
                  <a:lnTo>
                    <a:pt x="87554" y="115335"/>
                  </a:lnTo>
                  <a:lnTo>
                    <a:pt x="81148" y="115335"/>
                  </a:lnTo>
                  <a:lnTo>
                    <a:pt x="81148" y="109250"/>
                  </a:lnTo>
                  <a:close/>
                  <a:moveTo>
                    <a:pt x="94281" y="109250"/>
                  </a:moveTo>
                  <a:lnTo>
                    <a:pt x="94281" y="115335"/>
                  </a:lnTo>
                  <a:lnTo>
                    <a:pt x="87893" y="115335"/>
                  </a:lnTo>
                  <a:lnTo>
                    <a:pt x="87893" y="109250"/>
                  </a:lnTo>
                  <a:close/>
                  <a:moveTo>
                    <a:pt x="101007" y="109250"/>
                  </a:moveTo>
                  <a:lnTo>
                    <a:pt x="101007" y="115335"/>
                  </a:lnTo>
                  <a:lnTo>
                    <a:pt x="94620" y="115335"/>
                  </a:lnTo>
                  <a:lnTo>
                    <a:pt x="94620" y="109250"/>
                  </a:lnTo>
                  <a:close/>
                  <a:moveTo>
                    <a:pt x="107752" y="109250"/>
                  </a:moveTo>
                  <a:lnTo>
                    <a:pt x="107752" y="115335"/>
                  </a:lnTo>
                  <a:lnTo>
                    <a:pt x="101346" y="115335"/>
                  </a:lnTo>
                  <a:lnTo>
                    <a:pt x="101346" y="109250"/>
                  </a:lnTo>
                  <a:close/>
                  <a:moveTo>
                    <a:pt x="114478" y="109250"/>
                  </a:moveTo>
                  <a:lnTo>
                    <a:pt x="114478" y="115335"/>
                  </a:lnTo>
                  <a:lnTo>
                    <a:pt x="108091" y="115335"/>
                  </a:lnTo>
                  <a:lnTo>
                    <a:pt x="108091" y="109250"/>
                  </a:lnTo>
                  <a:close/>
                  <a:moveTo>
                    <a:pt x="121223" y="109250"/>
                  </a:moveTo>
                  <a:lnTo>
                    <a:pt x="121223" y="115335"/>
                  </a:lnTo>
                  <a:lnTo>
                    <a:pt x="114817" y="115335"/>
                  </a:lnTo>
                  <a:lnTo>
                    <a:pt x="114817" y="109250"/>
                  </a:lnTo>
                  <a:close/>
                  <a:moveTo>
                    <a:pt x="127950" y="109250"/>
                  </a:moveTo>
                  <a:lnTo>
                    <a:pt x="127950" y="115335"/>
                  </a:lnTo>
                  <a:lnTo>
                    <a:pt x="121562" y="115335"/>
                  </a:lnTo>
                  <a:lnTo>
                    <a:pt x="121562" y="109250"/>
                  </a:lnTo>
                  <a:close/>
                  <a:moveTo>
                    <a:pt x="134694" y="109250"/>
                  </a:moveTo>
                  <a:lnTo>
                    <a:pt x="134694" y="115335"/>
                  </a:lnTo>
                  <a:lnTo>
                    <a:pt x="128289" y="115335"/>
                  </a:lnTo>
                  <a:lnTo>
                    <a:pt x="128289" y="109250"/>
                  </a:lnTo>
                  <a:close/>
                  <a:moveTo>
                    <a:pt x="141421" y="109250"/>
                  </a:moveTo>
                  <a:lnTo>
                    <a:pt x="141421" y="115335"/>
                  </a:lnTo>
                  <a:lnTo>
                    <a:pt x="135033" y="115335"/>
                  </a:lnTo>
                  <a:lnTo>
                    <a:pt x="135033" y="109250"/>
                  </a:lnTo>
                  <a:close/>
                  <a:moveTo>
                    <a:pt x="148148" y="109250"/>
                  </a:moveTo>
                  <a:lnTo>
                    <a:pt x="148148" y="115335"/>
                  </a:lnTo>
                  <a:lnTo>
                    <a:pt x="141760" y="115335"/>
                  </a:lnTo>
                  <a:lnTo>
                    <a:pt x="141760" y="109250"/>
                  </a:lnTo>
                  <a:close/>
                  <a:moveTo>
                    <a:pt x="154892" y="109250"/>
                  </a:moveTo>
                  <a:lnTo>
                    <a:pt x="154892" y="115335"/>
                  </a:lnTo>
                  <a:lnTo>
                    <a:pt x="148487" y="115335"/>
                  </a:lnTo>
                  <a:lnTo>
                    <a:pt x="148487" y="109250"/>
                  </a:lnTo>
                  <a:close/>
                  <a:moveTo>
                    <a:pt x="161619" y="109250"/>
                  </a:moveTo>
                  <a:lnTo>
                    <a:pt x="161619" y="115335"/>
                  </a:lnTo>
                  <a:lnTo>
                    <a:pt x="155231" y="115335"/>
                  </a:lnTo>
                  <a:lnTo>
                    <a:pt x="155231" y="109250"/>
                  </a:lnTo>
                  <a:close/>
                  <a:moveTo>
                    <a:pt x="168363" y="109250"/>
                  </a:moveTo>
                  <a:lnTo>
                    <a:pt x="168363" y="115335"/>
                  </a:lnTo>
                  <a:lnTo>
                    <a:pt x="161958" y="115335"/>
                  </a:lnTo>
                  <a:lnTo>
                    <a:pt x="161958" y="109250"/>
                  </a:lnTo>
                  <a:close/>
                  <a:moveTo>
                    <a:pt x="175090" y="109250"/>
                  </a:moveTo>
                  <a:lnTo>
                    <a:pt x="175090" y="115335"/>
                  </a:lnTo>
                  <a:lnTo>
                    <a:pt x="168702" y="115335"/>
                  </a:lnTo>
                  <a:lnTo>
                    <a:pt x="168702" y="109250"/>
                  </a:lnTo>
                  <a:close/>
                  <a:moveTo>
                    <a:pt x="181834" y="109250"/>
                  </a:moveTo>
                  <a:lnTo>
                    <a:pt x="181834" y="115335"/>
                  </a:lnTo>
                  <a:lnTo>
                    <a:pt x="175429" y="115335"/>
                  </a:lnTo>
                  <a:lnTo>
                    <a:pt x="175429" y="109250"/>
                  </a:lnTo>
                  <a:close/>
                  <a:moveTo>
                    <a:pt x="188561" y="109250"/>
                  </a:moveTo>
                  <a:lnTo>
                    <a:pt x="188561" y="115335"/>
                  </a:lnTo>
                  <a:lnTo>
                    <a:pt x="182173" y="115335"/>
                  </a:lnTo>
                  <a:lnTo>
                    <a:pt x="182173" y="109250"/>
                  </a:lnTo>
                  <a:close/>
                  <a:moveTo>
                    <a:pt x="195288" y="109250"/>
                  </a:moveTo>
                  <a:lnTo>
                    <a:pt x="195288" y="115335"/>
                  </a:lnTo>
                  <a:lnTo>
                    <a:pt x="188900" y="115335"/>
                  </a:lnTo>
                  <a:lnTo>
                    <a:pt x="188900" y="109250"/>
                  </a:lnTo>
                  <a:close/>
                  <a:moveTo>
                    <a:pt x="202032" y="109250"/>
                  </a:moveTo>
                  <a:lnTo>
                    <a:pt x="202032" y="115335"/>
                  </a:lnTo>
                  <a:lnTo>
                    <a:pt x="195627" y="115335"/>
                  </a:lnTo>
                  <a:lnTo>
                    <a:pt x="195627" y="109250"/>
                  </a:lnTo>
                  <a:close/>
                  <a:moveTo>
                    <a:pt x="208759" y="109250"/>
                  </a:moveTo>
                  <a:lnTo>
                    <a:pt x="208759" y="115335"/>
                  </a:lnTo>
                  <a:lnTo>
                    <a:pt x="202371" y="115335"/>
                  </a:lnTo>
                  <a:lnTo>
                    <a:pt x="202371" y="109250"/>
                  </a:lnTo>
                  <a:close/>
                  <a:moveTo>
                    <a:pt x="215504" y="109250"/>
                  </a:moveTo>
                  <a:lnTo>
                    <a:pt x="215504" y="115335"/>
                  </a:lnTo>
                  <a:lnTo>
                    <a:pt x="209098" y="115335"/>
                  </a:lnTo>
                  <a:lnTo>
                    <a:pt x="209098" y="109250"/>
                  </a:lnTo>
                  <a:close/>
                  <a:moveTo>
                    <a:pt x="222230" y="109250"/>
                  </a:moveTo>
                  <a:lnTo>
                    <a:pt x="222230" y="115335"/>
                  </a:lnTo>
                  <a:lnTo>
                    <a:pt x="215843" y="115335"/>
                  </a:lnTo>
                  <a:lnTo>
                    <a:pt x="215843" y="109250"/>
                  </a:lnTo>
                  <a:close/>
                  <a:moveTo>
                    <a:pt x="228975" y="109250"/>
                  </a:moveTo>
                  <a:lnTo>
                    <a:pt x="228975" y="115335"/>
                  </a:lnTo>
                  <a:lnTo>
                    <a:pt x="222569" y="115335"/>
                  </a:lnTo>
                  <a:lnTo>
                    <a:pt x="222569" y="109250"/>
                  </a:lnTo>
                  <a:close/>
                  <a:moveTo>
                    <a:pt x="235701" y="109250"/>
                  </a:moveTo>
                  <a:lnTo>
                    <a:pt x="235701" y="115335"/>
                  </a:lnTo>
                  <a:lnTo>
                    <a:pt x="229296" y="115335"/>
                  </a:lnTo>
                  <a:lnTo>
                    <a:pt x="229296" y="109250"/>
                  </a:lnTo>
                  <a:close/>
                  <a:moveTo>
                    <a:pt x="242428" y="109250"/>
                  </a:moveTo>
                  <a:lnTo>
                    <a:pt x="242428" y="115335"/>
                  </a:lnTo>
                  <a:lnTo>
                    <a:pt x="236040" y="115335"/>
                  </a:lnTo>
                  <a:lnTo>
                    <a:pt x="236040" y="109250"/>
                  </a:lnTo>
                  <a:close/>
                  <a:moveTo>
                    <a:pt x="249173" y="109250"/>
                  </a:moveTo>
                  <a:lnTo>
                    <a:pt x="249173" y="115335"/>
                  </a:lnTo>
                  <a:lnTo>
                    <a:pt x="242767" y="115335"/>
                  </a:lnTo>
                  <a:lnTo>
                    <a:pt x="242767" y="109250"/>
                  </a:lnTo>
                  <a:close/>
                  <a:moveTo>
                    <a:pt x="255899" y="109250"/>
                  </a:moveTo>
                  <a:lnTo>
                    <a:pt x="255899" y="115335"/>
                  </a:lnTo>
                  <a:lnTo>
                    <a:pt x="249512" y="115335"/>
                  </a:lnTo>
                  <a:lnTo>
                    <a:pt x="249512" y="109250"/>
                  </a:lnTo>
                  <a:close/>
                  <a:moveTo>
                    <a:pt x="262644" y="109250"/>
                  </a:moveTo>
                  <a:lnTo>
                    <a:pt x="262644" y="115335"/>
                  </a:lnTo>
                  <a:lnTo>
                    <a:pt x="256238" y="115335"/>
                  </a:lnTo>
                  <a:lnTo>
                    <a:pt x="256238" y="109250"/>
                  </a:lnTo>
                  <a:close/>
                  <a:moveTo>
                    <a:pt x="269370" y="109250"/>
                  </a:moveTo>
                  <a:lnTo>
                    <a:pt x="269370" y="115335"/>
                  </a:lnTo>
                  <a:lnTo>
                    <a:pt x="262983" y="115335"/>
                  </a:lnTo>
                  <a:lnTo>
                    <a:pt x="262983" y="109250"/>
                  </a:lnTo>
                  <a:close/>
                  <a:moveTo>
                    <a:pt x="276115" y="109250"/>
                  </a:moveTo>
                  <a:lnTo>
                    <a:pt x="276115" y="115335"/>
                  </a:lnTo>
                  <a:lnTo>
                    <a:pt x="269709" y="115335"/>
                  </a:lnTo>
                  <a:lnTo>
                    <a:pt x="269709" y="109250"/>
                  </a:lnTo>
                  <a:close/>
                  <a:moveTo>
                    <a:pt x="282842" y="109250"/>
                  </a:moveTo>
                  <a:lnTo>
                    <a:pt x="282842" y="115335"/>
                  </a:lnTo>
                  <a:lnTo>
                    <a:pt x="276436" y="115335"/>
                  </a:lnTo>
                  <a:lnTo>
                    <a:pt x="276436" y="109250"/>
                  </a:lnTo>
                  <a:close/>
                  <a:moveTo>
                    <a:pt x="6745" y="115656"/>
                  </a:moveTo>
                  <a:lnTo>
                    <a:pt x="6745" y="121740"/>
                  </a:lnTo>
                  <a:lnTo>
                    <a:pt x="339" y="121740"/>
                  </a:lnTo>
                  <a:lnTo>
                    <a:pt x="339" y="115656"/>
                  </a:lnTo>
                  <a:close/>
                  <a:moveTo>
                    <a:pt x="13471" y="115656"/>
                  </a:moveTo>
                  <a:lnTo>
                    <a:pt x="13471" y="121740"/>
                  </a:lnTo>
                  <a:lnTo>
                    <a:pt x="7066" y="121740"/>
                  </a:lnTo>
                  <a:lnTo>
                    <a:pt x="7066" y="115656"/>
                  </a:lnTo>
                  <a:close/>
                  <a:moveTo>
                    <a:pt x="20198" y="115656"/>
                  </a:moveTo>
                  <a:lnTo>
                    <a:pt x="20198" y="121740"/>
                  </a:lnTo>
                  <a:lnTo>
                    <a:pt x="13810" y="121740"/>
                  </a:lnTo>
                  <a:lnTo>
                    <a:pt x="13810" y="115656"/>
                  </a:lnTo>
                  <a:close/>
                  <a:moveTo>
                    <a:pt x="26942" y="115656"/>
                  </a:moveTo>
                  <a:lnTo>
                    <a:pt x="26942" y="121740"/>
                  </a:lnTo>
                  <a:lnTo>
                    <a:pt x="20537" y="121740"/>
                  </a:lnTo>
                  <a:lnTo>
                    <a:pt x="20537" y="115656"/>
                  </a:lnTo>
                  <a:close/>
                  <a:moveTo>
                    <a:pt x="33669" y="115656"/>
                  </a:moveTo>
                  <a:lnTo>
                    <a:pt x="33669" y="121740"/>
                  </a:lnTo>
                  <a:lnTo>
                    <a:pt x="27281" y="121740"/>
                  </a:lnTo>
                  <a:lnTo>
                    <a:pt x="27281" y="115656"/>
                  </a:lnTo>
                  <a:close/>
                  <a:moveTo>
                    <a:pt x="40414" y="115656"/>
                  </a:moveTo>
                  <a:lnTo>
                    <a:pt x="40414" y="121740"/>
                  </a:lnTo>
                  <a:lnTo>
                    <a:pt x="34008" y="121740"/>
                  </a:lnTo>
                  <a:lnTo>
                    <a:pt x="34008" y="115656"/>
                  </a:lnTo>
                  <a:close/>
                  <a:moveTo>
                    <a:pt x="47140" y="115656"/>
                  </a:moveTo>
                  <a:lnTo>
                    <a:pt x="47140" y="121740"/>
                  </a:lnTo>
                  <a:lnTo>
                    <a:pt x="40753" y="121740"/>
                  </a:lnTo>
                  <a:lnTo>
                    <a:pt x="40753" y="115656"/>
                  </a:lnTo>
                  <a:close/>
                  <a:moveTo>
                    <a:pt x="53885" y="115656"/>
                  </a:moveTo>
                  <a:lnTo>
                    <a:pt x="53885" y="121740"/>
                  </a:lnTo>
                  <a:lnTo>
                    <a:pt x="47479" y="121740"/>
                  </a:lnTo>
                  <a:lnTo>
                    <a:pt x="47479" y="115656"/>
                  </a:lnTo>
                  <a:close/>
                  <a:moveTo>
                    <a:pt x="60611" y="115656"/>
                  </a:moveTo>
                  <a:lnTo>
                    <a:pt x="60611" y="121740"/>
                  </a:lnTo>
                  <a:lnTo>
                    <a:pt x="54206" y="121740"/>
                  </a:lnTo>
                  <a:lnTo>
                    <a:pt x="54206" y="115656"/>
                  </a:lnTo>
                  <a:close/>
                  <a:moveTo>
                    <a:pt x="67338" y="115656"/>
                  </a:moveTo>
                  <a:lnTo>
                    <a:pt x="67338" y="121740"/>
                  </a:lnTo>
                  <a:lnTo>
                    <a:pt x="60950" y="121740"/>
                  </a:lnTo>
                  <a:lnTo>
                    <a:pt x="60950" y="115656"/>
                  </a:lnTo>
                  <a:close/>
                  <a:moveTo>
                    <a:pt x="74083" y="115656"/>
                  </a:moveTo>
                  <a:lnTo>
                    <a:pt x="74083" y="121740"/>
                  </a:lnTo>
                  <a:lnTo>
                    <a:pt x="67677" y="121740"/>
                  </a:lnTo>
                  <a:lnTo>
                    <a:pt x="67677" y="115656"/>
                  </a:lnTo>
                  <a:close/>
                  <a:moveTo>
                    <a:pt x="80809" y="115656"/>
                  </a:moveTo>
                  <a:lnTo>
                    <a:pt x="80809" y="121740"/>
                  </a:lnTo>
                  <a:lnTo>
                    <a:pt x="74422" y="121740"/>
                  </a:lnTo>
                  <a:lnTo>
                    <a:pt x="74422" y="115656"/>
                  </a:lnTo>
                  <a:close/>
                  <a:moveTo>
                    <a:pt x="87554" y="115656"/>
                  </a:moveTo>
                  <a:lnTo>
                    <a:pt x="87554" y="121740"/>
                  </a:lnTo>
                  <a:lnTo>
                    <a:pt x="81148" y="121740"/>
                  </a:lnTo>
                  <a:lnTo>
                    <a:pt x="81148" y="115656"/>
                  </a:lnTo>
                  <a:close/>
                  <a:moveTo>
                    <a:pt x="94281" y="115656"/>
                  </a:moveTo>
                  <a:lnTo>
                    <a:pt x="94281" y="121740"/>
                  </a:lnTo>
                  <a:lnTo>
                    <a:pt x="87893" y="121740"/>
                  </a:lnTo>
                  <a:lnTo>
                    <a:pt x="87893" y="115656"/>
                  </a:lnTo>
                  <a:close/>
                  <a:moveTo>
                    <a:pt x="101007" y="115656"/>
                  </a:moveTo>
                  <a:lnTo>
                    <a:pt x="101007" y="121740"/>
                  </a:lnTo>
                  <a:lnTo>
                    <a:pt x="94620" y="121740"/>
                  </a:lnTo>
                  <a:lnTo>
                    <a:pt x="94620" y="115656"/>
                  </a:lnTo>
                  <a:close/>
                  <a:moveTo>
                    <a:pt x="107752" y="115656"/>
                  </a:moveTo>
                  <a:lnTo>
                    <a:pt x="107752" y="121740"/>
                  </a:lnTo>
                  <a:lnTo>
                    <a:pt x="101346" y="121740"/>
                  </a:lnTo>
                  <a:lnTo>
                    <a:pt x="101346" y="115656"/>
                  </a:lnTo>
                  <a:close/>
                  <a:moveTo>
                    <a:pt x="114478" y="115656"/>
                  </a:moveTo>
                  <a:lnTo>
                    <a:pt x="114478" y="121740"/>
                  </a:lnTo>
                  <a:lnTo>
                    <a:pt x="108091" y="121740"/>
                  </a:lnTo>
                  <a:lnTo>
                    <a:pt x="108091" y="115656"/>
                  </a:lnTo>
                  <a:close/>
                  <a:moveTo>
                    <a:pt x="121223" y="115656"/>
                  </a:moveTo>
                  <a:lnTo>
                    <a:pt x="121223" y="121740"/>
                  </a:lnTo>
                  <a:lnTo>
                    <a:pt x="114817" y="121740"/>
                  </a:lnTo>
                  <a:lnTo>
                    <a:pt x="114817" y="115656"/>
                  </a:lnTo>
                  <a:close/>
                  <a:moveTo>
                    <a:pt x="127950" y="115656"/>
                  </a:moveTo>
                  <a:lnTo>
                    <a:pt x="127950" y="121740"/>
                  </a:lnTo>
                  <a:lnTo>
                    <a:pt x="121562" y="121740"/>
                  </a:lnTo>
                  <a:lnTo>
                    <a:pt x="121562" y="115656"/>
                  </a:lnTo>
                  <a:close/>
                  <a:moveTo>
                    <a:pt x="134694" y="115656"/>
                  </a:moveTo>
                  <a:lnTo>
                    <a:pt x="134694" y="121740"/>
                  </a:lnTo>
                  <a:lnTo>
                    <a:pt x="128289" y="121740"/>
                  </a:lnTo>
                  <a:lnTo>
                    <a:pt x="128289" y="115656"/>
                  </a:lnTo>
                  <a:close/>
                  <a:moveTo>
                    <a:pt x="141421" y="115656"/>
                  </a:moveTo>
                  <a:lnTo>
                    <a:pt x="141421" y="121740"/>
                  </a:lnTo>
                  <a:lnTo>
                    <a:pt x="135033" y="121740"/>
                  </a:lnTo>
                  <a:lnTo>
                    <a:pt x="135033" y="115656"/>
                  </a:lnTo>
                  <a:close/>
                  <a:moveTo>
                    <a:pt x="148148" y="115656"/>
                  </a:moveTo>
                  <a:lnTo>
                    <a:pt x="148148" y="121740"/>
                  </a:lnTo>
                  <a:lnTo>
                    <a:pt x="141760" y="121740"/>
                  </a:lnTo>
                  <a:lnTo>
                    <a:pt x="141760" y="115656"/>
                  </a:lnTo>
                  <a:close/>
                  <a:moveTo>
                    <a:pt x="154892" y="115656"/>
                  </a:moveTo>
                  <a:lnTo>
                    <a:pt x="154892" y="121740"/>
                  </a:lnTo>
                  <a:lnTo>
                    <a:pt x="148487" y="121740"/>
                  </a:lnTo>
                  <a:lnTo>
                    <a:pt x="148487" y="115656"/>
                  </a:lnTo>
                  <a:close/>
                  <a:moveTo>
                    <a:pt x="161619" y="115656"/>
                  </a:moveTo>
                  <a:lnTo>
                    <a:pt x="161619" y="121740"/>
                  </a:lnTo>
                  <a:lnTo>
                    <a:pt x="155231" y="121740"/>
                  </a:lnTo>
                  <a:lnTo>
                    <a:pt x="155231" y="115656"/>
                  </a:lnTo>
                  <a:close/>
                  <a:moveTo>
                    <a:pt x="168363" y="115656"/>
                  </a:moveTo>
                  <a:lnTo>
                    <a:pt x="168363" y="121740"/>
                  </a:lnTo>
                  <a:lnTo>
                    <a:pt x="161958" y="121740"/>
                  </a:lnTo>
                  <a:lnTo>
                    <a:pt x="161958" y="115656"/>
                  </a:lnTo>
                  <a:close/>
                  <a:moveTo>
                    <a:pt x="175090" y="115656"/>
                  </a:moveTo>
                  <a:lnTo>
                    <a:pt x="175090" y="121740"/>
                  </a:lnTo>
                  <a:lnTo>
                    <a:pt x="168702" y="121740"/>
                  </a:lnTo>
                  <a:lnTo>
                    <a:pt x="168702" y="115656"/>
                  </a:lnTo>
                  <a:close/>
                  <a:moveTo>
                    <a:pt x="181834" y="115656"/>
                  </a:moveTo>
                  <a:lnTo>
                    <a:pt x="181834" y="121740"/>
                  </a:lnTo>
                  <a:lnTo>
                    <a:pt x="175429" y="121740"/>
                  </a:lnTo>
                  <a:lnTo>
                    <a:pt x="175429" y="115656"/>
                  </a:lnTo>
                  <a:close/>
                  <a:moveTo>
                    <a:pt x="188561" y="115656"/>
                  </a:moveTo>
                  <a:lnTo>
                    <a:pt x="188561" y="121740"/>
                  </a:lnTo>
                  <a:lnTo>
                    <a:pt x="182173" y="121740"/>
                  </a:lnTo>
                  <a:lnTo>
                    <a:pt x="182173" y="115656"/>
                  </a:lnTo>
                  <a:close/>
                  <a:moveTo>
                    <a:pt x="195288" y="115656"/>
                  </a:moveTo>
                  <a:lnTo>
                    <a:pt x="195288" y="121740"/>
                  </a:lnTo>
                  <a:lnTo>
                    <a:pt x="188900" y="121740"/>
                  </a:lnTo>
                  <a:lnTo>
                    <a:pt x="188900" y="115656"/>
                  </a:lnTo>
                  <a:close/>
                  <a:moveTo>
                    <a:pt x="202032" y="115656"/>
                  </a:moveTo>
                  <a:lnTo>
                    <a:pt x="202032" y="121740"/>
                  </a:lnTo>
                  <a:lnTo>
                    <a:pt x="195627" y="121740"/>
                  </a:lnTo>
                  <a:lnTo>
                    <a:pt x="195627" y="115656"/>
                  </a:lnTo>
                  <a:close/>
                  <a:moveTo>
                    <a:pt x="208759" y="115656"/>
                  </a:moveTo>
                  <a:lnTo>
                    <a:pt x="208759" y="121740"/>
                  </a:lnTo>
                  <a:lnTo>
                    <a:pt x="202371" y="121740"/>
                  </a:lnTo>
                  <a:lnTo>
                    <a:pt x="202371" y="115656"/>
                  </a:lnTo>
                  <a:close/>
                  <a:moveTo>
                    <a:pt x="215504" y="115656"/>
                  </a:moveTo>
                  <a:lnTo>
                    <a:pt x="215504" y="121740"/>
                  </a:lnTo>
                  <a:lnTo>
                    <a:pt x="209098" y="121740"/>
                  </a:lnTo>
                  <a:lnTo>
                    <a:pt x="209098" y="115656"/>
                  </a:lnTo>
                  <a:close/>
                  <a:moveTo>
                    <a:pt x="222230" y="115656"/>
                  </a:moveTo>
                  <a:lnTo>
                    <a:pt x="222230" y="121740"/>
                  </a:lnTo>
                  <a:lnTo>
                    <a:pt x="215843" y="121740"/>
                  </a:lnTo>
                  <a:lnTo>
                    <a:pt x="215843" y="115656"/>
                  </a:lnTo>
                  <a:close/>
                  <a:moveTo>
                    <a:pt x="228975" y="115656"/>
                  </a:moveTo>
                  <a:lnTo>
                    <a:pt x="228975" y="121740"/>
                  </a:lnTo>
                  <a:lnTo>
                    <a:pt x="222569" y="121740"/>
                  </a:lnTo>
                  <a:lnTo>
                    <a:pt x="222569" y="115656"/>
                  </a:lnTo>
                  <a:close/>
                  <a:moveTo>
                    <a:pt x="235701" y="115656"/>
                  </a:moveTo>
                  <a:lnTo>
                    <a:pt x="235701" y="121740"/>
                  </a:lnTo>
                  <a:lnTo>
                    <a:pt x="229296" y="121740"/>
                  </a:lnTo>
                  <a:lnTo>
                    <a:pt x="229296" y="115656"/>
                  </a:lnTo>
                  <a:close/>
                  <a:moveTo>
                    <a:pt x="242428" y="115656"/>
                  </a:moveTo>
                  <a:lnTo>
                    <a:pt x="242428" y="121740"/>
                  </a:lnTo>
                  <a:lnTo>
                    <a:pt x="236040" y="121740"/>
                  </a:lnTo>
                  <a:lnTo>
                    <a:pt x="236040" y="115656"/>
                  </a:lnTo>
                  <a:close/>
                  <a:moveTo>
                    <a:pt x="249173" y="115656"/>
                  </a:moveTo>
                  <a:lnTo>
                    <a:pt x="249173" y="121740"/>
                  </a:lnTo>
                  <a:lnTo>
                    <a:pt x="242767" y="121740"/>
                  </a:lnTo>
                  <a:lnTo>
                    <a:pt x="242767" y="115656"/>
                  </a:lnTo>
                  <a:close/>
                  <a:moveTo>
                    <a:pt x="255899" y="115656"/>
                  </a:moveTo>
                  <a:lnTo>
                    <a:pt x="255899" y="121740"/>
                  </a:lnTo>
                  <a:lnTo>
                    <a:pt x="249512" y="121740"/>
                  </a:lnTo>
                  <a:lnTo>
                    <a:pt x="249512" y="115656"/>
                  </a:lnTo>
                  <a:close/>
                  <a:moveTo>
                    <a:pt x="262644" y="115656"/>
                  </a:moveTo>
                  <a:lnTo>
                    <a:pt x="262644" y="121740"/>
                  </a:lnTo>
                  <a:lnTo>
                    <a:pt x="256238" y="121740"/>
                  </a:lnTo>
                  <a:lnTo>
                    <a:pt x="256238" y="115656"/>
                  </a:lnTo>
                  <a:close/>
                  <a:moveTo>
                    <a:pt x="269370" y="115656"/>
                  </a:moveTo>
                  <a:lnTo>
                    <a:pt x="269370" y="121740"/>
                  </a:lnTo>
                  <a:lnTo>
                    <a:pt x="262983" y="121740"/>
                  </a:lnTo>
                  <a:lnTo>
                    <a:pt x="262983" y="115656"/>
                  </a:lnTo>
                  <a:close/>
                  <a:moveTo>
                    <a:pt x="276115" y="115656"/>
                  </a:moveTo>
                  <a:lnTo>
                    <a:pt x="276115" y="121740"/>
                  </a:lnTo>
                  <a:lnTo>
                    <a:pt x="269709" y="121740"/>
                  </a:lnTo>
                  <a:lnTo>
                    <a:pt x="269709" y="115656"/>
                  </a:lnTo>
                  <a:close/>
                  <a:moveTo>
                    <a:pt x="282842" y="115656"/>
                  </a:moveTo>
                  <a:lnTo>
                    <a:pt x="282842" y="121740"/>
                  </a:lnTo>
                  <a:lnTo>
                    <a:pt x="276436" y="121740"/>
                  </a:lnTo>
                  <a:lnTo>
                    <a:pt x="276436" y="115656"/>
                  </a:lnTo>
                  <a:close/>
                  <a:moveTo>
                    <a:pt x="6745" y="122061"/>
                  </a:moveTo>
                  <a:lnTo>
                    <a:pt x="6745" y="128146"/>
                  </a:lnTo>
                  <a:lnTo>
                    <a:pt x="339" y="128146"/>
                  </a:lnTo>
                  <a:lnTo>
                    <a:pt x="339" y="122061"/>
                  </a:lnTo>
                  <a:close/>
                  <a:moveTo>
                    <a:pt x="13471" y="122061"/>
                  </a:moveTo>
                  <a:lnTo>
                    <a:pt x="13471" y="128146"/>
                  </a:lnTo>
                  <a:lnTo>
                    <a:pt x="7066" y="128146"/>
                  </a:lnTo>
                  <a:lnTo>
                    <a:pt x="7066" y="122061"/>
                  </a:lnTo>
                  <a:close/>
                  <a:moveTo>
                    <a:pt x="20198" y="122061"/>
                  </a:moveTo>
                  <a:lnTo>
                    <a:pt x="20198" y="128146"/>
                  </a:lnTo>
                  <a:lnTo>
                    <a:pt x="13810" y="128146"/>
                  </a:lnTo>
                  <a:lnTo>
                    <a:pt x="13810" y="122061"/>
                  </a:lnTo>
                  <a:close/>
                  <a:moveTo>
                    <a:pt x="26942" y="122061"/>
                  </a:moveTo>
                  <a:lnTo>
                    <a:pt x="26942" y="128146"/>
                  </a:lnTo>
                  <a:lnTo>
                    <a:pt x="20537" y="128146"/>
                  </a:lnTo>
                  <a:lnTo>
                    <a:pt x="20537" y="122061"/>
                  </a:lnTo>
                  <a:close/>
                  <a:moveTo>
                    <a:pt x="33669" y="122061"/>
                  </a:moveTo>
                  <a:lnTo>
                    <a:pt x="33669" y="128146"/>
                  </a:lnTo>
                  <a:lnTo>
                    <a:pt x="27281" y="128146"/>
                  </a:lnTo>
                  <a:lnTo>
                    <a:pt x="27281" y="122061"/>
                  </a:lnTo>
                  <a:close/>
                  <a:moveTo>
                    <a:pt x="40414" y="122061"/>
                  </a:moveTo>
                  <a:lnTo>
                    <a:pt x="40414" y="128146"/>
                  </a:lnTo>
                  <a:lnTo>
                    <a:pt x="34008" y="128146"/>
                  </a:lnTo>
                  <a:lnTo>
                    <a:pt x="34008" y="122061"/>
                  </a:lnTo>
                  <a:close/>
                  <a:moveTo>
                    <a:pt x="47140" y="122061"/>
                  </a:moveTo>
                  <a:lnTo>
                    <a:pt x="47140" y="128146"/>
                  </a:lnTo>
                  <a:lnTo>
                    <a:pt x="40753" y="128146"/>
                  </a:lnTo>
                  <a:lnTo>
                    <a:pt x="40753" y="122061"/>
                  </a:lnTo>
                  <a:close/>
                  <a:moveTo>
                    <a:pt x="53885" y="122061"/>
                  </a:moveTo>
                  <a:lnTo>
                    <a:pt x="53885" y="128146"/>
                  </a:lnTo>
                  <a:lnTo>
                    <a:pt x="47479" y="128146"/>
                  </a:lnTo>
                  <a:lnTo>
                    <a:pt x="47479" y="122061"/>
                  </a:lnTo>
                  <a:close/>
                  <a:moveTo>
                    <a:pt x="60611" y="122061"/>
                  </a:moveTo>
                  <a:lnTo>
                    <a:pt x="60611" y="128146"/>
                  </a:lnTo>
                  <a:lnTo>
                    <a:pt x="54206" y="128146"/>
                  </a:lnTo>
                  <a:lnTo>
                    <a:pt x="54206" y="122061"/>
                  </a:lnTo>
                  <a:close/>
                  <a:moveTo>
                    <a:pt x="67338" y="122061"/>
                  </a:moveTo>
                  <a:lnTo>
                    <a:pt x="67338" y="128146"/>
                  </a:lnTo>
                  <a:lnTo>
                    <a:pt x="60950" y="128146"/>
                  </a:lnTo>
                  <a:lnTo>
                    <a:pt x="60950" y="122061"/>
                  </a:lnTo>
                  <a:close/>
                  <a:moveTo>
                    <a:pt x="74083" y="122061"/>
                  </a:moveTo>
                  <a:lnTo>
                    <a:pt x="74083" y="128146"/>
                  </a:lnTo>
                  <a:lnTo>
                    <a:pt x="67677" y="128146"/>
                  </a:lnTo>
                  <a:lnTo>
                    <a:pt x="67677" y="122061"/>
                  </a:lnTo>
                  <a:close/>
                  <a:moveTo>
                    <a:pt x="80809" y="122061"/>
                  </a:moveTo>
                  <a:lnTo>
                    <a:pt x="80809" y="128146"/>
                  </a:lnTo>
                  <a:lnTo>
                    <a:pt x="74422" y="128146"/>
                  </a:lnTo>
                  <a:lnTo>
                    <a:pt x="74422" y="122061"/>
                  </a:lnTo>
                  <a:close/>
                  <a:moveTo>
                    <a:pt x="87554" y="122061"/>
                  </a:moveTo>
                  <a:lnTo>
                    <a:pt x="87554" y="128146"/>
                  </a:lnTo>
                  <a:lnTo>
                    <a:pt x="81148" y="128146"/>
                  </a:lnTo>
                  <a:lnTo>
                    <a:pt x="81148" y="122061"/>
                  </a:lnTo>
                  <a:close/>
                  <a:moveTo>
                    <a:pt x="94281" y="122061"/>
                  </a:moveTo>
                  <a:lnTo>
                    <a:pt x="94281" y="128146"/>
                  </a:lnTo>
                  <a:lnTo>
                    <a:pt x="87893" y="128146"/>
                  </a:lnTo>
                  <a:lnTo>
                    <a:pt x="87893" y="122061"/>
                  </a:lnTo>
                  <a:close/>
                  <a:moveTo>
                    <a:pt x="101007" y="122061"/>
                  </a:moveTo>
                  <a:lnTo>
                    <a:pt x="101007" y="128146"/>
                  </a:lnTo>
                  <a:lnTo>
                    <a:pt x="94620" y="128146"/>
                  </a:lnTo>
                  <a:lnTo>
                    <a:pt x="94620" y="122061"/>
                  </a:lnTo>
                  <a:close/>
                  <a:moveTo>
                    <a:pt x="107752" y="122061"/>
                  </a:moveTo>
                  <a:lnTo>
                    <a:pt x="107752" y="128146"/>
                  </a:lnTo>
                  <a:lnTo>
                    <a:pt x="101346" y="128146"/>
                  </a:lnTo>
                  <a:lnTo>
                    <a:pt x="101346" y="122061"/>
                  </a:lnTo>
                  <a:close/>
                  <a:moveTo>
                    <a:pt x="114478" y="122061"/>
                  </a:moveTo>
                  <a:lnTo>
                    <a:pt x="114478" y="128146"/>
                  </a:lnTo>
                  <a:lnTo>
                    <a:pt x="108091" y="128146"/>
                  </a:lnTo>
                  <a:lnTo>
                    <a:pt x="108091" y="122061"/>
                  </a:lnTo>
                  <a:close/>
                  <a:moveTo>
                    <a:pt x="121223" y="122061"/>
                  </a:moveTo>
                  <a:lnTo>
                    <a:pt x="121223" y="128146"/>
                  </a:lnTo>
                  <a:lnTo>
                    <a:pt x="114817" y="128146"/>
                  </a:lnTo>
                  <a:lnTo>
                    <a:pt x="114817" y="122061"/>
                  </a:lnTo>
                  <a:close/>
                  <a:moveTo>
                    <a:pt x="127950" y="122061"/>
                  </a:moveTo>
                  <a:lnTo>
                    <a:pt x="127950" y="128146"/>
                  </a:lnTo>
                  <a:lnTo>
                    <a:pt x="121562" y="128146"/>
                  </a:lnTo>
                  <a:lnTo>
                    <a:pt x="121562" y="122061"/>
                  </a:lnTo>
                  <a:close/>
                  <a:moveTo>
                    <a:pt x="134694" y="122061"/>
                  </a:moveTo>
                  <a:lnTo>
                    <a:pt x="134694" y="128146"/>
                  </a:lnTo>
                  <a:lnTo>
                    <a:pt x="128289" y="128146"/>
                  </a:lnTo>
                  <a:lnTo>
                    <a:pt x="128289" y="122061"/>
                  </a:lnTo>
                  <a:close/>
                  <a:moveTo>
                    <a:pt x="141421" y="122061"/>
                  </a:moveTo>
                  <a:lnTo>
                    <a:pt x="141421" y="128146"/>
                  </a:lnTo>
                  <a:lnTo>
                    <a:pt x="135033" y="128146"/>
                  </a:lnTo>
                  <a:lnTo>
                    <a:pt x="135033" y="122061"/>
                  </a:lnTo>
                  <a:close/>
                  <a:moveTo>
                    <a:pt x="148148" y="122061"/>
                  </a:moveTo>
                  <a:lnTo>
                    <a:pt x="148148" y="128146"/>
                  </a:lnTo>
                  <a:lnTo>
                    <a:pt x="141760" y="128146"/>
                  </a:lnTo>
                  <a:lnTo>
                    <a:pt x="141760" y="122061"/>
                  </a:lnTo>
                  <a:close/>
                  <a:moveTo>
                    <a:pt x="154892" y="122061"/>
                  </a:moveTo>
                  <a:lnTo>
                    <a:pt x="154892" y="128146"/>
                  </a:lnTo>
                  <a:lnTo>
                    <a:pt x="148487" y="128146"/>
                  </a:lnTo>
                  <a:lnTo>
                    <a:pt x="148487" y="122061"/>
                  </a:lnTo>
                  <a:close/>
                  <a:moveTo>
                    <a:pt x="161619" y="122061"/>
                  </a:moveTo>
                  <a:lnTo>
                    <a:pt x="161619" y="128146"/>
                  </a:lnTo>
                  <a:lnTo>
                    <a:pt x="155231" y="128146"/>
                  </a:lnTo>
                  <a:lnTo>
                    <a:pt x="155231" y="122061"/>
                  </a:lnTo>
                  <a:close/>
                  <a:moveTo>
                    <a:pt x="168363" y="122061"/>
                  </a:moveTo>
                  <a:lnTo>
                    <a:pt x="168363" y="128146"/>
                  </a:lnTo>
                  <a:lnTo>
                    <a:pt x="161958" y="128146"/>
                  </a:lnTo>
                  <a:lnTo>
                    <a:pt x="161958" y="122061"/>
                  </a:lnTo>
                  <a:close/>
                  <a:moveTo>
                    <a:pt x="175090" y="122061"/>
                  </a:moveTo>
                  <a:lnTo>
                    <a:pt x="175090" y="128146"/>
                  </a:lnTo>
                  <a:lnTo>
                    <a:pt x="168702" y="128146"/>
                  </a:lnTo>
                  <a:lnTo>
                    <a:pt x="168702" y="122061"/>
                  </a:lnTo>
                  <a:close/>
                  <a:moveTo>
                    <a:pt x="181834" y="122061"/>
                  </a:moveTo>
                  <a:lnTo>
                    <a:pt x="181834" y="128146"/>
                  </a:lnTo>
                  <a:lnTo>
                    <a:pt x="175429" y="128146"/>
                  </a:lnTo>
                  <a:lnTo>
                    <a:pt x="175429" y="122061"/>
                  </a:lnTo>
                  <a:close/>
                  <a:moveTo>
                    <a:pt x="188561" y="122061"/>
                  </a:moveTo>
                  <a:lnTo>
                    <a:pt x="188561" y="128146"/>
                  </a:lnTo>
                  <a:lnTo>
                    <a:pt x="182173" y="128146"/>
                  </a:lnTo>
                  <a:lnTo>
                    <a:pt x="182173" y="122061"/>
                  </a:lnTo>
                  <a:close/>
                  <a:moveTo>
                    <a:pt x="195288" y="122061"/>
                  </a:moveTo>
                  <a:lnTo>
                    <a:pt x="195288" y="128146"/>
                  </a:lnTo>
                  <a:lnTo>
                    <a:pt x="188900" y="128146"/>
                  </a:lnTo>
                  <a:lnTo>
                    <a:pt x="188900" y="122061"/>
                  </a:lnTo>
                  <a:close/>
                  <a:moveTo>
                    <a:pt x="202032" y="122061"/>
                  </a:moveTo>
                  <a:lnTo>
                    <a:pt x="202032" y="128146"/>
                  </a:lnTo>
                  <a:lnTo>
                    <a:pt x="195627" y="128146"/>
                  </a:lnTo>
                  <a:lnTo>
                    <a:pt x="195627" y="122061"/>
                  </a:lnTo>
                  <a:close/>
                  <a:moveTo>
                    <a:pt x="208759" y="122061"/>
                  </a:moveTo>
                  <a:lnTo>
                    <a:pt x="208759" y="128146"/>
                  </a:lnTo>
                  <a:lnTo>
                    <a:pt x="202371" y="128146"/>
                  </a:lnTo>
                  <a:lnTo>
                    <a:pt x="202371" y="122061"/>
                  </a:lnTo>
                  <a:close/>
                  <a:moveTo>
                    <a:pt x="215504" y="122061"/>
                  </a:moveTo>
                  <a:lnTo>
                    <a:pt x="215504" y="128146"/>
                  </a:lnTo>
                  <a:lnTo>
                    <a:pt x="209098" y="128146"/>
                  </a:lnTo>
                  <a:lnTo>
                    <a:pt x="209098" y="122061"/>
                  </a:lnTo>
                  <a:close/>
                  <a:moveTo>
                    <a:pt x="222230" y="122061"/>
                  </a:moveTo>
                  <a:lnTo>
                    <a:pt x="222230" y="128146"/>
                  </a:lnTo>
                  <a:lnTo>
                    <a:pt x="215843" y="128146"/>
                  </a:lnTo>
                  <a:lnTo>
                    <a:pt x="215843" y="122061"/>
                  </a:lnTo>
                  <a:close/>
                  <a:moveTo>
                    <a:pt x="228975" y="122061"/>
                  </a:moveTo>
                  <a:lnTo>
                    <a:pt x="228975" y="128146"/>
                  </a:lnTo>
                  <a:lnTo>
                    <a:pt x="222569" y="128146"/>
                  </a:lnTo>
                  <a:lnTo>
                    <a:pt x="222569" y="122061"/>
                  </a:lnTo>
                  <a:close/>
                  <a:moveTo>
                    <a:pt x="235701" y="122061"/>
                  </a:moveTo>
                  <a:lnTo>
                    <a:pt x="235701" y="128146"/>
                  </a:lnTo>
                  <a:lnTo>
                    <a:pt x="229296" y="128146"/>
                  </a:lnTo>
                  <a:lnTo>
                    <a:pt x="229296" y="122061"/>
                  </a:lnTo>
                  <a:close/>
                  <a:moveTo>
                    <a:pt x="242428" y="122061"/>
                  </a:moveTo>
                  <a:lnTo>
                    <a:pt x="242428" y="128146"/>
                  </a:lnTo>
                  <a:lnTo>
                    <a:pt x="236040" y="128146"/>
                  </a:lnTo>
                  <a:lnTo>
                    <a:pt x="236040" y="122061"/>
                  </a:lnTo>
                  <a:close/>
                  <a:moveTo>
                    <a:pt x="249173" y="122061"/>
                  </a:moveTo>
                  <a:lnTo>
                    <a:pt x="249173" y="128146"/>
                  </a:lnTo>
                  <a:lnTo>
                    <a:pt x="242767" y="128146"/>
                  </a:lnTo>
                  <a:lnTo>
                    <a:pt x="242767" y="122061"/>
                  </a:lnTo>
                  <a:close/>
                  <a:moveTo>
                    <a:pt x="255899" y="122061"/>
                  </a:moveTo>
                  <a:lnTo>
                    <a:pt x="255899" y="128146"/>
                  </a:lnTo>
                  <a:lnTo>
                    <a:pt x="249512" y="128146"/>
                  </a:lnTo>
                  <a:lnTo>
                    <a:pt x="249512" y="122061"/>
                  </a:lnTo>
                  <a:close/>
                  <a:moveTo>
                    <a:pt x="262644" y="122061"/>
                  </a:moveTo>
                  <a:lnTo>
                    <a:pt x="262644" y="128146"/>
                  </a:lnTo>
                  <a:lnTo>
                    <a:pt x="256238" y="128146"/>
                  </a:lnTo>
                  <a:lnTo>
                    <a:pt x="256238" y="122061"/>
                  </a:lnTo>
                  <a:close/>
                  <a:moveTo>
                    <a:pt x="269370" y="122061"/>
                  </a:moveTo>
                  <a:lnTo>
                    <a:pt x="269370" y="128146"/>
                  </a:lnTo>
                  <a:lnTo>
                    <a:pt x="262983" y="128146"/>
                  </a:lnTo>
                  <a:lnTo>
                    <a:pt x="262983" y="122061"/>
                  </a:lnTo>
                  <a:close/>
                  <a:moveTo>
                    <a:pt x="276115" y="122061"/>
                  </a:moveTo>
                  <a:lnTo>
                    <a:pt x="276115" y="128146"/>
                  </a:lnTo>
                  <a:lnTo>
                    <a:pt x="269709" y="128146"/>
                  </a:lnTo>
                  <a:lnTo>
                    <a:pt x="269709" y="122061"/>
                  </a:lnTo>
                  <a:close/>
                  <a:moveTo>
                    <a:pt x="282842" y="122061"/>
                  </a:moveTo>
                  <a:lnTo>
                    <a:pt x="282842" y="128146"/>
                  </a:lnTo>
                  <a:lnTo>
                    <a:pt x="276436" y="128146"/>
                  </a:lnTo>
                  <a:lnTo>
                    <a:pt x="276436" y="122061"/>
                  </a:lnTo>
                  <a:close/>
                  <a:moveTo>
                    <a:pt x="6745" y="128467"/>
                  </a:moveTo>
                  <a:lnTo>
                    <a:pt x="6745" y="134551"/>
                  </a:lnTo>
                  <a:lnTo>
                    <a:pt x="339" y="134551"/>
                  </a:lnTo>
                  <a:lnTo>
                    <a:pt x="339" y="128467"/>
                  </a:lnTo>
                  <a:close/>
                  <a:moveTo>
                    <a:pt x="13471" y="128467"/>
                  </a:moveTo>
                  <a:lnTo>
                    <a:pt x="13471" y="134551"/>
                  </a:lnTo>
                  <a:lnTo>
                    <a:pt x="7066" y="134551"/>
                  </a:lnTo>
                  <a:lnTo>
                    <a:pt x="7066" y="128467"/>
                  </a:lnTo>
                  <a:close/>
                  <a:moveTo>
                    <a:pt x="20198" y="128467"/>
                  </a:moveTo>
                  <a:lnTo>
                    <a:pt x="20198" y="134551"/>
                  </a:lnTo>
                  <a:lnTo>
                    <a:pt x="13810" y="134551"/>
                  </a:lnTo>
                  <a:lnTo>
                    <a:pt x="13810" y="128467"/>
                  </a:lnTo>
                  <a:close/>
                  <a:moveTo>
                    <a:pt x="26942" y="128467"/>
                  </a:moveTo>
                  <a:lnTo>
                    <a:pt x="26942" y="134551"/>
                  </a:lnTo>
                  <a:lnTo>
                    <a:pt x="20537" y="134551"/>
                  </a:lnTo>
                  <a:lnTo>
                    <a:pt x="20537" y="128467"/>
                  </a:lnTo>
                  <a:close/>
                  <a:moveTo>
                    <a:pt x="33669" y="128467"/>
                  </a:moveTo>
                  <a:lnTo>
                    <a:pt x="33669" y="134551"/>
                  </a:lnTo>
                  <a:lnTo>
                    <a:pt x="27281" y="134551"/>
                  </a:lnTo>
                  <a:lnTo>
                    <a:pt x="27281" y="128467"/>
                  </a:lnTo>
                  <a:close/>
                  <a:moveTo>
                    <a:pt x="40414" y="128467"/>
                  </a:moveTo>
                  <a:lnTo>
                    <a:pt x="40414" y="134551"/>
                  </a:lnTo>
                  <a:lnTo>
                    <a:pt x="34008" y="134551"/>
                  </a:lnTo>
                  <a:lnTo>
                    <a:pt x="34008" y="128467"/>
                  </a:lnTo>
                  <a:close/>
                  <a:moveTo>
                    <a:pt x="47140" y="128467"/>
                  </a:moveTo>
                  <a:lnTo>
                    <a:pt x="47140" y="134551"/>
                  </a:lnTo>
                  <a:lnTo>
                    <a:pt x="40753" y="134551"/>
                  </a:lnTo>
                  <a:lnTo>
                    <a:pt x="40753" y="128467"/>
                  </a:lnTo>
                  <a:close/>
                  <a:moveTo>
                    <a:pt x="53885" y="128467"/>
                  </a:moveTo>
                  <a:lnTo>
                    <a:pt x="53885" y="134551"/>
                  </a:lnTo>
                  <a:lnTo>
                    <a:pt x="47479" y="134551"/>
                  </a:lnTo>
                  <a:lnTo>
                    <a:pt x="47479" y="128467"/>
                  </a:lnTo>
                  <a:close/>
                  <a:moveTo>
                    <a:pt x="60611" y="128467"/>
                  </a:moveTo>
                  <a:lnTo>
                    <a:pt x="60611" y="134551"/>
                  </a:lnTo>
                  <a:lnTo>
                    <a:pt x="54206" y="134551"/>
                  </a:lnTo>
                  <a:lnTo>
                    <a:pt x="54206" y="128467"/>
                  </a:lnTo>
                  <a:close/>
                  <a:moveTo>
                    <a:pt x="67338" y="128467"/>
                  </a:moveTo>
                  <a:lnTo>
                    <a:pt x="67338" y="134551"/>
                  </a:lnTo>
                  <a:lnTo>
                    <a:pt x="60950" y="134551"/>
                  </a:lnTo>
                  <a:lnTo>
                    <a:pt x="60950" y="128467"/>
                  </a:lnTo>
                  <a:close/>
                  <a:moveTo>
                    <a:pt x="74083" y="128467"/>
                  </a:moveTo>
                  <a:lnTo>
                    <a:pt x="74083" y="134551"/>
                  </a:lnTo>
                  <a:lnTo>
                    <a:pt x="67677" y="134551"/>
                  </a:lnTo>
                  <a:lnTo>
                    <a:pt x="67677" y="128467"/>
                  </a:lnTo>
                  <a:close/>
                  <a:moveTo>
                    <a:pt x="80809" y="128467"/>
                  </a:moveTo>
                  <a:lnTo>
                    <a:pt x="80809" y="134551"/>
                  </a:lnTo>
                  <a:lnTo>
                    <a:pt x="74422" y="134551"/>
                  </a:lnTo>
                  <a:lnTo>
                    <a:pt x="74422" y="128467"/>
                  </a:lnTo>
                  <a:close/>
                  <a:moveTo>
                    <a:pt x="87554" y="128467"/>
                  </a:moveTo>
                  <a:lnTo>
                    <a:pt x="87554" y="134551"/>
                  </a:lnTo>
                  <a:lnTo>
                    <a:pt x="81148" y="134551"/>
                  </a:lnTo>
                  <a:lnTo>
                    <a:pt x="81148" y="128467"/>
                  </a:lnTo>
                  <a:close/>
                  <a:moveTo>
                    <a:pt x="94281" y="128467"/>
                  </a:moveTo>
                  <a:lnTo>
                    <a:pt x="94281" y="134551"/>
                  </a:lnTo>
                  <a:lnTo>
                    <a:pt x="87893" y="134551"/>
                  </a:lnTo>
                  <a:lnTo>
                    <a:pt x="87893" y="128467"/>
                  </a:lnTo>
                  <a:close/>
                  <a:moveTo>
                    <a:pt x="101007" y="128467"/>
                  </a:moveTo>
                  <a:lnTo>
                    <a:pt x="101007" y="134551"/>
                  </a:lnTo>
                  <a:lnTo>
                    <a:pt x="94620" y="134551"/>
                  </a:lnTo>
                  <a:lnTo>
                    <a:pt x="94620" y="128467"/>
                  </a:lnTo>
                  <a:close/>
                  <a:moveTo>
                    <a:pt x="107752" y="128467"/>
                  </a:moveTo>
                  <a:lnTo>
                    <a:pt x="107752" y="134551"/>
                  </a:lnTo>
                  <a:lnTo>
                    <a:pt x="101346" y="134551"/>
                  </a:lnTo>
                  <a:lnTo>
                    <a:pt x="101346" y="128467"/>
                  </a:lnTo>
                  <a:close/>
                  <a:moveTo>
                    <a:pt x="114478" y="128467"/>
                  </a:moveTo>
                  <a:lnTo>
                    <a:pt x="114478" y="134551"/>
                  </a:lnTo>
                  <a:lnTo>
                    <a:pt x="108091" y="134551"/>
                  </a:lnTo>
                  <a:lnTo>
                    <a:pt x="108091" y="128467"/>
                  </a:lnTo>
                  <a:close/>
                  <a:moveTo>
                    <a:pt x="121223" y="128467"/>
                  </a:moveTo>
                  <a:lnTo>
                    <a:pt x="121223" y="134551"/>
                  </a:lnTo>
                  <a:lnTo>
                    <a:pt x="114817" y="134551"/>
                  </a:lnTo>
                  <a:lnTo>
                    <a:pt x="114817" y="128467"/>
                  </a:lnTo>
                  <a:close/>
                  <a:moveTo>
                    <a:pt x="127950" y="128467"/>
                  </a:moveTo>
                  <a:lnTo>
                    <a:pt x="127950" y="134551"/>
                  </a:lnTo>
                  <a:lnTo>
                    <a:pt x="121562" y="134551"/>
                  </a:lnTo>
                  <a:lnTo>
                    <a:pt x="121562" y="128467"/>
                  </a:lnTo>
                  <a:close/>
                  <a:moveTo>
                    <a:pt x="134694" y="128467"/>
                  </a:moveTo>
                  <a:lnTo>
                    <a:pt x="134694" y="134551"/>
                  </a:lnTo>
                  <a:lnTo>
                    <a:pt x="128289" y="134551"/>
                  </a:lnTo>
                  <a:lnTo>
                    <a:pt x="128289" y="128467"/>
                  </a:lnTo>
                  <a:close/>
                  <a:moveTo>
                    <a:pt x="141421" y="128467"/>
                  </a:moveTo>
                  <a:lnTo>
                    <a:pt x="141421" y="134551"/>
                  </a:lnTo>
                  <a:lnTo>
                    <a:pt x="135033" y="134551"/>
                  </a:lnTo>
                  <a:lnTo>
                    <a:pt x="135033" y="128467"/>
                  </a:lnTo>
                  <a:close/>
                  <a:moveTo>
                    <a:pt x="148148" y="128467"/>
                  </a:moveTo>
                  <a:lnTo>
                    <a:pt x="148148" y="134551"/>
                  </a:lnTo>
                  <a:lnTo>
                    <a:pt x="141760" y="134551"/>
                  </a:lnTo>
                  <a:lnTo>
                    <a:pt x="141760" y="128467"/>
                  </a:lnTo>
                  <a:close/>
                  <a:moveTo>
                    <a:pt x="154892" y="128467"/>
                  </a:moveTo>
                  <a:lnTo>
                    <a:pt x="154892" y="134551"/>
                  </a:lnTo>
                  <a:lnTo>
                    <a:pt x="148487" y="134551"/>
                  </a:lnTo>
                  <a:lnTo>
                    <a:pt x="148487" y="128467"/>
                  </a:lnTo>
                  <a:close/>
                  <a:moveTo>
                    <a:pt x="161619" y="128467"/>
                  </a:moveTo>
                  <a:lnTo>
                    <a:pt x="161619" y="134551"/>
                  </a:lnTo>
                  <a:lnTo>
                    <a:pt x="155231" y="134551"/>
                  </a:lnTo>
                  <a:lnTo>
                    <a:pt x="155231" y="128467"/>
                  </a:lnTo>
                  <a:close/>
                  <a:moveTo>
                    <a:pt x="168363" y="128467"/>
                  </a:moveTo>
                  <a:lnTo>
                    <a:pt x="168363" y="134551"/>
                  </a:lnTo>
                  <a:lnTo>
                    <a:pt x="161958" y="134551"/>
                  </a:lnTo>
                  <a:lnTo>
                    <a:pt x="161958" y="128467"/>
                  </a:lnTo>
                  <a:close/>
                  <a:moveTo>
                    <a:pt x="175090" y="128467"/>
                  </a:moveTo>
                  <a:lnTo>
                    <a:pt x="175090" y="134551"/>
                  </a:lnTo>
                  <a:lnTo>
                    <a:pt x="168702" y="134551"/>
                  </a:lnTo>
                  <a:lnTo>
                    <a:pt x="168702" y="128467"/>
                  </a:lnTo>
                  <a:close/>
                  <a:moveTo>
                    <a:pt x="181834" y="128467"/>
                  </a:moveTo>
                  <a:lnTo>
                    <a:pt x="181834" y="134551"/>
                  </a:lnTo>
                  <a:lnTo>
                    <a:pt x="175429" y="134551"/>
                  </a:lnTo>
                  <a:lnTo>
                    <a:pt x="175429" y="128467"/>
                  </a:lnTo>
                  <a:close/>
                  <a:moveTo>
                    <a:pt x="188561" y="128467"/>
                  </a:moveTo>
                  <a:lnTo>
                    <a:pt x="188561" y="134551"/>
                  </a:lnTo>
                  <a:lnTo>
                    <a:pt x="182173" y="134551"/>
                  </a:lnTo>
                  <a:lnTo>
                    <a:pt x="182173" y="128467"/>
                  </a:lnTo>
                  <a:close/>
                  <a:moveTo>
                    <a:pt x="195288" y="128467"/>
                  </a:moveTo>
                  <a:lnTo>
                    <a:pt x="195288" y="134551"/>
                  </a:lnTo>
                  <a:lnTo>
                    <a:pt x="188900" y="134551"/>
                  </a:lnTo>
                  <a:lnTo>
                    <a:pt x="188900" y="128467"/>
                  </a:lnTo>
                  <a:close/>
                  <a:moveTo>
                    <a:pt x="202032" y="128467"/>
                  </a:moveTo>
                  <a:lnTo>
                    <a:pt x="202032" y="134551"/>
                  </a:lnTo>
                  <a:lnTo>
                    <a:pt x="195627" y="134551"/>
                  </a:lnTo>
                  <a:lnTo>
                    <a:pt x="195627" y="128467"/>
                  </a:lnTo>
                  <a:close/>
                  <a:moveTo>
                    <a:pt x="208759" y="128467"/>
                  </a:moveTo>
                  <a:lnTo>
                    <a:pt x="208759" y="134551"/>
                  </a:lnTo>
                  <a:lnTo>
                    <a:pt x="202371" y="134551"/>
                  </a:lnTo>
                  <a:lnTo>
                    <a:pt x="202371" y="128467"/>
                  </a:lnTo>
                  <a:close/>
                  <a:moveTo>
                    <a:pt x="215504" y="128467"/>
                  </a:moveTo>
                  <a:lnTo>
                    <a:pt x="215504" y="134551"/>
                  </a:lnTo>
                  <a:lnTo>
                    <a:pt x="209098" y="134551"/>
                  </a:lnTo>
                  <a:lnTo>
                    <a:pt x="209098" y="128467"/>
                  </a:lnTo>
                  <a:close/>
                  <a:moveTo>
                    <a:pt x="222230" y="128467"/>
                  </a:moveTo>
                  <a:lnTo>
                    <a:pt x="222230" y="134551"/>
                  </a:lnTo>
                  <a:lnTo>
                    <a:pt x="215843" y="134551"/>
                  </a:lnTo>
                  <a:lnTo>
                    <a:pt x="215843" y="128467"/>
                  </a:lnTo>
                  <a:close/>
                  <a:moveTo>
                    <a:pt x="228975" y="128467"/>
                  </a:moveTo>
                  <a:lnTo>
                    <a:pt x="228975" y="134551"/>
                  </a:lnTo>
                  <a:lnTo>
                    <a:pt x="222569" y="134551"/>
                  </a:lnTo>
                  <a:lnTo>
                    <a:pt x="222569" y="128467"/>
                  </a:lnTo>
                  <a:close/>
                  <a:moveTo>
                    <a:pt x="235701" y="128467"/>
                  </a:moveTo>
                  <a:lnTo>
                    <a:pt x="235701" y="134551"/>
                  </a:lnTo>
                  <a:lnTo>
                    <a:pt x="229296" y="134551"/>
                  </a:lnTo>
                  <a:lnTo>
                    <a:pt x="229296" y="128467"/>
                  </a:lnTo>
                  <a:close/>
                  <a:moveTo>
                    <a:pt x="242428" y="128467"/>
                  </a:moveTo>
                  <a:lnTo>
                    <a:pt x="242428" y="134551"/>
                  </a:lnTo>
                  <a:lnTo>
                    <a:pt x="236040" y="134551"/>
                  </a:lnTo>
                  <a:lnTo>
                    <a:pt x="236040" y="128467"/>
                  </a:lnTo>
                  <a:close/>
                  <a:moveTo>
                    <a:pt x="249173" y="128467"/>
                  </a:moveTo>
                  <a:lnTo>
                    <a:pt x="249173" y="134551"/>
                  </a:lnTo>
                  <a:lnTo>
                    <a:pt x="242767" y="134551"/>
                  </a:lnTo>
                  <a:lnTo>
                    <a:pt x="242767" y="128467"/>
                  </a:lnTo>
                  <a:close/>
                  <a:moveTo>
                    <a:pt x="255899" y="128467"/>
                  </a:moveTo>
                  <a:lnTo>
                    <a:pt x="255899" y="134551"/>
                  </a:lnTo>
                  <a:lnTo>
                    <a:pt x="249512" y="134551"/>
                  </a:lnTo>
                  <a:lnTo>
                    <a:pt x="249512" y="128467"/>
                  </a:lnTo>
                  <a:close/>
                  <a:moveTo>
                    <a:pt x="262644" y="128467"/>
                  </a:moveTo>
                  <a:lnTo>
                    <a:pt x="262644" y="134551"/>
                  </a:lnTo>
                  <a:lnTo>
                    <a:pt x="256238" y="134551"/>
                  </a:lnTo>
                  <a:lnTo>
                    <a:pt x="256238" y="128467"/>
                  </a:lnTo>
                  <a:close/>
                  <a:moveTo>
                    <a:pt x="269370" y="128467"/>
                  </a:moveTo>
                  <a:lnTo>
                    <a:pt x="269370" y="134551"/>
                  </a:lnTo>
                  <a:lnTo>
                    <a:pt x="262983" y="134551"/>
                  </a:lnTo>
                  <a:lnTo>
                    <a:pt x="262983" y="128467"/>
                  </a:lnTo>
                  <a:close/>
                  <a:moveTo>
                    <a:pt x="276115" y="128467"/>
                  </a:moveTo>
                  <a:lnTo>
                    <a:pt x="276115" y="134551"/>
                  </a:lnTo>
                  <a:lnTo>
                    <a:pt x="269709" y="134551"/>
                  </a:lnTo>
                  <a:lnTo>
                    <a:pt x="269709" y="128467"/>
                  </a:lnTo>
                  <a:close/>
                  <a:moveTo>
                    <a:pt x="282842" y="128467"/>
                  </a:moveTo>
                  <a:lnTo>
                    <a:pt x="282842" y="134551"/>
                  </a:lnTo>
                  <a:lnTo>
                    <a:pt x="276436" y="134551"/>
                  </a:lnTo>
                  <a:lnTo>
                    <a:pt x="276436" y="128467"/>
                  </a:lnTo>
                  <a:close/>
                  <a:moveTo>
                    <a:pt x="6745" y="134872"/>
                  </a:moveTo>
                  <a:lnTo>
                    <a:pt x="6745" y="140957"/>
                  </a:lnTo>
                  <a:lnTo>
                    <a:pt x="339" y="140957"/>
                  </a:lnTo>
                  <a:lnTo>
                    <a:pt x="339" y="134872"/>
                  </a:lnTo>
                  <a:close/>
                  <a:moveTo>
                    <a:pt x="13471" y="134872"/>
                  </a:moveTo>
                  <a:lnTo>
                    <a:pt x="13471" y="140957"/>
                  </a:lnTo>
                  <a:lnTo>
                    <a:pt x="7066" y="140957"/>
                  </a:lnTo>
                  <a:lnTo>
                    <a:pt x="7066" y="134872"/>
                  </a:lnTo>
                  <a:close/>
                  <a:moveTo>
                    <a:pt x="20198" y="134872"/>
                  </a:moveTo>
                  <a:lnTo>
                    <a:pt x="20198" y="140957"/>
                  </a:lnTo>
                  <a:lnTo>
                    <a:pt x="13810" y="140957"/>
                  </a:lnTo>
                  <a:lnTo>
                    <a:pt x="13810" y="134872"/>
                  </a:lnTo>
                  <a:close/>
                  <a:moveTo>
                    <a:pt x="26942" y="134872"/>
                  </a:moveTo>
                  <a:lnTo>
                    <a:pt x="26942" y="140957"/>
                  </a:lnTo>
                  <a:lnTo>
                    <a:pt x="20537" y="140957"/>
                  </a:lnTo>
                  <a:lnTo>
                    <a:pt x="20537" y="134872"/>
                  </a:lnTo>
                  <a:close/>
                  <a:moveTo>
                    <a:pt x="33669" y="134872"/>
                  </a:moveTo>
                  <a:lnTo>
                    <a:pt x="33669" y="140957"/>
                  </a:lnTo>
                  <a:lnTo>
                    <a:pt x="27281" y="140957"/>
                  </a:lnTo>
                  <a:lnTo>
                    <a:pt x="27281" y="134872"/>
                  </a:lnTo>
                  <a:close/>
                  <a:moveTo>
                    <a:pt x="40414" y="134872"/>
                  </a:moveTo>
                  <a:lnTo>
                    <a:pt x="40414" y="140957"/>
                  </a:lnTo>
                  <a:lnTo>
                    <a:pt x="34008" y="140957"/>
                  </a:lnTo>
                  <a:lnTo>
                    <a:pt x="34008" y="134872"/>
                  </a:lnTo>
                  <a:close/>
                  <a:moveTo>
                    <a:pt x="47140" y="134872"/>
                  </a:moveTo>
                  <a:lnTo>
                    <a:pt x="47140" y="140957"/>
                  </a:lnTo>
                  <a:lnTo>
                    <a:pt x="40753" y="140957"/>
                  </a:lnTo>
                  <a:lnTo>
                    <a:pt x="40753" y="134872"/>
                  </a:lnTo>
                  <a:close/>
                  <a:moveTo>
                    <a:pt x="53885" y="134872"/>
                  </a:moveTo>
                  <a:lnTo>
                    <a:pt x="53885" y="140957"/>
                  </a:lnTo>
                  <a:lnTo>
                    <a:pt x="47479" y="140957"/>
                  </a:lnTo>
                  <a:lnTo>
                    <a:pt x="47479" y="134872"/>
                  </a:lnTo>
                  <a:close/>
                  <a:moveTo>
                    <a:pt x="60611" y="134872"/>
                  </a:moveTo>
                  <a:lnTo>
                    <a:pt x="60611" y="140957"/>
                  </a:lnTo>
                  <a:lnTo>
                    <a:pt x="54206" y="140957"/>
                  </a:lnTo>
                  <a:lnTo>
                    <a:pt x="54206" y="134872"/>
                  </a:lnTo>
                  <a:close/>
                  <a:moveTo>
                    <a:pt x="67338" y="134872"/>
                  </a:moveTo>
                  <a:lnTo>
                    <a:pt x="67338" y="140957"/>
                  </a:lnTo>
                  <a:lnTo>
                    <a:pt x="60950" y="140957"/>
                  </a:lnTo>
                  <a:lnTo>
                    <a:pt x="60950" y="134872"/>
                  </a:lnTo>
                  <a:close/>
                  <a:moveTo>
                    <a:pt x="74083" y="134872"/>
                  </a:moveTo>
                  <a:lnTo>
                    <a:pt x="74083" y="140957"/>
                  </a:lnTo>
                  <a:lnTo>
                    <a:pt x="67677" y="140957"/>
                  </a:lnTo>
                  <a:lnTo>
                    <a:pt x="67677" y="134872"/>
                  </a:lnTo>
                  <a:close/>
                  <a:moveTo>
                    <a:pt x="80809" y="134872"/>
                  </a:moveTo>
                  <a:lnTo>
                    <a:pt x="80809" y="140957"/>
                  </a:lnTo>
                  <a:lnTo>
                    <a:pt x="74422" y="140957"/>
                  </a:lnTo>
                  <a:lnTo>
                    <a:pt x="74422" y="134872"/>
                  </a:lnTo>
                  <a:close/>
                  <a:moveTo>
                    <a:pt x="87554" y="134872"/>
                  </a:moveTo>
                  <a:lnTo>
                    <a:pt x="87554" y="140957"/>
                  </a:lnTo>
                  <a:lnTo>
                    <a:pt x="81148" y="140957"/>
                  </a:lnTo>
                  <a:lnTo>
                    <a:pt x="81148" y="134872"/>
                  </a:lnTo>
                  <a:close/>
                  <a:moveTo>
                    <a:pt x="94281" y="134872"/>
                  </a:moveTo>
                  <a:lnTo>
                    <a:pt x="94281" y="140957"/>
                  </a:lnTo>
                  <a:lnTo>
                    <a:pt x="87893" y="140957"/>
                  </a:lnTo>
                  <a:lnTo>
                    <a:pt x="87893" y="134872"/>
                  </a:lnTo>
                  <a:close/>
                  <a:moveTo>
                    <a:pt x="101007" y="134872"/>
                  </a:moveTo>
                  <a:lnTo>
                    <a:pt x="101007" y="140957"/>
                  </a:lnTo>
                  <a:lnTo>
                    <a:pt x="94620" y="140957"/>
                  </a:lnTo>
                  <a:lnTo>
                    <a:pt x="94620" y="134872"/>
                  </a:lnTo>
                  <a:close/>
                  <a:moveTo>
                    <a:pt x="107752" y="134872"/>
                  </a:moveTo>
                  <a:lnTo>
                    <a:pt x="107752" y="140957"/>
                  </a:lnTo>
                  <a:lnTo>
                    <a:pt x="101346" y="140957"/>
                  </a:lnTo>
                  <a:lnTo>
                    <a:pt x="101346" y="134872"/>
                  </a:lnTo>
                  <a:close/>
                  <a:moveTo>
                    <a:pt x="114478" y="134872"/>
                  </a:moveTo>
                  <a:lnTo>
                    <a:pt x="114478" y="140957"/>
                  </a:lnTo>
                  <a:lnTo>
                    <a:pt x="108091" y="140957"/>
                  </a:lnTo>
                  <a:lnTo>
                    <a:pt x="108091" y="134872"/>
                  </a:lnTo>
                  <a:close/>
                  <a:moveTo>
                    <a:pt x="121223" y="134872"/>
                  </a:moveTo>
                  <a:lnTo>
                    <a:pt x="121223" y="140957"/>
                  </a:lnTo>
                  <a:lnTo>
                    <a:pt x="114817" y="140957"/>
                  </a:lnTo>
                  <a:lnTo>
                    <a:pt x="114817" y="134872"/>
                  </a:lnTo>
                  <a:close/>
                  <a:moveTo>
                    <a:pt x="127950" y="134872"/>
                  </a:moveTo>
                  <a:lnTo>
                    <a:pt x="127950" y="140957"/>
                  </a:lnTo>
                  <a:lnTo>
                    <a:pt x="121562" y="140957"/>
                  </a:lnTo>
                  <a:lnTo>
                    <a:pt x="121562" y="134872"/>
                  </a:lnTo>
                  <a:close/>
                  <a:moveTo>
                    <a:pt x="134694" y="134872"/>
                  </a:moveTo>
                  <a:lnTo>
                    <a:pt x="134694" y="140957"/>
                  </a:lnTo>
                  <a:lnTo>
                    <a:pt x="128289" y="140957"/>
                  </a:lnTo>
                  <a:lnTo>
                    <a:pt x="128289" y="134872"/>
                  </a:lnTo>
                  <a:close/>
                  <a:moveTo>
                    <a:pt x="141421" y="134872"/>
                  </a:moveTo>
                  <a:lnTo>
                    <a:pt x="141421" y="140957"/>
                  </a:lnTo>
                  <a:lnTo>
                    <a:pt x="135033" y="140957"/>
                  </a:lnTo>
                  <a:lnTo>
                    <a:pt x="135033" y="134872"/>
                  </a:lnTo>
                  <a:close/>
                  <a:moveTo>
                    <a:pt x="148148" y="134872"/>
                  </a:moveTo>
                  <a:lnTo>
                    <a:pt x="148148" y="140957"/>
                  </a:lnTo>
                  <a:lnTo>
                    <a:pt x="141760" y="140957"/>
                  </a:lnTo>
                  <a:lnTo>
                    <a:pt x="141760" y="134872"/>
                  </a:lnTo>
                  <a:close/>
                  <a:moveTo>
                    <a:pt x="154892" y="134872"/>
                  </a:moveTo>
                  <a:lnTo>
                    <a:pt x="154892" y="140957"/>
                  </a:lnTo>
                  <a:lnTo>
                    <a:pt x="148487" y="140957"/>
                  </a:lnTo>
                  <a:lnTo>
                    <a:pt x="148487" y="134872"/>
                  </a:lnTo>
                  <a:close/>
                  <a:moveTo>
                    <a:pt x="161619" y="134872"/>
                  </a:moveTo>
                  <a:lnTo>
                    <a:pt x="161619" y="140957"/>
                  </a:lnTo>
                  <a:lnTo>
                    <a:pt x="155231" y="140957"/>
                  </a:lnTo>
                  <a:lnTo>
                    <a:pt x="155231" y="134872"/>
                  </a:lnTo>
                  <a:close/>
                  <a:moveTo>
                    <a:pt x="168363" y="134872"/>
                  </a:moveTo>
                  <a:lnTo>
                    <a:pt x="168363" y="140957"/>
                  </a:lnTo>
                  <a:lnTo>
                    <a:pt x="161958" y="140957"/>
                  </a:lnTo>
                  <a:lnTo>
                    <a:pt x="161958" y="134872"/>
                  </a:lnTo>
                  <a:close/>
                  <a:moveTo>
                    <a:pt x="175090" y="134872"/>
                  </a:moveTo>
                  <a:lnTo>
                    <a:pt x="175090" y="140957"/>
                  </a:lnTo>
                  <a:lnTo>
                    <a:pt x="168702" y="140957"/>
                  </a:lnTo>
                  <a:lnTo>
                    <a:pt x="168702" y="134872"/>
                  </a:lnTo>
                  <a:close/>
                  <a:moveTo>
                    <a:pt x="181834" y="134872"/>
                  </a:moveTo>
                  <a:lnTo>
                    <a:pt x="181834" y="140957"/>
                  </a:lnTo>
                  <a:lnTo>
                    <a:pt x="175429" y="140957"/>
                  </a:lnTo>
                  <a:lnTo>
                    <a:pt x="175429" y="134872"/>
                  </a:lnTo>
                  <a:close/>
                  <a:moveTo>
                    <a:pt x="188561" y="134872"/>
                  </a:moveTo>
                  <a:lnTo>
                    <a:pt x="188561" y="140957"/>
                  </a:lnTo>
                  <a:lnTo>
                    <a:pt x="182173" y="140957"/>
                  </a:lnTo>
                  <a:lnTo>
                    <a:pt x="182173" y="134872"/>
                  </a:lnTo>
                  <a:close/>
                  <a:moveTo>
                    <a:pt x="195288" y="134872"/>
                  </a:moveTo>
                  <a:lnTo>
                    <a:pt x="195288" y="140957"/>
                  </a:lnTo>
                  <a:lnTo>
                    <a:pt x="188900" y="140957"/>
                  </a:lnTo>
                  <a:lnTo>
                    <a:pt x="188900" y="134872"/>
                  </a:lnTo>
                  <a:close/>
                  <a:moveTo>
                    <a:pt x="202032" y="134872"/>
                  </a:moveTo>
                  <a:lnTo>
                    <a:pt x="202032" y="140957"/>
                  </a:lnTo>
                  <a:lnTo>
                    <a:pt x="195627" y="140957"/>
                  </a:lnTo>
                  <a:lnTo>
                    <a:pt x="195627" y="134872"/>
                  </a:lnTo>
                  <a:close/>
                  <a:moveTo>
                    <a:pt x="208759" y="134872"/>
                  </a:moveTo>
                  <a:lnTo>
                    <a:pt x="208759" y="140957"/>
                  </a:lnTo>
                  <a:lnTo>
                    <a:pt x="202371" y="140957"/>
                  </a:lnTo>
                  <a:lnTo>
                    <a:pt x="202371" y="134872"/>
                  </a:lnTo>
                  <a:close/>
                  <a:moveTo>
                    <a:pt x="215504" y="134872"/>
                  </a:moveTo>
                  <a:lnTo>
                    <a:pt x="215504" y="140957"/>
                  </a:lnTo>
                  <a:lnTo>
                    <a:pt x="209098" y="140957"/>
                  </a:lnTo>
                  <a:lnTo>
                    <a:pt x="209098" y="134872"/>
                  </a:lnTo>
                  <a:close/>
                  <a:moveTo>
                    <a:pt x="222230" y="134872"/>
                  </a:moveTo>
                  <a:lnTo>
                    <a:pt x="222230" y="140957"/>
                  </a:lnTo>
                  <a:lnTo>
                    <a:pt x="215843" y="140957"/>
                  </a:lnTo>
                  <a:lnTo>
                    <a:pt x="215843" y="134872"/>
                  </a:lnTo>
                  <a:close/>
                  <a:moveTo>
                    <a:pt x="228975" y="134872"/>
                  </a:moveTo>
                  <a:lnTo>
                    <a:pt x="228975" y="140957"/>
                  </a:lnTo>
                  <a:lnTo>
                    <a:pt x="222569" y="140957"/>
                  </a:lnTo>
                  <a:lnTo>
                    <a:pt x="222569" y="134872"/>
                  </a:lnTo>
                  <a:close/>
                  <a:moveTo>
                    <a:pt x="235701" y="134872"/>
                  </a:moveTo>
                  <a:lnTo>
                    <a:pt x="235701" y="140957"/>
                  </a:lnTo>
                  <a:lnTo>
                    <a:pt x="229296" y="140957"/>
                  </a:lnTo>
                  <a:lnTo>
                    <a:pt x="229296" y="134872"/>
                  </a:lnTo>
                  <a:close/>
                  <a:moveTo>
                    <a:pt x="242428" y="134872"/>
                  </a:moveTo>
                  <a:lnTo>
                    <a:pt x="242428" y="140957"/>
                  </a:lnTo>
                  <a:lnTo>
                    <a:pt x="236040" y="140957"/>
                  </a:lnTo>
                  <a:lnTo>
                    <a:pt x="236040" y="134872"/>
                  </a:lnTo>
                  <a:close/>
                  <a:moveTo>
                    <a:pt x="249173" y="134872"/>
                  </a:moveTo>
                  <a:lnTo>
                    <a:pt x="249173" y="140957"/>
                  </a:lnTo>
                  <a:lnTo>
                    <a:pt x="242767" y="140957"/>
                  </a:lnTo>
                  <a:lnTo>
                    <a:pt x="242767" y="134872"/>
                  </a:lnTo>
                  <a:close/>
                  <a:moveTo>
                    <a:pt x="255899" y="134872"/>
                  </a:moveTo>
                  <a:lnTo>
                    <a:pt x="255899" y="140957"/>
                  </a:lnTo>
                  <a:lnTo>
                    <a:pt x="249512" y="140957"/>
                  </a:lnTo>
                  <a:lnTo>
                    <a:pt x="249512" y="134872"/>
                  </a:lnTo>
                  <a:close/>
                  <a:moveTo>
                    <a:pt x="262644" y="134872"/>
                  </a:moveTo>
                  <a:lnTo>
                    <a:pt x="262644" y="140957"/>
                  </a:lnTo>
                  <a:lnTo>
                    <a:pt x="256238" y="140957"/>
                  </a:lnTo>
                  <a:lnTo>
                    <a:pt x="256238" y="134872"/>
                  </a:lnTo>
                  <a:close/>
                  <a:moveTo>
                    <a:pt x="269370" y="134872"/>
                  </a:moveTo>
                  <a:lnTo>
                    <a:pt x="269370" y="140957"/>
                  </a:lnTo>
                  <a:lnTo>
                    <a:pt x="262983" y="140957"/>
                  </a:lnTo>
                  <a:lnTo>
                    <a:pt x="262983" y="134872"/>
                  </a:lnTo>
                  <a:close/>
                  <a:moveTo>
                    <a:pt x="276115" y="134872"/>
                  </a:moveTo>
                  <a:lnTo>
                    <a:pt x="276115" y="140957"/>
                  </a:lnTo>
                  <a:lnTo>
                    <a:pt x="269709" y="140957"/>
                  </a:lnTo>
                  <a:lnTo>
                    <a:pt x="269709" y="134872"/>
                  </a:lnTo>
                  <a:close/>
                  <a:moveTo>
                    <a:pt x="282842" y="134872"/>
                  </a:moveTo>
                  <a:lnTo>
                    <a:pt x="282842" y="140957"/>
                  </a:lnTo>
                  <a:lnTo>
                    <a:pt x="276436" y="140957"/>
                  </a:lnTo>
                  <a:lnTo>
                    <a:pt x="276436" y="134872"/>
                  </a:lnTo>
                  <a:close/>
                  <a:moveTo>
                    <a:pt x="6745" y="141278"/>
                  </a:moveTo>
                  <a:lnTo>
                    <a:pt x="6745" y="147362"/>
                  </a:lnTo>
                  <a:lnTo>
                    <a:pt x="339" y="147362"/>
                  </a:lnTo>
                  <a:lnTo>
                    <a:pt x="339" y="141278"/>
                  </a:lnTo>
                  <a:close/>
                  <a:moveTo>
                    <a:pt x="13471" y="141278"/>
                  </a:moveTo>
                  <a:lnTo>
                    <a:pt x="13471" y="147362"/>
                  </a:lnTo>
                  <a:lnTo>
                    <a:pt x="7066" y="147362"/>
                  </a:lnTo>
                  <a:lnTo>
                    <a:pt x="7066" y="141278"/>
                  </a:lnTo>
                  <a:close/>
                  <a:moveTo>
                    <a:pt x="20198" y="141278"/>
                  </a:moveTo>
                  <a:lnTo>
                    <a:pt x="20198" y="147362"/>
                  </a:lnTo>
                  <a:lnTo>
                    <a:pt x="13810" y="147362"/>
                  </a:lnTo>
                  <a:lnTo>
                    <a:pt x="13810" y="141278"/>
                  </a:lnTo>
                  <a:close/>
                  <a:moveTo>
                    <a:pt x="26942" y="141278"/>
                  </a:moveTo>
                  <a:lnTo>
                    <a:pt x="26942" y="147362"/>
                  </a:lnTo>
                  <a:lnTo>
                    <a:pt x="20537" y="147362"/>
                  </a:lnTo>
                  <a:lnTo>
                    <a:pt x="20537" y="141278"/>
                  </a:lnTo>
                  <a:close/>
                  <a:moveTo>
                    <a:pt x="33669" y="141278"/>
                  </a:moveTo>
                  <a:lnTo>
                    <a:pt x="33669" y="147362"/>
                  </a:lnTo>
                  <a:lnTo>
                    <a:pt x="27281" y="147362"/>
                  </a:lnTo>
                  <a:lnTo>
                    <a:pt x="27281" y="141278"/>
                  </a:lnTo>
                  <a:close/>
                  <a:moveTo>
                    <a:pt x="40414" y="141278"/>
                  </a:moveTo>
                  <a:lnTo>
                    <a:pt x="40414" y="147362"/>
                  </a:lnTo>
                  <a:lnTo>
                    <a:pt x="34008" y="147362"/>
                  </a:lnTo>
                  <a:lnTo>
                    <a:pt x="34008" y="141278"/>
                  </a:lnTo>
                  <a:close/>
                  <a:moveTo>
                    <a:pt x="47140" y="141278"/>
                  </a:moveTo>
                  <a:lnTo>
                    <a:pt x="47140" y="147362"/>
                  </a:lnTo>
                  <a:lnTo>
                    <a:pt x="40753" y="147362"/>
                  </a:lnTo>
                  <a:lnTo>
                    <a:pt x="40753" y="141278"/>
                  </a:lnTo>
                  <a:close/>
                  <a:moveTo>
                    <a:pt x="53885" y="141278"/>
                  </a:moveTo>
                  <a:lnTo>
                    <a:pt x="53885" y="147362"/>
                  </a:lnTo>
                  <a:lnTo>
                    <a:pt x="47479" y="147362"/>
                  </a:lnTo>
                  <a:lnTo>
                    <a:pt x="47479" y="141278"/>
                  </a:lnTo>
                  <a:close/>
                  <a:moveTo>
                    <a:pt x="60611" y="141278"/>
                  </a:moveTo>
                  <a:lnTo>
                    <a:pt x="60611" y="147362"/>
                  </a:lnTo>
                  <a:lnTo>
                    <a:pt x="54206" y="147362"/>
                  </a:lnTo>
                  <a:lnTo>
                    <a:pt x="54206" y="141278"/>
                  </a:lnTo>
                  <a:close/>
                  <a:moveTo>
                    <a:pt x="67338" y="141278"/>
                  </a:moveTo>
                  <a:lnTo>
                    <a:pt x="67338" y="147362"/>
                  </a:lnTo>
                  <a:lnTo>
                    <a:pt x="60950" y="147362"/>
                  </a:lnTo>
                  <a:lnTo>
                    <a:pt x="60950" y="141278"/>
                  </a:lnTo>
                  <a:close/>
                  <a:moveTo>
                    <a:pt x="74083" y="141278"/>
                  </a:moveTo>
                  <a:lnTo>
                    <a:pt x="74083" y="147362"/>
                  </a:lnTo>
                  <a:lnTo>
                    <a:pt x="67677" y="147362"/>
                  </a:lnTo>
                  <a:lnTo>
                    <a:pt x="67677" y="141278"/>
                  </a:lnTo>
                  <a:close/>
                  <a:moveTo>
                    <a:pt x="80809" y="141278"/>
                  </a:moveTo>
                  <a:lnTo>
                    <a:pt x="80809" y="147362"/>
                  </a:lnTo>
                  <a:lnTo>
                    <a:pt x="74422" y="147362"/>
                  </a:lnTo>
                  <a:lnTo>
                    <a:pt x="74422" y="141278"/>
                  </a:lnTo>
                  <a:close/>
                  <a:moveTo>
                    <a:pt x="87554" y="141278"/>
                  </a:moveTo>
                  <a:lnTo>
                    <a:pt x="87554" y="147362"/>
                  </a:lnTo>
                  <a:lnTo>
                    <a:pt x="81148" y="147362"/>
                  </a:lnTo>
                  <a:lnTo>
                    <a:pt x="81148" y="141278"/>
                  </a:lnTo>
                  <a:close/>
                  <a:moveTo>
                    <a:pt x="94281" y="141278"/>
                  </a:moveTo>
                  <a:lnTo>
                    <a:pt x="94281" y="147362"/>
                  </a:lnTo>
                  <a:lnTo>
                    <a:pt x="87893" y="147362"/>
                  </a:lnTo>
                  <a:lnTo>
                    <a:pt x="87893" y="141278"/>
                  </a:lnTo>
                  <a:close/>
                  <a:moveTo>
                    <a:pt x="101007" y="141278"/>
                  </a:moveTo>
                  <a:lnTo>
                    <a:pt x="101007" y="147362"/>
                  </a:lnTo>
                  <a:lnTo>
                    <a:pt x="94620" y="147362"/>
                  </a:lnTo>
                  <a:lnTo>
                    <a:pt x="94620" y="141278"/>
                  </a:lnTo>
                  <a:close/>
                  <a:moveTo>
                    <a:pt x="107752" y="141278"/>
                  </a:moveTo>
                  <a:lnTo>
                    <a:pt x="107752" y="147362"/>
                  </a:lnTo>
                  <a:lnTo>
                    <a:pt x="101346" y="147362"/>
                  </a:lnTo>
                  <a:lnTo>
                    <a:pt x="101346" y="141278"/>
                  </a:lnTo>
                  <a:close/>
                  <a:moveTo>
                    <a:pt x="114478" y="141278"/>
                  </a:moveTo>
                  <a:lnTo>
                    <a:pt x="114478" y="147362"/>
                  </a:lnTo>
                  <a:lnTo>
                    <a:pt x="108091" y="147362"/>
                  </a:lnTo>
                  <a:lnTo>
                    <a:pt x="108091" y="141278"/>
                  </a:lnTo>
                  <a:close/>
                  <a:moveTo>
                    <a:pt x="121223" y="141278"/>
                  </a:moveTo>
                  <a:lnTo>
                    <a:pt x="121223" y="147362"/>
                  </a:lnTo>
                  <a:lnTo>
                    <a:pt x="114817" y="147362"/>
                  </a:lnTo>
                  <a:lnTo>
                    <a:pt x="114817" y="141278"/>
                  </a:lnTo>
                  <a:close/>
                  <a:moveTo>
                    <a:pt x="127950" y="141278"/>
                  </a:moveTo>
                  <a:lnTo>
                    <a:pt x="127950" y="147362"/>
                  </a:lnTo>
                  <a:lnTo>
                    <a:pt x="121562" y="147362"/>
                  </a:lnTo>
                  <a:lnTo>
                    <a:pt x="121562" y="141278"/>
                  </a:lnTo>
                  <a:close/>
                  <a:moveTo>
                    <a:pt x="134694" y="141278"/>
                  </a:moveTo>
                  <a:lnTo>
                    <a:pt x="134694" y="147362"/>
                  </a:lnTo>
                  <a:lnTo>
                    <a:pt x="128289" y="147362"/>
                  </a:lnTo>
                  <a:lnTo>
                    <a:pt x="128289" y="141278"/>
                  </a:lnTo>
                  <a:close/>
                  <a:moveTo>
                    <a:pt x="141421" y="141278"/>
                  </a:moveTo>
                  <a:lnTo>
                    <a:pt x="141421" y="147362"/>
                  </a:lnTo>
                  <a:lnTo>
                    <a:pt x="135033" y="147362"/>
                  </a:lnTo>
                  <a:lnTo>
                    <a:pt x="135033" y="141278"/>
                  </a:lnTo>
                  <a:close/>
                  <a:moveTo>
                    <a:pt x="148148" y="141278"/>
                  </a:moveTo>
                  <a:lnTo>
                    <a:pt x="148148" y="147362"/>
                  </a:lnTo>
                  <a:lnTo>
                    <a:pt x="141760" y="147362"/>
                  </a:lnTo>
                  <a:lnTo>
                    <a:pt x="141760" y="141278"/>
                  </a:lnTo>
                  <a:close/>
                  <a:moveTo>
                    <a:pt x="154892" y="141278"/>
                  </a:moveTo>
                  <a:lnTo>
                    <a:pt x="154892" y="147362"/>
                  </a:lnTo>
                  <a:lnTo>
                    <a:pt x="148487" y="147362"/>
                  </a:lnTo>
                  <a:lnTo>
                    <a:pt x="148487" y="141278"/>
                  </a:lnTo>
                  <a:close/>
                  <a:moveTo>
                    <a:pt x="161619" y="141278"/>
                  </a:moveTo>
                  <a:lnTo>
                    <a:pt x="161619" y="147362"/>
                  </a:lnTo>
                  <a:lnTo>
                    <a:pt x="155231" y="147362"/>
                  </a:lnTo>
                  <a:lnTo>
                    <a:pt x="155231" y="141278"/>
                  </a:lnTo>
                  <a:close/>
                  <a:moveTo>
                    <a:pt x="168363" y="141278"/>
                  </a:moveTo>
                  <a:lnTo>
                    <a:pt x="168363" y="147362"/>
                  </a:lnTo>
                  <a:lnTo>
                    <a:pt x="161958" y="147362"/>
                  </a:lnTo>
                  <a:lnTo>
                    <a:pt x="161958" y="141278"/>
                  </a:lnTo>
                  <a:close/>
                  <a:moveTo>
                    <a:pt x="175090" y="141278"/>
                  </a:moveTo>
                  <a:lnTo>
                    <a:pt x="175090" y="147362"/>
                  </a:lnTo>
                  <a:lnTo>
                    <a:pt x="168702" y="147362"/>
                  </a:lnTo>
                  <a:lnTo>
                    <a:pt x="168702" y="141278"/>
                  </a:lnTo>
                  <a:close/>
                  <a:moveTo>
                    <a:pt x="181834" y="141278"/>
                  </a:moveTo>
                  <a:lnTo>
                    <a:pt x="181834" y="147362"/>
                  </a:lnTo>
                  <a:lnTo>
                    <a:pt x="175429" y="147362"/>
                  </a:lnTo>
                  <a:lnTo>
                    <a:pt x="175429" y="141278"/>
                  </a:lnTo>
                  <a:close/>
                  <a:moveTo>
                    <a:pt x="188561" y="141278"/>
                  </a:moveTo>
                  <a:lnTo>
                    <a:pt x="188561" y="147362"/>
                  </a:lnTo>
                  <a:lnTo>
                    <a:pt x="182173" y="147362"/>
                  </a:lnTo>
                  <a:lnTo>
                    <a:pt x="182173" y="141278"/>
                  </a:lnTo>
                  <a:close/>
                  <a:moveTo>
                    <a:pt x="195288" y="141278"/>
                  </a:moveTo>
                  <a:lnTo>
                    <a:pt x="195288" y="147362"/>
                  </a:lnTo>
                  <a:lnTo>
                    <a:pt x="188900" y="147362"/>
                  </a:lnTo>
                  <a:lnTo>
                    <a:pt x="188900" y="141278"/>
                  </a:lnTo>
                  <a:close/>
                  <a:moveTo>
                    <a:pt x="202032" y="141278"/>
                  </a:moveTo>
                  <a:lnTo>
                    <a:pt x="202032" y="147362"/>
                  </a:lnTo>
                  <a:lnTo>
                    <a:pt x="195627" y="147362"/>
                  </a:lnTo>
                  <a:lnTo>
                    <a:pt x="195627" y="141278"/>
                  </a:lnTo>
                  <a:close/>
                  <a:moveTo>
                    <a:pt x="208759" y="141278"/>
                  </a:moveTo>
                  <a:lnTo>
                    <a:pt x="208759" y="147362"/>
                  </a:lnTo>
                  <a:lnTo>
                    <a:pt x="202371" y="147362"/>
                  </a:lnTo>
                  <a:lnTo>
                    <a:pt x="202371" y="141278"/>
                  </a:lnTo>
                  <a:close/>
                  <a:moveTo>
                    <a:pt x="215504" y="141278"/>
                  </a:moveTo>
                  <a:lnTo>
                    <a:pt x="215504" y="147362"/>
                  </a:lnTo>
                  <a:lnTo>
                    <a:pt x="209098" y="147362"/>
                  </a:lnTo>
                  <a:lnTo>
                    <a:pt x="209098" y="141278"/>
                  </a:lnTo>
                  <a:close/>
                  <a:moveTo>
                    <a:pt x="222230" y="141278"/>
                  </a:moveTo>
                  <a:lnTo>
                    <a:pt x="222230" y="147362"/>
                  </a:lnTo>
                  <a:lnTo>
                    <a:pt x="215843" y="147362"/>
                  </a:lnTo>
                  <a:lnTo>
                    <a:pt x="215843" y="141278"/>
                  </a:lnTo>
                  <a:close/>
                  <a:moveTo>
                    <a:pt x="228975" y="141278"/>
                  </a:moveTo>
                  <a:lnTo>
                    <a:pt x="228975" y="147362"/>
                  </a:lnTo>
                  <a:lnTo>
                    <a:pt x="222569" y="147362"/>
                  </a:lnTo>
                  <a:lnTo>
                    <a:pt x="222569" y="141278"/>
                  </a:lnTo>
                  <a:close/>
                  <a:moveTo>
                    <a:pt x="235701" y="141278"/>
                  </a:moveTo>
                  <a:lnTo>
                    <a:pt x="235701" y="147362"/>
                  </a:lnTo>
                  <a:lnTo>
                    <a:pt x="229296" y="147362"/>
                  </a:lnTo>
                  <a:lnTo>
                    <a:pt x="229296" y="141278"/>
                  </a:lnTo>
                  <a:close/>
                  <a:moveTo>
                    <a:pt x="242428" y="141278"/>
                  </a:moveTo>
                  <a:lnTo>
                    <a:pt x="242428" y="147362"/>
                  </a:lnTo>
                  <a:lnTo>
                    <a:pt x="236040" y="147362"/>
                  </a:lnTo>
                  <a:lnTo>
                    <a:pt x="236040" y="141278"/>
                  </a:lnTo>
                  <a:close/>
                  <a:moveTo>
                    <a:pt x="249173" y="141278"/>
                  </a:moveTo>
                  <a:lnTo>
                    <a:pt x="249173" y="147362"/>
                  </a:lnTo>
                  <a:lnTo>
                    <a:pt x="242767" y="147362"/>
                  </a:lnTo>
                  <a:lnTo>
                    <a:pt x="242767" y="141278"/>
                  </a:lnTo>
                  <a:close/>
                  <a:moveTo>
                    <a:pt x="255899" y="141278"/>
                  </a:moveTo>
                  <a:lnTo>
                    <a:pt x="255899" y="147362"/>
                  </a:lnTo>
                  <a:lnTo>
                    <a:pt x="249512" y="147362"/>
                  </a:lnTo>
                  <a:lnTo>
                    <a:pt x="249512" y="141278"/>
                  </a:lnTo>
                  <a:close/>
                  <a:moveTo>
                    <a:pt x="262644" y="141278"/>
                  </a:moveTo>
                  <a:lnTo>
                    <a:pt x="262644" y="147362"/>
                  </a:lnTo>
                  <a:lnTo>
                    <a:pt x="256238" y="147362"/>
                  </a:lnTo>
                  <a:lnTo>
                    <a:pt x="256238" y="141278"/>
                  </a:lnTo>
                  <a:close/>
                  <a:moveTo>
                    <a:pt x="269370" y="141278"/>
                  </a:moveTo>
                  <a:lnTo>
                    <a:pt x="269370" y="147362"/>
                  </a:lnTo>
                  <a:lnTo>
                    <a:pt x="262983" y="147362"/>
                  </a:lnTo>
                  <a:lnTo>
                    <a:pt x="262983" y="141278"/>
                  </a:lnTo>
                  <a:close/>
                  <a:moveTo>
                    <a:pt x="276115" y="141278"/>
                  </a:moveTo>
                  <a:lnTo>
                    <a:pt x="276115" y="147362"/>
                  </a:lnTo>
                  <a:lnTo>
                    <a:pt x="269709" y="147362"/>
                  </a:lnTo>
                  <a:lnTo>
                    <a:pt x="269709" y="141278"/>
                  </a:lnTo>
                  <a:close/>
                  <a:moveTo>
                    <a:pt x="282842" y="141278"/>
                  </a:moveTo>
                  <a:lnTo>
                    <a:pt x="282842" y="147362"/>
                  </a:lnTo>
                  <a:lnTo>
                    <a:pt x="276436" y="147362"/>
                  </a:lnTo>
                  <a:lnTo>
                    <a:pt x="276436" y="141278"/>
                  </a:lnTo>
                  <a:close/>
                  <a:moveTo>
                    <a:pt x="6745" y="147683"/>
                  </a:moveTo>
                  <a:lnTo>
                    <a:pt x="6745" y="153768"/>
                  </a:lnTo>
                  <a:lnTo>
                    <a:pt x="339" y="153768"/>
                  </a:lnTo>
                  <a:lnTo>
                    <a:pt x="339" y="147683"/>
                  </a:lnTo>
                  <a:close/>
                  <a:moveTo>
                    <a:pt x="13471" y="147683"/>
                  </a:moveTo>
                  <a:lnTo>
                    <a:pt x="13471" y="153768"/>
                  </a:lnTo>
                  <a:lnTo>
                    <a:pt x="7066" y="153768"/>
                  </a:lnTo>
                  <a:lnTo>
                    <a:pt x="7066" y="147683"/>
                  </a:lnTo>
                  <a:close/>
                  <a:moveTo>
                    <a:pt x="20198" y="147683"/>
                  </a:moveTo>
                  <a:lnTo>
                    <a:pt x="20198" y="153768"/>
                  </a:lnTo>
                  <a:lnTo>
                    <a:pt x="13810" y="153768"/>
                  </a:lnTo>
                  <a:lnTo>
                    <a:pt x="13810" y="147683"/>
                  </a:lnTo>
                  <a:close/>
                  <a:moveTo>
                    <a:pt x="26942" y="147683"/>
                  </a:moveTo>
                  <a:lnTo>
                    <a:pt x="26942" y="153768"/>
                  </a:lnTo>
                  <a:lnTo>
                    <a:pt x="20537" y="153768"/>
                  </a:lnTo>
                  <a:lnTo>
                    <a:pt x="20537" y="147683"/>
                  </a:lnTo>
                  <a:close/>
                  <a:moveTo>
                    <a:pt x="33669" y="147683"/>
                  </a:moveTo>
                  <a:lnTo>
                    <a:pt x="33669" y="153768"/>
                  </a:lnTo>
                  <a:lnTo>
                    <a:pt x="27281" y="153768"/>
                  </a:lnTo>
                  <a:lnTo>
                    <a:pt x="27281" y="147683"/>
                  </a:lnTo>
                  <a:close/>
                  <a:moveTo>
                    <a:pt x="40414" y="147683"/>
                  </a:moveTo>
                  <a:lnTo>
                    <a:pt x="40414" y="153768"/>
                  </a:lnTo>
                  <a:lnTo>
                    <a:pt x="34008" y="153768"/>
                  </a:lnTo>
                  <a:lnTo>
                    <a:pt x="34008" y="147683"/>
                  </a:lnTo>
                  <a:close/>
                  <a:moveTo>
                    <a:pt x="47140" y="147683"/>
                  </a:moveTo>
                  <a:lnTo>
                    <a:pt x="47140" y="153768"/>
                  </a:lnTo>
                  <a:lnTo>
                    <a:pt x="40753" y="153768"/>
                  </a:lnTo>
                  <a:lnTo>
                    <a:pt x="40753" y="147683"/>
                  </a:lnTo>
                  <a:close/>
                  <a:moveTo>
                    <a:pt x="53885" y="147683"/>
                  </a:moveTo>
                  <a:lnTo>
                    <a:pt x="53885" y="153768"/>
                  </a:lnTo>
                  <a:lnTo>
                    <a:pt x="47479" y="153768"/>
                  </a:lnTo>
                  <a:lnTo>
                    <a:pt x="47479" y="147683"/>
                  </a:lnTo>
                  <a:close/>
                  <a:moveTo>
                    <a:pt x="60611" y="147683"/>
                  </a:moveTo>
                  <a:lnTo>
                    <a:pt x="60611" y="153768"/>
                  </a:lnTo>
                  <a:lnTo>
                    <a:pt x="54206" y="153768"/>
                  </a:lnTo>
                  <a:lnTo>
                    <a:pt x="54206" y="147683"/>
                  </a:lnTo>
                  <a:close/>
                  <a:moveTo>
                    <a:pt x="67338" y="147683"/>
                  </a:moveTo>
                  <a:lnTo>
                    <a:pt x="67338" y="153768"/>
                  </a:lnTo>
                  <a:lnTo>
                    <a:pt x="60950" y="153768"/>
                  </a:lnTo>
                  <a:lnTo>
                    <a:pt x="60950" y="147683"/>
                  </a:lnTo>
                  <a:close/>
                  <a:moveTo>
                    <a:pt x="74083" y="147683"/>
                  </a:moveTo>
                  <a:lnTo>
                    <a:pt x="74083" y="153768"/>
                  </a:lnTo>
                  <a:lnTo>
                    <a:pt x="67677" y="153768"/>
                  </a:lnTo>
                  <a:lnTo>
                    <a:pt x="67677" y="147683"/>
                  </a:lnTo>
                  <a:close/>
                  <a:moveTo>
                    <a:pt x="80809" y="147683"/>
                  </a:moveTo>
                  <a:lnTo>
                    <a:pt x="80809" y="153768"/>
                  </a:lnTo>
                  <a:lnTo>
                    <a:pt x="74422" y="153768"/>
                  </a:lnTo>
                  <a:lnTo>
                    <a:pt x="74422" y="147683"/>
                  </a:lnTo>
                  <a:close/>
                  <a:moveTo>
                    <a:pt x="87554" y="147683"/>
                  </a:moveTo>
                  <a:lnTo>
                    <a:pt x="87554" y="153768"/>
                  </a:lnTo>
                  <a:lnTo>
                    <a:pt x="81148" y="153768"/>
                  </a:lnTo>
                  <a:lnTo>
                    <a:pt x="81148" y="147683"/>
                  </a:lnTo>
                  <a:close/>
                  <a:moveTo>
                    <a:pt x="94281" y="147683"/>
                  </a:moveTo>
                  <a:lnTo>
                    <a:pt x="94281" y="153768"/>
                  </a:lnTo>
                  <a:lnTo>
                    <a:pt x="87893" y="153768"/>
                  </a:lnTo>
                  <a:lnTo>
                    <a:pt x="87893" y="147683"/>
                  </a:lnTo>
                  <a:close/>
                  <a:moveTo>
                    <a:pt x="101007" y="147683"/>
                  </a:moveTo>
                  <a:lnTo>
                    <a:pt x="101007" y="153768"/>
                  </a:lnTo>
                  <a:lnTo>
                    <a:pt x="94620" y="153768"/>
                  </a:lnTo>
                  <a:lnTo>
                    <a:pt x="94620" y="147683"/>
                  </a:lnTo>
                  <a:close/>
                  <a:moveTo>
                    <a:pt x="107752" y="147683"/>
                  </a:moveTo>
                  <a:lnTo>
                    <a:pt x="107752" y="153768"/>
                  </a:lnTo>
                  <a:lnTo>
                    <a:pt x="101346" y="153768"/>
                  </a:lnTo>
                  <a:lnTo>
                    <a:pt x="101346" y="147683"/>
                  </a:lnTo>
                  <a:close/>
                  <a:moveTo>
                    <a:pt x="114478" y="147683"/>
                  </a:moveTo>
                  <a:lnTo>
                    <a:pt x="114478" y="153768"/>
                  </a:lnTo>
                  <a:lnTo>
                    <a:pt x="108091" y="153768"/>
                  </a:lnTo>
                  <a:lnTo>
                    <a:pt x="108091" y="147683"/>
                  </a:lnTo>
                  <a:close/>
                  <a:moveTo>
                    <a:pt x="121223" y="147683"/>
                  </a:moveTo>
                  <a:lnTo>
                    <a:pt x="121223" y="153768"/>
                  </a:lnTo>
                  <a:lnTo>
                    <a:pt x="114817" y="153768"/>
                  </a:lnTo>
                  <a:lnTo>
                    <a:pt x="114817" y="147683"/>
                  </a:lnTo>
                  <a:close/>
                  <a:moveTo>
                    <a:pt x="127950" y="147683"/>
                  </a:moveTo>
                  <a:lnTo>
                    <a:pt x="127950" y="153768"/>
                  </a:lnTo>
                  <a:lnTo>
                    <a:pt x="121562" y="153768"/>
                  </a:lnTo>
                  <a:lnTo>
                    <a:pt x="121562" y="147683"/>
                  </a:lnTo>
                  <a:close/>
                  <a:moveTo>
                    <a:pt x="134694" y="147683"/>
                  </a:moveTo>
                  <a:lnTo>
                    <a:pt x="134694" y="153768"/>
                  </a:lnTo>
                  <a:lnTo>
                    <a:pt x="128289" y="153768"/>
                  </a:lnTo>
                  <a:lnTo>
                    <a:pt x="128289" y="147683"/>
                  </a:lnTo>
                  <a:close/>
                  <a:moveTo>
                    <a:pt x="141421" y="147683"/>
                  </a:moveTo>
                  <a:lnTo>
                    <a:pt x="141421" y="153768"/>
                  </a:lnTo>
                  <a:lnTo>
                    <a:pt x="135033" y="153768"/>
                  </a:lnTo>
                  <a:lnTo>
                    <a:pt x="135033" y="147683"/>
                  </a:lnTo>
                  <a:close/>
                  <a:moveTo>
                    <a:pt x="148148" y="147683"/>
                  </a:moveTo>
                  <a:lnTo>
                    <a:pt x="148148" y="153768"/>
                  </a:lnTo>
                  <a:lnTo>
                    <a:pt x="141760" y="153768"/>
                  </a:lnTo>
                  <a:lnTo>
                    <a:pt x="141760" y="147683"/>
                  </a:lnTo>
                  <a:close/>
                  <a:moveTo>
                    <a:pt x="154892" y="147683"/>
                  </a:moveTo>
                  <a:lnTo>
                    <a:pt x="154892" y="153768"/>
                  </a:lnTo>
                  <a:lnTo>
                    <a:pt x="148487" y="153768"/>
                  </a:lnTo>
                  <a:lnTo>
                    <a:pt x="148487" y="147683"/>
                  </a:lnTo>
                  <a:close/>
                  <a:moveTo>
                    <a:pt x="161619" y="147683"/>
                  </a:moveTo>
                  <a:lnTo>
                    <a:pt x="161619" y="153768"/>
                  </a:lnTo>
                  <a:lnTo>
                    <a:pt x="155231" y="153768"/>
                  </a:lnTo>
                  <a:lnTo>
                    <a:pt x="155231" y="147683"/>
                  </a:lnTo>
                  <a:close/>
                  <a:moveTo>
                    <a:pt x="168363" y="147683"/>
                  </a:moveTo>
                  <a:lnTo>
                    <a:pt x="168363" y="153768"/>
                  </a:lnTo>
                  <a:lnTo>
                    <a:pt x="161958" y="153768"/>
                  </a:lnTo>
                  <a:lnTo>
                    <a:pt x="161958" y="147683"/>
                  </a:lnTo>
                  <a:close/>
                  <a:moveTo>
                    <a:pt x="175090" y="147683"/>
                  </a:moveTo>
                  <a:lnTo>
                    <a:pt x="175090" y="153768"/>
                  </a:lnTo>
                  <a:lnTo>
                    <a:pt x="168702" y="153768"/>
                  </a:lnTo>
                  <a:lnTo>
                    <a:pt x="168702" y="147683"/>
                  </a:lnTo>
                  <a:close/>
                  <a:moveTo>
                    <a:pt x="181834" y="147683"/>
                  </a:moveTo>
                  <a:lnTo>
                    <a:pt x="181834" y="153768"/>
                  </a:lnTo>
                  <a:lnTo>
                    <a:pt x="175429" y="153768"/>
                  </a:lnTo>
                  <a:lnTo>
                    <a:pt x="175429" y="147683"/>
                  </a:lnTo>
                  <a:close/>
                  <a:moveTo>
                    <a:pt x="188561" y="147683"/>
                  </a:moveTo>
                  <a:lnTo>
                    <a:pt x="188561" y="153768"/>
                  </a:lnTo>
                  <a:lnTo>
                    <a:pt x="182173" y="153768"/>
                  </a:lnTo>
                  <a:lnTo>
                    <a:pt x="182173" y="147683"/>
                  </a:lnTo>
                  <a:close/>
                  <a:moveTo>
                    <a:pt x="195288" y="147683"/>
                  </a:moveTo>
                  <a:lnTo>
                    <a:pt x="195288" y="153768"/>
                  </a:lnTo>
                  <a:lnTo>
                    <a:pt x="188900" y="153768"/>
                  </a:lnTo>
                  <a:lnTo>
                    <a:pt x="188900" y="147683"/>
                  </a:lnTo>
                  <a:close/>
                  <a:moveTo>
                    <a:pt x="202032" y="147683"/>
                  </a:moveTo>
                  <a:lnTo>
                    <a:pt x="202032" y="153768"/>
                  </a:lnTo>
                  <a:lnTo>
                    <a:pt x="195627" y="153768"/>
                  </a:lnTo>
                  <a:lnTo>
                    <a:pt x="195627" y="147683"/>
                  </a:lnTo>
                  <a:close/>
                  <a:moveTo>
                    <a:pt x="208759" y="147683"/>
                  </a:moveTo>
                  <a:lnTo>
                    <a:pt x="208759" y="153768"/>
                  </a:lnTo>
                  <a:lnTo>
                    <a:pt x="202371" y="153768"/>
                  </a:lnTo>
                  <a:lnTo>
                    <a:pt x="202371" y="147683"/>
                  </a:lnTo>
                  <a:close/>
                  <a:moveTo>
                    <a:pt x="215504" y="147683"/>
                  </a:moveTo>
                  <a:lnTo>
                    <a:pt x="215504" y="153768"/>
                  </a:lnTo>
                  <a:lnTo>
                    <a:pt x="209098" y="153768"/>
                  </a:lnTo>
                  <a:lnTo>
                    <a:pt x="209098" y="147683"/>
                  </a:lnTo>
                  <a:close/>
                  <a:moveTo>
                    <a:pt x="222230" y="147683"/>
                  </a:moveTo>
                  <a:lnTo>
                    <a:pt x="222230" y="153768"/>
                  </a:lnTo>
                  <a:lnTo>
                    <a:pt x="215843" y="153768"/>
                  </a:lnTo>
                  <a:lnTo>
                    <a:pt x="215843" y="147683"/>
                  </a:lnTo>
                  <a:close/>
                  <a:moveTo>
                    <a:pt x="228975" y="147683"/>
                  </a:moveTo>
                  <a:lnTo>
                    <a:pt x="228975" y="153768"/>
                  </a:lnTo>
                  <a:lnTo>
                    <a:pt x="222569" y="153768"/>
                  </a:lnTo>
                  <a:lnTo>
                    <a:pt x="222569" y="147683"/>
                  </a:lnTo>
                  <a:close/>
                  <a:moveTo>
                    <a:pt x="235701" y="147683"/>
                  </a:moveTo>
                  <a:lnTo>
                    <a:pt x="235701" y="153768"/>
                  </a:lnTo>
                  <a:lnTo>
                    <a:pt x="229296" y="153768"/>
                  </a:lnTo>
                  <a:lnTo>
                    <a:pt x="229296" y="147683"/>
                  </a:lnTo>
                  <a:close/>
                  <a:moveTo>
                    <a:pt x="242428" y="147683"/>
                  </a:moveTo>
                  <a:lnTo>
                    <a:pt x="242428" y="153768"/>
                  </a:lnTo>
                  <a:lnTo>
                    <a:pt x="236040" y="153768"/>
                  </a:lnTo>
                  <a:lnTo>
                    <a:pt x="236040" y="147683"/>
                  </a:lnTo>
                  <a:close/>
                  <a:moveTo>
                    <a:pt x="249173" y="147683"/>
                  </a:moveTo>
                  <a:lnTo>
                    <a:pt x="249173" y="153768"/>
                  </a:lnTo>
                  <a:lnTo>
                    <a:pt x="242767" y="153768"/>
                  </a:lnTo>
                  <a:lnTo>
                    <a:pt x="242767" y="147683"/>
                  </a:lnTo>
                  <a:close/>
                  <a:moveTo>
                    <a:pt x="255899" y="147683"/>
                  </a:moveTo>
                  <a:lnTo>
                    <a:pt x="255899" y="153768"/>
                  </a:lnTo>
                  <a:lnTo>
                    <a:pt x="249512" y="153768"/>
                  </a:lnTo>
                  <a:lnTo>
                    <a:pt x="249512" y="147683"/>
                  </a:lnTo>
                  <a:close/>
                  <a:moveTo>
                    <a:pt x="262644" y="147683"/>
                  </a:moveTo>
                  <a:lnTo>
                    <a:pt x="262644" y="153768"/>
                  </a:lnTo>
                  <a:lnTo>
                    <a:pt x="256238" y="153768"/>
                  </a:lnTo>
                  <a:lnTo>
                    <a:pt x="256238" y="147683"/>
                  </a:lnTo>
                  <a:close/>
                  <a:moveTo>
                    <a:pt x="269370" y="147683"/>
                  </a:moveTo>
                  <a:lnTo>
                    <a:pt x="269370" y="153768"/>
                  </a:lnTo>
                  <a:lnTo>
                    <a:pt x="262983" y="153768"/>
                  </a:lnTo>
                  <a:lnTo>
                    <a:pt x="262983" y="147683"/>
                  </a:lnTo>
                  <a:close/>
                  <a:moveTo>
                    <a:pt x="276115" y="147683"/>
                  </a:moveTo>
                  <a:lnTo>
                    <a:pt x="276115" y="153768"/>
                  </a:lnTo>
                  <a:lnTo>
                    <a:pt x="269709" y="153768"/>
                  </a:lnTo>
                  <a:lnTo>
                    <a:pt x="269709" y="147683"/>
                  </a:lnTo>
                  <a:close/>
                  <a:moveTo>
                    <a:pt x="282842" y="147683"/>
                  </a:moveTo>
                  <a:lnTo>
                    <a:pt x="282842" y="153768"/>
                  </a:lnTo>
                  <a:lnTo>
                    <a:pt x="276436" y="153768"/>
                  </a:lnTo>
                  <a:lnTo>
                    <a:pt x="276436" y="147683"/>
                  </a:lnTo>
                  <a:close/>
                  <a:moveTo>
                    <a:pt x="6745" y="154089"/>
                  </a:moveTo>
                  <a:lnTo>
                    <a:pt x="6745" y="160173"/>
                  </a:lnTo>
                  <a:lnTo>
                    <a:pt x="339" y="160173"/>
                  </a:lnTo>
                  <a:lnTo>
                    <a:pt x="339" y="154089"/>
                  </a:lnTo>
                  <a:close/>
                  <a:moveTo>
                    <a:pt x="13471" y="154089"/>
                  </a:moveTo>
                  <a:lnTo>
                    <a:pt x="13471" y="160173"/>
                  </a:lnTo>
                  <a:lnTo>
                    <a:pt x="7066" y="160173"/>
                  </a:lnTo>
                  <a:lnTo>
                    <a:pt x="7066" y="154089"/>
                  </a:lnTo>
                  <a:close/>
                  <a:moveTo>
                    <a:pt x="20198" y="154089"/>
                  </a:moveTo>
                  <a:lnTo>
                    <a:pt x="20198" y="160173"/>
                  </a:lnTo>
                  <a:lnTo>
                    <a:pt x="13810" y="160173"/>
                  </a:lnTo>
                  <a:lnTo>
                    <a:pt x="13810" y="154089"/>
                  </a:lnTo>
                  <a:close/>
                  <a:moveTo>
                    <a:pt x="26942" y="154089"/>
                  </a:moveTo>
                  <a:lnTo>
                    <a:pt x="26942" y="160173"/>
                  </a:lnTo>
                  <a:lnTo>
                    <a:pt x="20537" y="160173"/>
                  </a:lnTo>
                  <a:lnTo>
                    <a:pt x="20537" y="154089"/>
                  </a:lnTo>
                  <a:close/>
                  <a:moveTo>
                    <a:pt x="33669" y="154089"/>
                  </a:moveTo>
                  <a:lnTo>
                    <a:pt x="33669" y="160173"/>
                  </a:lnTo>
                  <a:lnTo>
                    <a:pt x="27281" y="160173"/>
                  </a:lnTo>
                  <a:lnTo>
                    <a:pt x="27281" y="154089"/>
                  </a:lnTo>
                  <a:close/>
                  <a:moveTo>
                    <a:pt x="40414" y="154089"/>
                  </a:moveTo>
                  <a:lnTo>
                    <a:pt x="40414" y="160173"/>
                  </a:lnTo>
                  <a:lnTo>
                    <a:pt x="34008" y="160173"/>
                  </a:lnTo>
                  <a:lnTo>
                    <a:pt x="34008" y="154089"/>
                  </a:lnTo>
                  <a:close/>
                  <a:moveTo>
                    <a:pt x="47140" y="154089"/>
                  </a:moveTo>
                  <a:lnTo>
                    <a:pt x="47140" y="160173"/>
                  </a:lnTo>
                  <a:lnTo>
                    <a:pt x="40753" y="160173"/>
                  </a:lnTo>
                  <a:lnTo>
                    <a:pt x="40753" y="154089"/>
                  </a:lnTo>
                  <a:close/>
                  <a:moveTo>
                    <a:pt x="53885" y="154089"/>
                  </a:moveTo>
                  <a:lnTo>
                    <a:pt x="53885" y="160173"/>
                  </a:lnTo>
                  <a:lnTo>
                    <a:pt x="47479" y="160173"/>
                  </a:lnTo>
                  <a:lnTo>
                    <a:pt x="47479" y="154089"/>
                  </a:lnTo>
                  <a:close/>
                  <a:moveTo>
                    <a:pt x="60611" y="154089"/>
                  </a:moveTo>
                  <a:lnTo>
                    <a:pt x="60611" y="160173"/>
                  </a:lnTo>
                  <a:lnTo>
                    <a:pt x="54206" y="160173"/>
                  </a:lnTo>
                  <a:lnTo>
                    <a:pt x="54206" y="154089"/>
                  </a:lnTo>
                  <a:close/>
                  <a:moveTo>
                    <a:pt x="67338" y="154089"/>
                  </a:moveTo>
                  <a:lnTo>
                    <a:pt x="67338" y="160173"/>
                  </a:lnTo>
                  <a:lnTo>
                    <a:pt x="60950" y="160173"/>
                  </a:lnTo>
                  <a:lnTo>
                    <a:pt x="60950" y="154089"/>
                  </a:lnTo>
                  <a:close/>
                  <a:moveTo>
                    <a:pt x="74083" y="154089"/>
                  </a:moveTo>
                  <a:lnTo>
                    <a:pt x="74083" y="160173"/>
                  </a:lnTo>
                  <a:lnTo>
                    <a:pt x="67677" y="160173"/>
                  </a:lnTo>
                  <a:lnTo>
                    <a:pt x="67677" y="154089"/>
                  </a:lnTo>
                  <a:close/>
                  <a:moveTo>
                    <a:pt x="80809" y="154089"/>
                  </a:moveTo>
                  <a:lnTo>
                    <a:pt x="80809" y="160173"/>
                  </a:lnTo>
                  <a:lnTo>
                    <a:pt x="74422" y="160173"/>
                  </a:lnTo>
                  <a:lnTo>
                    <a:pt x="74422" y="154089"/>
                  </a:lnTo>
                  <a:close/>
                  <a:moveTo>
                    <a:pt x="87554" y="154089"/>
                  </a:moveTo>
                  <a:lnTo>
                    <a:pt x="87554" y="160173"/>
                  </a:lnTo>
                  <a:lnTo>
                    <a:pt x="81148" y="160173"/>
                  </a:lnTo>
                  <a:lnTo>
                    <a:pt x="81148" y="154089"/>
                  </a:lnTo>
                  <a:close/>
                  <a:moveTo>
                    <a:pt x="94281" y="154089"/>
                  </a:moveTo>
                  <a:lnTo>
                    <a:pt x="94281" y="160173"/>
                  </a:lnTo>
                  <a:lnTo>
                    <a:pt x="87893" y="160173"/>
                  </a:lnTo>
                  <a:lnTo>
                    <a:pt x="87893" y="154089"/>
                  </a:lnTo>
                  <a:close/>
                  <a:moveTo>
                    <a:pt x="101007" y="154089"/>
                  </a:moveTo>
                  <a:lnTo>
                    <a:pt x="101007" y="160173"/>
                  </a:lnTo>
                  <a:lnTo>
                    <a:pt x="94620" y="160173"/>
                  </a:lnTo>
                  <a:lnTo>
                    <a:pt x="94620" y="154089"/>
                  </a:lnTo>
                  <a:close/>
                  <a:moveTo>
                    <a:pt x="107752" y="154089"/>
                  </a:moveTo>
                  <a:lnTo>
                    <a:pt x="107752" y="160173"/>
                  </a:lnTo>
                  <a:lnTo>
                    <a:pt x="101346" y="160173"/>
                  </a:lnTo>
                  <a:lnTo>
                    <a:pt x="101346" y="154089"/>
                  </a:lnTo>
                  <a:close/>
                  <a:moveTo>
                    <a:pt x="114478" y="154089"/>
                  </a:moveTo>
                  <a:lnTo>
                    <a:pt x="114478" y="160173"/>
                  </a:lnTo>
                  <a:lnTo>
                    <a:pt x="108091" y="160173"/>
                  </a:lnTo>
                  <a:lnTo>
                    <a:pt x="108091" y="154089"/>
                  </a:lnTo>
                  <a:close/>
                  <a:moveTo>
                    <a:pt x="121223" y="154089"/>
                  </a:moveTo>
                  <a:lnTo>
                    <a:pt x="121223" y="160173"/>
                  </a:lnTo>
                  <a:lnTo>
                    <a:pt x="114817" y="160173"/>
                  </a:lnTo>
                  <a:lnTo>
                    <a:pt x="114817" y="154089"/>
                  </a:lnTo>
                  <a:close/>
                  <a:moveTo>
                    <a:pt x="127950" y="154089"/>
                  </a:moveTo>
                  <a:lnTo>
                    <a:pt x="127950" y="160173"/>
                  </a:lnTo>
                  <a:lnTo>
                    <a:pt x="121562" y="160173"/>
                  </a:lnTo>
                  <a:lnTo>
                    <a:pt x="121562" y="154089"/>
                  </a:lnTo>
                  <a:close/>
                  <a:moveTo>
                    <a:pt x="134694" y="154089"/>
                  </a:moveTo>
                  <a:lnTo>
                    <a:pt x="134694" y="160173"/>
                  </a:lnTo>
                  <a:lnTo>
                    <a:pt x="128289" y="160173"/>
                  </a:lnTo>
                  <a:lnTo>
                    <a:pt x="128289" y="154089"/>
                  </a:lnTo>
                  <a:close/>
                  <a:moveTo>
                    <a:pt x="141421" y="154089"/>
                  </a:moveTo>
                  <a:lnTo>
                    <a:pt x="141421" y="160173"/>
                  </a:lnTo>
                  <a:lnTo>
                    <a:pt x="135033" y="160173"/>
                  </a:lnTo>
                  <a:lnTo>
                    <a:pt x="135033" y="154089"/>
                  </a:lnTo>
                  <a:close/>
                  <a:moveTo>
                    <a:pt x="148148" y="154089"/>
                  </a:moveTo>
                  <a:lnTo>
                    <a:pt x="148148" y="160173"/>
                  </a:lnTo>
                  <a:lnTo>
                    <a:pt x="141760" y="160173"/>
                  </a:lnTo>
                  <a:lnTo>
                    <a:pt x="141760" y="154089"/>
                  </a:lnTo>
                  <a:close/>
                  <a:moveTo>
                    <a:pt x="154892" y="154089"/>
                  </a:moveTo>
                  <a:lnTo>
                    <a:pt x="154892" y="160173"/>
                  </a:lnTo>
                  <a:lnTo>
                    <a:pt x="148487" y="160173"/>
                  </a:lnTo>
                  <a:lnTo>
                    <a:pt x="148487" y="154089"/>
                  </a:lnTo>
                  <a:close/>
                  <a:moveTo>
                    <a:pt x="161619" y="154089"/>
                  </a:moveTo>
                  <a:lnTo>
                    <a:pt x="161619" y="160173"/>
                  </a:lnTo>
                  <a:lnTo>
                    <a:pt x="155231" y="160173"/>
                  </a:lnTo>
                  <a:lnTo>
                    <a:pt x="155231" y="154089"/>
                  </a:lnTo>
                  <a:close/>
                  <a:moveTo>
                    <a:pt x="168363" y="154089"/>
                  </a:moveTo>
                  <a:lnTo>
                    <a:pt x="168363" y="160173"/>
                  </a:lnTo>
                  <a:lnTo>
                    <a:pt x="161958" y="160173"/>
                  </a:lnTo>
                  <a:lnTo>
                    <a:pt x="161958" y="154089"/>
                  </a:lnTo>
                  <a:close/>
                  <a:moveTo>
                    <a:pt x="175090" y="154089"/>
                  </a:moveTo>
                  <a:lnTo>
                    <a:pt x="175090" y="160173"/>
                  </a:lnTo>
                  <a:lnTo>
                    <a:pt x="168702" y="160173"/>
                  </a:lnTo>
                  <a:lnTo>
                    <a:pt x="168702" y="154089"/>
                  </a:lnTo>
                  <a:close/>
                  <a:moveTo>
                    <a:pt x="181834" y="154089"/>
                  </a:moveTo>
                  <a:lnTo>
                    <a:pt x="181834" y="160173"/>
                  </a:lnTo>
                  <a:lnTo>
                    <a:pt x="175429" y="160173"/>
                  </a:lnTo>
                  <a:lnTo>
                    <a:pt x="175429" y="154089"/>
                  </a:lnTo>
                  <a:close/>
                  <a:moveTo>
                    <a:pt x="188561" y="154089"/>
                  </a:moveTo>
                  <a:lnTo>
                    <a:pt x="188561" y="160173"/>
                  </a:lnTo>
                  <a:lnTo>
                    <a:pt x="182173" y="160173"/>
                  </a:lnTo>
                  <a:lnTo>
                    <a:pt x="182173" y="154089"/>
                  </a:lnTo>
                  <a:close/>
                  <a:moveTo>
                    <a:pt x="195288" y="154089"/>
                  </a:moveTo>
                  <a:lnTo>
                    <a:pt x="195288" y="160173"/>
                  </a:lnTo>
                  <a:lnTo>
                    <a:pt x="188900" y="160173"/>
                  </a:lnTo>
                  <a:lnTo>
                    <a:pt x="188900" y="154089"/>
                  </a:lnTo>
                  <a:close/>
                  <a:moveTo>
                    <a:pt x="202032" y="154089"/>
                  </a:moveTo>
                  <a:lnTo>
                    <a:pt x="202032" y="160173"/>
                  </a:lnTo>
                  <a:lnTo>
                    <a:pt x="195627" y="160173"/>
                  </a:lnTo>
                  <a:lnTo>
                    <a:pt x="195627" y="154089"/>
                  </a:lnTo>
                  <a:close/>
                  <a:moveTo>
                    <a:pt x="208759" y="154089"/>
                  </a:moveTo>
                  <a:lnTo>
                    <a:pt x="208759" y="160173"/>
                  </a:lnTo>
                  <a:lnTo>
                    <a:pt x="202371" y="160173"/>
                  </a:lnTo>
                  <a:lnTo>
                    <a:pt x="202371" y="154089"/>
                  </a:lnTo>
                  <a:close/>
                  <a:moveTo>
                    <a:pt x="215504" y="154089"/>
                  </a:moveTo>
                  <a:lnTo>
                    <a:pt x="215504" y="160173"/>
                  </a:lnTo>
                  <a:lnTo>
                    <a:pt x="209098" y="160173"/>
                  </a:lnTo>
                  <a:lnTo>
                    <a:pt x="209098" y="154089"/>
                  </a:lnTo>
                  <a:close/>
                  <a:moveTo>
                    <a:pt x="222230" y="154089"/>
                  </a:moveTo>
                  <a:lnTo>
                    <a:pt x="222230" y="160173"/>
                  </a:lnTo>
                  <a:lnTo>
                    <a:pt x="215843" y="160173"/>
                  </a:lnTo>
                  <a:lnTo>
                    <a:pt x="215843" y="154089"/>
                  </a:lnTo>
                  <a:close/>
                  <a:moveTo>
                    <a:pt x="228975" y="154089"/>
                  </a:moveTo>
                  <a:lnTo>
                    <a:pt x="228975" y="160173"/>
                  </a:lnTo>
                  <a:lnTo>
                    <a:pt x="222569" y="160173"/>
                  </a:lnTo>
                  <a:lnTo>
                    <a:pt x="222569" y="154089"/>
                  </a:lnTo>
                  <a:close/>
                  <a:moveTo>
                    <a:pt x="235701" y="154089"/>
                  </a:moveTo>
                  <a:lnTo>
                    <a:pt x="235701" y="160173"/>
                  </a:lnTo>
                  <a:lnTo>
                    <a:pt x="229296" y="160173"/>
                  </a:lnTo>
                  <a:lnTo>
                    <a:pt x="229296" y="154089"/>
                  </a:lnTo>
                  <a:close/>
                  <a:moveTo>
                    <a:pt x="242428" y="154089"/>
                  </a:moveTo>
                  <a:lnTo>
                    <a:pt x="242428" y="160173"/>
                  </a:lnTo>
                  <a:lnTo>
                    <a:pt x="236040" y="160173"/>
                  </a:lnTo>
                  <a:lnTo>
                    <a:pt x="236040" y="154089"/>
                  </a:lnTo>
                  <a:close/>
                  <a:moveTo>
                    <a:pt x="249173" y="154089"/>
                  </a:moveTo>
                  <a:lnTo>
                    <a:pt x="249173" y="160173"/>
                  </a:lnTo>
                  <a:lnTo>
                    <a:pt x="242767" y="160173"/>
                  </a:lnTo>
                  <a:lnTo>
                    <a:pt x="242767" y="154089"/>
                  </a:lnTo>
                  <a:close/>
                  <a:moveTo>
                    <a:pt x="255899" y="154089"/>
                  </a:moveTo>
                  <a:lnTo>
                    <a:pt x="255899" y="160173"/>
                  </a:lnTo>
                  <a:lnTo>
                    <a:pt x="249512" y="160173"/>
                  </a:lnTo>
                  <a:lnTo>
                    <a:pt x="249512" y="154089"/>
                  </a:lnTo>
                  <a:close/>
                  <a:moveTo>
                    <a:pt x="262644" y="154089"/>
                  </a:moveTo>
                  <a:lnTo>
                    <a:pt x="262644" y="160173"/>
                  </a:lnTo>
                  <a:lnTo>
                    <a:pt x="256238" y="160173"/>
                  </a:lnTo>
                  <a:lnTo>
                    <a:pt x="256238" y="154089"/>
                  </a:lnTo>
                  <a:close/>
                  <a:moveTo>
                    <a:pt x="269370" y="154089"/>
                  </a:moveTo>
                  <a:lnTo>
                    <a:pt x="269370" y="160173"/>
                  </a:lnTo>
                  <a:lnTo>
                    <a:pt x="262983" y="160173"/>
                  </a:lnTo>
                  <a:lnTo>
                    <a:pt x="262983" y="154089"/>
                  </a:lnTo>
                  <a:close/>
                  <a:moveTo>
                    <a:pt x="276115" y="154089"/>
                  </a:moveTo>
                  <a:lnTo>
                    <a:pt x="276115" y="160173"/>
                  </a:lnTo>
                  <a:lnTo>
                    <a:pt x="269709" y="160173"/>
                  </a:lnTo>
                  <a:lnTo>
                    <a:pt x="269709" y="154089"/>
                  </a:lnTo>
                  <a:close/>
                  <a:moveTo>
                    <a:pt x="282842" y="154089"/>
                  </a:moveTo>
                  <a:lnTo>
                    <a:pt x="282842" y="160173"/>
                  </a:lnTo>
                  <a:lnTo>
                    <a:pt x="276436" y="160173"/>
                  </a:lnTo>
                  <a:lnTo>
                    <a:pt x="276436" y="154089"/>
                  </a:lnTo>
                  <a:close/>
                  <a:moveTo>
                    <a:pt x="178" y="0"/>
                  </a:moveTo>
                  <a:lnTo>
                    <a:pt x="178" y="161"/>
                  </a:lnTo>
                  <a:lnTo>
                    <a:pt x="0" y="161"/>
                  </a:lnTo>
                  <a:lnTo>
                    <a:pt x="0" y="160334"/>
                  </a:lnTo>
                  <a:lnTo>
                    <a:pt x="178" y="160334"/>
                  </a:lnTo>
                  <a:lnTo>
                    <a:pt x="178" y="160494"/>
                  </a:lnTo>
                  <a:lnTo>
                    <a:pt x="285482" y="160494"/>
                  </a:lnTo>
                  <a:lnTo>
                    <a:pt x="285482" y="160173"/>
                  </a:lnTo>
                  <a:lnTo>
                    <a:pt x="283181" y="160173"/>
                  </a:lnTo>
                  <a:lnTo>
                    <a:pt x="283181" y="154089"/>
                  </a:lnTo>
                  <a:lnTo>
                    <a:pt x="285482" y="154089"/>
                  </a:lnTo>
                  <a:lnTo>
                    <a:pt x="285482" y="153768"/>
                  </a:lnTo>
                  <a:lnTo>
                    <a:pt x="283181" y="153768"/>
                  </a:lnTo>
                  <a:lnTo>
                    <a:pt x="283181" y="147683"/>
                  </a:lnTo>
                  <a:lnTo>
                    <a:pt x="285482" y="147683"/>
                  </a:lnTo>
                  <a:lnTo>
                    <a:pt x="285482" y="147362"/>
                  </a:lnTo>
                  <a:lnTo>
                    <a:pt x="283181" y="147362"/>
                  </a:lnTo>
                  <a:lnTo>
                    <a:pt x="283181" y="141278"/>
                  </a:lnTo>
                  <a:lnTo>
                    <a:pt x="285482" y="141278"/>
                  </a:lnTo>
                  <a:lnTo>
                    <a:pt x="285482" y="140957"/>
                  </a:lnTo>
                  <a:lnTo>
                    <a:pt x="283181" y="140957"/>
                  </a:lnTo>
                  <a:lnTo>
                    <a:pt x="283181" y="134872"/>
                  </a:lnTo>
                  <a:lnTo>
                    <a:pt x="285482" y="134872"/>
                  </a:lnTo>
                  <a:lnTo>
                    <a:pt x="285482" y="134551"/>
                  </a:lnTo>
                  <a:lnTo>
                    <a:pt x="283181" y="134551"/>
                  </a:lnTo>
                  <a:lnTo>
                    <a:pt x="283181" y="128467"/>
                  </a:lnTo>
                  <a:lnTo>
                    <a:pt x="285482" y="128467"/>
                  </a:lnTo>
                  <a:lnTo>
                    <a:pt x="285482" y="128146"/>
                  </a:lnTo>
                  <a:lnTo>
                    <a:pt x="283181" y="128146"/>
                  </a:lnTo>
                  <a:lnTo>
                    <a:pt x="283181" y="122061"/>
                  </a:lnTo>
                  <a:lnTo>
                    <a:pt x="285482" y="122061"/>
                  </a:lnTo>
                  <a:lnTo>
                    <a:pt x="285482" y="121740"/>
                  </a:lnTo>
                  <a:lnTo>
                    <a:pt x="283181" y="121740"/>
                  </a:lnTo>
                  <a:lnTo>
                    <a:pt x="283181" y="115656"/>
                  </a:lnTo>
                  <a:lnTo>
                    <a:pt x="285482" y="115656"/>
                  </a:lnTo>
                  <a:lnTo>
                    <a:pt x="285482" y="115335"/>
                  </a:lnTo>
                  <a:lnTo>
                    <a:pt x="283181" y="115335"/>
                  </a:lnTo>
                  <a:lnTo>
                    <a:pt x="283181" y="109250"/>
                  </a:lnTo>
                  <a:lnTo>
                    <a:pt x="285482" y="109250"/>
                  </a:lnTo>
                  <a:lnTo>
                    <a:pt x="285482" y="108929"/>
                  </a:lnTo>
                  <a:lnTo>
                    <a:pt x="283181" y="108929"/>
                  </a:lnTo>
                  <a:lnTo>
                    <a:pt x="283181" y="102827"/>
                  </a:lnTo>
                  <a:lnTo>
                    <a:pt x="285482" y="102827"/>
                  </a:lnTo>
                  <a:lnTo>
                    <a:pt x="285482" y="102524"/>
                  </a:lnTo>
                  <a:lnTo>
                    <a:pt x="283181" y="102524"/>
                  </a:lnTo>
                  <a:lnTo>
                    <a:pt x="283181" y="96422"/>
                  </a:lnTo>
                  <a:lnTo>
                    <a:pt x="285482" y="96422"/>
                  </a:lnTo>
                  <a:lnTo>
                    <a:pt x="285482" y="96100"/>
                  </a:lnTo>
                  <a:lnTo>
                    <a:pt x="283181" y="96100"/>
                  </a:lnTo>
                  <a:lnTo>
                    <a:pt x="283181" y="90016"/>
                  </a:lnTo>
                  <a:lnTo>
                    <a:pt x="285482" y="90016"/>
                  </a:lnTo>
                  <a:lnTo>
                    <a:pt x="285482" y="89695"/>
                  </a:lnTo>
                  <a:lnTo>
                    <a:pt x="283181" y="89695"/>
                  </a:lnTo>
                  <a:lnTo>
                    <a:pt x="283181" y="83611"/>
                  </a:lnTo>
                  <a:lnTo>
                    <a:pt x="285482" y="83611"/>
                  </a:lnTo>
                  <a:lnTo>
                    <a:pt x="285482" y="83289"/>
                  </a:lnTo>
                  <a:lnTo>
                    <a:pt x="283181" y="83289"/>
                  </a:lnTo>
                  <a:lnTo>
                    <a:pt x="283181" y="77205"/>
                  </a:lnTo>
                  <a:lnTo>
                    <a:pt x="285482" y="77205"/>
                  </a:lnTo>
                  <a:lnTo>
                    <a:pt x="285482" y="76884"/>
                  </a:lnTo>
                  <a:lnTo>
                    <a:pt x="283181" y="76884"/>
                  </a:lnTo>
                  <a:lnTo>
                    <a:pt x="283181" y="70800"/>
                  </a:lnTo>
                  <a:lnTo>
                    <a:pt x="285482" y="70800"/>
                  </a:lnTo>
                  <a:lnTo>
                    <a:pt x="285482" y="70478"/>
                  </a:lnTo>
                  <a:lnTo>
                    <a:pt x="283181" y="70478"/>
                  </a:lnTo>
                  <a:lnTo>
                    <a:pt x="283181" y="64394"/>
                  </a:lnTo>
                  <a:lnTo>
                    <a:pt x="285482" y="64394"/>
                  </a:lnTo>
                  <a:lnTo>
                    <a:pt x="285482" y="64073"/>
                  </a:lnTo>
                  <a:lnTo>
                    <a:pt x="283181" y="64073"/>
                  </a:lnTo>
                  <a:lnTo>
                    <a:pt x="283181" y="57989"/>
                  </a:lnTo>
                  <a:lnTo>
                    <a:pt x="285482" y="57989"/>
                  </a:lnTo>
                  <a:lnTo>
                    <a:pt x="285482" y="57667"/>
                  </a:lnTo>
                  <a:lnTo>
                    <a:pt x="283181" y="57667"/>
                  </a:lnTo>
                  <a:lnTo>
                    <a:pt x="283181" y="51583"/>
                  </a:lnTo>
                  <a:lnTo>
                    <a:pt x="285482" y="51583"/>
                  </a:lnTo>
                  <a:lnTo>
                    <a:pt x="285482" y="51262"/>
                  </a:lnTo>
                  <a:lnTo>
                    <a:pt x="283181" y="51262"/>
                  </a:lnTo>
                  <a:lnTo>
                    <a:pt x="283181" y="45178"/>
                  </a:lnTo>
                  <a:lnTo>
                    <a:pt x="285482" y="45178"/>
                  </a:lnTo>
                  <a:lnTo>
                    <a:pt x="285482" y="44856"/>
                  </a:lnTo>
                  <a:lnTo>
                    <a:pt x="283181" y="44856"/>
                  </a:lnTo>
                  <a:lnTo>
                    <a:pt x="283181" y="38772"/>
                  </a:lnTo>
                  <a:lnTo>
                    <a:pt x="285482" y="38772"/>
                  </a:lnTo>
                  <a:lnTo>
                    <a:pt x="285482" y="38451"/>
                  </a:lnTo>
                  <a:lnTo>
                    <a:pt x="283181" y="38451"/>
                  </a:lnTo>
                  <a:lnTo>
                    <a:pt x="283181" y="32367"/>
                  </a:lnTo>
                  <a:lnTo>
                    <a:pt x="285482" y="32367"/>
                  </a:lnTo>
                  <a:lnTo>
                    <a:pt x="285482" y="32028"/>
                  </a:lnTo>
                  <a:lnTo>
                    <a:pt x="283181" y="32028"/>
                  </a:lnTo>
                  <a:lnTo>
                    <a:pt x="283181" y="25943"/>
                  </a:lnTo>
                  <a:lnTo>
                    <a:pt x="285482" y="25943"/>
                  </a:lnTo>
                  <a:lnTo>
                    <a:pt x="285482" y="25622"/>
                  </a:lnTo>
                  <a:lnTo>
                    <a:pt x="283181" y="25622"/>
                  </a:lnTo>
                  <a:lnTo>
                    <a:pt x="283181" y="19538"/>
                  </a:lnTo>
                  <a:lnTo>
                    <a:pt x="285482" y="19538"/>
                  </a:lnTo>
                  <a:lnTo>
                    <a:pt x="285482" y="19217"/>
                  </a:lnTo>
                  <a:lnTo>
                    <a:pt x="283181" y="19217"/>
                  </a:lnTo>
                  <a:lnTo>
                    <a:pt x="283181" y="13132"/>
                  </a:lnTo>
                  <a:lnTo>
                    <a:pt x="285482" y="13132"/>
                  </a:lnTo>
                  <a:lnTo>
                    <a:pt x="285482" y="12811"/>
                  </a:lnTo>
                  <a:lnTo>
                    <a:pt x="283181" y="12811"/>
                  </a:lnTo>
                  <a:lnTo>
                    <a:pt x="283181" y="6727"/>
                  </a:lnTo>
                  <a:lnTo>
                    <a:pt x="285482" y="6727"/>
                  </a:lnTo>
                  <a:lnTo>
                    <a:pt x="285482" y="6406"/>
                  </a:lnTo>
                  <a:lnTo>
                    <a:pt x="283181" y="6406"/>
                  </a:lnTo>
                  <a:lnTo>
                    <a:pt x="283181" y="321"/>
                  </a:lnTo>
                  <a:lnTo>
                    <a:pt x="285482" y="321"/>
                  </a:lnTo>
                  <a:lnTo>
                    <a:pt x="285482"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14"/>
            <p:cNvSpPr/>
            <p:nvPr/>
          </p:nvSpPr>
          <p:spPr>
            <a:xfrm>
              <a:off x="576225" y="847300"/>
              <a:ext cx="25" cy="4012375"/>
            </a:xfrm>
            <a:custGeom>
              <a:avLst/>
              <a:gdLst/>
              <a:ahLst/>
              <a:cxnLst/>
              <a:rect l="l" t="t" r="r" b="b"/>
              <a:pathLst>
                <a:path w="1" h="160495" extrusionOk="0">
                  <a:moveTo>
                    <a:pt x="1" y="0"/>
                  </a:moveTo>
                  <a:lnTo>
                    <a:pt x="1" y="160495"/>
                  </a:lnTo>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14"/>
            <p:cNvSpPr/>
            <p:nvPr/>
          </p:nvSpPr>
          <p:spPr>
            <a:xfrm>
              <a:off x="7375175" y="4529125"/>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14"/>
            <p:cNvSpPr/>
            <p:nvPr/>
          </p:nvSpPr>
          <p:spPr>
            <a:xfrm>
              <a:off x="7375175" y="2767150"/>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14"/>
            <p:cNvSpPr/>
            <p:nvPr/>
          </p:nvSpPr>
          <p:spPr>
            <a:xfrm>
              <a:off x="7375175" y="4368975"/>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14"/>
            <p:cNvSpPr/>
            <p:nvPr/>
          </p:nvSpPr>
          <p:spPr>
            <a:xfrm>
              <a:off x="7375175" y="4208850"/>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14"/>
            <p:cNvSpPr/>
            <p:nvPr/>
          </p:nvSpPr>
          <p:spPr>
            <a:xfrm>
              <a:off x="7375175" y="3248025"/>
              <a:ext cx="3150" cy="7600"/>
            </a:xfrm>
            <a:custGeom>
              <a:avLst/>
              <a:gdLst/>
              <a:ahLst/>
              <a:cxnLst/>
              <a:rect l="l" t="t" r="r" b="b"/>
              <a:pathLst>
                <a:path w="126" h="304" extrusionOk="0">
                  <a:moveTo>
                    <a:pt x="0" y="0"/>
                  </a:moveTo>
                  <a:lnTo>
                    <a:pt x="0" y="304"/>
                  </a:lnTo>
                  <a:lnTo>
                    <a:pt x="125" y="304"/>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14"/>
            <p:cNvSpPr/>
            <p:nvPr/>
          </p:nvSpPr>
          <p:spPr>
            <a:xfrm>
              <a:off x="7375175" y="3728425"/>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14"/>
            <p:cNvSpPr/>
            <p:nvPr/>
          </p:nvSpPr>
          <p:spPr>
            <a:xfrm>
              <a:off x="7375175" y="3568300"/>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14"/>
            <p:cNvSpPr/>
            <p:nvPr/>
          </p:nvSpPr>
          <p:spPr>
            <a:xfrm>
              <a:off x="7375175" y="3888575"/>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14"/>
            <p:cNvSpPr/>
            <p:nvPr/>
          </p:nvSpPr>
          <p:spPr>
            <a:xfrm>
              <a:off x="7375175" y="3087425"/>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14"/>
            <p:cNvSpPr/>
            <p:nvPr/>
          </p:nvSpPr>
          <p:spPr>
            <a:xfrm>
              <a:off x="7375175" y="4849400"/>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14"/>
            <p:cNvSpPr/>
            <p:nvPr/>
          </p:nvSpPr>
          <p:spPr>
            <a:xfrm>
              <a:off x="7375175" y="2927300"/>
              <a:ext cx="3150" cy="8050"/>
            </a:xfrm>
            <a:custGeom>
              <a:avLst/>
              <a:gdLst/>
              <a:ahLst/>
              <a:cxnLst/>
              <a:rect l="l" t="t" r="r" b="b"/>
              <a:pathLst>
                <a:path w="126" h="322" extrusionOk="0">
                  <a:moveTo>
                    <a:pt x="0" y="0"/>
                  </a:moveTo>
                  <a:lnTo>
                    <a:pt x="0" y="322"/>
                  </a:lnTo>
                  <a:lnTo>
                    <a:pt x="125" y="322"/>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14"/>
            <p:cNvSpPr/>
            <p:nvPr/>
          </p:nvSpPr>
          <p:spPr>
            <a:xfrm>
              <a:off x="7375175" y="4048700"/>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14"/>
            <p:cNvSpPr/>
            <p:nvPr/>
          </p:nvSpPr>
          <p:spPr>
            <a:xfrm>
              <a:off x="7375175" y="2446875"/>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14"/>
            <p:cNvSpPr/>
            <p:nvPr/>
          </p:nvSpPr>
          <p:spPr>
            <a:xfrm>
              <a:off x="7375175" y="1005200"/>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14"/>
            <p:cNvSpPr/>
            <p:nvPr/>
          </p:nvSpPr>
          <p:spPr>
            <a:xfrm>
              <a:off x="7375175" y="1645750"/>
              <a:ext cx="3150" cy="8500"/>
            </a:xfrm>
            <a:custGeom>
              <a:avLst/>
              <a:gdLst/>
              <a:ahLst/>
              <a:cxnLst/>
              <a:rect l="l" t="t" r="r" b="b"/>
              <a:pathLst>
                <a:path w="126" h="340" extrusionOk="0">
                  <a:moveTo>
                    <a:pt x="0" y="1"/>
                  </a:moveTo>
                  <a:lnTo>
                    <a:pt x="0" y="340"/>
                  </a:lnTo>
                  <a:lnTo>
                    <a:pt x="125" y="340"/>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14"/>
            <p:cNvSpPr/>
            <p:nvPr/>
          </p:nvSpPr>
          <p:spPr>
            <a:xfrm>
              <a:off x="7375175" y="845075"/>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14"/>
            <p:cNvSpPr/>
            <p:nvPr/>
          </p:nvSpPr>
          <p:spPr>
            <a:xfrm>
              <a:off x="7375175" y="1806325"/>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4"/>
            <p:cNvSpPr/>
            <p:nvPr/>
          </p:nvSpPr>
          <p:spPr>
            <a:xfrm>
              <a:off x="7375175" y="2607025"/>
              <a:ext cx="3150" cy="8050"/>
            </a:xfrm>
            <a:custGeom>
              <a:avLst/>
              <a:gdLst/>
              <a:ahLst/>
              <a:cxnLst/>
              <a:rect l="l" t="t" r="r" b="b"/>
              <a:pathLst>
                <a:path w="126" h="322" extrusionOk="0">
                  <a:moveTo>
                    <a:pt x="0" y="0"/>
                  </a:moveTo>
                  <a:lnTo>
                    <a:pt x="0" y="322"/>
                  </a:lnTo>
                  <a:lnTo>
                    <a:pt x="125" y="322"/>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4"/>
            <p:cNvSpPr/>
            <p:nvPr/>
          </p:nvSpPr>
          <p:spPr>
            <a:xfrm>
              <a:off x="7375175" y="1325475"/>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4"/>
            <p:cNvSpPr/>
            <p:nvPr/>
          </p:nvSpPr>
          <p:spPr>
            <a:xfrm>
              <a:off x="7375175" y="1485625"/>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14"/>
            <p:cNvSpPr/>
            <p:nvPr/>
          </p:nvSpPr>
          <p:spPr>
            <a:xfrm>
              <a:off x="7375175" y="2286750"/>
              <a:ext cx="3150" cy="8050"/>
            </a:xfrm>
            <a:custGeom>
              <a:avLst/>
              <a:gdLst/>
              <a:ahLst/>
              <a:cxnLst/>
              <a:rect l="l" t="t" r="r" b="b"/>
              <a:pathLst>
                <a:path w="126" h="322" extrusionOk="0">
                  <a:moveTo>
                    <a:pt x="0" y="0"/>
                  </a:moveTo>
                  <a:lnTo>
                    <a:pt x="0" y="322"/>
                  </a:lnTo>
                  <a:lnTo>
                    <a:pt x="125" y="322"/>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14"/>
            <p:cNvSpPr/>
            <p:nvPr/>
          </p:nvSpPr>
          <p:spPr>
            <a:xfrm>
              <a:off x="7375175" y="1165350"/>
              <a:ext cx="3150" cy="8050"/>
            </a:xfrm>
            <a:custGeom>
              <a:avLst/>
              <a:gdLst/>
              <a:ahLst/>
              <a:cxnLst/>
              <a:rect l="l" t="t" r="r" b="b"/>
              <a:pathLst>
                <a:path w="126" h="322" extrusionOk="0">
                  <a:moveTo>
                    <a:pt x="0" y="0"/>
                  </a:moveTo>
                  <a:lnTo>
                    <a:pt x="0" y="321"/>
                  </a:lnTo>
                  <a:lnTo>
                    <a:pt x="125" y="321"/>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14"/>
            <p:cNvSpPr/>
            <p:nvPr/>
          </p:nvSpPr>
          <p:spPr>
            <a:xfrm>
              <a:off x="7375175" y="4689250"/>
              <a:ext cx="3150" cy="8050"/>
            </a:xfrm>
            <a:custGeom>
              <a:avLst/>
              <a:gdLst/>
              <a:ahLst/>
              <a:cxnLst/>
              <a:rect l="l" t="t" r="r" b="b"/>
              <a:pathLst>
                <a:path w="126" h="322"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14"/>
            <p:cNvSpPr/>
            <p:nvPr/>
          </p:nvSpPr>
          <p:spPr>
            <a:xfrm>
              <a:off x="7375175" y="3408150"/>
              <a:ext cx="3150" cy="7625"/>
            </a:xfrm>
            <a:custGeom>
              <a:avLst/>
              <a:gdLst/>
              <a:ahLst/>
              <a:cxnLst/>
              <a:rect l="l" t="t" r="r" b="b"/>
              <a:pathLst>
                <a:path w="126" h="305" extrusionOk="0">
                  <a:moveTo>
                    <a:pt x="0" y="1"/>
                  </a:moveTo>
                  <a:lnTo>
                    <a:pt x="0" y="304"/>
                  </a:lnTo>
                  <a:lnTo>
                    <a:pt x="125" y="304"/>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4"/>
            <p:cNvSpPr/>
            <p:nvPr/>
          </p:nvSpPr>
          <p:spPr>
            <a:xfrm>
              <a:off x="7375175" y="1966475"/>
              <a:ext cx="3150" cy="8050"/>
            </a:xfrm>
            <a:custGeom>
              <a:avLst/>
              <a:gdLst/>
              <a:ahLst/>
              <a:cxnLst/>
              <a:rect l="l" t="t" r="r" b="b"/>
              <a:pathLst>
                <a:path w="126" h="322" extrusionOk="0">
                  <a:moveTo>
                    <a:pt x="0" y="0"/>
                  </a:moveTo>
                  <a:lnTo>
                    <a:pt x="0" y="322"/>
                  </a:lnTo>
                  <a:lnTo>
                    <a:pt x="125" y="322"/>
                  </a:lnTo>
                  <a:lnTo>
                    <a:pt x="1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4"/>
            <p:cNvSpPr/>
            <p:nvPr/>
          </p:nvSpPr>
          <p:spPr>
            <a:xfrm>
              <a:off x="7375175" y="2126600"/>
              <a:ext cx="3150" cy="8075"/>
            </a:xfrm>
            <a:custGeom>
              <a:avLst/>
              <a:gdLst/>
              <a:ahLst/>
              <a:cxnLst/>
              <a:rect l="l" t="t" r="r" b="b"/>
              <a:pathLst>
                <a:path w="126" h="323" extrusionOk="0">
                  <a:moveTo>
                    <a:pt x="0" y="1"/>
                  </a:moveTo>
                  <a:lnTo>
                    <a:pt x="0" y="322"/>
                  </a:lnTo>
                  <a:lnTo>
                    <a:pt x="125" y="322"/>
                  </a:lnTo>
                  <a:lnTo>
                    <a:pt x="125"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82" name="Google Shape;682;p14"/>
          <p:cNvGrpSpPr/>
          <p:nvPr/>
        </p:nvGrpSpPr>
        <p:grpSpPr>
          <a:xfrm>
            <a:off x="1010850" y="514523"/>
            <a:ext cx="7122300" cy="4114455"/>
            <a:chOff x="1010575" y="509220"/>
            <a:chExt cx="7122300" cy="4114455"/>
          </a:xfrm>
        </p:grpSpPr>
        <p:sp>
          <p:nvSpPr>
            <p:cNvPr id="683" name="Google Shape;683;p14"/>
            <p:cNvSpPr/>
            <p:nvPr/>
          </p:nvSpPr>
          <p:spPr>
            <a:xfrm rot="-175284">
              <a:off x="1101766" y="683630"/>
              <a:ext cx="6939919" cy="3756979"/>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84" name="Google Shape;684;p14"/>
            <p:cNvGrpSpPr/>
            <p:nvPr/>
          </p:nvGrpSpPr>
          <p:grpSpPr>
            <a:xfrm rot="-175133">
              <a:off x="1102231" y="692838"/>
              <a:ext cx="6939298" cy="3756591"/>
              <a:chOff x="209375" y="211350"/>
              <a:chExt cx="8725035" cy="4723300"/>
            </a:xfrm>
          </p:grpSpPr>
          <p:sp>
            <p:nvSpPr>
              <p:cNvPr id="685" name="Google Shape;685;p14"/>
              <p:cNvSpPr/>
              <p:nvPr/>
            </p:nvSpPr>
            <p:spPr>
              <a:xfrm>
                <a:off x="209375" y="211350"/>
                <a:ext cx="8725035" cy="4720703"/>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86" name="Google Shape;686;p14"/>
              <p:cNvCxnSpPr/>
              <p:nvPr/>
            </p:nvCxnSpPr>
            <p:spPr>
              <a:xfrm>
                <a:off x="607100" y="213850"/>
                <a:ext cx="0" cy="4720800"/>
              </a:xfrm>
              <a:prstGeom prst="straightConnector1">
                <a:avLst/>
              </a:prstGeom>
              <a:noFill/>
              <a:ln w="19050" cap="flat" cmpd="sng">
                <a:solidFill>
                  <a:schemeClr val="accent1"/>
                </a:solidFill>
                <a:prstDash val="solid"/>
                <a:round/>
                <a:headEnd type="none" w="med" len="med"/>
                <a:tailEnd type="none" w="med" len="med"/>
              </a:ln>
            </p:spPr>
          </p:cxnSp>
          <p:cxnSp>
            <p:nvCxnSpPr>
              <p:cNvPr id="687" name="Google Shape;687;p14"/>
              <p:cNvCxnSpPr/>
              <p:nvPr/>
            </p:nvCxnSpPr>
            <p:spPr>
              <a:xfrm>
                <a:off x="552800" y="213850"/>
                <a:ext cx="0" cy="4720800"/>
              </a:xfrm>
              <a:prstGeom prst="straightConnector1">
                <a:avLst/>
              </a:prstGeom>
              <a:noFill/>
              <a:ln w="19050" cap="flat" cmpd="sng">
                <a:solidFill>
                  <a:schemeClr val="accent1"/>
                </a:solidFill>
                <a:prstDash val="solid"/>
                <a:round/>
                <a:headEnd type="none" w="med" len="med"/>
                <a:tailEnd type="none" w="med" len="med"/>
              </a:ln>
            </p:spPr>
          </p:cxnSp>
          <p:sp>
            <p:nvSpPr>
              <p:cNvPr id="688" name="Google Shape;688;p14"/>
              <p:cNvSpPr/>
              <p:nvPr/>
            </p:nvSpPr>
            <p:spPr>
              <a:xfrm>
                <a:off x="309638" y="12983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4"/>
              <p:cNvSpPr/>
              <p:nvPr/>
            </p:nvSpPr>
            <p:spPr>
              <a:xfrm>
                <a:off x="309638" y="4856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4"/>
              <p:cNvSpPr/>
              <p:nvPr/>
            </p:nvSpPr>
            <p:spPr>
              <a:xfrm>
                <a:off x="309638" y="45491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4"/>
              <p:cNvSpPr/>
              <p:nvPr/>
            </p:nvSpPr>
            <p:spPr>
              <a:xfrm>
                <a:off x="309638" y="37364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4"/>
              <p:cNvSpPr/>
              <p:nvPr/>
            </p:nvSpPr>
            <p:spPr>
              <a:xfrm>
                <a:off x="309638" y="29237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4"/>
              <p:cNvSpPr/>
              <p:nvPr/>
            </p:nvSpPr>
            <p:spPr>
              <a:xfrm>
                <a:off x="309638" y="21110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94" name="Google Shape;694;p14"/>
          <p:cNvGrpSpPr/>
          <p:nvPr/>
        </p:nvGrpSpPr>
        <p:grpSpPr>
          <a:xfrm>
            <a:off x="-526246" y="128839"/>
            <a:ext cx="9322534" cy="4931311"/>
            <a:chOff x="-526246" y="128839"/>
            <a:chExt cx="9322534" cy="4931311"/>
          </a:xfrm>
        </p:grpSpPr>
        <p:grpSp>
          <p:nvGrpSpPr>
            <p:cNvPr id="695" name="Google Shape;695;p14"/>
            <p:cNvGrpSpPr/>
            <p:nvPr/>
          </p:nvGrpSpPr>
          <p:grpSpPr>
            <a:xfrm>
              <a:off x="-526246" y="128858"/>
              <a:ext cx="1940335" cy="1644971"/>
              <a:chOff x="-526246" y="128858"/>
              <a:chExt cx="1940335" cy="1644971"/>
            </a:xfrm>
          </p:grpSpPr>
          <p:grpSp>
            <p:nvGrpSpPr>
              <p:cNvPr id="696" name="Google Shape;696;p14"/>
              <p:cNvGrpSpPr/>
              <p:nvPr/>
            </p:nvGrpSpPr>
            <p:grpSpPr>
              <a:xfrm rot="-1788659">
                <a:off x="1029677" y="201277"/>
                <a:ext cx="351497" cy="225982"/>
                <a:chOff x="2671300" y="2198700"/>
                <a:chExt cx="351525" cy="226000"/>
              </a:xfrm>
            </p:grpSpPr>
            <p:sp>
              <p:nvSpPr>
                <p:cNvPr id="697" name="Google Shape;697;p14"/>
                <p:cNvSpPr/>
                <p:nvPr/>
              </p:nvSpPr>
              <p:spPr>
                <a:xfrm>
                  <a:off x="2671300" y="2198700"/>
                  <a:ext cx="351525" cy="225425"/>
                </a:xfrm>
                <a:custGeom>
                  <a:avLst/>
                  <a:gdLst/>
                  <a:ahLst/>
                  <a:cxnLst/>
                  <a:rect l="l" t="t" r="r" b="b"/>
                  <a:pathLst>
                    <a:path w="14061" h="9017" fill="none" extrusionOk="0">
                      <a:moveTo>
                        <a:pt x="2351" y="0"/>
                      </a:moveTo>
                      <a:cubicBezTo>
                        <a:pt x="5547" y="2694"/>
                        <a:pt x="10865" y="6323"/>
                        <a:pt x="14060" y="9016"/>
                      </a:cubicBezTo>
                      <a:cubicBezTo>
                        <a:pt x="9199" y="8605"/>
                        <a:pt x="5250" y="8309"/>
                        <a:pt x="0" y="7601"/>
                      </a:cubicBezTo>
                      <a:cubicBezTo>
                        <a:pt x="297" y="6734"/>
                        <a:pt x="1027" y="4291"/>
                        <a:pt x="1164" y="4246"/>
                      </a:cubicBezTo>
                      <a:cubicBezTo>
                        <a:pt x="1255" y="4223"/>
                        <a:pt x="5364" y="5592"/>
                        <a:pt x="7350" y="6254"/>
                      </a:cubicBezTo>
                      <a:cubicBezTo>
                        <a:pt x="5159" y="5067"/>
                        <a:pt x="3447" y="4451"/>
                        <a:pt x="1415" y="3424"/>
                      </a:cubicBezTo>
                      <a:cubicBezTo>
                        <a:pt x="1712" y="2488"/>
                        <a:pt x="2077" y="936"/>
                        <a:pt x="2351" y="0"/>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4"/>
                <p:cNvSpPr/>
                <p:nvPr/>
              </p:nvSpPr>
              <p:spPr>
                <a:xfrm>
                  <a:off x="2706675" y="2283725"/>
                  <a:ext cx="4575" cy="23425"/>
                </a:xfrm>
                <a:custGeom>
                  <a:avLst/>
                  <a:gdLst/>
                  <a:ahLst/>
                  <a:cxnLst/>
                  <a:rect l="l" t="t" r="r" b="b"/>
                  <a:pathLst>
                    <a:path w="183" h="937" fill="none" extrusionOk="0">
                      <a:moveTo>
                        <a:pt x="0" y="0"/>
                      </a:moveTo>
                      <a:cubicBezTo>
                        <a:pt x="69" y="343"/>
                        <a:pt x="114" y="594"/>
                        <a:pt x="183" y="936"/>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4"/>
                <p:cNvSpPr/>
                <p:nvPr/>
              </p:nvSpPr>
              <p:spPr>
                <a:xfrm>
                  <a:off x="2718650" y="2397850"/>
                  <a:ext cx="301900" cy="26850"/>
                </a:xfrm>
                <a:custGeom>
                  <a:avLst/>
                  <a:gdLst/>
                  <a:ahLst/>
                  <a:cxnLst/>
                  <a:rect l="l" t="t" r="r" b="b"/>
                  <a:pathLst>
                    <a:path w="12076" h="1074" fill="none" extrusionOk="0">
                      <a:moveTo>
                        <a:pt x="12075" y="1073"/>
                      </a:moveTo>
                      <a:cubicBezTo>
                        <a:pt x="6666" y="1005"/>
                        <a:pt x="3949" y="982"/>
                        <a:pt x="138" y="822"/>
                      </a:cubicBezTo>
                      <a:cubicBezTo>
                        <a:pt x="92" y="548"/>
                        <a:pt x="46" y="274"/>
                        <a:pt x="1"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00" name="Google Shape;700;p14"/>
              <p:cNvSpPr/>
              <p:nvPr/>
            </p:nvSpPr>
            <p:spPr>
              <a:xfrm rot="-1788659">
                <a:off x="-451083" y="658040"/>
                <a:ext cx="1676414" cy="748614"/>
              </a:xfrm>
              <a:custGeom>
                <a:avLst/>
                <a:gdLst/>
                <a:ahLst/>
                <a:cxnLst/>
                <a:rect l="l" t="t" r="r" b="b"/>
                <a:pathLst>
                  <a:path w="67062" h="29947" fill="none" extrusionOk="0">
                    <a:moveTo>
                      <a:pt x="67061" y="4542"/>
                    </a:moveTo>
                    <a:cubicBezTo>
                      <a:pt x="54850" y="0"/>
                      <a:pt x="40972" y="23"/>
                      <a:pt x="28760" y="4656"/>
                    </a:cubicBezTo>
                    <a:cubicBezTo>
                      <a:pt x="16572" y="9267"/>
                      <a:pt x="6141" y="18420"/>
                      <a:pt x="1" y="29947"/>
                    </a:cubicBezTo>
                  </a:path>
                </a:pathLst>
              </a:custGeom>
              <a:noFill/>
              <a:ln w="19050" cap="rnd" cmpd="sng">
                <a:solidFill>
                  <a:schemeClr val="lt2"/>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01" name="Google Shape;701;p14"/>
            <p:cNvSpPr/>
            <p:nvPr/>
          </p:nvSpPr>
          <p:spPr>
            <a:xfrm>
              <a:off x="1981363" y="4924300"/>
              <a:ext cx="122125" cy="135850"/>
            </a:xfrm>
            <a:custGeom>
              <a:avLst/>
              <a:gdLst/>
              <a:ahLst/>
              <a:cxnLst/>
              <a:rect l="l" t="t" r="r" b="b"/>
              <a:pathLst>
                <a:path w="4885" h="5434" fill="none" extrusionOk="0">
                  <a:moveTo>
                    <a:pt x="274" y="3493"/>
                  </a:moveTo>
                  <a:cubicBezTo>
                    <a:pt x="411" y="4452"/>
                    <a:pt x="1370" y="5273"/>
                    <a:pt x="2351" y="5319"/>
                  </a:cubicBezTo>
                  <a:cubicBezTo>
                    <a:pt x="3903" y="5433"/>
                    <a:pt x="4702" y="4315"/>
                    <a:pt x="4816" y="3151"/>
                  </a:cubicBezTo>
                  <a:cubicBezTo>
                    <a:pt x="4885" y="2420"/>
                    <a:pt x="4519" y="1507"/>
                    <a:pt x="3903" y="1119"/>
                  </a:cubicBezTo>
                  <a:cubicBezTo>
                    <a:pt x="2191" y="1"/>
                    <a:pt x="0" y="1530"/>
                    <a:pt x="274" y="3493"/>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2" name="Google Shape;702;p14"/>
            <p:cNvGrpSpPr/>
            <p:nvPr/>
          </p:nvGrpSpPr>
          <p:grpSpPr>
            <a:xfrm>
              <a:off x="6525500" y="4704313"/>
              <a:ext cx="103900" cy="115875"/>
              <a:chOff x="1385075" y="3682325"/>
              <a:chExt cx="103900" cy="115875"/>
            </a:xfrm>
          </p:grpSpPr>
          <p:sp>
            <p:nvSpPr>
              <p:cNvPr id="703" name="Google Shape;703;p14"/>
              <p:cNvSpPr/>
              <p:nvPr/>
            </p:nvSpPr>
            <p:spPr>
              <a:xfrm>
                <a:off x="1399350" y="3682325"/>
                <a:ext cx="86200" cy="115875"/>
              </a:xfrm>
              <a:custGeom>
                <a:avLst/>
                <a:gdLst/>
                <a:ahLst/>
                <a:cxnLst/>
                <a:rect l="l" t="t" r="r" b="b"/>
                <a:pathLst>
                  <a:path w="3448" h="4635" fill="none" extrusionOk="0">
                    <a:moveTo>
                      <a:pt x="0" y="1"/>
                    </a:moveTo>
                    <a:cubicBezTo>
                      <a:pt x="1073" y="1599"/>
                      <a:pt x="2215" y="3128"/>
                      <a:pt x="3447" y="4634"/>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14"/>
              <p:cNvSpPr/>
              <p:nvPr/>
            </p:nvSpPr>
            <p:spPr>
              <a:xfrm>
                <a:off x="1385075" y="3685200"/>
                <a:ext cx="103900" cy="110725"/>
              </a:xfrm>
              <a:custGeom>
                <a:avLst/>
                <a:gdLst/>
                <a:ahLst/>
                <a:cxnLst/>
                <a:rect l="l" t="t" r="r" b="b"/>
                <a:pathLst>
                  <a:path w="4156" h="4429" fill="none" extrusionOk="0">
                    <a:moveTo>
                      <a:pt x="1" y="4428"/>
                    </a:moveTo>
                    <a:cubicBezTo>
                      <a:pt x="1644" y="2785"/>
                      <a:pt x="2534" y="1666"/>
                      <a:pt x="4155"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05" name="Google Shape;705;p14"/>
            <p:cNvSpPr/>
            <p:nvPr/>
          </p:nvSpPr>
          <p:spPr>
            <a:xfrm>
              <a:off x="8601213" y="433650"/>
              <a:ext cx="195075" cy="211500"/>
            </a:xfrm>
            <a:custGeom>
              <a:avLst/>
              <a:gdLst/>
              <a:ahLst/>
              <a:cxnLst/>
              <a:rect l="l" t="t" r="r" b="b"/>
              <a:pathLst>
                <a:path w="7803" h="8460" extrusionOk="0">
                  <a:moveTo>
                    <a:pt x="5958" y="1015"/>
                  </a:moveTo>
                  <a:lnTo>
                    <a:pt x="5270" y="3433"/>
                  </a:lnTo>
                  <a:lnTo>
                    <a:pt x="3993" y="2794"/>
                  </a:lnTo>
                  <a:lnTo>
                    <a:pt x="5958" y="1015"/>
                  </a:lnTo>
                  <a:close/>
                  <a:moveTo>
                    <a:pt x="1414" y="2059"/>
                  </a:moveTo>
                  <a:lnTo>
                    <a:pt x="3117" y="2912"/>
                  </a:lnTo>
                  <a:lnTo>
                    <a:pt x="2229" y="3716"/>
                  </a:lnTo>
                  <a:lnTo>
                    <a:pt x="1414" y="2059"/>
                  </a:lnTo>
                  <a:close/>
                  <a:moveTo>
                    <a:pt x="5584" y="4146"/>
                  </a:moveTo>
                  <a:lnTo>
                    <a:pt x="6706" y="4710"/>
                  </a:lnTo>
                  <a:lnTo>
                    <a:pt x="5373" y="4888"/>
                  </a:lnTo>
                  <a:lnTo>
                    <a:pt x="5584" y="4146"/>
                  </a:lnTo>
                  <a:close/>
                  <a:moveTo>
                    <a:pt x="3595" y="3151"/>
                  </a:moveTo>
                  <a:lnTo>
                    <a:pt x="5130" y="3919"/>
                  </a:lnTo>
                  <a:lnTo>
                    <a:pt x="4834" y="4958"/>
                  </a:lnTo>
                  <a:lnTo>
                    <a:pt x="2964" y="5208"/>
                  </a:lnTo>
                  <a:lnTo>
                    <a:pt x="2457" y="4179"/>
                  </a:lnTo>
                  <a:lnTo>
                    <a:pt x="3595" y="3151"/>
                  </a:lnTo>
                  <a:close/>
                  <a:moveTo>
                    <a:pt x="2074" y="4528"/>
                  </a:moveTo>
                  <a:lnTo>
                    <a:pt x="2445" y="5280"/>
                  </a:lnTo>
                  <a:lnTo>
                    <a:pt x="1034" y="5469"/>
                  </a:lnTo>
                  <a:lnTo>
                    <a:pt x="2074" y="4528"/>
                  </a:lnTo>
                  <a:close/>
                  <a:moveTo>
                    <a:pt x="4686" y="5480"/>
                  </a:moveTo>
                  <a:lnTo>
                    <a:pt x="4104" y="7522"/>
                  </a:lnTo>
                  <a:lnTo>
                    <a:pt x="3197" y="5680"/>
                  </a:lnTo>
                  <a:lnTo>
                    <a:pt x="4686" y="5480"/>
                  </a:lnTo>
                  <a:close/>
                  <a:moveTo>
                    <a:pt x="6436" y="1"/>
                  </a:moveTo>
                  <a:cubicBezTo>
                    <a:pt x="6376" y="1"/>
                    <a:pt x="6316" y="23"/>
                    <a:pt x="6269" y="65"/>
                  </a:cubicBezTo>
                  <a:lnTo>
                    <a:pt x="3515" y="2555"/>
                  </a:lnTo>
                  <a:lnTo>
                    <a:pt x="975" y="1283"/>
                  </a:lnTo>
                  <a:cubicBezTo>
                    <a:pt x="940" y="1266"/>
                    <a:pt x="901" y="1257"/>
                    <a:pt x="863" y="1257"/>
                  </a:cubicBezTo>
                  <a:cubicBezTo>
                    <a:pt x="799" y="1257"/>
                    <a:pt x="736" y="1282"/>
                    <a:pt x="688" y="1329"/>
                  </a:cubicBezTo>
                  <a:cubicBezTo>
                    <a:pt x="613" y="1405"/>
                    <a:pt x="593" y="1520"/>
                    <a:pt x="640" y="1616"/>
                  </a:cubicBezTo>
                  <a:lnTo>
                    <a:pt x="1845" y="4063"/>
                  </a:lnTo>
                  <a:lnTo>
                    <a:pt x="105" y="5636"/>
                  </a:lnTo>
                  <a:cubicBezTo>
                    <a:pt x="23" y="5709"/>
                    <a:pt x="0" y="5827"/>
                    <a:pt x="46" y="5925"/>
                  </a:cubicBezTo>
                  <a:cubicBezTo>
                    <a:pt x="86" y="6011"/>
                    <a:pt x="170" y="6070"/>
                    <a:pt x="263" y="6070"/>
                  </a:cubicBezTo>
                  <a:cubicBezTo>
                    <a:pt x="277" y="6070"/>
                    <a:pt x="291" y="6069"/>
                    <a:pt x="305" y="6066"/>
                  </a:cubicBezTo>
                  <a:lnTo>
                    <a:pt x="2676" y="5749"/>
                  </a:lnTo>
                  <a:lnTo>
                    <a:pt x="3943" y="8321"/>
                  </a:lnTo>
                  <a:cubicBezTo>
                    <a:pt x="3986" y="8406"/>
                    <a:pt x="4073" y="8460"/>
                    <a:pt x="4167" y="8460"/>
                  </a:cubicBezTo>
                  <a:lnTo>
                    <a:pt x="4189" y="8460"/>
                  </a:lnTo>
                  <a:cubicBezTo>
                    <a:pt x="4292" y="8450"/>
                    <a:pt x="4377" y="8380"/>
                    <a:pt x="4405" y="8281"/>
                  </a:cubicBezTo>
                  <a:lnTo>
                    <a:pt x="5224" y="5409"/>
                  </a:lnTo>
                  <a:lnTo>
                    <a:pt x="7574" y="5095"/>
                  </a:lnTo>
                  <a:cubicBezTo>
                    <a:pt x="7681" y="5081"/>
                    <a:pt x="7768" y="4998"/>
                    <a:pt x="7786" y="4890"/>
                  </a:cubicBezTo>
                  <a:cubicBezTo>
                    <a:pt x="7802" y="4783"/>
                    <a:pt x="7749" y="4676"/>
                    <a:pt x="7651" y="4627"/>
                  </a:cubicBezTo>
                  <a:lnTo>
                    <a:pt x="5722" y="3661"/>
                  </a:lnTo>
                  <a:lnTo>
                    <a:pt x="6675" y="319"/>
                  </a:lnTo>
                  <a:cubicBezTo>
                    <a:pt x="6706" y="211"/>
                    <a:pt x="6661" y="98"/>
                    <a:pt x="6567" y="39"/>
                  </a:cubicBezTo>
                  <a:cubicBezTo>
                    <a:pt x="6527" y="13"/>
                    <a:pt x="6482" y="1"/>
                    <a:pt x="64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6" name="Google Shape;706;p14"/>
            <p:cNvGrpSpPr/>
            <p:nvPr/>
          </p:nvGrpSpPr>
          <p:grpSpPr>
            <a:xfrm>
              <a:off x="5053060" y="128839"/>
              <a:ext cx="195076" cy="215146"/>
              <a:chOff x="3080000" y="3727500"/>
              <a:chExt cx="99625" cy="109875"/>
            </a:xfrm>
          </p:grpSpPr>
          <p:sp>
            <p:nvSpPr>
              <p:cNvPr id="707" name="Google Shape;707;p14"/>
              <p:cNvSpPr/>
              <p:nvPr/>
            </p:nvSpPr>
            <p:spPr>
              <a:xfrm>
                <a:off x="3096775" y="3751800"/>
                <a:ext cx="60225" cy="59975"/>
              </a:xfrm>
              <a:custGeom>
                <a:avLst/>
                <a:gdLst/>
                <a:ahLst/>
                <a:cxnLst/>
                <a:rect l="l" t="t" r="r" b="b"/>
                <a:pathLst>
                  <a:path w="2409" h="2399" extrusionOk="0">
                    <a:moveTo>
                      <a:pt x="187" y="0"/>
                    </a:moveTo>
                    <a:cubicBezTo>
                      <a:pt x="137" y="0"/>
                      <a:pt x="88" y="23"/>
                      <a:pt x="56" y="66"/>
                    </a:cubicBezTo>
                    <a:cubicBezTo>
                      <a:pt x="1" y="139"/>
                      <a:pt x="15" y="243"/>
                      <a:pt x="89" y="298"/>
                    </a:cubicBezTo>
                    <a:cubicBezTo>
                      <a:pt x="853" y="875"/>
                      <a:pt x="1524" y="1560"/>
                      <a:pt x="2089" y="2331"/>
                    </a:cubicBezTo>
                    <a:cubicBezTo>
                      <a:pt x="2121" y="2376"/>
                      <a:pt x="2171" y="2399"/>
                      <a:pt x="2223" y="2399"/>
                    </a:cubicBezTo>
                    <a:cubicBezTo>
                      <a:pt x="2256" y="2399"/>
                      <a:pt x="2291" y="2388"/>
                      <a:pt x="2319" y="2369"/>
                    </a:cubicBezTo>
                    <a:cubicBezTo>
                      <a:pt x="2393" y="2315"/>
                      <a:pt x="2409" y="2211"/>
                      <a:pt x="2355" y="2137"/>
                    </a:cubicBezTo>
                    <a:cubicBezTo>
                      <a:pt x="1773" y="1340"/>
                      <a:pt x="1077" y="631"/>
                      <a:pt x="287" y="35"/>
                    </a:cubicBezTo>
                    <a:cubicBezTo>
                      <a:pt x="257" y="11"/>
                      <a:pt x="222" y="0"/>
                      <a:pt x="1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14"/>
              <p:cNvSpPr/>
              <p:nvPr/>
            </p:nvSpPr>
            <p:spPr>
              <a:xfrm>
                <a:off x="3106225" y="3744750"/>
                <a:ext cx="45925" cy="73150"/>
              </a:xfrm>
              <a:custGeom>
                <a:avLst/>
                <a:gdLst/>
                <a:ahLst/>
                <a:cxnLst/>
                <a:rect l="l" t="t" r="r" b="b"/>
                <a:pathLst>
                  <a:path w="1837" h="2926" extrusionOk="0">
                    <a:moveTo>
                      <a:pt x="1648" y="1"/>
                    </a:moveTo>
                    <a:cubicBezTo>
                      <a:pt x="1590" y="1"/>
                      <a:pt x="1534" y="31"/>
                      <a:pt x="1504" y="85"/>
                    </a:cubicBezTo>
                    <a:lnTo>
                      <a:pt x="45" y="2680"/>
                    </a:lnTo>
                    <a:cubicBezTo>
                      <a:pt x="0" y="2759"/>
                      <a:pt x="29" y="2860"/>
                      <a:pt x="108" y="2905"/>
                    </a:cubicBezTo>
                    <a:cubicBezTo>
                      <a:pt x="134" y="2920"/>
                      <a:pt x="162" y="2926"/>
                      <a:pt x="189" y="2926"/>
                    </a:cubicBezTo>
                    <a:cubicBezTo>
                      <a:pt x="246" y="2926"/>
                      <a:pt x="303" y="2895"/>
                      <a:pt x="333" y="2842"/>
                    </a:cubicBezTo>
                    <a:lnTo>
                      <a:pt x="1792" y="248"/>
                    </a:lnTo>
                    <a:cubicBezTo>
                      <a:pt x="1836" y="168"/>
                      <a:pt x="1809" y="68"/>
                      <a:pt x="1729" y="23"/>
                    </a:cubicBezTo>
                    <a:cubicBezTo>
                      <a:pt x="1703" y="8"/>
                      <a:pt x="1675" y="1"/>
                      <a:pt x="16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14"/>
              <p:cNvSpPr/>
              <p:nvPr/>
            </p:nvSpPr>
            <p:spPr>
              <a:xfrm>
                <a:off x="3080000" y="3775125"/>
                <a:ext cx="99625" cy="14400"/>
              </a:xfrm>
              <a:custGeom>
                <a:avLst/>
                <a:gdLst/>
                <a:ahLst/>
                <a:cxnLst/>
                <a:rect l="l" t="t" r="r" b="b"/>
                <a:pathLst>
                  <a:path w="3985" h="576" extrusionOk="0">
                    <a:moveTo>
                      <a:pt x="3405" y="1"/>
                    </a:moveTo>
                    <a:cubicBezTo>
                      <a:pt x="2317" y="1"/>
                      <a:pt x="1225" y="84"/>
                      <a:pt x="152" y="247"/>
                    </a:cubicBezTo>
                    <a:cubicBezTo>
                      <a:pt x="62" y="260"/>
                      <a:pt x="1" y="345"/>
                      <a:pt x="13" y="435"/>
                    </a:cubicBezTo>
                    <a:cubicBezTo>
                      <a:pt x="27" y="517"/>
                      <a:pt x="97" y="575"/>
                      <a:pt x="178" y="575"/>
                    </a:cubicBezTo>
                    <a:cubicBezTo>
                      <a:pt x="185" y="575"/>
                      <a:pt x="194" y="574"/>
                      <a:pt x="202" y="574"/>
                    </a:cubicBezTo>
                    <a:cubicBezTo>
                      <a:pt x="1260" y="413"/>
                      <a:pt x="2338" y="332"/>
                      <a:pt x="3411" y="332"/>
                    </a:cubicBezTo>
                    <a:cubicBezTo>
                      <a:pt x="3546" y="332"/>
                      <a:pt x="3680" y="333"/>
                      <a:pt x="3815" y="336"/>
                    </a:cubicBezTo>
                    <a:cubicBezTo>
                      <a:pt x="3904" y="331"/>
                      <a:pt x="3982" y="264"/>
                      <a:pt x="3983" y="173"/>
                    </a:cubicBezTo>
                    <a:cubicBezTo>
                      <a:pt x="3984" y="81"/>
                      <a:pt x="3912" y="6"/>
                      <a:pt x="3821" y="5"/>
                    </a:cubicBezTo>
                    <a:cubicBezTo>
                      <a:pt x="3682" y="2"/>
                      <a:pt x="3543" y="1"/>
                      <a:pt x="34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14"/>
              <p:cNvSpPr/>
              <p:nvPr/>
            </p:nvSpPr>
            <p:spPr>
              <a:xfrm>
                <a:off x="3124475" y="3727500"/>
                <a:ext cx="10275" cy="109875"/>
              </a:xfrm>
              <a:custGeom>
                <a:avLst/>
                <a:gdLst/>
                <a:ahLst/>
                <a:cxnLst/>
                <a:rect l="l" t="t" r="r" b="b"/>
                <a:pathLst>
                  <a:path w="411" h="4395" extrusionOk="0">
                    <a:moveTo>
                      <a:pt x="174" y="0"/>
                    </a:moveTo>
                    <a:cubicBezTo>
                      <a:pt x="171" y="0"/>
                      <a:pt x="167" y="1"/>
                      <a:pt x="164" y="1"/>
                    </a:cubicBezTo>
                    <a:cubicBezTo>
                      <a:pt x="73" y="4"/>
                      <a:pt x="1" y="78"/>
                      <a:pt x="2" y="169"/>
                    </a:cubicBezTo>
                    <a:lnTo>
                      <a:pt x="78" y="4232"/>
                    </a:lnTo>
                    <a:cubicBezTo>
                      <a:pt x="79" y="4322"/>
                      <a:pt x="153" y="4394"/>
                      <a:pt x="243" y="4394"/>
                    </a:cubicBezTo>
                    <a:cubicBezTo>
                      <a:pt x="243" y="4394"/>
                      <a:pt x="244" y="4394"/>
                      <a:pt x="247" y="4392"/>
                    </a:cubicBezTo>
                    <a:cubicBezTo>
                      <a:pt x="338" y="4391"/>
                      <a:pt x="410" y="4316"/>
                      <a:pt x="409" y="4224"/>
                    </a:cubicBezTo>
                    <a:lnTo>
                      <a:pt x="333" y="163"/>
                    </a:lnTo>
                    <a:cubicBezTo>
                      <a:pt x="331" y="75"/>
                      <a:pt x="254" y="0"/>
                      <a:pt x="1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1" name="Google Shape;711;p14"/>
            <p:cNvSpPr/>
            <p:nvPr/>
          </p:nvSpPr>
          <p:spPr>
            <a:xfrm>
              <a:off x="8601213" y="2503825"/>
              <a:ext cx="122125" cy="135850"/>
            </a:xfrm>
            <a:custGeom>
              <a:avLst/>
              <a:gdLst/>
              <a:ahLst/>
              <a:cxnLst/>
              <a:rect l="l" t="t" r="r" b="b"/>
              <a:pathLst>
                <a:path w="4885" h="5434" fill="none" extrusionOk="0">
                  <a:moveTo>
                    <a:pt x="274" y="3493"/>
                  </a:moveTo>
                  <a:cubicBezTo>
                    <a:pt x="411" y="4452"/>
                    <a:pt x="1370" y="5273"/>
                    <a:pt x="2351" y="5319"/>
                  </a:cubicBezTo>
                  <a:cubicBezTo>
                    <a:pt x="3903" y="5433"/>
                    <a:pt x="4702" y="4315"/>
                    <a:pt x="4816" y="3151"/>
                  </a:cubicBezTo>
                  <a:cubicBezTo>
                    <a:pt x="4885" y="2420"/>
                    <a:pt x="4519" y="1507"/>
                    <a:pt x="3903" y="1119"/>
                  </a:cubicBezTo>
                  <a:cubicBezTo>
                    <a:pt x="2191" y="1"/>
                    <a:pt x="0" y="1530"/>
                    <a:pt x="274" y="3493"/>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12" name="Google Shape;712;p14"/>
            <p:cNvGrpSpPr/>
            <p:nvPr/>
          </p:nvGrpSpPr>
          <p:grpSpPr>
            <a:xfrm>
              <a:off x="3383800" y="422913"/>
              <a:ext cx="103900" cy="115875"/>
              <a:chOff x="1385075" y="3682325"/>
              <a:chExt cx="103900" cy="115875"/>
            </a:xfrm>
          </p:grpSpPr>
          <p:sp>
            <p:nvSpPr>
              <p:cNvPr id="713" name="Google Shape;713;p14"/>
              <p:cNvSpPr/>
              <p:nvPr/>
            </p:nvSpPr>
            <p:spPr>
              <a:xfrm>
                <a:off x="1399350" y="3682325"/>
                <a:ext cx="86200" cy="115875"/>
              </a:xfrm>
              <a:custGeom>
                <a:avLst/>
                <a:gdLst/>
                <a:ahLst/>
                <a:cxnLst/>
                <a:rect l="l" t="t" r="r" b="b"/>
                <a:pathLst>
                  <a:path w="3448" h="4635" fill="none" extrusionOk="0">
                    <a:moveTo>
                      <a:pt x="0" y="1"/>
                    </a:moveTo>
                    <a:cubicBezTo>
                      <a:pt x="1073" y="1599"/>
                      <a:pt x="2215" y="3128"/>
                      <a:pt x="3447" y="4634"/>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14"/>
              <p:cNvSpPr/>
              <p:nvPr/>
            </p:nvSpPr>
            <p:spPr>
              <a:xfrm>
                <a:off x="1385075" y="3685200"/>
                <a:ext cx="103900" cy="110725"/>
              </a:xfrm>
              <a:custGeom>
                <a:avLst/>
                <a:gdLst/>
                <a:ahLst/>
                <a:cxnLst/>
                <a:rect l="l" t="t" r="r" b="b"/>
                <a:pathLst>
                  <a:path w="4156" h="4429" fill="none" extrusionOk="0">
                    <a:moveTo>
                      <a:pt x="1" y="4428"/>
                    </a:moveTo>
                    <a:cubicBezTo>
                      <a:pt x="1644" y="2785"/>
                      <a:pt x="2534" y="1666"/>
                      <a:pt x="4155"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5" name="Google Shape;715;p14"/>
            <p:cNvGrpSpPr/>
            <p:nvPr/>
          </p:nvGrpSpPr>
          <p:grpSpPr>
            <a:xfrm rot="3544474" flipH="1">
              <a:off x="4794348" y="4734470"/>
              <a:ext cx="351510" cy="225990"/>
              <a:chOff x="2671300" y="2198700"/>
              <a:chExt cx="351525" cy="226000"/>
            </a:xfrm>
          </p:grpSpPr>
          <p:sp>
            <p:nvSpPr>
              <p:cNvPr id="716" name="Google Shape;716;p14"/>
              <p:cNvSpPr/>
              <p:nvPr/>
            </p:nvSpPr>
            <p:spPr>
              <a:xfrm>
                <a:off x="2671300" y="2198700"/>
                <a:ext cx="351525" cy="225425"/>
              </a:xfrm>
              <a:custGeom>
                <a:avLst/>
                <a:gdLst/>
                <a:ahLst/>
                <a:cxnLst/>
                <a:rect l="l" t="t" r="r" b="b"/>
                <a:pathLst>
                  <a:path w="14061" h="9017" fill="none" extrusionOk="0">
                    <a:moveTo>
                      <a:pt x="2351" y="0"/>
                    </a:moveTo>
                    <a:cubicBezTo>
                      <a:pt x="5547" y="2694"/>
                      <a:pt x="10865" y="6323"/>
                      <a:pt x="14060" y="9016"/>
                    </a:cubicBezTo>
                    <a:cubicBezTo>
                      <a:pt x="9199" y="8605"/>
                      <a:pt x="5250" y="8309"/>
                      <a:pt x="0" y="7601"/>
                    </a:cubicBezTo>
                    <a:cubicBezTo>
                      <a:pt x="297" y="6734"/>
                      <a:pt x="1027" y="4291"/>
                      <a:pt x="1164" y="4246"/>
                    </a:cubicBezTo>
                    <a:cubicBezTo>
                      <a:pt x="1255" y="4223"/>
                      <a:pt x="5364" y="5592"/>
                      <a:pt x="7350" y="6254"/>
                    </a:cubicBezTo>
                    <a:cubicBezTo>
                      <a:pt x="5159" y="5067"/>
                      <a:pt x="3447" y="4451"/>
                      <a:pt x="1415" y="3424"/>
                    </a:cubicBezTo>
                    <a:cubicBezTo>
                      <a:pt x="1712" y="2488"/>
                      <a:pt x="2077" y="936"/>
                      <a:pt x="2351" y="0"/>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14"/>
              <p:cNvSpPr/>
              <p:nvPr/>
            </p:nvSpPr>
            <p:spPr>
              <a:xfrm>
                <a:off x="2706675" y="2283725"/>
                <a:ext cx="4575" cy="23425"/>
              </a:xfrm>
              <a:custGeom>
                <a:avLst/>
                <a:gdLst/>
                <a:ahLst/>
                <a:cxnLst/>
                <a:rect l="l" t="t" r="r" b="b"/>
                <a:pathLst>
                  <a:path w="183" h="937" fill="none" extrusionOk="0">
                    <a:moveTo>
                      <a:pt x="0" y="0"/>
                    </a:moveTo>
                    <a:cubicBezTo>
                      <a:pt x="69" y="343"/>
                      <a:pt x="114" y="594"/>
                      <a:pt x="183" y="936"/>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14"/>
              <p:cNvSpPr/>
              <p:nvPr/>
            </p:nvSpPr>
            <p:spPr>
              <a:xfrm>
                <a:off x="2718650" y="2397850"/>
                <a:ext cx="301900" cy="26850"/>
              </a:xfrm>
              <a:custGeom>
                <a:avLst/>
                <a:gdLst/>
                <a:ahLst/>
                <a:cxnLst/>
                <a:rect l="l" t="t" r="r" b="b"/>
                <a:pathLst>
                  <a:path w="12076" h="1074" fill="none" extrusionOk="0">
                    <a:moveTo>
                      <a:pt x="12075" y="1073"/>
                    </a:moveTo>
                    <a:cubicBezTo>
                      <a:pt x="6666" y="1005"/>
                      <a:pt x="3949" y="982"/>
                      <a:pt x="138" y="822"/>
                    </a:cubicBezTo>
                    <a:cubicBezTo>
                      <a:pt x="92" y="548"/>
                      <a:pt x="46" y="274"/>
                      <a:pt x="1"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9" name="Google Shape;719;p14"/>
            <p:cNvGrpSpPr/>
            <p:nvPr/>
          </p:nvGrpSpPr>
          <p:grpSpPr>
            <a:xfrm>
              <a:off x="134350" y="3932988"/>
              <a:ext cx="103900" cy="115875"/>
              <a:chOff x="1385075" y="3682325"/>
              <a:chExt cx="103900" cy="115875"/>
            </a:xfrm>
          </p:grpSpPr>
          <p:sp>
            <p:nvSpPr>
              <p:cNvPr id="720" name="Google Shape;720;p14"/>
              <p:cNvSpPr/>
              <p:nvPr/>
            </p:nvSpPr>
            <p:spPr>
              <a:xfrm>
                <a:off x="1399350" y="3682325"/>
                <a:ext cx="86200" cy="115875"/>
              </a:xfrm>
              <a:custGeom>
                <a:avLst/>
                <a:gdLst/>
                <a:ahLst/>
                <a:cxnLst/>
                <a:rect l="l" t="t" r="r" b="b"/>
                <a:pathLst>
                  <a:path w="3448" h="4635" fill="none" extrusionOk="0">
                    <a:moveTo>
                      <a:pt x="0" y="1"/>
                    </a:moveTo>
                    <a:cubicBezTo>
                      <a:pt x="1073" y="1599"/>
                      <a:pt x="2215" y="3128"/>
                      <a:pt x="3447" y="4634"/>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14"/>
              <p:cNvSpPr/>
              <p:nvPr/>
            </p:nvSpPr>
            <p:spPr>
              <a:xfrm>
                <a:off x="1385075" y="3685200"/>
                <a:ext cx="103900" cy="110725"/>
              </a:xfrm>
              <a:custGeom>
                <a:avLst/>
                <a:gdLst/>
                <a:ahLst/>
                <a:cxnLst/>
                <a:rect l="l" t="t" r="r" b="b"/>
                <a:pathLst>
                  <a:path w="4156" h="4429" fill="none" extrusionOk="0">
                    <a:moveTo>
                      <a:pt x="1" y="4428"/>
                    </a:moveTo>
                    <a:cubicBezTo>
                      <a:pt x="1644" y="2785"/>
                      <a:pt x="2534" y="1666"/>
                      <a:pt x="4155"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22" name="Google Shape;722;p14"/>
            <p:cNvSpPr/>
            <p:nvPr/>
          </p:nvSpPr>
          <p:spPr>
            <a:xfrm>
              <a:off x="564488" y="2032325"/>
              <a:ext cx="195075" cy="211500"/>
            </a:xfrm>
            <a:custGeom>
              <a:avLst/>
              <a:gdLst/>
              <a:ahLst/>
              <a:cxnLst/>
              <a:rect l="l" t="t" r="r" b="b"/>
              <a:pathLst>
                <a:path w="7803" h="8460" extrusionOk="0">
                  <a:moveTo>
                    <a:pt x="5958" y="1015"/>
                  </a:moveTo>
                  <a:lnTo>
                    <a:pt x="5270" y="3433"/>
                  </a:lnTo>
                  <a:lnTo>
                    <a:pt x="3993" y="2794"/>
                  </a:lnTo>
                  <a:lnTo>
                    <a:pt x="5958" y="1015"/>
                  </a:lnTo>
                  <a:close/>
                  <a:moveTo>
                    <a:pt x="1414" y="2059"/>
                  </a:moveTo>
                  <a:lnTo>
                    <a:pt x="3117" y="2912"/>
                  </a:lnTo>
                  <a:lnTo>
                    <a:pt x="2229" y="3716"/>
                  </a:lnTo>
                  <a:lnTo>
                    <a:pt x="1414" y="2059"/>
                  </a:lnTo>
                  <a:close/>
                  <a:moveTo>
                    <a:pt x="5584" y="4146"/>
                  </a:moveTo>
                  <a:lnTo>
                    <a:pt x="6706" y="4710"/>
                  </a:lnTo>
                  <a:lnTo>
                    <a:pt x="5373" y="4888"/>
                  </a:lnTo>
                  <a:lnTo>
                    <a:pt x="5584" y="4146"/>
                  </a:lnTo>
                  <a:close/>
                  <a:moveTo>
                    <a:pt x="3595" y="3151"/>
                  </a:moveTo>
                  <a:lnTo>
                    <a:pt x="5130" y="3919"/>
                  </a:lnTo>
                  <a:lnTo>
                    <a:pt x="4834" y="4958"/>
                  </a:lnTo>
                  <a:lnTo>
                    <a:pt x="2964" y="5208"/>
                  </a:lnTo>
                  <a:lnTo>
                    <a:pt x="2457" y="4179"/>
                  </a:lnTo>
                  <a:lnTo>
                    <a:pt x="3595" y="3151"/>
                  </a:lnTo>
                  <a:close/>
                  <a:moveTo>
                    <a:pt x="2074" y="4528"/>
                  </a:moveTo>
                  <a:lnTo>
                    <a:pt x="2445" y="5280"/>
                  </a:lnTo>
                  <a:lnTo>
                    <a:pt x="1034" y="5469"/>
                  </a:lnTo>
                  <a:lnTo>
                    <a:pt x="2074" y="4528"/>
                  </a:lnTo>
                  <a:close/>
                  <a:moveTo>
                    <a:pt x="4686" y="5480"/>
                  </a:moveTo>
                  <a:lnTo>
                    <a:pt x="4104" y="7522"/>
                  </a:lnTo>
                  <a:lnTo>
                    <a:pt x="3197" y="5680"/>
                  </a:lnTo>
                  <a:lnTo>
                    <a:pt x="4686" y="5480"/>
                  </a:lnTo>
                  <a:close/>
                  <a:moveTo>
                    <a:pt x="6436" y="1"/>
                  </a:moveTo>
                  <a:cubicBezTo>
                    <a:pt x="6376" y="1"/>
                    <a:pt x="6316" y="23"/>
                    <a:pt x="6269" y="65"/>
                  </a:cubicBezTo>
                  <a:lnTo>
                    <a:pt x="3515" y="2555"/>
                  </a:lnTo>
                  <a:lnTo>
                    <a:pt x="975" y="1283"/>
                  </a:lnTo>
                  <a:cubicBezTo>
                    <a:pt x="940" y="1266"/>
                    <a:pt x="901" y="1257"/>
                    <a:pt x="863" y="1257"/>
                  </a:cubicBezTo>
                  <a:cubicBezTo>
                    <a:pt x="799" y="1257"/>
                    <a:pt x="736" y="1282"/>
                    <a:pt x="688" y="1329"/>
                  </a:cubicBezTo>
                  <a:cubicBezTo>
                    <a:pt x="613" y="1405"/>
                    <a:pt x="593" y="1520"/>
                    <a:pt x="640" y="1616"/>
                  </a:cubicBezTo>
                  <a:lnTo>
                    <a:pt x="1845" y="4063"/>
                  </a:lnTo>
                  <a:lnTo>
                    <a:pt x="105" y="5636"/>
                  </a:lnTo>
                  <a:cubicBezTo>
                    <a:pt x="23" y="5709"/>
                    <a:pt x="0" y="5827"/>
                    <a:pt x="46" y="5925"/>
                  </a:cubicBezTo>
                  <a:cubicBezTo>
                    <a:pt x="86" y="6011"/>
                    <a:pt x="170" y="6070"/>
                    <a:pt x="263" y="6070"/>
                  </a:cubicBezTo>
                  <a:cubicBezTo>
                    <a:pt x="277" y="6070"/>
                    <a:pt x="291" y="6069"/>
                    <a:pt x="305" y="6066"/>
                  </a:cubicBezTo>
                  <a:lnTo>
                    <a:pt x="2676" y="5749"/>
                  </a:lnTo>
                  <a:lnTo>
                    <a:pt x="3943" y="8321"/>
                  </a:lnTo>
                  <a:cubicBezTo>
                    <a:pt x="3986" y="8406"/>
                    <a:pt x="4073" y="8460"/>
                    <a:pt x="4167" y="8460"/>
                  </a:cubicBezTo>
                  <a:lnTo>
                    <a:pt x="4189" y="8460"/>
                  </a:lnTo>
                  <a:cubicBezTo>
                    <a:pt x="4292" y="8450"/>
                    <a:pt x="4377" y="8380"/>
                    <a:pt x="4405" y="8281"/>
                  </a:cubicBezTo>
                  <a:lnTo>
                    <a:pt x="5224" y="5409"/>
                  </a:lnTo>
                  <a:lnTo>
                    <a:pt x="7574" y="5095"/>
                  </a:lnTo>
                  <a:cubicBezTo>
                    <a:pt x="7681" y="5081"/>
                    <a:pt x="7768" y="4998"/>
                    <a:pt x="7786" y="4890"/>
                  </a:cubicBezTo>
                  <a:cubicBezTo>
                    <a:pt x="7802" y="4783"/>
                    <a:pt x="7749" y="4676"/>
                    <a:pt x="7651" y="4627"/>
                  </a:cubicBezTo>
                  <a:lnTo>
                    <a:pt x="5722" y="3661"/>
                  </a:lnTo>
                  <a:lnTo>
                    <a:pt x="6675" y="319"/>
                  </a:lnTo>
                  <a:cubicBezTo>
                    <a:pt x="6706" y="211"/>
                    <a:pt x="6661" y="98"/>
                    <a:pt x="6567" y="39"/>
                  </a:cubicBezTo>
                  <a:cubicBezTo>
                    <a:pt x="6527" y="13"/>
                    <a:pt x="6482" y="1"/>
                    <a:pt x="64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23" name="Google Shape;723;p14"/>
          <p:cNvSpPr txBox="1">
            <a:spLocks noGrp="1"/>
          </p:cNvSpPr>
          <p:nvPr>
            <p:ph type="title"/>
          </p:nvPr>
        </p:nvSpPr>
        <p:spPr>
          <a:xfrm rot="-265577">
            <a:off x="1534444" y="2987394"/>
            <a:ext cx="5593683" cy="642709"/>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solidFill>
                  <a:schemeClr val="lt2"/>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724" name="Google Shape;724;p14"/>
          <p:cNvSpPr txBox="1">
            <a:spLocks noGrp="1"/>
          </p:cNvSpPr>
          <p:nvPr>
            <p:ph type="subTitle" idx="1"/>
          </p:nvPr>
        </p:nvSpPr>
        <p:spPr>
          <a:xfrm rot="-265577">
            <a:off x="1452623" y="1512151"/>
            <a:ext cx="5593683" cy="1478302"/>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3000"/>
              <a:buNone/>
              <a:defRPr sz="2500"/>
            </a:lvl1pPr>
            <a:lvl2pPr lvl="1" algn="ctr" rtl="0">
              <a:lnSpc>
                <a:spcPct val="100000"/>
              </a:lnSpc>
              <a:spcBef>
                <a:spcPts val="0"/>
              </a:spcBef>
              <a:spcAft>
                <a:spcPts val="0"/>
              </a:spcAft>
              <a:buSzPts val="3000"/>
              <a:buNone/>
              <a:defRPr sz="3000"/>
            </a:lvl2pPr>
            <a:lvl3pPr lvl="2" algn="ctr" rtl="0">
              <a:lnSpc>
                <a:spcPct val="100000"/>
              </a:lnSpc>
              <a:spcBef>
                <a:spcPts val="1600"/>
              </a:spcBef>
              <a:spcAft>
                <a:spcPts val="0"/>
              </a:spcAft>
              <a:buSzPts val="3000"/>
              <a:buNone/>
              <a:defRPr sz="3000"/>
            </a:lvl3pPr>
            <a:lvl4pPr lvl="3" algn="ctr" rtl="0">
              <a:lnSpc>
                <a:spcPct val="100000"/>
              </a:lnSpc>
              <a:spcBef>
                <a:spcPts val="1600"/>
              </a:spcBef>
              <a:spcAft>
                <a:spcPts val="0"/>
              </a:spcAft>
              <a:buSzPts val="3000"/>
              <a:buNone/>
              <a:defRPr sz="3000"/>
            </a:lvl4pPr>
            <a:lvl5pPr lvl="4" algn="ctr" rtl="0">
              <a:lnSpc>
                <a:spcPct val="100000"/>
              </a:lnSpc>
              <a:spcBef>
                <a:spcPts val="1600"/>
              </a:spcBef>
              <a:spcAft>
                <a:spcPts val="0"/>
              </a:spcAft>
              <a:buSzPts val="3000"/>
              <a:buNone/>
              <a:defRPr sz="3000"/>
            </a:lvl5pPr>
            <a:lvl6pPr lvl="5" algn="ctr" rtl="0">
              <a:lnSpc>
                <a:spcPct val="100000"/>
              </a:lnSpc>
              <a:spcBef>
                <a:spcPts val="1600"/>
              </a:spcBef>
              <a:spcAft>
                <a:spcPts val="0"/>
              </a:spcAft>
              <a:buSzPts val="3000"/>
              <a:buNone/>
              <a:defRPr sz="3000"/>
            </a:lvl6pPr>
            <a:lvl7pPr lvl="6" algn="ctr" rtl="0">
              <a:lnSpc>
                <a:spcPct val="100000"/>
              </a:lnSpc>
              <a:spcBef>
                <a:spcPts val="1600"/>
              </a:spcBef>
              <a:spcAft>
                <a:spcPts val="0"/>
              </a:spcAft>
              <a:buSzPts val="3000"/>
              <a:buNone/>
              <a:defRPr sz="3000"/>
            </a:lvl7pPr>
            <a:lvl8pPr lvl="7" algn="ctr" rtl="0">
              <a:lnSpc>
                <a:spcPct val="100000"/>
              </a:lnSpc>
              <a:spcBef>
                <a:spcPts val="1600"/>
              </a:spcBef>
              <a:spcAft>
                <a:spcPts val="0"/>
              </a:spcAft>
              <a:buSzPts val="3000"/>
              <a:buNone/>
              <a:defRPr sz="3000"/>
            </a:lvl8pPr>
            <a:lvl9pPr lvl="8" algn="ctr" rtl="0">
              <a:lnSpc>
                <a:spcPct val="100000"/>
              </a:lnSpc>
              <a:spcBef>
                <a:spcPts val="1600"/>
              </a:spcBef>
              <a:spcAft>
                <a:spcPts val="1600"/>
              </a:spcAft>
              <a:buSzPts val="3000"/>
              <a:buNone/>
              <a:defRPr sz="3000"/>
            </a:lvl9pPr>
          </a:lstStyle>
          <a:p>
            <a:endParaRPr/>
          </a:p>
        </p:txBody>
      </p:sp>
    </p:spTree>
  </p:cSld>
  <p:clrMapOvr>
    <a:masterClrMapping/>
  </p:clrMapOvr>
  <mc:AlternateContent xmlns:mc="http://schemas.openxmlformats.org/markup-compatibility/2006" xmlns:p14="http://schemas.microsoft.com/office/powerpoint/2010/main">
    <mc:Choice Requires="p14">
      <p:transition p14:dur="400">
        <p:push/>
      </p:transition>
    </mc:Choice>
    <mc:Fallback xmlns="">
      <p:transition>
        <p:push/>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100" y="445025"/>
            <a:ext cx="7717800" cy="572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3500"/>
              <a:buFont typeface="Nanum Pen Script"/>
              <a:buNone/>
              <a:defRPr sz="3500" b="1">
                <a:solidFill>
                  <a:schemeClr val="dk1"/>
                </a:solidFill>
                <a:latin typeface="Nanum Pen Script"/>
                <a:ea typeface="Nanum Pen Script"/>
                <a:cs typeface="Nanum Pen Script"/>
                <a:sym typeface="Nanum Pen Script"/>
              </a:defRPr>
            </a:lvl1pPr>
            <a:lvl2pPr lvl="1"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2pPr>
            <a:lvl3pPr lvl="2"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3pPr>
            <a:lvl4pPr lvl="3"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4pPr>
            <a:lvl5pPr lvl="4"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5pPr>
            <a:lvl6pPr lvl="5"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6pPr>
            <a:lvl7pPr lvl="6"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7pPr>
            <a:lvl8pPr lvl="7"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8pPr>
            <a:lvl9pPr lvl="8"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9pPr>
          </a:lstStyle>
          <a:p>
            <a:endParaRPr/>
          </a:p>
        </p:txBody>
      </p:sp>
      <p:sp>
        <p:nvSpPr>
          <p:cNvPr id="7" name="Google Shape;7;p1"/>
          <p:cNvSpPr txBox="1">
            <a:spLocks noGrp="1"/>
          </p:cNvSpPr>
          <p:nvPr>
            <p:ph type="body" idx="1"/>
          </p:nvPr>
        </p:nvSpPr>
        <p:spPr>
          <a:xfrm>
            <a:off x="713100" y="1152475"/>
            <a:ext cx="7717800" cy="3416400"/>
          </a:xfrm>
          <a:prstGeom prst="rect">
            <a:avLst/>
          </a:prstGeom>
          <a:noFill/>
          <a:ln>
            <a:noFill/>
          </a:ln>
        </p:spPr>
        <p:txBody>
          <a:bodyPr spcFirstLastPara="1" wrap="square" lIns="91425" tIns="91425" rIns="91425" bIns="91425" anchor="ctr" anchorCtr="0">
            <a:noAutofit/>
          </a:bodyPr>
          <a:lstStyle>
            <a:lvl1pPr marL="457200" lvl="0" indent="-317500">
              <a:lnSpc>
                <a:spcPct val="115000"/>
              </a:lnSpc>
              <a:spcBef>
                <a:spcPts val="0"/>
              </a:spcBef>
              <a:spcAft>
                <a:spcPts val="0"/>
              </a:spcAft>
              <a:buClr>
                <a:schemeClr val="dk2"/>
              </a:buClr>
              <a:buSzPts val="1400"/>
              <a:buFont typeface="Baloo Tammudu 2"/>
              <a:buChar char="●"/>
              <a:defRPr>
                <a:solidFill>
                  <a:schemeClr val="dk2"/>
                </a:solidFill>
                <a:latin typeface="Baloo Tammudu 2"/>
                <a:ea typeface="Baloo Tammudu 2"/>
                <a:cs typeface="Baloo Tammudu 2"/>
                <a:sym typeface="Baloo Tammudu 2"/>
              </a:defRPr>
            </a:lvl1pPr>
            <a:lvl2pPr marL="914400" lvl="1" indent="-317500">
              <a:lnSpc>
                <a:spcPct val="115000"/>
              </a:lnSpc>
              <a:spcBef>
                <a:spcPts val="1600"/>
              </a:spcBef>
              <a:spcAft>
                <a:spcPts val="0"/>
              </a:spcAft>
              <a:buClr>
                <a:schemeClr val="dk2"/>
              </a:buClr>
              <a:buSzPts val="1400"/>
              <a:buFont typeface="Baloo Tammudu 2"/>
              <a:buChar char="○"/>
              <a:defRPr>
                <a:solidFill>
                  <a:schemeClr val="dk2"/>
                </a:solidFill>
                <a:latin typeface="Baloo Tammudu 2"/>
                <a:ea typeface="Baloo Tammudu 2"/>
                <a:cs typeface="Baloo Tammudu 2"/>
                <a:sym typeface="Baloo Tammudu 2"/>
              </a:defRPr>
            </a:lvl2pPr>
            <a:lvl3pPr marL="1371600" lvl="2" indent="-317500">
              <a:lnSpc>
                <a:spcPct val="115000"/>
              </a:lnSpc>
              <a:spcBef>
                <a:spcPts val="1600"/>
              </a:spcBef>
              <a:spcAft>
                <a:spcPts val="0"/>
              </a:spcAft>
              <a:buClr>
                <a:schemeClr val="dk2"/>
              </a:buClr>
              <a:buSzPts val="1400"/>
              <a:buFont typeface="Baloo Tammudu 2"/>
              <a:buChar char="■"/>
              <a:defRPr>
                <a:solidFill>
                  <a:schemeClr val="dk2"/>
                </a:solidFill>
                <a:latin typeface="Baloo Tammudu 2"/>
                <a:ea typeface="Baloo Tammudu 2"/>
                <a:cs typeface="Baloo Tammudu 2"/>
                <a:sym typeface="Baloo Tammudu 2"/>
              </a:defRPr>
            </a:lvl3pPr>
            <a:lvl4pPr marL="1828800" lvl="3" indent="-317500">
              <a:lnSpc>
                <a:spcPct val="115000"/>
              </a:lnSpc>
              <a:spcBef>
                <a:spcPts val="1600"/>
              </a:spcBef>
              <a:spcAft>
                <a:spcPts val="0"/>
              </a:spcAft>
              <a:buClr>
                <a:schemeClr val="dk2"/>
              </a:buClr>
              <a:buSzPts val="1400"/>
              <a:buFont typeface="Baloo Tammudu 2"/>
              <a:buChar char="●"/>
              <a:defRPr>
                <a:solidFill>
                  <a:schemeClr val="dk2"/>
                </a:solidFill>
                <a:latin typeface="Baloo Tammudu 2"/>
                <a:ea typeface="Baloo Tammudu 2"/>
                <a:cs typeface="Baloo Tammudu 2"/>
                <a:sym typeface="Baloo Tammudu 2"/>
              </a:defRPr>
            </a:lvl4pPr>
            <a:lvl5pPr marL="2286000" lvl="4" indent="-317500">
              <a:lnSpc>
                <a:spcPct val="115000"/>
              </a:lnSpc>
              <a:spcBef>
                <a:spcPts val="1600"/>
              </a:spcBef>
              <a:spcAft>
                <a:spcPts val="0"/>
              </a:spcAft>
              <a:buClr>
                <a:schemeClr val="dk2"/>
              </a:buClr>
              <a:buSzPts val="1400"/>
              <a:buFont typeface="Baloo Tammudu 2"/>
              <a:buChar char="○"/>
              <a:defRPr>
                <a:solidFill>
                  <a:schemeClr val="dk2"/>
                </a:solidFill>
                <a:latin typeface="Baloo Tammudu 2"/>
                <a:ea typeface="Baloo Tammudu 2"/>
                <a:cs typeface="Baloo Tammudu 2"/>
                <a:sym typeface="Baloo Tammudu 2"/>
              </a:defRPr>
            </a:lvl5pPr>
            <a:lvl6pPr marL="2743200" lvl="5" indent="-317500">
              <a:lnSpc>
                <a:spcPct val="115000"/>
              </a:lnSpc>
              <a:spcBef>
                <a:spcPts val="1600"/>
              </a:spcBef>
              <a:spcAft>
                <a:spcPts val="0"/>
              </a:spcAft>
              <a:buClr>
                <a:schemeClr val="dk2"/>
              </a:buClr>
              <a:buSzPts val="1400"/>
              <a:buFont typeface="Baloo Tammudu 2"/>
              <a:buChar char="■"/>
              <a:defRPr>
                <a:solidFill>
                  <a:schemeClr val="dk2"/>
                </a:solidFill>
                <a:latin typeface="Baloo Tammudu 2"/>
                <a:ea typeface="Baloo Tammudu 2"/>
                <a:cs typeface="Baloo Tammudu 2"/>
                <a:sym typeface="Baloo Tammudu 2"/>
              </a:defRPr>
            </a:lvl6pPr>
            <a:lvl7pPr marL="3200400" lvl="6" indent="-317500">
              <a:lnSpc>
                <a:spcPct val="115000"/>
              </a:lnSpc>
              <a:spcBef>
                <a:spcPts val="1600"/>
              </a:spcBef>
              <a:spcAft>
                <a:spcPts val="0"/>
              </a:spcAft>
              <a:buClr>
                <a:schemeClr val="dk2"/>
              </a:buClr>
              <a:buSzPts val="1400"/>
              <a:buFont typeface="Baloo Tammudu 2"/>
              <a:buChar char="●"/>
              <a:defRPr>
                <a:solidFill>
                  <a:schemeClr val="dk2"/>
                </a:solidFill>
                <a:latin typeface="Baloo Tammudu 2"/>
                <a:ea typeface="Baloo Tammudu 2"/>
                <a:cs typeface="Baloo Tammudu 2"/>
                <a:sym typeface="Baloo Tammudu 2"/>
              </a:defRPr>
            </a:lvl7pPr>
            <a:lvl8pPr marL="3657600" lvl="7" indent="-317500">
              <a:lnSpc>
                <a:spcPct val="115000"/>
              </a:lnSpc>
              <a:spcBef>
                <a:spcPts val="1600"/>
              </a:spcBef>
              <a:spcAft>
                <a:spcPts val="0"/>
              </a:spcAft>
              <a:buClr>
                <a:schemeClr val="dk2"/>
              </a:buClr>
              <a:buSzPts val="1400"/>
              <a:buFont typeface="Baloo Tammudu 2"/>
              <a:buChar char="○"/>
              <a:defRPr>
                <a:solidFill>
                  <a:schemeClr val="dk2"/>
                </a:solidFill>
                <a:latin typeface="Baloo Tammudu 2"/>
                <a:ea typeface="Baloo Tammudu 2"/>
                <a:cs typeface="Baloo Tammudu 2"/>
                <a:sym typeface="Baloo Tammudu 2"/>
              </a:defRPr>
            </a:lvl8pPr>
            <a:lvl9pPr marL="4114800" lvl="8" indent="-317500">
              <a:lnSpc>
                <a:spcPct val="115000"/>
              </a:lnSpc>
              <a:spcBef>
                <a:spcPts val="1600"/>
              </a:spcBef>
              <a:spcAft>
                <a:spcPts val="1600"/>
              </a:spcAft>
              <a:buClr>
                <a:schemeClr val="dk2"/>
              </a:buClr>
              <a:buSzPts val="1400"/>
              <a:buFont typeface="Baloo Tammudu 2"/>
              <a:buChar char="■"/>
              <a:defRPr>
                <a:solidFill>
                  <a:schemeClr val="dk2"/>
                </a:solidFill>
                <a:latin typeface="Baloo Tammudu 2"/>
                <a:ea typeface="Baloo Tammudu 2"/>
                <a:cs typeface="Baloo Tammudu 2"/>
                <a:sym typeface="Baloo Tammudu 2"/>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3" r:id="rId5"/>
    <p:sldLayoutId id="2147483654" r:id="rId6"/>
    <p:sldLayoutId id="2147483655" r:id="rId7"/>
    <p:sldLayoutId id="2147483658" r:id="rId8"/>
    <p:sldLayoutId id="2147483660" r:id="rId9"/>
    <p:sldLayoutId id="2147483664" r:id="rId10"/>
    <p:sldLayoutId id="2147483670" r:id="rId11"/>
    <p:sldLayoutId id="2147483671" r:id="rId12"/>
  </p:sldLayoutIdLst>
  <mc:AlternateContent xmlns:mc="http://schemas.openxmlformats.org/markup-compatibility/2006" xmlns:p14="http://schemas.microsoft.com/office/powerpoint/2010/main">
    <mc:Choice Requires="p14">
      <p:transition p14:dur="400">
        <p:push/>
      </p:transition>
    </mc:Choice>
    <mc:Fallback xmlns="">
      <p:transition>
        <p:push/>
      </p:transition>
    </mc:Fallback>
  </mc:AlternateConten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slideLayout" Target="../slideLayouts/slideLayout11.xml"/><Relationship Id="rId7" Type="http://schemas.openxmlformats.org/officeDocument/2006/relationships/diagramColors" Target="../diagrams/colors4.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diagramQuickStyle" Target="../diagrams/quickStyle4.xml"/><Relationship Id="rId5" Type="http://schemas.openxmlformats.org/officeDocument/2006/relationships/diagramLayout" Target="../diagrams/layout4.xml"/><Relationship Id="rId10" Type="http://schemas.openxmlformats.org/officeDocument/2006/relationships/image" Target="../media/image2.png"/><Relationship Id="rId4" Type="http://schemas.openxmlformats.org/officeDocument/2006/relationships/diagramData" Target="../diagrams/data4.xml"/><Relationship Id="rId9" Type="http://schemas.openxmlformats.org/officeDocument/2006/relationships/image" Target="../media/image18.png"/></Relationships>
</file>

<file path=ppt/slides/_rels/slide11.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slideLayout" Target="../slideLayouts/slideLayout11.xml"/><Relationship Id="rId7" Type="http://schemas.openxmlformats.org/officeDocument/2006/relationships/diagramColors" Target="../diagrams/colors5.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diagramQuickStyle" Target="../diagrams/quickStyle5.xml"/><Relationship Id="rId11" Type="http://schemas.openxmlformats.org/officeDocument/2006/relationships/image" Target="../media/image3.png"/><Relationship Id="rId5" Type="http://schemas.openxmlformats.org/officeDocument/2006/relationships/diagramLayout" Target="../diagrams/layout5.xml"/><Relationship Id="rId10" Type="http://schemas.openxmlformats.org/officeDocument/2006/relationships/image" Target="../media/image2.png"/><Relationship Id="rId4" Type="http://schemas.openxmlformats.org/officeDocument/2006/relationships/diagramData" Target="../diagrams/data5.xml"/><Relationship Id="rId9" Type="http://schemas.openxmlformats.org/officeDocument/2006/relationships/image" Target="../media/image19.png"/></Relationships>
</file>

<file path=ppt/slides/_rels/slide12.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slideLayout" Target="../slideLayouts/slideLayout11.xml"/><Relationship Id="rId7" Type="http://schemas.openxmlformats.org/officeDocument/2006/relationships/diagramColors" Target="../diagrams/colors6.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diagramQuickStyle" Target="../diagrams/quickStyle6.xml"/><Relationship Id="rId11" Type="http://schemas.openxmlformats.org/officeDocument/2006/relationships/image" Target="../media/image3.png"/><Relationship Id="rId5" Type="http://schemas.openxmlformats.org/officeDocument/2006/relationships/diagramLayout" Target="../diagrams/layout6.xml"/><Relationship Id="rId10" Type="http://schemas.openxmlformats.org/officeDocument/2006/relationships/image" Target="../media/image2.png"/><Relationship Id="rId4" Type="http://schemas.openxmlformats.org/officeDocument/2006/relationships/diagramData" Target="../diagrams/data6.xml"/><Relationship Id="rId9"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2.png"/><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slideLayout" Target="../slideLayouts/slideLayout11.xml"/><Relationship Id="rId7" Type="http://schemas.openxmlformats.org/officeDocument/2006/relationships/diagramColors" Target="../diagrams/colors7.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diagramQuickStyle" Target="../diagrams/quickStyle7.xml"/><Relationship Id="rId11" Type="http://schemas.openxmlformats.org/officeDocument/2006/relationships/image" Target="../media/image3.png"/><Relationship Id="rId5" Type="http://schemas.openxmlformats.org/officeDocument/2006/relationships/diagramLayout" Target="../diagrams/layout7.xml"/><Relationship Id="rId10" Type="http://schemas.openxmlformats.org/officeDocument/2006/relationships/image" Target="../media/image2.png"/><Relationship Id="rId4" Type="http://schemas.openxmlformats.org/officeDocument/2006/relationships/diagramData" Target="../diagrams/data7.xml"/><Relationship Id="rId9" Type="http://schemas.openxmlformats.org/officeDocument/2006/relationships/image" Target="../media/image22.png"/></Relationships>
</file>

<file path=ppt/slides/_rels/slide15.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slideLayout" Target="../slideLayouts/slideLayout11.xml"/><Relationship Id="rId7" Type="http://schemas.openxmlformats.org/officeDocument/2006/relationships/diagramColors" Target="../diagrams/colors8.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diagramQuickStyle" Target="../diagrams/quickStyle8.xml"/><Relationship Id="rId11" Type="http://schemas.openxmlformats.org/officeDocument/2006/relationships/image" Target="../media/image3.png"/><Relationship Id="rId5" Type="http://schemas.openxmlformats.org/officeDocument/2006/relationships/diagramLayout" Target="../diagrams/layout8.xml"/><Relationship Id="rId10" Type="http://schemas.openxmlformats.org/officeDocument/2006/relationships/image" Target="../media/image2.png"/><Relationship Id="rId4" Type="http://schemas.openxmlformats.org/officeDocument/2006/relationships/diagramData" Target="../diagrams/data8.xml"/><Relationship Id="rId9" Type="http://schemas.openxmlformats.org/officeDocument/2006/relationships/image" Target="../media/image23.jpeg"/></Relationships>
</file>

<file path=ppt/slides/_rels/slide16.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slideLayout" Target="../slideLayouts/slideLayout11.xml"/><Relationship Id="rId7" Type="http://schemas.openxmlformats.org/officeDocument/2006/relationships/diagramColors" Target="../diagrams/colors9.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diagramQuickStyle" Target="../diagrams/quickStyle9.xml"/><Relationship Id="rId11" Type="http://schemas.openxmlformats.org/officeDocument/2006/relationships/image" Target="../media/image3.png"/><Relationship Id="rId5" Type="http://schemas.openxmlformats.org/officeDocument/2006/relationships/diagramLayout" Target="../diagrams/layout9.xml"/><Relationship Id="rId10" Type="http://schemas.openxmlformats.org/officeDocument/2006/relationships/image" Target="../media/image2.png"/><Relationship Id="rId4" Type="http://schemas.openxmlformats.org/officeDocument/2006/relationships/diagramData" Target="../diagrams/data9.xml"/><Relationship Id="rId9"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7.m4a"/><Relationship Id="rId1" Type="http://schemas.microsoft.com/office/2007/relationships/media" Target="../media/media17.m4a"/><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3.xml"/><Relationship Id="rId7" Type="http://schemas.openxmlformats.org/officeDocument/2006/relationships/diagramQuickStyle" Target="../diagrams/quickStyle1.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diagramLayout" Target="../diagrams/layout1.xml"/><Relationship Id="rId11" Type="http://schemas.openxmlformats.org/officeDocument/2006/relationships/image" Target="../media/image5.png"/><Relationship Id="rId5" Type="http://schemas.openxmlformats.org/officeDocument/2006/relationships/diagramData" Target="../diagrams/data1.xml"/><Relationship Id="rId10" Type="http://schemas.openxmlformats.org/officeDocument/2006/relationships/image" Target="../media/image2.png"/><Relationship Id="rId4" Type="http://schemas.openxmlformats.org/officeDocument/2006/relationships/notesSlide" Target="../notesSlides/notesSlide4.xml"/><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slideLayout" Target="../slideLayouts/slideLayout5.xml"/><Relationship Id="rId7" Type="http://schemas.openxmlformats.org/officeDocument/2006/relationships/diagramColors" Target="../diagrams/colors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diagramQuickStyle" Target="../diagrams/quickStyle2.xml"/><Relationship Id="rId5" Type="http://schemas.openxmlformats.org/officeDocument/2006/relationships/diagramLayout" Target="../diagrams/layout2.xml"/><Relationship Id="rId10" Type="http://schemas.openxmlformats.org/officeDocument/2006/relationships/image" Target="../media/image2.png"/><Relationship Id="rId4" Type="http://schemas.openxmlformats.org/officeDocument/2006/relationships/diagramData" Target="../diagrams/data2.xml"/><Relationship Id="rId9"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1.jpe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10.png"/><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slideLayout" Target="../slideLayouts/slideLayout11.xml"/><Relationship Id="rId7" Type="http://schemas.openxmlformats.org/officeDocument/2006/relationships/diagramColors" Target="../diagrams/colors3.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diagramQuickStyle" Target="../diagrams/quickStyle3.xml"/><Relationship Id="rId5" Type="http://schemas.openxmlformats.org/officeDocument/2006/relationships/diagramLayout" Target="../diagrams/layout3.xml"/><Relationship Id="rId10" Type="http://schemas.openxmlformats.org/officeDocument/2006/relationships/image" Target="../media/image2.png"/><Relationship Id="rId4" Type="http://schemas.openxmlformats.org/officeDocument/2006/relationships/diagramData" Target="../diagrams/data3.xml"/><Relationship Id="rId9"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slideLayout" Target="../slideLayouts/slideLayout10.xml"/><Relationship Id="rId7" Type="http://schemas.openxmlformats.org/officeDocument/2006/relationships/image" Target="../media/image14.pn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notesSlide" Target="../notesSlides/notesSlide6.xml"/><Relationship Id="rId9"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93"/>
        <p:cNvGrpSpPr/>
        <p:nvPr/>
      </p:nvGrpSpPr>
      <p:grpSpPr>
        <a:xfrm>
          <a:off x="0" y="0"/>
          <a:ext cx="0" cy="0"/>
          <a:chOff x="0" y="0"/>
          <a:chExt cx="0" cy="0"/>
        </a:xfrm>
      </p:grpSpPr>
      <p:grpSp>
        <p:nvGrpSpPr>
          <p:cNvPr id="1955" name="Google Shape;1955;p29"/>
          <p:cNvGrpSpPr/>
          <p:nvPr/>
        </p:nvGrpSpPr>
        <p:grpSpPr>
          <a:xfrm rot="189278">
            <a:off x="991233" y="294999"/>
            <a:ext cx="7422840" cy="4895117"/>
            <a:chOff x="1010575" y="509220"/>
            <a:chExt cx="7122300" cy="4114455"/>
          </a:xfrm>
        </p:grpSpPr>
        <p:sp>
          <p:nvSpPr>
            <p:cNvPr id="1956" name="Google Shape;1956;p29"/>
            <p:cNvSpPr/>
            <p:nvPr/>
          </p:nvSpPr>
          <p:spPr>
            <a:xfrm rot="-175284">
              <a:off x="1101766" y="683630"/>
              <a:ext cx="6939919" cy="3756979"/>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57" name="Google Shape;1957;p29"/>
            <p:cNvGrpSpPr/>
            <p:nvPr/>
          </p:nvGrpSpPr>
          <p:grpSpPr>
            <a:xfrm rot="-175133">
              <a:off x="1102231" y="692838"/>
              <a:ext cx="6939298" cy="3756591"/>
              <a:chOff x="209375" y="211350"/>
              <a:chExt cx="8725035" cy="4723300"/>
            </a:xfrm>
          </p:grpSpPr>
          <p:sp>
            <p:nvSpPr>
              <p:cNvPr id="1958" name="Google Shape;1958;p29"/>
              <p:cNvSpPr/>
              <p:nvPr/>
            </p:nvSpPr>
            <p:spPr>
              <a:xfrm>
                <a:off x="209375" y="211350"/>
                <a:ext cx="8725035" cy="4720703"/>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959" name="Google Shape;1959;p29"/>
              <p:cNvCxnSpPr/>
              <p:nvPr/>
            </p:nvCxnSpPr>
            <p:spPr>
              <a:xfrm>
                <a:off x="607100" y="213850"/>
                <a:ext cx="0" cy="4720800"/>
              </a:xfrm>
              <a:prstGeom prst="straightConnector1">
                <a:avLst/>
              </a:prstGeom>
              <a:noFill/>
              <a:ln w="19050" cap="flat" cmpd="sng">
                <a:solidFill>
                  <a:schemeClr val="accent1"/>
                </a:solidFill>
                <a:prstDash val="solid"/>
                <a:round/>
                <a:headEnd type="none" w="med" len="med"/>
                <a:tailEnd type="none" w="med" len="med"/>
              </a:ln>
            </p:spPr>
          </p:cxnSp>
          <p:cxnSp>
            <p:nvCxnSpPr>
              <p:cNvPr id="1960" name="Google Shape;1960;p29"/>
              <p:cNvCxnSpPr/>
              <p:nvPr/>
            </p:nvCxnSpPr>
            <p:spPr>
              <a:xfrm>
                <a:off x="552800" y="213850"/>
                <a:ext cx="0" cy="4720800"/>
              </a:xfrm>
              <a:prstGeom prst="straightConnector1">
                <a:avLst/>
              </a:prstGeom>
              <a:noFill/>
              <a:ln w="19050" cap="flat" cmpd="sng">
                <a:solidFill>
                  <a:schemeClr val="accent1"/>
                </a:solidFill>
                <a:prstDash val="solid"/>
                <a:round/>
                <a:headEnd type="none" w="med" len="med"/>
                <a:tailEnd type="none" w="med" len="med"/>
              </a:ln>
            </p:spPr>
          </p:cxnSp>
          <p:sp>
            <p:nvSpPr>
              <p:cNvPr id="1961" name="Google Shape;1961;p29"/>
              <p:cNvSpPr/>
              <p:nvPr/>
            </p:nvSpPr>
            <p:spPr>
              <a:xfrm>
                <a:off x="309638" y="12983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29"/>
              <p:cNvSpPr/>
              <p:nvPr/>
            </p:nvSpPr>
            <p:spPr>
              <a:xfrm>
                <a:off x="309638" y="4856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29"/>
              <p:cNvSpPr/>
              <p:nvPr/>
            </p:nvSpPr>
            <p:spPr>
              <a:xfrm>
                <a:off x="309638" y="45491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29"/>
              <p:cNvSpPr/>
              <p:nvPr/>
            </p:nvSpPr>
            <p:spPr>
              <a:xfrm>
                <a:off x="309638" y="37364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29"/>
              <p:cNvSpPr/>
              <p:nvPr/>
            </p:nvSpPr>
            <p:spPr>
              <a:xfrm>
                <a:off x="309638" y="29237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29"/>
              <p:cNvSpPr/>
              <p:nvPr/>
            </p:nvSpPr>
            <p:spPr>
              <a:xfrm>
                <a:off x="309638" y="2111088"/>
                <a:ext cx="108600" cy="108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967" name="Google Shape;1967;p29"/>
          <p:cNvSpPr txBox="1">
            <a:spLocks noGrp="1"/>
          </p:cNvSpPr>
          <p:nvPr>
            <p:ph type="ctrTitle"/>
          </p:nvPr>
        </p:nvSpPr>
        <p:spPr>
          <a:xfrm>
            <a:off x="1679986" y="1263216"/>
            <a:ext cx="6365162" cy="3012873"/>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s-CO" sz="5400" dirty="0">
                <a:solidFill>
                  <a:srgbClr val="366CA6"/>
                </a:solidFill>
                <a:latin typeface="Barlow Condensed ExtraLight" panose="00000306000000000000" pitchFamily="2" charset="0"/>
              </a:rPr>
              <a:t>CURSO ELECTIVA INTERDISCIPLINAR</a:t>
            </a:r>
            <a:br>
              <a:rPr lang="es-CO" sz="5400" dirty="0">
                <a:solidFill>
                  <a:srgbClr val="366CA6"/>
                </a:solidFill>
                <a:latin typeface="Barlow Condensed ExtraLight" panose="00000306000000000000" pitchFamily="2" charset="0"/>
              </a:rPr>
            </a:br>
            <a:r>
              <a:rPr lang="es-MX" sz="5400" dirty="0">
                <a:solidFill>
                  <a:srgbClr val="FA4843"/>
                </a:solidFill>
                <a:latin typeface="Barlow Condensed ExtraLight" panose="00000306000000000000" pitchFamily="2" charset="0"/>
              </a:rPr>
              <a:t>La Violencia Hacia Las Mujeres</a:t>
            </a:r>
            <a:endParaRPr sz="5400" dirty="0">
              <a:solidFill>
                <a:srgbClr val="FA4843"/>
              </a:solidFill>
              <a:latin typeface="Barlow Condensed ExtraLight" panose="00000306000000000000" pitchFamily="2" charset="0"/>
              <a:sym typeface="Nanum Pen Script"/>
            </a:endParaRPr>
          </a:p>
        </p:txBody>
      </p:sp>
      <p:grpSp>
        <p:nvGrpSpPr>
          <p:cNvPr id="1972" name="Google Shape;1972;p29"/>
          <p:cNvGrpSpPr/>
          <p:nvPr/>
        </p:nvGrpSpPr>
        <p:grpSpPr>
          <a:xfrm>
            <a:off x="-180100" y="1571167"/>
            <a:ext cx="1485452" cy="3572333"/>
            <a:chOff x="-232225" y="1571167"/>
            <a:chExt cx="1485452" cy="3572333"/>
          </a:xfrm>
        </p:grpSpPr>
        <p:sp>
          <p:nvSpPr>
            <p:cNvPr id="1973" name="Google Shape;1973;p29"/>
            <p:cNvSpPr/>
            <p:nvPr/>
          </p:nvSpPr>
          <p:spPr>
            <a:xfrm>
              <a:off x="726034" y="2193042"/>
              <a:ext cx="478875" cy="627575"/>
            </a:xfrm>
            <a:custGeom>
              <a:avLst/>
              <a:gdLst/>
              <a:ahLst/>
              <a:cxnLst/>
              <a:rect l="l" t="t" r="r" b="b"/>
              <a:pathLst>
                <a:path w="21844" h="28627" extrusionOk="0">
                  <a:moveTo>
                    <a:pt x="13371" y="1"/>
                  </a:moveTo>
                  <a:lnTo>
                    <a:pt x="10041" y="12881"/>
                  </a:lnTo>
                  <a:lnTo>
                    <a:pt x="1" y="1"/>
                  </a:lnTo>
                  <a:lnTo>
                    <a:pt x="1" y="1"/>
                  </a:lnTo>
                  <a:cubicBezTo>
                    <a:pt x="1" y="1"/>
                    <a:pt x="50" y="28627"/>
                    <a:pt x="10922" y="28627"/>
                  </a:cubicBezTo>
                  <a:cubicBezTo>
                    <a:pt x="21819" y="28627"/>
                    <a:pt x="21844" y="4384"/>
                    <a:pt x="21844" y="4384"/>
                  </a:cubicBezTo>
                  <a:lnTo>
                    <a:pt x="1337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29"/>
            <p:cNvSpPr/>
            <p:nvPr/>
          </p:nvSpPr>
          <p:spPr>
            <a:xfrm>
              <a:off x="722811" y="2183374"/>
              <a:ext cx="485320" cy="640466"/>
            </a:xfrm>
            <a:custGeom>
              <a:avLst/>
              <a:gdLst/>
              <a:ahLst/>
              <a:cxnLst/>
              <a:rect l="l" t="t" r="r" b="b"/>
              <a:pathLst>
                <a:path w="22138" h="29215" extrusionOk="0">
                  <a:moveTo>
                    <a:pt x="13616" y="662"/>
                  </a:moveTo>
                  <a:lnTo>
                    <a:pt x="21844" y="4923"/>
                  </a:lnTo>
                  <a:cubicBezTo>
                    <a:pt x="21819" y="6539"/>
                    <a:pt x="21354" y="28921"/>
                    <a:pt x="11069" y="28921"/>
                  </a:cubicBezTo>
                  <a:cubicBezTo>
                    <a:pt x="1200" y="28921"/>
                    <a:pt x="368" y="4482"/>
                    <a:pt x="294" y="882"/>
                  </a:cubicBezTo>
                  <a:lnTo>
                    <a:pt x="294" y="882"/>
                  </a:lnTo>
                  <a:lnTo>
                    <a:pt x="10261" y="13641"/>
                  </a:lnTo>
                  <a:lnTo>
                    <a:pt x="13616" y="662"/>
                  </a:lnTo>
                  <a:close/>
                  <a:moveTo>
                    <a:pt x="1" y="1"/>
                  </a:moveTo>
                  <a:lnTo>
                    <a:pt x="1" y="442"/>
                  </a:lnTo>
                  <a:cubicBezTo>
                    <a:pt x="1" y="1617"/>
                    <a:pt x="172" y="29215"/>
                    <a:pt x="11069" y="29215"/>
                  </a:cubicBezTo>
                  <a:cubicBezTo>
                    <a:pt x="21991" y="29215"/>
                    <a:pt x="22138" y="5829"/>
                    <a:pt x="22138" y="4825"/>
                  </a:cubicBezTo>
                  <a:lnTo>
                    <a:pt x="22138" y="4751"/>
                  </a:lnTo>
                  <a:lnTo>
                    <a:pt x="13420" y="221"/>
                  </a:lnTo>
                  <a:lnTo>
                    <a:pt x="10114" y="12979"/>
                  </a:lnTo>
                  <a:lnTo>
                    <a:pt x="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29"/>
            <p:cNvSpPr/>
            <p:nvPr/>
          </p:nvSpPr>
          <p:spPr>
            <a:xfrm>
              <a:off x="650883" y="3207658"/>
              <a:ext cx="583029" cy="1666899"/>
            </a:xfrm>
            <a:custGeom>
              <a:avLst/>
              <a:gdLst/>
              <a:ahLst/>
              <a:cxnLst/>
              <a:rect l="l" t="t" r="r" b="b"/>
              <a:pathLst>
                <a:path w="26595" h="76036" extrusionOk="0">
                  <a:moveTo>
                    <a:pt x="17583" y="1"/>
                  </a:moveTo>
                  <a:lnTo>
                    <a:pt x="0" y="5486"/>
                  </a:lnTo>
                  <a:lnTo>
                    <a:pt x="12514" y="42120"/>
                  </a:lnTo>
                  <a:cubicBezTo>
                    <a:pt x="12514" y="42120"/>
                    <a:pt x="4849" y="55735"/>
                    <a:pt x="0" y="74003"/>
                  </a:cubicBezTo>
                  <a:lnTo>
                    <a:pt x="5265" y="76035"/>
                  </a:lnTo>
                  <a:cubicBezTo>
                    <a:pt x="5265" y="76035"/>
                    <a:pt x="18121" y="54413"/>
                    <a:pt x="22358" y="44495"/>
                  </a:cubicBezTo>
                  <a:cubicBezTo>
                    <a:pt x="26594" y="34553"/>
                    <a:pt x="17583" y="1"/>
                    <a:pt x="1758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29"/>
            <p:cNvSpPr/>
            <p:nvPr/>
          </p:nvSpPr>
          <p:spPr>
            <a:xfrm>
              <a:off x="647112" y="3203361"/>
              <a:ext cx="589474" cy="1674945"/>
            </a:xfrm>
            <a:custGeom>
              <a:avLst/>
              <a:gdLst/>
              <a:ahLst/>
              <a:cxnLst/>
              <a:rect l="l" t="t" r="r" b="b"/>
              <a:pathLst>
                <a:path w="26889" h="76403" extrusionOk="0">
                  <a:moveTo>
                    <a:pt x="17657" y="368"/>
                  </a:moveTo>
                  <a:cubicBezTo>
                    <a:pt x="18293" y="2890"/>
                    <a:pt x="26423" y="35190"/>
                    <a:pt x="22407" y="44618"/>
                  </a:cubicBezTo>
                  <a:cubicBezTo>
                    <a:pt x="18367" y="54070"/>
                    <a:pt x="6368" y="74370"/>
                    <a:pt x="5364" y="76036"/>
                  </a:cubicBezTo>
                  <a:lnTo>
                    <a:pt x="368" y="74101"/>
                  </a:lnTo>
                  <a:cubicBezTo>
                    <a:pt x="5143" y="56127"/>
                    <a:pt x="12735" y="42536"/>
                    <a:pt x="12832" y="42389"/>
                  </a:cubicBezTo>
                  <a:lnTo>
                    <a:pt x="12857" y="42340"/>
                  </a:lnTo>
                  <a:lnTo>
                    <a:pt x="368" y="5780"/>
                  </a:lnTo>
                  <a:lnTo>
                    <a:pt x="17657" y="368"/>
                  </a:lnTo>
                  <a:close/>
                  <a:moveTo>
                    <a:pt x="17853" y="1"/>
                  </a:moveTo>
                  <a:lnTo>
                    <a:pt x="1" y="5584"/>
                  </a:lnTo>
                  <a:lnTo>
                    <a:pt x="12539" y="42316"/>
                  </a:lnTo>
                  <a:cubicBezTo>
                    <a:pt x="11975" y="43295"/>
                    <a:pt x="4678" y="56690"/>
                    <a:pt x="25" y="74150"/>
                  </a:cubicBezTo>
                  <a:lnTo>
                    <a:pt x="1" y="74272"/>
                  </a:lnTo>
                  <a:lnTo>
                    <a:pt x="5486" y="76403"/>
                  </a:lnTo>
                  <a:lnTo>
                    <a:pt x="5560" y="76305"/>
                  </a:lnTo>
                  <a:cubicBezTo>
                    <a:pt x="5682" y="76085"/>
                    <a:pt x="18465" y="54560"/>
                    <a:pt x="22677" y="44740"/>
                  </a:cubicBezTo>
                  <a:cubicBezTo>
                    <a:pt x="26889" y="34896"/>
                    <a:pt x="17999" y="491"/>
                    <a:pt x="17901" y="148"/>
                  </a:cubicBezTo>
                  <a:lnTo>
                    <a:pt x="1785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29"/>
            <p:cNvSpPr/>
            <p:nvPr/>
          </p:nvSpPr>
          <p:spPr>
            <a:xfrm>
              <a:off x="671819" y="3567340"/>
              <a:ext cx="370973" cy="1215953"/>
            </a:xfrm>
            <a:custGeom>
              <a:avLst/>
              <a:gdLst/>
              <a:ahLst/>
              <a:cxnLst/>
              <a:rect l="l" t="t" r="r" b="b"/>
              <a:pathLst>
                <a:path w="16922" h="55466" extrusionOk="0">
                  <a:moveTo>
                    <a:pt x="7518" y="1"/>
                  </a:moveTo>
                  <a:cubicBezTo>
                    <a:pt x="6539" y="3233"/>
                    <a:pt x="6171" y="6416"/>
                    <a:pt x="6147" y="9379"/>
                  </a:cubicBezTo>
                  <a:lnTo>
                    <a:pt x="11730" y="25737"/>
                  </a:lnTo>
                  <a:lnTo>
                    <a:pt x="11705" y="25786"/>
                  </a:lnTo>
                  <a:cubicBezTo>
                    <a:pt x="11632" y="25933"/>
                    <a:pt x="4800" y="38153"/>
                    <a:pt x="0" y="54731"/>
                  </a:cubicBezTo>
                  <a:lnTo>
                    <a:pt x="906" y="55466"/>
                  </a:lnTo>
                  <a:cubicBezTo>
                    <a:pt x="906" y="55466"/>
                    <a:pt x="9869" y="35924"/>
                    <a:pt x="13395" y="29729"/>
                  </a:cubicBezTo>
                  <a:cubicBezTo>
                    <a:pt x="16921" y="23533"/>
                    <a:pt x="7518" y="1"/>
                    <a:pt x="7518"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29"/>
            <p:cNvSpPr/>
            <p:nvPr/>
          </p:nvSpPr>
          <p:spPr>
            <a:xfrm>
              <a:off x="267566" y="3105652"/>
              <a:ext cx="598594" cy="1768905"/>
            </a:xfrm>
            <a:custGeom>
              <a:avLst/>
              <a:gdLst/>
              <a:ahLst/>
              <a:cxnLst/>
              <a:rect l="l" t="t" r="r" b="b"/>
              <a:pathLst>
                <a:path w="27305" h="80689" extrusionOk="0">
                  <a:moveTo>
                    <a:pt x="23828" y="1"/>
                  </a:moveTo>
                  <a:cubicBezTo>
                    <a:pt x="23828" y="1"/>
                    <a:pt x="11363" y="1421"/>
                    <a:pt x="4090" y="7960"/>
                  </a:cubicBezTo>
                  <a:cubicBezTo>
                    <a:pt x="4090" y="7960"/>
                    <a:pt x="3503" y="10702"/>
                    <a:pt x="7494" y="26717"/>
                  </a:cubicBezTo>
                  <a:cubicBezTo>
                    <a:pt x="9576" y="35141"/>
                    <a:pt x="13910" y="44936"/>
                    <a:pt x="13910" y="44936"/>
                  </a:cubicBezTo>
                  <a:cubicBezTo>
                    <a:pt x="13910" y="44936"/>
                    <a:pt x="4115" y="58282"/>
                    <a:pt x="2645" y="72289"/>
                  </a:cubicBezTo>
                  <a:cubicBezTo>
                    <a:pt x="2327" y="75399"/>
                    <a:pt x="1" y="80688"/>
                    <a:pt x="1" y="80688"/>
                  </a:cubicBezTo>
                  <a:lnTo>
                    <a:pt x="6172" y="80688"/>
                  </a:lnTo>
                  <a:cubicBezTo>
                    <a:pt x="6172" y="80688"/>
                    <a:pt x="27305" y="51817"/>
                    <a:pt x="26717" y="24244"/>
                  </a:cubicBezTo>
                  <a:cubicBezTo>
                    <a:pt x="26423" y="11682"/>
                    <a:pt x="23828" y="1"/>
                    <a:pt x="238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29"/>
            <p:cNvSpPr/>
            <p:nvPr/>
          </p:nvSpPr>
          <p:spPr>
            <a:xfrm>
              <a:off x="262743" y="3102452"/>
              <a:ext cx="606639" cy="1775328"/>
            </a:xfrm>
            <a:custGeom>
              <a:avLst/>
              <a:gdLst/>
              <a:ahLst/>
              <a:cxnLst/>
              <a:rect l="l" t="t" r="r" b="b"/>
              <a:pathLst>
                <a:path w="27672" h="80982" extrusionOk="0">
                  <a:moveTo>
                    <a:pt x="23950" y="318"/>
                  </a:moveTo>
                  <a:cubicBezTo>
                    <a:pt x="24219" y="1641"/>
                    <a:pt x="26521" y="12685"/>
                    <a:pt x="26790" y="24390"/>
                  </a:cubicBezTo>
                  <a:cubicBezTo>
                    <a:pt x="27353" y="50984"/>
                    <a:pt x="7396" y="79169"/>
                    <a:pt x="6318" y="80663"/>
                  </a:cubicBezTo>
                  <a:lnTo>
                    <a:pt x="441" y="80663"/>
                  </a:lnTo>
                  <a:cubicBezTo>
                    <a:pt x="882" y="79659"/>
                    <a:pt x="2743" y="75202"/>
                    <a:pt x="3012" y="72460"/>
                  </a:cubicBezTo>
                  <a:cubicBezTo>
                    <a:pt x="4457" y="58648"/>
                    <a:pt x="14154" y="45303"/>
                    <a:pt x="14252" y="45180"/>
                  </a:cubicBezTo>
                  <a:lnTo>
                    <a:pt x="14301" y="45107"/>
                  </a:lnTo>
                  <a:lnTo>
                    <a:pt x="14277" y="45009"/>
                  </a:lnTo>
                  <a:cubicBezTo>
                    <a:pt x="14228" y="44911"/>
                    <a:pt x="9918" y="35140"/>
                    <a:pt x="7837" y="26839"/>
                  </a:cubicBezTo>
                  <a:cubicBezTo>
                    <a:pt x="4188" y="12122"/>
                    <a:pt x="4408" y="8595"/>
                    <a:pt x="4457" y="8179"/>
                  </a:cubicBezTo>
                  <a:cubicBezTo>
                    <a:pt x="11216" y="2131"/>
                    <a:pt x="22578" y="490"/>
                    <a:pt x="23950" y="318"/>
                  </a:cubicBezTo>
                  <a:close/>
                  <a:moveTo>
                    <a:pt x="24048" y="0"/>
                  </a:moveTo>
                  <a:cubicBezTo>
                    <a:pt x="23925" y="25"/>
                    <a:pt x="11436" y="1494"/>
                    <a:pt x="4212" y="8008"/>
                  </a:cubicBezTo>
                  <a:lnTo>
                    <a:pt x="4188" y="8032"/>
                  </a:lnTo>
                  <a:lnTo>
                    <a:pt x="4188" y="8081"/>
                  </a:lnTo>
                  <a:cubicBezTo>
                    <a:pt x="4163" y="8179"/>
                    <a:pt x="3625" y="11020"/>
                    <a:pt x="7567" y="26888"/>
                  </a:cubicBezTo>
                  <a:cubicBezTo>
                    <a:pt x="9526" y="34846"/>
                    <a:pt x="13567" y="44127"/>
                    <a:pt x="13959" y="45058"/>
                  </a:cubicBezTo>
                  <a:cubicBezTo>
                    <a:pt x="13199" y="46135"/>
                    <a:pt x="4114" y="59065"/>
                    <a:pt x="2719" y="72435"/>
                  </a:cubicBezTo>
                  <a:cubicBezTo>
                    <a:pt x="2400" y="75472"/>
                    <a:pt x="123" y="80712"/>
                    <a:pt x="98" y="80761"/>
                  </a:cubicBezTo>
                  <a:lnTo>
                    <a:pt x="0" y="80981"/>
                  </a:lnTo>
                  <a:lnTo>
                    <a:pt x="6465" y="80981"/>
                  </a:lnTo>
                  <a:lnTo>
                    <a:pt x="6514" y="80908"/>
                  </a:lnTo>
                  <a:cubicBezTo>
                    <a:pt x="6710" y="80614"/>
                    <a:pt x="27672" y="51694"/>
                    <a:pt x="27084" y="24365"/>
                  </a:cubicBezTo>
                  <a:cubicBezTo>
                    <a:pt x="26815" y="11950"/>
                    <a:pt x="24219" y="245"/>
                    <a:pt x="24195" y="122"/>
                  </a:cubicBezTo>
                  <a:lnTo>
                    <a:pt x="2417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29"/>
            <p:cNvSpPr/>
            <p:nvPr/>
          </p:nvSpPr>
          <p:spPr>
            <a:xfrm>
              <a:off x="260595" y="1571167"/>
              <a:ext cx="367640" cy="402344"/>
            </a:xfrm>
            <a:custGeom>
              <a:avLst/>
              <a:gdLst/>
              <a:ahLst/>
              <a:cxnLst/>
              <a:rect l="l" t="t" r="r" b="b"/>
              <a:pathLst>
                <a:path w="16770" h="18353" extrusionOk="0">
                  <a:moveTo>
                    <a:pt x="11061" y="0"/>
                  </a:moveTo>
                  <a:cubicBezTo>
                    <a:pt x="9167" y="0"/>
                    <a:pt x="7038" y="744"/>
                    <a:pt x="5241" y="1847"/>
                  </a:cubicBezTo>
                  <a:cubicBezTo>
                    <a:pt x="417" y="4786"/>
                    <a:pt x="0" y="11667"/>
                    <a:pt x="2768" y="14997"/>
                  </a:cubicBezTo>
                  <a:cubicBezTo>
                    <a:pt x="5143" y="17887"/>
                    <a:pt x="7935" y="18352"/>
                    <a:pt x="7935" y="18352"/>
                  </a:cubicBezTo>
                  <a:lnTo>
                    <a:pt x="15893" y="8165"/>
                  </a:lnTo>
                  <a:cubicBezTo>
                    <a:pt x="16769" y="2111"/>
                    <a:pt x="14251" y="0"/>
                    <a:pt x="11061" y="0"/>
                  </a:cubicBezTo>
                  <a:close/>
                </a:path>
              </a:pathLst>
            </a:custGeom>
            <a:solidFill>
              <a:schemeClr val="dk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29"/>
            <p:cNvSpPr/>
            <p:nvPr/>
          </p:nvSpPr>
          <p:spPr>
            <a:xfrm>
              <a:off x="744295" y="2309012"/>
              <a:ext cx="165361" cy="272716"/>
            </a:xfrm>
            <a:custGeom>
              <a:avLst/>
              <a:gdLst/>
              <a:ahLst/>
              <a:cxnLst/>
              <a:rect l="l" t="t" r="r" b="b"/>
              <a:pathLst>
                <a:path w="7543" h="12440" extrusionOk="0">
                  <a:moveTo>
                    <a:pt x="3110" y="0"/>
                  </a:moveTo>
                  <a:cubicBezTo>
                    <a:pt x="2229" y="1518"/>
                    <a:pt x="1225" y="3012"/>
                    <a:pt x="0" y="4359"/>
                  </a:cubicBezTo>
                  <a:cubicBezTo>
                    <a:pt x="318" y="6955"/>
                    <a:pt x="784" y="9795"/>
                    <a:pt x="1494" y="12440"/>
                  </a:cubicBezTo>
                  <a:cubicBezTo>
                    <a:pt x="4285" y="10481"/>
                    <a:pt x="6220" y="8081"/>
                    <a:pt x="7542" y="5706"/>
                  </a:cubicBezTo>
                  <a:lnTo>
                    <a:pt x="311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29"/>
            <p:cNvSpPr/>
            <p:nvPr/>
          </p:nvSpPr>
          <p:spPr>
            <a:xfrm>
              <a:off x="729256" y="2202709"/>
              <a:ext cx="59081" cy="144973"/>
            </a:xfrm>
            <a:custGeom>
              <a:avLst/>
              <a:gdLst/>
              <a:ahLst/>
              <a:cxnLst/>
              <a:rect l="l" t="t" r="r" b="b"/>
              <a:pathLst>
                <a:path w="2695" h="6613" extrusionOk="0">
                  <a:moveTo>
                    <a:pt x="0" y="0"/>
                  </a:moveTo>
                  <a:lnTo>
                    <a:pt x="0" y="0"/>
                  </a:lnTo>
                  <a:cubicBezTo>
                    <a:pt x="25" y="980"/>
                    <a:pt x="98" y="3478"/>
                    <a:pt x="392" y="6612"/>
                  </a:cubicBezTo>
                  <a:cubicBezTo>
                    <a:pt x="1298" y="5584"/>
                    <a:pt x="2057" y="4506"/>
                    <a:pt x="2694" y="3429"/>
                  </a:cubicBez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29"/>
            <p:cNvSpPr/>
            <p:nvPr/>
          </p:nvSpPr>
          <p:spPr>
            <a:xfrm>
              <a:off x="731405" y="2347661"/>
              <a:ext cx="12912" cy="63904"/>
            </a:xfrm>
            <a:custGeom>
              <a:avLst/>
              <a:gdLst/>
              <a:ahLst/>
              <a:cxnLst/>
              <a:rect l="l" t="t" r="r" b="b"/>
              <a:pathLst>
                <a:path w="589" h="2915" extrusionOk="0">
                  <a:moveTo>
                    <a:pt x="294" y="0"/>
                  </a:moveTo>
                  <a:cubicBezTo>
                    <a:pt x="196" y="123"/>
                    <a:pt x="98" y="221"/>
                    <a:pt x="0" y="343"/>
                  </a:cubicBezTo>
                  <a:cubicBezTo>
                    <a:pt x="74" y="1151"/>
                    <a:pt x="172" y="2033"/>
                    <a:pt x="294" y="2914"/>
                  </a:cubicBezTo>
                  <a:cubicBezTo>
                    <a:pt x="392" y="2816"/>
                    <a:pt x="490" y="2694"/>
                    <a:pt x="588" y="2596"/>
                  </a:cubicBezTo>
                  <a:cubicBezTo>
                    <a:pt x="466" y="1690"/>
                    <a:pt x="368" y="833"/>
                    <a:pt x="294" y="0"/>
                  </a:cubicBezTo>
                  <a:close/>
                </a:path>
              </a:pathLst>
            </a:custGeom>
            <a:solidFill>
              <a:srgbClr val="47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29"/>
            <p:cNvSpPr/>
            <p:nvPr/>
          </p:nvSpPr>
          <p:spPr>
            <a:xfrm>
              <a:off x="296570" y="3397155"/>
              <a:ext cx="418742" cy="1436603"/>
            </a:xfrm>
            <a:custGeom>
              <a:avLst/>
              <a:gdLst/>
              <a:ahLst/>
              <a:cxnLst/>
              <a:rect l="l" t="t" r="r" b="b"/>
              <a:pathLst>
                <a:path w="19101" h="65531" extrusionOk="0">
                  <a:moveTo>
                    <a:pt x="4481" y="1"/>
                  </a:moveTo>
                  <a:cubicBezTo>
                    <a:pt x="4237" y="833"/>
                    <a:pt x="4041" y="1691"/>
                    <a:pt x="3869" y="2572"/>
                  </a:cubicBezTo>
                  <a:cubicBezTo>
                    <a:pt x="4383" y="5241"/>
                    <a:pt x="5167" y="8743"/>
                    <a:pt x="6294" y="13396"/>
                  </a:cubicBezTo>
                  <a:cubicBezTo>
                    <a:pt x="8375" y="21697"/>
                    <a:pt x="12685" y="31468"/>
                    <a:pt x="12734" y="31566"/>
                  </a:cubicBezTo>
                  <a:lnTo>
                    <a:pt x="12758" y="31664"/>
                  </a:lnTo>
                  <a:lnTo>
                    <a:pt x="12709" y="31737"/>
                  </a:lnTo>
                  <a:cubicBezTo>
                    <a:pt x="12611" y="31860"/>
                    <a:pt x="2914" y="45205"/>
                    <a:pt x="1469" y="59017"/>
                  </a:cubicBezTo>
                  <a:cubicBezTo>
                    <a:pt x="1322" y="60608"/>
                    <a:pt x="612" y="62763"/>
                    <a:pt x="0" y="64502"/>
                  </a:cubicBezTo>
                  <a:lnTo>
                    <a:pt x="1420" y="65530"/>
                  </a:lnTo>
                  <a:cubicBezTo>
                    <a:pt x="1200" y="63718"/>
                    <a:pt x="7273" y="42953"/>
                    <a:pt x="14619" y="33819"/>
                  </a:cubicBezTo>
                  <a:cubicBezTo>
                    <a:pt x="19101" y="28260"/>
                    <a:pt x="4481" y="1"/>
                    <a:pt x="4481"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29"/>
            <p:cNvSpPr/>
            <p:nvPr/>
          </p:nvSpPr>
          <p:spPr>
            <a:xfrm>
              <a:off x="327700" y="4833735"/>
              <a:ext cx="2696" cy="2916"/>
            </a:xfrm>
            <a:custGeom>
              <a:avLst/>
              <a:gdLst/>
              <a:ahLst/>
              <a:cxnLst/>
              <a:rect l="l" t="t" r="r" b="b"/>
              <a:pathLst>
                <a:path w="123" h="133" extrusionOk="0">
                  <a:moveTo>
                    <a:pt x="0" y="0"/>
                  </a:moveTo>
                  <a:cubicBezTo>
                    <a:pt x="0" y="84"/>
                    <a:pt x="23" y="133"/>
                    <a:pt x="61" y="133"/>
                  </a:cubicBezTo>
                  <a:cubicBezTo>
                    <a:pt x="78" y="133"/>
                    <a:pt x="99" y="122"/>
                    <a:pt x="123" y="98"/>
                  </a:cubicBezTo>
                  <a:lnTo>
                    <a:pt x="0" y="0"/>
                  </a:lnTo>
                  <a:close/>
                </a:path>
              </a:pathLst>
            </a:custGeom>
            <a:solidFill>
              <a:srgbClr val="E74B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29"/>
            <p:cNvSpPr/>
            <p:nvPr/>
          </p:nvSpPr>
          <p:spPr>
            <a:xfrm>
              <a:off x="540831" y="4928747"/>
              <a:ext cx="497663" cy="192414"/>
            </a:xfrm>
            <a:custGeom>
              <a:avLst/>
              <a:gdLst/>
              <a:ahLst/>
              <a:cxnLst/>
              <a:rect l="l" t="t" r="r" b="b"/>
              <a:pathLst>
                <a:path w="22701" h="8777" extrusionOk="0">
                  <a:moveTo>
                    <a:pt x="3967" y="1"/>
                  </a:moveTo>
                  <a:cubicBezTo>
                    <a:pt x="1837" y="735"/>
                    <a:pt x="637" y="2058"/>
                    <a:pt x="0" y="4286"/>
                  </a:cubicBezTo>
                  <a:cubicBezTo>
                    <a:pt x="2033" y="4972"/>
                    <a:pt x="8497" y="7127"/>
                    <a:pt x="13444" y="8229"/>
                  </a:cubicBezTo>
                  <a:cubicBezTo>
                    <a:pt x="15272" y="8636"/>
                    <a:pt x="16904" y="8776"/>
                    <a:pt x="18287" y="8776"/>
                  </a:cubicBezTo>
                  <a:cubicBezTo>
                    <a:pt x="20146" y="8776"/>
                    <a:pt x="21554" y="8523"/>
                    <a:pt x="22382" y="8327"/>
                  </a:cubicBezTo>
                  <a:cubicBezTo>
                    <a:pt x="22701" y="7861"/>
                    <a:pt x="22652" y="7298"/>
                    <a:pt x="22456" y="6833"/>
                  </a:cubicBezTo>
                  <a:cubicBezTo>
                    <a:pt x="21917" y="5584"/>
                    <a:pt x="19199" y="4702"/>
                    <a:pt x="19199" y="4702"/>
                  </a:cubicBezTo>
                  <a:lnTo>
                    <a:pt x="8424" y="735"/>
                  </a:lnTo>
                  <a:lnTo>
                    <a:pt x="396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29"/>
            <p:cNvSpPr/>
            <p:nvPr/>
          </p:nvSpPr>
          <p:spPr>
            <a:xfrm>
              <a:off x="537061" y="4925525"/>
              <a:ext cx="504108" cy="198662"/>
            </a:xfrm>
            <a:custGeom>
              <a:avLst/>
              <a:gdLst/>
              <a:ahLst/>
              <a:cxnLst/>
              <a:rect l="l" t="t" r="r" b="b"/>
              <a:pathLst>
                <a:path w="22995" h="9062" extrusionOk="0">
                  <a:moveTo>
                    <a:pt x="4139" y="295"/>
                  </a:moveTo>
                  <a:lnTo>
                    <a:pt x="8547" y="1029"/>
                  </a:lnTo>
                  <a:lnTo>
                    <a:pt x="19322" y="4996"/>
                  </a:lnTo>
                  <a:cubicBezTo>
                    <a:pt x="19371" y="5021"/>
                    <a:pt x="21991" y="5878"/>
                    <a:pt x="22481" y="7053"/>
                  </a:cubicBezTo>
                  <a:cubicBezTo>
                    <a:pt x="22603" y="7323"/>
                    <a:pt x="22750" y="7861"/>
                    <a:pt x="22481" y="8351"/>
                  </a:cubicBezTo>
                  <a:cubicBezTo>
                    <a:pt x="21613" y="8544"/>
                    <a:pt x="20249" y="8776"/>
                    <a:pt x="18476" y="8776"/>
                  </a:cubicBezTo>
                  <a:cubicBezTo>
                    <a:pt x="17097" y="8776"/>
                    <a:pt x="15472" y="8636"/>
                    <a:pt x="13641" y="8229"/>
                  </a:cubicBezTo>
                  <a:cubicBezTo>
                    <a:pt x="8792" y="7151"/>
                    <a:pt x="2425" y="5021"/>
                    <a:pt x="368" y="4335"/>
                  </a:cubicBezTo>
                  <a:cubicBezTo>
                    <a:pt x="1005" y="2229"/>
                    <a:pt x="2131" y="1005"/>
                    <a:pt x="4139" y="295"/>
                  </a:cubicBezTo>
                  <a:close/>
                  <a:moveTo>
                    <a:pt x="4090" y="1"/>
                  </a:moveTo>
                  <a:cubicBezTo>
                    <a:pt x="1935" y="760"/>
                    <a:pt x="686" y="2107"/>
                    <a:pt x="50" y="4384"/>
                  </a:cubicBezTo>
                  <a:lnTo>
                    <a:pt x="1" y="4531"/>
                  </a:lnTo>
                  <a:lnTo>
                    <a:pt x="148" y="4556"/>
                  </a:lnTo>
                  <a:cubicBezTo>
                    <a:pt x="2033" y="5217"/>
                    <a:pt x="8596" y="7396"/>
                    <a:pt x="13592" y="8523"/>
                  </a:cubicBezTo>
                  <a:cubicBezTo>
                    <a:pt x="15453" y="8914"/>
                    <a:pt x="17118" y="9061"/>
                    <a:pt x="18514" y="9061"/>
                  </a:cubicBezTo>
                  <a:cubicBezTo>
                    <a:pt x="20326" y="9061"/>
                    <a:pt x="21746" y="8816"/>
                    <a:pt x="22603" y="8621"/>
                  </a:cubicBezTo>
                  <a:lnTo>
                    <a:pt x="22652" y="8596"/>
                  </a:lnTo>
                  <a:lnTo>
                    <a:pt x="22701" y="8547"/>
                  </a:lnTo>
                  <a:cubicBezTo>
                    <a:pt x="22970" y="8082"/>
                    <a:pt x="22995" y="7519"/>
                    <a:pt x="22750" y="6931"/>
                  </a:cubicBezTo>
                  <a:cubicBezTo>
                    <a:pt x="22211" y="5633"/>
                    <a:pt x="19542" y="4751"/>
                    <a:pt x="19420" y="4727"/>
                  </a:cubicBezTo>
                  <a:lnTo>
                    <a:pt x="8621" y="735"/>
                  </a:lnTo>
                  <a:lnTo>
                    <a:pt x="411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29"/>
            <p:cNvSpPr/>
            <p:nvPr/>
          </p:nvSpPr>
          <p:spPr>
            <a:xfrm>
              <a:off x="532764" y="5022707"/>
              <a:ext cx="498759" cy="114392"/>
            </a:xfrm>
            <a:custGeom>
              <a:avLst/>
              <a:gdLst/>
              <a:ahLst/>
              <a:cxnLst/>
              <a:rect l="l" t="t" r="r" b="b"/>
              <a:pathLst>
                <a:path w="22751" h="5218" extrusionOk="0">
                  <a:moveTo>
                    <a:pt x="368" y="0"/>
                  </a:moveTo>
                  <a:cubicBezTo>
                    <a:pt x="221" y="563"/>
                    <a:pt x="99" y="1176"/>
                    <a:pt x="1" y="1861"/>
                  </a:cubicBezTo>
                  <a:cubicBezTo>
                    <a:pt x="1984" y="3306"/>
                    <a:pt x="5388" y="3404"/>
                    <a:pt x="5388" y="3404"/>
                  </a:cubicBezTo>
                  <a:lnTo>
                    <a:pt x="5511" y="2547"/>
                  </a:lnTo>
                  <a:cubicBezTo>
                    <a:pt x="5511" y="2547"/>
                    <a:pt x="11290" y="4628"/>
                    <a:pt x="17510" y="5143"/>
                  </a:cubicBezTo>
                  <a:cubicBezTo>
                    <a:pt x="18087" y="5194"/>
                    <a:pt x="18607" y="5218"/>
                    <a:pt x="19075" y="5218"/>
                  </a:cubicBezTo>
                  <a:cubicBezTo>
                    <a:pt x="21291" y="5218"/>
                    <a:pt x="22346" y="4688"/>
                    <a:pt x="22750" y="4041"/>
                  </a:cubicBezTo>
                  <a:lnTo>
                    <a:pt x="22750" y="4041"/>
                  </a:lnTo>
                  <a:cubicBezTo>
                    <a:pt x="21922" y="4237"/>
                    <a:pt x="20514" y="4490"/>
                    <a:pt x="18655" y="4490"/>
                  </a:cubicBezTo>
                  <a:cubicBezTo>
                    <a:pt x="17272" y="4490"/>
                    <a:pt x="15640" y="4350"/>
                    <a:pt x="13812" y="3943"/>
                  </a:cubicBezTo>
                  <a:cubicBezTo>
                    <a:pt x="8865" y="2841"/>
                    <a:pt x="2401" y="686"/>
                    <a:pt x="36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29"/>
            <p:cNvSpPr/>
            <p:nvPr/>
          </p:nvSpPr>
          <p:spPr>
            <a:xfrm>
              <a:off x="529015" y="5018410"/>
              <a:ext cx="509479" cy="121867"/>
            </a:xfrm>
            <a:custGeom>
              <a:avLst/>
              <a:gdLst/>
              <a:ahLst/>
              <a:cxnLst/>
              <a:rect l="l" t="t" r="r" b="b"/>
              <a:pathLst>
                <a:path w="23240" h="5559" extrusionOk="0">
                  <a:moveTo>
                    <a:pt x="662" y="392"/>
                  </a:moveTo>
                  <a:cubicBezTo>
                    <a:pt x="2719" y="1078"/>
                    <a:pt x="9085" y="3184"/>
                    <a:pt x="13959" y="4286"/>
                  </a:cubicBezTo>
                  <a:cubicBezTo>
                    <a:pt x="15808" y="4693"/>
                    <a:pt x="17459" y="4835"/>
                    <a:pt x="18861" y="4835"/>
                  </a:cubicBezTo>
                  <a:cubicBezTo>
                    <a:pt x="20410" y="4835"/>
                    <a:pt x="21655" y="4661"/>
                    <a:pt x="22529" y="4482"/>
                  </a:cubicBezTo>
                  <a:lnTo>
                    <a:pt x="22529" y="4482"/>
                  </a:lnTo>
                  <a:cubicBezTo>
                    <a:pt x="22061" y="4892"/>
                    <a:pt x="21125" y="5271"/>
                    <a:pt x="19274" y="5271"/>
                  </a:cubicBezTo>
                  <a:cubicBezTo>
                    <a:pt x="18804" y="5271"/>
                    <a:pt x="18276" y="5246"/>
                    <a:pt x="17681" y="5192"/>
                  </a:cubicBezTo>
                  <a:cubicBezTo>
                    <a:pt x="11559" y="4677"/>
                    <a:pt x="5780" y="2620"/>
                    <a:pt x="5731" y="2596"/>
                  </a:cubicBezTo>
                  <a:lnTo>
                    <a:pt x="5559" y="2522"/>
                  </a:lnTo>
                  <a:lnTo>
                    <a:pt x="5437" y="3429"/>
                  </a:lnTo>
                  <a:cubicBezTo>
                    <a:pt x="4800" y="3404"/>
                    <a:pt x="2033" y="3184"/>
                    <a:pt x="319" y="1984"/>
                  </a:cubicBezTo>
                  <a:cubicBezTo>
                    <a:pt x="417" y="1396"/>
                    <a:pt x="515" y="882"/>
                    <a:pt x="662" y="392"/>
                  </a:cubicBezTo>
                  <a:close/>
                  <a:moveTo>
                    <a:pt x="441" y="0"/>
                  </a:moveTo>
                  <a:lnTo>
                    <a:pt x="417" y="147"/>
                  </a:lnTo>
                  <a:cubicBezTo>
                    <a:pt x="245" y="710"/>
                    <a:pt x="123" y="1347"/>
                    <a:pt x="25" y="2033"/>
                  </a:cubicBezTo>
                  <a:lnTo>
                    <a:pt x="0" y="2131"/>
                  </a:lnTo>
                  <a:lnTo>
                    <a:pt x="74" y="2180"/>
                  </a:lnTo>
                  <a:cubicBezTo>
                    <a:pt x="2082" y="3649"/>
                    <a:pt x="5412" y="3747"/>
                    <a:pt x="5559" y="3747"/>
                  </a:cubicBezTo>
                  <a:lnTo>
                    <a:pt x="5682" y="3747"/>
                  </a:lnTo>
                  <a:lnTo>
                    <a:pt x="5804" y="2939"/>
                  </a:lnTo>
                  <a:cubicBezTo>
                    <a:pt x="6808" y="3282"/>
                    <a:pt x="12097" y="5020"/>
                    <a:pt x="17656" y="5486"/>
                  </a:cubicBezTo>
                  <a:cubicBezTo>
                    <a:pt x="18244" y="5534"/>
                    <a:pt x="18734" y="5559"/>
                    <a:pt x="19199" y="5559"/>
                  </a:cubicBezTo>
                  <a:cubicBezTo>
                    <a:pt x="21697" y="5559"/>
                    <a:pt x="22676" y="4922"/>
                    <a:pt x="23068" y="4310"/>
                  </a:cubicBezTo>
                  <a:lnTo>
                    <a:pt x="23240" y="4016"/>
                  </a:lnTo>
                  <a:lnTo>
                    <a:pt x="22897" y="4090"/>
                  </a:lnTo>
                  <a:cubicBezTo>
                    <a:pt x="22052" y="4298"/>
                    <a:pt x="20673" y="4537"/>
                    <a:pt x="18869" y="4537"/>
                  </a:cubicBezTo>
                  <a:cubicBezTo>
                    <a:pt x="17484" y="4537"/>
                    <a:pt x="15847" y="4396"/>
                    <a:pt x="14008" y="3992"/>
                  </a:cubicBezTo>
                  <a:cubicBezTo>
                    <a:pt x="9061" y="2890"/>
                    <a:pt x="2498" y="686"/>
                    <a:pt x="588" y="49"/>
                  </a:cubicBezTo>
                  <a:lnTo>
                    <a:pt x="44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29"/>
            <p:cNvSpPr/>
            <p:nvPr/>
          </p:nvSpPr>
          <p:spPr>
            <a:xfrm>
              <a:off x="110272" y="2047674"/>
              <a:ext cx="1009290" cy="1509956"/>
            </a:xfrm>
            <a:custGeom>
              <a:avLst/>
              <a:gdLst/>
              <a:ahLst/>
              <a:cxnLst/>
              <a:rect l="l" t="t" r="r" b="b"/>
              <a:pathLst>
                <a:path w="46039" h="68877" extrusionOk="0">
                  <a:moveTo>
                    <a:pt x="12986" y="0"/>
                  </a:moveTo>
                  <a:cubicBezTo>
                    <a:pt x="9893" y="0"/>
                    <a:pt x="6023" y="942"/>
                    <a:pt x="3601" y="4966"/>
                  </a:cubicBezTo>
                  <a:cubicBezTo>
                    <a:pt x="148" y="10746"/>
                    <a:pt x="417" y="19512"/>
                    <a:pt x="1519" y="28426"/>
                  </a:cubicBezTo>
                  <a:cubicBezTo>
                    <a:pt x="1" y="36164"/>
                    <a:pt x="735" y="47624"/>
                    <a:pt x="1029" y="51126"/>
                  </a:cubicBezTo>
                  <a:cubicBezTo>
                    <a:pt x="1348" y="54995"/>
                    <a:pt x="3135" y="59868"/>
                    <a:pt x="4751" y="63615"/>
                  </a:cubicBezTo>
                  <a:cubicBezTo>
                    <a:pt x="6123" y="66846"/>
                    <a:pt x="9295" y="68877"/>
                    <a:pt x="12749" y="68877"/>
                  </a:cubicBezTo>
                  <a:cubicBezTo>
                    <a:pt x="13117" y="68877"/>
                    <a:pt x="13488" y="68853"/>
                    <a:pt x="13861" y="68806"/>
                  </a:cubicBezTo>
                  <a:cubicBezTo>
                    <a:pt x="20767" y="67925"/>
                    <a:pt x="32178" y="65549"/>
                    <a:pt x="42487" y="59256"/>
                  </a:cubicBezTo>
                  <a:cubicBezTo>
                    <a:pt x="44740" y="57885"/>
                    <a:pt x="46038" y="55362"/>
                    <a:pt x="45769" y="52767"/>
                  </a:cubicBezTo>
                  <a:cubicBezTo>
                    <a:pt x="44275" y="38417"/>
                    <a:pt x="31786" y="15717"/>
                    <a:pt x="29044" y="8591"/>
                  </a:cubicBezTo>
                  <a:cubicBezTo>
                    <a:pt x="26007" y="730"/>
                    <a:pt x="17828" y="730"/>
                    <a:pt x="17828" y="730"/>
                  </a:cubicBezTo>
                  <a:cubicBezTo>
                    <a:pt x="17828" y="730"/>
                    <a:pt x="15708" y="0"/>
                    <a:pt x="1298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29"/>
            <p:cNvSpPr/>
            <p:nvPr/>
          </p:nvSpPr>
          <p:spPr>
            <a:xfrm>
              <a:off x="105449" y="2044736"/>
              <a:ext cx="1017336" cy="1516182"/>
            </a:xfrm>
            <a:custGeom>
              <a:avLst/>
              <a:gdLst/>
              <a:ahLst/>
              <a:cxnLst/>
              <a:rect l="l" t="t" r="r" b="b"/>
              <a:pathLst>
                <a:path w="46406" h="69161" extrusionOk="0">
                  <a:moveTo>
                    <a:pt x="13248" y="301"/>
                  </a:moveTo>
                  <a:cubicBezTo>
                    <a:pt x="15893" y="301"/>
                    <a:pt x="17975" y="986"/>
                    <a:pt x="17999" y="1011"/>
                  </a:cubicBezTo>
                  <a:lnTo>
                    <a:pt x="18048" y="1011"/>
                  </a:lnTo>
                  <a:cubicBezTo>
                    <a:pt x="18146" y="1011"/>
                    <a:pt x="26178" y="1109"/>
                    <a:pt x="29117" y="8798"/>
                  </a:cubicBezTo>
                  <a:cubicBezTo>
                    <a:pt x="29827" y="10610"/>
                    <a:pt x="31125" y="13377"/>
                    <a:pt x="32765" y="16879"/>
                  </a:cubicBezTo>
                  <a:cubicBezTo>
                    <a:pt x="37540" y="26968"/>
                    <a:pt x="44715" y="42249"/>
                    <a:pt x="45842" y="52901"/>
                  </a:cubicBezTo>
                  <a:cubicBezTo>
                    <a:pt x="46087" y="55423"/>
                    <a:pt x="44838" y="57921"/>
                    <a:pt x="42634" y="59268"/>
                  </a:cubicBezTo>
                  <a:cubicBezTo>
                    <a:pt x="32569" y="65414"/>
                    <a:pt x="21550" y="67838"/>
                    <a:pt x="14057" y="68793"/>
                  </a:cubicBezTo>
                  <a:cubicBezTo>
                    <a:pt x="13692" y="68841"/>
                    <a:pt x="13329" y="68864"/>
                    <a:pt x="12968" y="68864"/>
                  </a:cubicBezTo>
                  <a:cubicBezTo>
                    <a:pt x="9592" y="68864"/>
                    <a:pt x="6443" y="66841"/>
                    <a:pt x="5094" y="63700"/>
                  </a:cubicBezTo>
                  <a:cubicBezTo>
                    <a:pt x="3600" y="60174"/>
                    <a:pt x="1715" y="55178"/>
                    <a:pt x="1396" y="51260"/>
                  </a:cubicBezTo>
                  <a:cubicBezTo>
                    <a:pt x="1200" y="48885"/>
                    <a:pt x="294" y="36665"/>
                    <a:pt x="1886" y="28609"/>
                  </a:cubicBezTo>
                  <a:lnTo>
                    <a:pt x="1910" y="28584"/>
                  </a:lnTo>
                  <a:lnTo>
                    <a:pt x="1886" y="28560"/>
                  </a:lnTo>
                  <a:cubicBezTo>
                    <a:pt x="931" y="20871"/>
                    <a:pt x="294" y="11247"/>
                    <a:pt x="3943" y="5174"/>
                  </a:cubicBezTo>
                  <a:cubicBezTo>
                    <a:pt x="6318" y="1207"/>
                    <a:pt x="10163" y="301"/>
                    <a:pt x="13248" y="301"/>
                  </a:cubicBezTo>
                  <a:close/>
                  <a:moveTo>
                    <a:pt x="13210" y="1"/>
                  </a:moveTo>
                  <a:cubicBezTo>
                    <a:pt x="10068" y="1"/>
                    <a:pt x="6133" y="951"/>
                    <a:pt x="3698" y="5027"/>
                  </a:cubicBezTo>
                  <a:cubicBezTo>
                    <a:pt x="0" y="11173"/>
                    <a:pt x="637" y="20822"/>
                    <a:pt x="1592" y="28560"/>
                  </a:cubicBezTo>
                  <a:cubicBezTo>
                    <a:pt x="0" y="36665"/>
                    <a:pt x="906" y="48909"/>
                    <a:pt x="1102" y="51285"/>
                  </a:cubicBezTo>
                  <a:cubicBezTo>
                    <a:pt x="1421" y="55227"/>
                    <a:pt x="3306" y="60272"/>
                    <a:pt x="4825" y="63798"/>
                  </a:cubicBezTo>
                  <a:cubicBezTo>
                    <a:pt x="6220" y="67079"/>
                    <a:pt x="9477" y="69161"/>
                    <a:pt x="12979" y="69161"/>
                  </a:cubicBezTo>
                  <a:cubicBezTo>
                    <a:pt x="13346" y="69161"/>
                    <a:pt x="13714" y="69136"/>
                    <a:pt x="14081" y="69087"/>
                  </a:cubicBezTo>
                  <a:cubicBezTo>
                    <a:pt x="21599" y="68132"/>
                    <a:pt x="32692" y="65683"/>
                    <a:pt x="42781" y="59512"/>
                  </a:cubicBezTo>
                  <a:cubicBezTo>
                    <a:pt x="45083" y="58117"/>
                    <a:pt x="46405" y="55521"/>
                    <a:pt x="46136" y="52876"/>
                  </a:cubicBezTo>
                  <a:cubicBezTo>
                    <a:pt x="45009" y="42175"/>
                    <a:pt x="37810" y="26870"/>
                    <a:pt x="33035" y="16732"/>
                  </a:cubicBezTo>
                  <a:cubicBezTo>
                    <a:pt x="31394" y="13255"/>
                    <a:pt x="30096" y="10488"/>
                    <a:pt x="29410" y="8676"/>
                  </a:cubicBezTo>
                  <a:cubicBezTo>
                    <a:pt x="26447" y="1011"/>
                    <a:pt x="18587" y="717"/>
                    <a:pt x="18073" y="717"/>
                  </a:cubicBezTo>
                  <a:cubicBezTo>
                    <a:pt x="17830" y="640"/>
                    <a:pt x="15787" y="1"/>
                    <a:pt x="1321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29"/>
            <p:cNvSpPr/>
            <p:nvPr/>
          </p:nvSpPr>
          <p:spPr>
            <a:xfrm>
              <a:off x="173080" y="3017612"/>
              <a:ext cx="930917" cy="447219"/>
            </a:xfrm>
            <a:custGeom>
              <a:avLst/>
              <a:gdLst/>
              <a:ahLst/>
              <a:cxnLst/>
              <a:rect l="l" t="t" r="r" b="b"/>
              <a:pathLst>
                <a:path w="42464" h="20400" extrusionOk="0">
                  <a:moveTo>
                    <a:pt x="40969" y="1"/>
                  </a:moveTo>
                  <a:cubicBezTo>
                    <a:pt x="38426" y="3151"/>
                    <a:pt x="31814" y="10414"/>
                    <a:pt x="24142" y="10414"/>
                  </a:cubicBezTo>
                  <a:cubicBezTo>
                    <a:pt x="23762" y="10414"/>
                    <a:pt x="23380" y="10396"/>
                    <a:pt x="22995" y="10359"/>
                  </a:cubicBezTo>
                  <a:cubicBezTo>
                    <a:pt x="20969" y="10171"/>
                    <a:pt x="18930" y="10070"/>
                    <a:pt x="16931" y="10070"/>
                  </a:cubicBezTo>
                  <a:cubicBezTo>
                    <a:pt x="10115" y="10070"/>
                    <a:pt x="3769" y="11241"/>
                    <a:pt x="1" y="14081"/>
                  </a:cubicBezTo>
                  <a:cubicBezTo>
                    <a:pt x="638" y="15967"/>
                    <a:pt x="1348" y="17779"/>
                    <a:pt x="2009" y="19322"/>
                  </a:cubicBezTo>
                  <a:cubicBezTo>
                    <a:pt x="2180" y="19689"/>
                    <a:pt x="2376" y="20057"/>
                    <a:pt x="2572" y="20399"/>
                  </a:cubicBezTo>
                  <a:cubicBezTo>
                    <a:pt x="5291" y="18937"/>
                    <a:pt x="10020" y="17214"/>
                    <a:pt x="17357" y="17214"/>
                  </a:cubicBezTo>
                  <a:cubicBezTo>
                    <a:pt x="18742" y="17214"/>
                    <a:pt x="20220" y="17276"/>
                    <a:pt x="21795" y="17412"/>
                  </a:cubicBezTo>
                  <a:cubicBezTo>
                    <a:pt x="22503" y="17472"/>
                    <a:pt x="23191" y="17500"/>
                    <a:pt x="23859" y="17500"/>
                  </a:cubicBezTo>
                  <a:cubicBezTo>
                    <a:pt x="34434" y="17500"/>
                    <a:pt x="40160" y="10360"/>
                    <a:pt x="42463" y="6490"/>
                  </a:cubicBezTo>
                  <a:cubicBezTo>
                    <a:pt x="42145" y="4433"/>
                    <a:pt x="41606" y="2254"/>
                    <a:pt x="4096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29"/>
            <p:cNvSpPr/>
            <p:nvPr/>
          </p:nvSpPr>
          <p:spPr>
            <a:xfrm>
              <a:off x="135505" y="2397052"/>
              <a:ext cx="740871" cy="325878"/>
            </a:xfrm>
            <a:custGeom>
              <a:avLst/>
              <a:gdLst/>
              <a:ahLst/>
              <a:cxnLst/>
              <a:rect l="l" t="t" r="r" b="b"/>
              <a:pathLst>
                <a:path w="33795" h="14865" extrusionOk="0">
                  <a:moveTo>
                    <a:pt x="31027" y="0"/>
                  </a:moveTo>
                  <a:cubicBezTo>
                    <a:pt x="27736" y="3154"/>
                    <a:pt x="22994" y="6543"/>
                    <a:pt x="17758" y="6543"/>
                  </a:cubicBezTo>
                  <a:cubicBezTo>
                    <a:pt x="17384" y="6543"/>
                    <a:pt x="17007" y="6525"/>
                    <a:pt x="16628" y="6489"/>
                  </a:cubicBezTo>
                  <a:cubicBezTo>
                    <a:pt x="14591" y="6302"/>
                    <a:pt x="12540" y="6200"/>
                    <a:pt x="10528" y="6200"/>
                  </a:cubicBezTo>
                  <a:cubicBezTo>
                    <a:pt x="6759" y="6200"/>
                    <a:pt x="3130" y="6557"/>
                    <a:pt x="1" y="7371"/>
                  </a:cubicBezTo>
                  <a:cubicBezTo>
                    <a:pt x="123" y="9134"/>
                    <a:pt x="319" y="10848"/>
                    <a:pt x="515" y="12489"/>
                  </a:cubicBezTo>
                  <a:lnTo>
                    <a:pt x="539" y="12513"/>
                  </a:lnTo>
                  <a:lnTo>
                    <a:pt x="515" y="12538"/>
                  </a:lnTo>
                  <a:cubicBezTo>
                    <a:pt x="368" y="13272"/>
                    <a:pt x="246" y="14056"/>
                    <a:pt x="148" y="14864"/>
                  </a:cubicBezTo>
                  <a:cubicBezTo>
                    <a:pt x="2861" y="14010"/>
                    <a:pt x="6470" y="13333"/>
                    <a:pt x="11112" y="13333"/>
                  </a:cubicBezTo>
                  <a:cubicBezTo>
                    <a:pt x="12462" y="13333"/>
                    <a:pt x="13900" y="13390"/>
                    <a:pt x="15428" y="13517"/>
                  </a:cubicBezTo>
                  <a:cubicBezTo>
                    <a:pt x="16145" y="13579"/>
                    <a:pt x="16842" y="13608"/>
                    <a:pt x="17519" y="13608"/>
                  </a:cubicBezTo>
                  <a:cubicBezTo>
                    <a:pt x="25510" y="13608"/>
                    <a:pt x="30724" y="9534"/>
                    <a:pt x="33794" y="5877"/>
                  </a:cubicBezTo>
                  <a:cubicBezTo>
                    <a:pt x="32962" y="4089"/>
                    <a:pt x="32153" y="2375"/>
                    <a:pt x="31394" y="808"/>
                  </a:cubicBezTo>
                  <a:cubicBezTo>
                    <a:pt x="31272" y="539"/>
                    <a:pt x="31149" y="269"/>
                    <a:pt x="3102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29"/>
            <p:cNvSpPr/>
            <p:nvPr/>
          </p:nvSpPr>
          <p:spPr>
            <a:xfrm>
              <a:off x="131208" y="2821669"/>
              <a:ext cx="920175" cy="436477"/>
            </a:xfrm>
            <a:custGeom>
              <a:avLst/>
              <a:gdLst/>
              <a:ahLst/>
              <a:cxnLst/>
              <a:rect l="l" t="t" r="r" b="b"/>
              <a:pathLst>
                <a:path w="41974" h="19910" extrusionOk="0">
                  <a:moveTo>
                    <a:pt x="39794" y="1"/>
                  </a:moveTo>
                  <a:cubicBezTo>
                    <a:pt x="36667" y="3521"/>
                    <a:pt x="30890" y="8772"/>
                    <a:pt x="24369" y="8772"/>
                  </a:cubicBezTo>
                  <a:cubicBezTo>
                    <a:pt x="23995" y="8772"/>
                    <a:pt x="23619" y="8754"/>
                    <a:pt x="23240" y="8719"/>
                  </a:cubicBezTo>
                  <a:cubicBezTo>
                    <a:pt x="21203" y="8526"/>
                    <a:pt x="19153" y="8424"/>
                    <a:pt x="17145" y="8424"/>
                  </a:cubicBezTo>
                  <a:cubicBezTo>
                    <a:pt x="10197" y="8424"/>
                    <a:pt x="3743" y="9649"/>
                    <a:pt x="1" y="12612"/>
                  </a:cubicBezTo>
                  <a:cubicBezTo>
                    <a:pt x="99" y="14130"/>
                    <a:pt x="172" y="15257"/>
                    <a:pt x="221" y="15820"/>
                  </a:cubicBezTo>
                  <a:cubicBezTo>
                    <a:pt x="319" y="17093"/>
                    <a:pt x="589" y="18489"/>
                    <a:pt x="956" y="19910"/>
                  </a:cubicBezTo>
                  <a:cubicBezTo>
                    <a:pt x="3014" y="18430"/>
                    <a:pt x="8190" y="15561"/>
                    <a:pt x="17716" y="15561"/>
                  </a:cubicBezTo>
                  <a:cubicBezTo>
                    <a:pt x="19068" y="15561"/>
                    <a:pt x="20509" y="15619"/>
                    <a:pt x="22040" y="15747"/>
                  </a:cubicBezTo>
                  <a:cubicBezTo>
                    <a:pt x="22760" y="15808"/>
                    <a:pt x="23460" y="15838"/>
                    <a:pt x="24140" y="15838"/>
                  </a:cubicBezTo>
                  <a:cubicBezTo>
                    <a:pt x="33696" y="15838"/>
                    <a:pt x="39275" y="10003"/>
                    <a:pt x="41973" y="6025"/>
                  </a:cubicBezTo>
                  <a:cubicBezTo>
                    <a:pt x="41312" y="4041"/>
                    <a:pt x="40577" y="2033"/>
                    <a:pt x="3979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29"/>
            <p:cNvSpPr/>
            <p:nvPr/>
          </p:nvSpPr>
          <p:spPr>
            <a:xfrm>
              <a:off x="129607" y="2229016"/>
              <a:ext cx="670522" cy="286681"/>
            </a:xfrm>
            <a:custGeom>
              <a:avLst/>
              <a:gdLst/>
              <a:ahLst/>
              <a:cxnLst/>
              <a:rect l="l" t="t" r="r" b="b"/>
              <a:pathLst>
                <a:path w="30586" h="13077" extrusionOk="0">
                  <a:moveTo>
                    <a:pt x="27868" y="0"/>
                  </a:moveTo>
                  <a:cubicBezTo>
                    <a:pt x="24701" y="2715"/>
                    <a:pt x="20552" y="5220"/>
                    <a:pt x="16059" y="5220"/>
                  </a:cubicBezTo>
                  <a:cubicBezTo>
                    <a:pt x="15687" y="5220"/>
                    <a:pt x="15314" y="5203"/>
                    <a:pt x="14938" y="5167"/>
                  </a:cubicBezTo>
                  <a:cubicBezTo>
                    <a:pt x="12916" y="4973"/>
                    <a:pt x="10883" y="4871"/>
                    <a:pt x="8888" y="4871"/>
                  </a:cubicBezTo>
                  <a:cubicBezTo>
                    <a:pt x="5858" y="4871"/>
                    <a:pt x="2918" y="5106"/>
                    <a:pt x="245" y="5608"/>
                  </a:cubicBezTo>
                  <a:cubicBezTo>
                    <a:pt x="0" y="8032"/>
                    <a:pt x="0" y="10555"/>
                    <a:pt x="147" y="13077"/>
                  </a:cubicBezTo>
                  <a:cubicBezTo>
                    <a:pt x="2605" y="12449"/>
                    <a:pt x="5654" y="12005"/>
                    <a:pt x="9371" y="12005"/>
                  </a:cubicBezTo>
                  <a:cubicBezTo>
                    <a:pt x="10728" y="12005"/>
                    <a:pt x="12175" y="12064"/>
                    <a:pt x="13714" y="12195"/>
                  </a:cubicBezTo>
                  <a:cubicBezTo>
                    <a:pt x="14437" y="12258"/>
                    <a:pt x="15139" y="12287"/>
                    <a:pt x="15821" y="12287"/>
                  </a:cubicBezTo>
                  <a:cubicBezTo>
                    <a:pt x="22644" y="12287"/>
                    <a:pt x="27425" y="9310"/>
                    <a:pt x="30586" y="6171"/>
                  </a:cubicBezTo>
                  <a:cubicBezTo>
                    <a:pt x="29459" y="3747"/>
                    <a:pt x="28553" y="1788"/>
                    <a:pt x="28015" y="392"/>
                  </a:cubicBezTo>
                  <a:cubicBezTo>
                    <a:pt x="27966" y="245"/>
                    <a:pt x="27917" y="123"/>
                    <a:pt x="2786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1996;p29"/>
            <p:cNvSpPr/>
            <p:nvPr/>
          </p:nvSpPr>
          <p:spPr>
            <a:xfrm>
              <a:off x="126385" y="2515675"/>
              <a:ext cx="9142" cy="44590"/>
            </a:xfrm>
            <a:custGeom>
              <a:avLst/>
              <a:gdLst/>
              <a:ahLst/>
              <a:cxnLst/>
              <a:rect l="l" t="t" r="r" b="b"/>
              <a:pathLst>
                <a:path w="417" h="2034" extrusionOk="0">
                  <a:moveTo>
                    <a:pt x="294" y="1"/>
                  </a:moveTo>
                  <a:cubicBezTo>
                    <a:pt x="196" y="25"/>
                    <a:pt x="98" y="50"/>
                    <a:pt x="0" y="74"/>
                  </a:cubicBezTo>
                  <a:cubicBezTo>
                    <a:pt x="25" y="735"/>
                    <a:pt x="74" y="1372"/>
                    <a:pt x="123" y="2033"/>
                  </a:cubicBezTo>
                  <a:cubicBezTo>
                    <a:pt x="221" y="2009"/>
                    <a:pt x="319" y="1984"/>
                    <a:pt x="417" y="1960"/>
                  </a:cubicBezTo>
                  <a:cubicBezTo>
                    <a:pt x="368" y="1299"/>
                    <a:pt x="319" y="662"/>
                    <a:pt x="294" y="1"/>
                  </a:cubicBezTo>
                  <a:close/>
                </a:path>
              </a:pathLst>
            </a:custGeom>
            <a:solidFill>
              <a:srgbClr val="47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29"/>
            <p:cNvSpPr/>
            <p:nvPr/>
          </p:nvSpPr>
          <p:spPr>
            <a:xfrm>
              <a:off x="876357" y="2520520"/>
              <a:ext cx="132083" cy="301171"/>
            </a:xfrm>
            <a:custGeom>
              <a:avLst/>
              <a:gdLst/>
              <a:ahLst/>
              <a:cxnLst/>
              <a:rect l="l" t="t" r="r" b="b"/>
              <a:pathLst>
                <a:path w="6025" h="13738" extrusionOk="0">
                  <a:moveTo>
                    <a:pt x="196" y="0"/>
                  </a:moveTo>
                  <a:cubicBezTo>
                    <a:pt x="123" y="74"/>
                    <a:pt x="49" y="172"/>
                    <a:pt x="0" y="245"/>
                  </a:cubicBezTo>
                  <a:cubicBezTo>
                    <a:pt x="1910" y="4433"/>
                    <a:pt x="3992" y="9085"/>
                    <a:pt x="5804" y="13738"/>
                  </a:cubicBezTo>
                  <a:cubicBezTo>
                    <a:pt x="5877" y="13664"/>
                    <a:pt x="5951" y="13566"/>
                    <a:pt x="6024" y="13493"/>
                  </a:cubicBezTo>
                  <a:cubicBezTo>
                    <a:pt x="4212" y="8816"/>
                    <a:pt x="2131" y="4163"/>
                    <a:pt x="19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29"/>
            <p:cNvSpPr/>
            <p:nvPr/>
          </p:nvSpPr>
          <p:spPr>
            <a:xfrm>
              <a:off x="800110" y="2359455"/>
              <a:ext cx="20432" cy="37619"/>
            </a:xfrm>
            <a:custGeom>
              <a:avLst/>
              <a:gdLst/>
              <a:ahLst/>
              <a:cxnLst/>
              <a:rect l="l" t="t" r="r" b="b"/>
              <a:pathLst>
                <a:path w="932" h="1716" extrusionOk="0">
                  <a:moveTo>
                    <a:pt x="246" y="1"/>
                  </a:moveTo>
                  <a:cubicBezTo>
                    <a:pt x="172" y="74"/>
                    <a:pt x="74" y="148"/>
                    <a:pt x="1" y="221"/>
                  </a:cubicBezTo>
                  <a:cubicBezTo>
                    <a:pt x="246" y="711"/>
                    <a:pt x="466" y="1201"/>
                    <a:pt x="711" y="1715"/>
                  </a:cubicBezTo>
                  <a:cubicBezTo>
                    <a:pt x="784" y="1642"/>
                    <a:pt x="858" y="1593"/>
                    <a:pt x="931" y="1519"/>
                  </a:cubicBezTo>
                  <a:cubicBezTo>
                    <a:pt x="687" y="980"/>
                    <a:pt x="466" y="491"/>
                    <a:pt x="24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1999;p29"/>
            <p:cNvSpPr/>
            <p:nvPr/>
          </p:nvSpPr>
          <p:spPr>
            <a:xfrm>
              <a:off x="815697" y="2392755"/>
              <a:ext cx="64978" cy="133157"/>
            </a:xfrm>
            <a:custGeom>
              <a:avLst/>
              <a:gdLst/>
              <a:ahLst/>
              <a:cxnLst/>
              <a:rect l="l" t="t" r="r" b="b"/>
              <a:pathLst>
                <a:path w="2964" h="6074" extrusionOk="0">
                  <a:moveTo>
                    <a:pt x="220" y="0"/>
                  </a:moveTo>
                  <a:cubicBezTo>
                    <a:pt x="147" y="74"/>
                    <a:pt x="73" y="123"/>
                    <a:pt x="0" y="196"/>
                  </a:cubicBezTo>
                  <a:cubicBezTo>
                    <a:pt x="122" y="465"/>
                    <a:pt x="245" y="735"/>
                    <a:pt x="367" y="1004"/>
                  </a:cubicBezTo>
                  <a:cubicBezTo>
                    <a:pt x="1126" y="2571"/>
                    <a:pt x="1935" y="4285"/>
                    <a:pt x="2767" y="6073"/>
                  </a:cubicBezTo>
                  <a:cubicBezTo>
                    <a:pt x="2816" y="6000"/>
                    <a:pt x="2890" y="5902"/>
                    <a:pt x="2963" y="5828"/>
                  </a:cubicBezTo>
                  <a:cubicBezTo>
                    <a:pt x="2155" y="4065"/>
                    <a:pt x="1371" y="2400"/>
                    <a:pt x="637" y="857"/>
                  </a:cubicBezTo>
                  <a:cubicBezTo>
                    <a:pt x="514" y="563"/>
                    <a:pt x="367" y="269"/>
                    <a:pt x="22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29"/>
            <p:cNvSpPr/>
            <p:nvPr/>
          </p:nvSpPr>
          <p:spPr>
            <a:xfrm>
              <a:off x="129059" y="2558621"/>
              <a:ext cx="18283" cy="166984"/>
            </a:xfrm>
            <a:custGeom>
              <a:avLst/>
              <a:gdLst/>
              <a:ahLst/>
              <a:cxnLst/>
              <a:rect l="l" t="t" r="r" b="b"/>
              <a:pathLst>
                <a:path w="834" h="7617" extrusionOk="0">
                  <a:moveTo>
                    <a:pt x="295" y="1"/>
                  </a:moveTo>
                  <a:cubicBezTo>
                    <a:pt x="197" y="25"/>
                    <a:pt x="99" y="50"/>
                    <a:pt x="1" y="74"/>
                  </a:cubicBezTo>
                  <a:cubicBezTo>
                    <a:pt x="123" y="1813"/>
                    <a:pt x="319" y="3503"/>
                    <a:pt x="515" y="5119"/>
                  </a:cubicBezTo>
                  <a:cubicBezTo>
                    <a:pt x="368" y="5927"/>
                    <a:pt x="221" y="6760"/>
                    <a:pt x="123" y="7617"/>
                  </a:cubicBezTo>
                  <a:cubicBezTo>
                    <a:pt x="221" y="7568"/>
                    <a:pt x="319" y="7543"/>
                    <a:pt x="442" y="7519"/>
                  </a:cubicBezTo>
                  <a:cubicBezTo>
                    <a:pt x="540" y="6686"/>
                    <a:pt x="662" y="5902"/>
                    <a:pt x="809" y="5168"/>
                  </a:cubicBezTo>
                  <a:lnTo>
                    <a:pt x="833" y="5143"/>
                  </a:lnTo>
                  <a:lnTo>
                    <a:pt x="809" y="5119"/>
                  </a:lnTo>
                  <a:cubicBezTo>
                    <a:pt x="613" y="3478"/>
                    <a:pt x="417" y="1764"/>
                    <a:pt x="295" y="1"/>
                  </a:cubicBezTo>
                  <a:close/>
                </a:path>
              </a:pathLst>
            </a:custGeom>
            <a:solidFill>
              <a:srgbClr val="47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29"/>
            <p:cNvSpPr/>
            <p:nvPr/>
          </p:nvSpPr>
          <p:spPr>
            <a:xfrm>
              <a:off x="740524" y="2224720"/>
              <a:ext cx="64978" cy="139602"/>
            </a:xfrm>
            <a:custGeom>
              <a:avLst/>
              <a:gdLst/>
              <a:ahLst/>
              <a:cxnLst/>
              <a:rect l="l" t="t" r="r" b="b"/>
              <a:pathLst>
                <a:path w="2964" h="6368" extrusionOk="0">
                  <a:moveTo>
                    <a:pt x="246" y="0"/>
                  </a:moveTo>
                  <a:cubicBezTo>
                    <a:pt x="148" y="74"/>
                    <a:pt x="74" y="147"/>
                    <a:pt x="1" y="196"/>
                  </a:cubicBezTo>
                  <a:cubicBezTo>
                    <a:pt x="50" y="319"/>
                    <a:pt x="99" y="441"/>
                    <a:pt x="148" y="588"/>
                  </a:cubicBezTo>
                  <a:cubicBezTo>
                    <a:pt x="686" y="1984"/>
                    <a:pt x="1592" y="3943"/>
                    <a:pt x="2719" y="6367"/>
                  </a:cubicBezTo>
                  <a:cubicBezTo>
                    <a:pt x="2792" y="6294"/>
                    <a:pt x="2890" y="6220"/>
                    <a:pt x="2964" y="6147"/>
                  </a:cubicBezTo>
                  <a:cubicBezTo>
                    <a:pt x="1837" y="3772"/>
                    <a:pt x="956" y="1837"/>
                    <a:pt x="441" y="466"/>
                  </a:cubicBezTo>
                  <a:cubicBezTo>
                    <a:pt x="368" y="319"/>
                    <a:pt x="295" y="147"/>
                    <a:pt x="24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29"/>
            <p:cNvSpPr/>
            <p:nvPr/>
          </p:nvSpPr>
          <p:spPr>
            <a:xfrm>
              <a:off x="123162" y="2351958"/>
              <a:ext cx="11838" cy="165361"/>
            </a:xfrm>
            <a:custGeom>
              <a:avLst/>
              <a:gdLst/>
              <a:ahLst/>
              <a:cxnLst/>
              <a:rect l="l" t="t" r="r" b="b"/>
              <a:pathLst>
                <a:path w="540" h="7543" extrusionOk="0">
                  <a:moveTo>
                    <a:pt x="539" y="0"/>
                  </a:moveTo>
                  <a:lnTo>
                    <a:pt x="539" y="0"/>
                  </a:lnTo>
                  <a:cubicBezTo>
                    <a:pt x="441" y="25"/>
                    <a:pt x="343" y="49"/>
                    <a:pt x="245" y="49"/>
                  </a:cubicBezTo>
                  <a:cubicBezTo>
                    <a:pt x="1" y="2498"/>
                    <a:pt x="1" y="5020"/>
                    <a:pt x="147" y="7542"/>
                  </a:cubicBezTo>
                  <a:cubicBezTo>
                    <a:pt x="245" y="7518"/>
                    <a:pt x="343" y="7493"/>
                    <a:pt x="441" y="7469"/>
                  </a:cubicBezTo>
                  <a:cubicBezTo>
                    <a:pt x="294" y="4947"/>
                    <a:pt x="294" y="2424"/>
                    <a:pt x="539" y="0"/>
                  </a:cubicBezTo>
                  <a:close/>
                </a:path>
              </a:pathLst>
            </a:custGeom>
            <a:solidFill>
              <a:srgbClr val="47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29"/>
            <p:cNvSpPr/>
            <p:nvPr/>
          </p:nvSpPr>
          <p:spPr>
            <a:xfrm>
              <a:off x="401776" y="3111023"/>
              <a:ext cx="199188" cy="218523"/>
            </a:xfrm>
            <a:custGeom>
              <a:avLst/>
              <a:gdLst/>
              <a:ahLst/>
              <a:cxnLst/>
              <a:rect l="l" t="t" r="r" b="b"/>
              <a:pathLst>
                <a:path w="9086" h="9968" extrusionOk="0">
                  <a:moveTo>
                    <a:pt x="3282" y="1"/>
                  </a:moveTo>
                  <a:cubicBezTo>
                    <a:pt x="3282" y="1"/>
                    <a:pt x="1" y="1421"/>
                    <a:pt x="980" y="3650"/>
                  </a:cubicBezTo>
                  <a:cubicBezTo>
                    <a:pt x="1984" y="5878"/>
                    <a:pt x="4580" y="9967"/>
                    <a:pt x="4580" y="9967"/>
                  </a:cubicBezTo>
                  <a:lnTo>
                    <a:pt x="9086" y="6025"/>
                  </a:lnTo>
                  <a:cubicBezTo>
                    <a:pt x="6466" y="2450"/>
                    <a:pt x="3282" y="1"/>
                    <a:pt x="3282" y="1"/>
                  </a:cubicBezTo>
                  <a:close/>
                </a:path>
              </a:pathLst>
            </a:custGeom>
            <a:solidFill>
              <a:srgbClr val="FBD7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29"/>
            <p:cNvSpPr/>
            <p:nvPr/>
          </p:nvSpPr>
          <p:spPr>
            <a:xfrm>
              <a:off x="414667" y="3107275"/>
              <a:ext cx="190594" cy="227095"/>
            </a:xfrm>
            <a:custGeom>
              <a:avLst/>
              <a:gdLst/>
              <a:ahLst/>
              <a:cxnLst/>
              <a:rect l="l" t="t" r="r" b="b"/>
              <a:pathLst>
                <a:path w="8694" h="10359" extrusionOk="0">
                  <a:moveTo>
                    <a:pt x="2670" y="343"/>
                  </a:moveTo>
                  <a:cubicBezTo>
                    <a:pt x="3135" y="735"/>
                    <a:pt x="5951" y="3012"/>
                    <a:pt x="8302" y="6171"/>
                  </a:cubicBezTo>
                  <a:lnTo>
                    <a:pt x="4017" y="9918"/>
                  </a:lnTo>
                  <a:cubicBezTo>
                    <a:pt x="3551" y="9159"/>
                    <a:pt x="1396" y="5731"/>
                    <a:pt x="539" y="3772"/>
                  </a:cubicBezTo>
                  <a:cubicBezTo>
                    <a:pt x="319" y="3282"/>
                    <a:pt x="294" y="2817"/>
                    <a:pt x="490" y="2351"/>
                  </a:cubicBezTo>
                  <a:cubicBezTo>
                    <a:pt x="907" y="1249"/>
                    <a:pt x="2327" y="515"/>
                    <a:pt x="2670" y="343"/>
                  </a:cubicBezTo>
                  <a:close/>
                  <a:moveTo>
                    <a:pt x="2719" y="0"/>
                  </a:moveTo>
                  <a:lnTo>
                    <a:pt x="2621" y="25"/>
                  </a:lnTo>
                  <a:cubicBezTo>
                    <a:pt x="2547" y="74"/>
                    <a:pt x="735" y="858"/>
                    <a:pt x="196" y="2229"/>
                  </a:cubicBezTo>
                  <a:cubicBezTo>
                    <a:pt x="0" y="2768"/>
                    <a:pt x="0" y="3331"/>
                    <a:pt x="270" y="3894"/>
                  </a:cubicBezTo>
                  <a:cubicBezTo>
                    <a:pt x="1249" y="6098"/>
                    <a:pt x="3845" y="10187"/>
                    <a:pt x="3870" y="10212"/>
                  </a:cubicBezTo>
                  <a:lnTo>
                    <a:pt x="3943" y="10359"/>
                  </a:lnTo>
                  <a:lnTo>
                    <a:pt x="8694" y="6220"/>
                  </a:lnTo>
                  <a:lnTo>
                    <a:pt x="8620" y="6098"/>
                  </a:lnTo>
                  <a:cubicBezTo>
                    <a:pt x="6000" y="2547"/>
                    <a:pt x="2817" y="74"/>
                    <a:pt x="2768" y="49"/>
                  </a:cubicBezTo>
                  <a:lnTo>
                    <a:pt x="271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29"/>
            <p:cNvSpPr/>
            <p:nvPr/>
          </p:nvSpPr>
          <p:spPr>
            <a:xfrm>
              <a:off x="997128" y="2260475"/>
              <a:ext cx="211552" cy="109744"/>
            </a:xfrm>
            <a:custGeom>
              <a:avLst/>
              <a:gdLst/>
              <a:ahLst/>
              <a:cxnLst/>
              <a:rect l="l" t="t" r="r" b="b"/>
              <a:pathLst>
                <a:path w="9650" h="5006" extrusionOk="0">
                  <a:moveTo>
                    <a:pt x="188" y="1"/>
                  </a:moveTo>
                  <a:cubicBezTo>
                    <a:pt x="128" y="1"/>
                    <a:pt x="68" y="28"/>
                    <a:pt x="50" y="84"/>
                  </a:cubicBezTo>
                  <a:cubicBezTo>
                    <a:pt x="1" y="157"/>
                    <a:pt x="25" y="230"/>
                    <a:pt x="99" y="279"/>
                  </a:cubicBezTo>
                  <a:lnTo>
                    <a:pt x="9429" y="5006"/>
                  </a:lnTo>
                  <a:lnTo>
                    <a:pt x="9478" y="5006"/>
                  </a:lnTo>
                  <a:cubicBezTo>
                    <a:pt x="9551" y="5006"/>
                    <a:pt x="9600" y="4981"/>
                    <a:pt x="9625" y="4932"/>
                  </a:cubicBezTo>
                  <a:cubicBezTo>
                    <a:pt x="9649" y="4859"/>
                    <a:pt x="9625" y="4761"/>
                    <a:pt x="9551" y="4736"/>
                  </a:cubicBezTo>
                  <a:lnTo>
                    <a:pt x="246" y="10"/>
                  </a:lnTo>
                  <a:cubicBezTo>
                    <a:pt x="227" y="4"/>
                    <a:pt x="208" y="1"/>
                    <a:pt x="18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29"/>
            <p:cNvSpPr/>
            <p:nvPr/>
          </p:nvSpPr>
          <p:spPr>
            <a:xfrm>
              <a:off x="301269" y="5096235"/>
              <a:ext cx="61756" cy="32248"/>
            </a:xfrm>
            <a:custGeom>
              <a:avLst/>
              <a:gdLst/>
              <a:ahLst/>
              <a:cxnLst/>
              <a:rect l="l" t="t" r="r" b="b"/>
              <a:pathLst>
                <a:path w="2817" h="1471" extrusionOk="0">
                  <a:moveTo>
                    <a:pt x="0" y="1"/>
                  </a:moveTo>
                  <a:lnTo>
                    <a:pt x="392" y="1470"/>
                  </a:lnTo>
                  <a:lnTo>
                    <a:pt x="2816" y="515"/>
                  </a:ln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29"/>
            <p:cNvSpPr/>
            <p:nvPr/>
          </p:nvSpPr>
          <p:spPr>
            <a:xfrm>
              <a:off x="293347" y="5091960"/>
              <a:ext cx="77321" cy="40820"/>
            </a:xfrm>
            <a:custGeom>
              <a:avLst/>
              <a:gdLst/>
              <a:ahLst/>
              <a:cxnLst/>
              <a:rect l="l" t="t" r="r" b="b"/>
              <a:pathLst>
                <a:path w="3527" h="1862" extrusionOk="0">
                  <a:moveTo>
                    <a:pt x="417" y="367"/>
                  </a:moveTo>
                  <a:lnTo>
                    <a:pt x="2474" y="759"/>
                  </a:lnTo>
                  <a:lnTo>
                    <a:pt x="686" y="1469"/>
                  </a:lnTo>
                  <a:lnTo>
                    <a:pt x="417" y="367"/>
                  </a:lnTo>
                  <a:close/>
                  <a:moveTo>
                    <a:pt x="0" y="0"/>
                  </a:moveTo>
                  <a:lnTo>
                    <a:pt x="490" y="1861"/>
                  </a:lnTo>
                  <a:lnTo>
                    <a:pt x="3526" y="661"/>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29"/>
            <p:cNvSpPr/>
            <p:nvPr/>
          </p:nvSpPr>
          <p:spPr>
            <a:xfrm>
              <a:off x="186519" y="4963648"/>
              <a:ext cx="504634" cy="162007"/>
            </a:xfrm>
            <a:custGeom>
              <a:avLst/>
              <a:gdLst/>
              <a:ahLst/>
              <a:cxnLst/>
              <a:rect l="l" t="t" r="r" b="b"/>
              <a:pathLst>
                <a:path w="23019" h="7390" extrusionOk="0">
                  <a:moveTo>
                    <a:pt x="3355" y="0"/>
                  </a:moveTo>
                  <a:cubicBezTo>
                    <a:pt x="1347" y="956"/>
                    <a:pt x="343" y="2376"/>
                    <a:pt x="0" y="4653"/>
                  </a:cubicBezTo>
                  <a:cubicBezTo>
                    <a:pt x="2106" y="5118"/>
                    <a:pt x="8816" y="6612"/>
                    <a:pt x="13885" y="7224"/>
                  </a:cubicBezTo>
                  <a:cubicBezTo>
                    <a:pt x="14882" y="7341"/>
                    <a:pt x="15812" y="7389"/>
                    <a:pt x="16672" y="7389"/>
                  </a:cubicBezTo>
                  <a:cubicBezTo>
                    <a:pt x="19612" y="7389"/>
                    <a:pt x="21718" y="6820"/>
                    <a:pt x="22798" y="6441"/>
                  </a:cubicBezTo>
                  <a:cubicBezTo>
                    <a:pt x="23019" y="5927"/>
                    <a:pt x="22896" y="5412"/>
                    <a:pt x="22651" y="4947"/>
                  </a:cubicBezTo>
                  <a:cubicBezTo>
                    <a:pt x="21941" y="3772"/>
                    <a:pt x="19125" y="3159"/>
                    <a:pt x="19125" y="3159"/>
                  </a:cubicBezTo>
                  <a:lnTo>
                    <a:pt x="7885" y="294"/>
                  </a:lnTo>
                  <a:lnTo>
                    <a:pt x="335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29"/>
            <p:cNvSpPr/>
            <p:nvPr/>
          </p:nvSpPr>
          <p:spPr>
            <a:xfrm>
              <a:off x="183296" y="4960425"/>
              <a:ext cx="510553" cy="168584"/>
            </a:xfrm>
            <a:custGeom>
              <a:avLst/>
              <a:gdLst/>
              <a:ahLst/>
              <a:cxnLst/>
              <a:rect l="l" t="t" r="r" b="b"/>
              <a:pathLst>
                <a:path w="23289" h="7690" extrusionOk="0">
                  <a:moveTo>
                    <a:pt x="3526" y="294"/>
                  </a:moveTo>
                  <a:lnTo>
                    <a:pt x="7983" y="588"/>
                  </a:lnTo>
                  <a:lnTo>
                    <a:pt x="19248" y="3453"/>
                  </a:lnTo>
                  <a:cubicBezTo>
                    <a:pt x="19272" y="3453"/>
                    <a:pt x="21990" y="4066"/>
                    <a:pt x="22652" y="5167"/>
                  </a:cubicBezTo>
                  <a:cubicBezTo>
                    <a:pt x="22823" y="5437"/>
                    <a:pt x="23043" y="5951"/>
                    <a:pt x="22823" y="6465"/>
                  </a:cubicBezTo>
                  <a:cubicBezTo>
                    <a:pt x="21694" y="6860"/>
                    <a:pt x="19640" y="7386"/>
                    <a:pt x="16816" y="7386"/>
                  </a:cubicBezTo>
                  <a:cubicBezTo>
                    <a:pt x="15965" y="7386"/>
                    <a:pt x="15043" y="7338"/>
                    <a:pt x="14056" y="7224"/>
                  </a:cubicBezTo>
                  <a:cubicBezTo>
                    <a:pt x="9085" y="6637"/>
                    <a:pt x="2449" y="5167"/>
                    <a:pt x="319" y="4678"/>
                  </a:cubicBezTo>
                  <a:cubicBezTo>
                    <a:pt x="661" y="2523"/>
                    <a:pt x="1641" y="1200"/>
                    <a:pt x="3526" y="294"/>
                  </a:cubicBezTo>
                  <a:close/>
                  <a:moveTo>
                    <a:pt x="3428" y="1"/>
                  </a:moveTo>
                  <a:cubicBezTo>
                    <a:pt x="1396" y="980"/>
                    <a:pt x="343" y="2449"/>
                    <a:pt x="0" y="4776"/>
                  </a:cubicBezTo>
                  <a:lnTo>
                    <a:pt x="0" y="4898"/>
                  </a:lnTo>
                  <a:lnTo>
                    <a:pt x="123" y="4923"/>
                  </a:lnTo>
                  <a:cubicBezTo>
                    <a:pt x="2106" y="5388"/>
                    <a:pt x="8938" y="6906"/>
                    <a:pt x="14032" y="7518"/>
                  </a:cubicBezTo>
                  <a:cubicBezTo>
                    <a:pt x="15036" y="7641"/>
                    <a:pt x="15966" y="7690"/>
                    <a:pt x="16848" y="7690"/>
                  </a:cubicBezTo>
                  <a:cubicBezTo>
                    <a:pt x="19762" y="7690"/>
                    <a:pt x="21868" y="7127"/>
                    <a:pt x="22994" y="6735"/>
                  </a:cubicBezTo>
                  <a:lnTo>
                    <a:pt x="23043" y="6710"/>
                  </a:lnTo>
                  <a:lnTo>
                    <a:pt x="23068" y="6637"/>
                  </a:lnTo>
                  <a:cubicBezTo>
                    <a:pt x="23288" y="6147"/>
                    <a:pt x="23239" y="5584"/>
                    <a:pt x="22921" y="5021"/>
                  </a:cubicBezTo>
                  <a:cubicBezTo>
                    <a:pt x="22186" y="3796"/>
                    <a:pt x="19419" y="3184"/>
                    <a:pt x="19321" y="3159"/>
                  </a:cubicBezTo>
                  <a:lnTo>
                    <a:pt x="8032" y="294"/>
                  </a:lnTo>
                  <a:lnTo>
                    <a:pt x="350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29"/>
            <p:cNvSpPr/>
            <p:nvPr/>
          </p:nvSpPr>
          <p:spPr>
            <a:xfrm>
              <a:off x="183822" y="5065653"/>
              <a:ext cx="502508" cy="74734"/>
            </a:xfrm>
            <a:custGeom>
              <a:avLst/>
              <a:gdLst/>
              <a:ahLst/>
              <a:cxnLst/>
              <a:rect l="l" t="t" r="r" b="b"/>
              <a:pathLst>
                <a:path w="22922" h="3409" extrusionOk="0">
                  <a:moveTo>
                    <a:pt x="123" y="0"/>
                  </a:moveTo>
                  <a:cubicBezTo>
                    <a:pt x="50" y="563"/>
                    <a:pt x="1" y="1200"/>
                    <a:pt x="1" y="1886"/>
                  </a:cubicBezTo>
                  <a:cubicBezTo>
                    <a:pt x="1523" y="2758"/>
                    <a:pt x="3644" y="2890"/>
                    <a:pt x="4783" y="2890"/>
                  </a:cubicBezTo>
                  <a:cubicBezTo>
                    <a:pt x="5275" y="2890"/>
                    <a:pt x="5584" y="2865"/>
                    <a:pt x="5584" y="2865"/>
                  </a:cubicBezTo>
                  <a:lnTo>
                    <a:pt x="5584" y="2008"/>
                  </a:lnTo>
                  <a:cubicBezTo>
                    <a:pt x="5584" y="2008"/>
                    <a:pt x="11232" y="3409"/>
                    <a:pt x="17259" y="3409"/>
                  </a:cubicBezTo>
                  <a:cubicBezTo>
                    <a:pt x="17456" y="3409"/>
                    <a:pt x="17654" y="3407"/>
                    <a:pt x="17852" y="3404"/>
                  </a:cubicBezTo>
                  <a:cubicBezTo>
                    <a:pt x="21183" y="3355"/>
                    <a:pt x="22530" y="2620"/>
                    <a:pt x="22921" y="1788"/>
                  </a:cubicBezTo>
                  <a:lnTo>
                    <a:pt x="22921" y="1788"/>
                  </a:lnTo>
                  <a:cubicBezTo>
                    <a:pt x="21841" y="2167"/>
                    <a:pt x="19735" y="2736"/>
                    <a:pt x="16795" y="2736"/>
                  </a:cubicBezTo>
                  <a:cubicBezTo>
                    <a:pt x="15935" y="2736"/>
                    <a:pt x="15005" y="2688"/>
                    <a:pt x="14008" y="2571"/>
                  </a:cubicBezTo>
                  <a:cubicBezTo>
                    <a:pt x="8939" y="1959"/>
                    <a:pt x="2229" y="465"/>
                    <a:pt x="1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29"/>
            <p:cNvSpPr/>
            <p:nvPr/>
          </p:nvSpPr>
          <p:spPr>
            <a:xfrm>
              <a:off x="180599" y="5061356"/>
              <a:ext cx="511627" cy="82144"/>
            </a:xfrm>
            <a:custGeom>
              <a:avLst/>
              <a:gdLst/>
              <a:ahLst/>
              <a:cxnLst/>
              <a:rect l="l" t="t" r="r" b="b"/>
              <a:pathLst>
                <a:path w="23338" h="3747" extrusionOk="0">
                  <a:moveTo>
                    <a:pt x="417" y="368"/>
                  </a:moveTo>
                  <a:cubicBezTo>
                    <a:pt x="2572" y="857"/>
                    <a:pt x="9184" y="2327"/>
                    <a:pt x="14155" y="2914"/>
                  </a:cubicBezTo>
                  <a:cubicBezTo>
                    <a:pt x="15153" y="3031"/>
                    <a:pt x="16086" y="3080"/>
                    <a:pt x="16950" y="3080"/>
                  </a:cubicBezTo>
                  <a:cubicBezTo>
                    <a:pt x="19542" y="3080"/>
                    <a:pt x="21507" y="2639"/>
                    <a:pt x="22701" y="2253"/>
                  </a:cubicBezTo>
                  <a:lnTo>
                    <a:pt x="22701" y="2253"/>
                  </a:lnTo>
                  <a:cubicBezTo>
                    <a:pt x="22187" y="2841"/>
                    <a:pt x="20938" y="3404"/>
                    <a:pt x="17999" y="3453"/>
                  </a:cubicBezTo>
                  <a:cubicBezTo>
                    <a:pt x="17801" y="3456"/>
                    <a:pt x="17603" y="3458"/>
                    <a:pt x="17405" y="3458"/>
                  </a:cubicBezTo>
                  <a:cubicBezTo>
                    <a:pt x="11471" y="3458"/>
                    <a:pt x="5827" y="2081"/>
                    <a:pt x="5755" y="2057"/>
                  </a:cubicBezTo>
                  <a:lnTo>
                    <a:pt x="5584" y="2008"/>
                  </a:lnTo>
                  <a:lnTo>
                    <a:pt x="5584" y="2939"/>
                  </a:lnTo>
                  <a:cubicBezTo>
                    <a:pt x="5470" y="2943"/>
                    <a:pt x="5293" y="2948"/>
                    <a:pt x="5070" y="2948"/>
                  </a:cubicBezTo>
                  <a:cubicBezTo>
                    <a:pt x="4001" y="2948"/>
                    <a:pt x="1858" y="2834"/>
                    <a:pt x="319" y="1984"/>
                  </a:cubicBezTo>
                  <a:cubicBezTo>
                    <a:pt x="319" y="1396"/>
                    <a:pt x="344" y="857"/>
                    <a:pt x="417" y="368"/>
                  </a:cubicBezTo>
                  <a:close/>
                  <a:moveTo>
                    <a:pt x="148" y="0"/>
                  </a:moveTo>
                  <a:lnTo>
                    <a:pt x="123" y="172"/>
                  </a:lnTo>
                  <a:cubicBezTo>
                    <a:pt x="50" y="759"/>
                    <a:pt x="1" y="1372"/>
                    <a:pt x="1" y="2082"/>
                  </a:cubicBezTo>
                  <a:lnTo>
                    <a:pt x="1" y="2155"/>
                  </a:lnTo>
                  <a:lnTo>
                    <a:pt x="74" y="2204"/>
                  </a:lnTo>
                  <a:cubicBezTo>
                    <a:pt x="1646" y="3095"/>
                    <a:pt x="3780" y="3238"/>
                    <a:pt x="4926" y="3238"/>
                  </a:cubicBezTo>
                  <a:cubicBezTo>
                    <a:pt x="5387" y="3238"/>
                    <a:pt x="5689" y="3215"/>
                    <a:pt x="5731" y="3208"/>
                  </a:cubicBezTo>
                  <a:lnTo>
                    <a:pt x="5878" y="3208"/>
                  </a:lnTo>
                  <a:lnTo>
                    <a:pt x="5878" y="2400"/>
                  </a:lnTo>
                  <a:cubicBezTo>
                    <a:pt x="6906" y="2620"/>
                    <a:pt x="12049" y="3747"/>
                    <a:pt x="17461" y="3747"/>
                  </a:cubicBezTo>
                  <a:lnTo>
                    <a:pt x="17999" y="3747"/>
                  </a:lnTo>
                  <a:cubicBezTo>
                    <a:pt x="21673" y="3698"/>
                    <a:pt x="22848" y="2792"/>
                    <a:pt x="23191" y="2033"/>
                  </a:cubicBezTo>
                  <a:lnTo>
                    <a:pt x="23338" y="1714"/>
                  </a:lnTo>
                  <a:lnTo>
                    <a:pt x="23019" y="1837"/>
                  </a:lnTo>
                  <a:cubicBezTo>
                    <a:pt x="21907" y="2233"/>
                    <a:pt x="19837" y="2788"/>
                    <a:pt x="16965" y="2788"/>
                  </a:cubicBezTo>
                  <a:cubicBezTo>
                    <a:pt x="16106" y="2788"/>
                    <a:pt x="15176" y="2739"/>
                    <a:pt x="14179" y="2620"/>
                  </a:cubicBezTo>
                  <a:cubicBezTo>
                    <a:pt x="9110" y="2008"/>
                    <a:pt x="2278" y="490"/>
                    <a:pt x="319" y="49"/>
                  </a:cubicBezTo>
                  <a:lnTo>
                    <a:pt x="14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29"/>
            <p:cNvSpPr/>
            <p:nvPr/>
          </p:nvSpPr>
          <p:spPr>
            <a:xfrm>
              <a:off x="453865" y="2028426"/>
              <a:ext cx="136380" cy="109547"/>
            </a:xfrm>
            <a:custGeom>
              <a:avLst/>
              <a:gdLst/>
              <a:ahLst/>
              <a:cxnLst/>
              <a:rect l="l" t="t" r="r" b="b"/>
              <a:pathLst>
                <a:path w="6221" h="4997" extrusionOk="0">
                  <a:moveTo>
                    <a:pt x="1922" y="1"/>
                  </a:moveTo>
                  <a:cubicBezTo>
                    <a:pt x="801" y="1"/>
                    <a:pt x="0" y="286"/>
                    <a:pt x="0" y="286"/>
                  </a:cubicBezTo>
                  <a:cubicBezTo>
                    <a:pt x="95" y="2229"/>
                    <a:pt x="1680" y="4997"/>
                    <a:pt x="3668" y="4997"/>
                  </a:cubicBezTo>
                  <a:cubicBezTo>
                    <a:pt x="3735" y="4997"/>
                    <a:pt x="3802" y="4994"/>
                    <a:pt x="3869" y="4987"/>
                  </a:cubicBezTo>
                  <a:cubicBezTo>
                    <a:pt x="5975" y="4816"/>
                    <a:pt x="6220" y="3494"/>
                    <a:pt x="5877" y="1535"/>
                  </a:cubicBezTo>
                  <a:cubicBezTo>
                    <a:pt x="4572" y="304"/>
                    <a:pt x="3077" y="1"/>
                    <a:pt x="1922" y="1"/>
                  </a:cubicBezTo>
                  <a:close/>
                </a:path>
              </a:pathLst>
            </a:custGeom>
            <a:solidFill>
              <a:srgbClr val="51CC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29"/>
            <p:cNvSpPr/>
            <p:nvPr/>
          </p:nvSpPr>
          <p:spPr>
            <a:xfrm>
              <a:off x="450642" y="2025269"/>
              <a:ext cx="140677" cy="116255"/>
            </a:xfrm>
            <a:custGeom>
              <a:avLst/>
              <a:gdLst/>
              <a:ahLst/>
              <a:cxnLst/>
              <a:rect l="l" t="t" r="r" b="b"/>
              <a:pathLst>
                <a:path w="6417" h="5303" extrusionOk="0">
                  <a:moveTo>
                    <a:pt x="2071" y="300"/>
                  </a:moveTo>
                  <a:cubicBezTo>
                    <a:pt x="3189" y="300"/>
                    <a:pt x="4636" y="584"/>
                    <a:pt x="5902" y="1752"/>
                  </a:cubicBezTo>
                  <a:cubicBezTo>
                    <a:pt x="6098" y="3001"/>
                    <a:pt x="6024" y="3785"/>
                    <a:pt x="5632" y="4274"/>
                  </a:cubicBezTo>
                  <a:cubicBezTo>
                    <a:pt x="5314" y="4691"/>
                    <a:pt x="4800" y="4935"/>
                    <a:pt x="4016" y="4984"/>
                  </a:cubicBezTo>
                  <a:cubicBezTo>
                    <a:pt x="3963" y="4989"/>
                    <a:pt x="3910" y="4991"/>
                    <a:pt x="3857" y="4991"/>
                  </a:cubicBezTo>
                  <a:cubicBezTo>
                    <a:pt x="3273" y="4991"/>
                    <a:pt x="2694" y="4746"/>
                    <a:pt x="2155" y="4274"/>
                  </a:cubicBezTo>
                  <a:cubicBezTo>
                    <a:pt x="1176" y="3417"/>
                    <a:pt x="416" y="1850"/>
                    <a:pt x="319" y="528"/>
                  </a:cubicBezTo>
                  <a:cubicBezTo>
                    <a:pt x="562" y="464"/>
                    <a:pt x="1221" y="300"/>
                    <a:pt x="2071" y="300"/>
                  </a:cubicBezTo>
                  <a:close/>
                  <a:moveTo>
                    <a:pt x="2086" y="1"/>
                  </a:moveTo>
                  <a:cubicBezTo>
                    <a:pt x="945" y="1"/>
                    <a:pt x="122" y="283"/>
                    <a:pt x="98" y="283"/>
                  </a:cubicBezTo>
                  <a:lnTo>
                    <a:pt x="0" y="332"/>
                  </a:lnTo>
                  <a:lnTo>
                    <a:pt x="0" y="430"/>
                  </a:lnTo>
                  <a:cubicBezTo>
                    <a:pt x="74" y="1850"/>
                    <a:pt x="882" y="3564"/>
                    <a:pt x="1959" y="4495"/>
                  </a:cubicBezTo>
                  <a:cubicBezTo>
                    <a:pt x="2547" y="5033"/>
                    <a:pt x="3208" y="5303"/>
                    <a:pt x="3845" y="5303"/>
                  </a:cubicBezTo>
                  <a:cubicBezTo>
                    <a:pt x="3894" y="5303"/>
                    <a:pt x="3967" y="5303"/>
                    <a:pt x="4041" y="5278"/>
                  </a:cubicBezTo>
                  <a:cubicBezTo>
                    <a:pt x="4898" y="5205"/>
                    <a:pt x="5510" y="4935"/>
                    <a:pt x="5877" y="4470"/>
                  </a:cubicBezTo>
                  <a:cubicBezTo>
                    <a:pt x="6318" y="3882"/>
                    <a:pt x="6416" y="3001"/>
                    <a:pt x="6171" y="1654"/>
                  </a:cubicBezTo>
                  <a:lnTo>
                    <a:pt x="6171" y="1605"/>
                  </a:lnTo>
                  <a:lnTo>
                    <a:pt x="6147" y="1556"/>
                  </a:lnTo>
                  <a:cubicBezTo>
                    <a:pt x="4810" y="307"/>
                    <a:pt x="3275" y="1"/>
                    <a:pt x="208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29"/>
            <p:cNvSpPr/>
            <p:nvPr/>
          </p:nvSpPr>
          <p:spPr>
            <a:xfrm>
              <a:off x="311587" y="1630971"/>
              <a:ext cx="403199" cy="511430"/>
            </a:xfrm>
            <a:custGeom>
              <a:avLst/>
              <a:gdLst/>
              <a:ahLst/>
              <a:cxnLst/>
              <a:rect l="l" t="t" r="r" b="b"/>
              <a:pathLst>
                <a:path w="18392" h="23329" extrusionOk="0">
                  <a:moveTo>
                    <a:pt x="9502" y="1"/>
                  </a:moveTo>
                  <a:cubicBezTo>
                    <a:pt x="9502" y="6392"/>
                    <a:pt x="1837" y="4311"/>
                    <a:pt x="2205" y="9208"/>
                  </a:cubicBezTo>
                  <a:cubicBezTo>
                    <a:pt x="2100" y="9188"/>
                    <a:pt x="1992" y="9177"/>
                    <a:pt x="1884" y="9177"/>
                  </a:cubicBezTo>
                  <a:cubicBezTo>
                    <a:pt x="1460" y="9177"/>
                    <a:pt x="1028" y="9358"/>
                    <a:pt x="735" y="9943"/>
                  </a:cubicBezTo>
                  <a:cubicBezTo>
                    <a:pt x="1" y="11412"/>
                    <a:pt x="2009" y="14155"/>
                    <a:pt x="4139" y="14351"/>
                  </a:cubicBezTo>
                  <a:cubicBezTo>
                    <a:pt x="5462" y="16261"/>
                    <a:pt x="6980" y="17289"/>
                    <a:pt x="6980" y="17289"/>
                  </a:cubicBezTo>
                  <a:lnTo>
                    <a:pt x="6980" y="22260"/>
                  </a:lnTo>
                  <a:cubicBezTo>
                    <a:pt x="8098" y="23048"/>
                    <a:pt x="9004" y="23329"/>
                    <a:pt x="9728" y="23329"/>
                  </a:cubicBezTo>
                  <a:cubicBezTo>
                    <a:pt x="11524" y="23329"/>
                    <a:pt x="12196" y="21599"/>
                    <a:pt x="12196" y="21599"/>
                  </a:cubicBezTo>
                  <a:lnTo>
                    <a:pt x="12122" y="17461"/>
                  </a:lnTo>
                  <a:cubicBezTo>
                    <a:pt x="18391" y="14253"/>
                    <a:pt x="15232" y="7102"/>
                    <a:pt x="13861" y="4017"/>
                  </a:cubicBezTo>
                  <a:cubicBezTo>
                    <a:pt x="12514" y="931"/>
                    <a:pt x="9502" y="1"/>
                    <a:pt x="9502" y="1"/>
                  </a:cubicBezTo>
                  <a:close/>
                </a:path>
              </a:pathLst>
            </a:custGeom>
            <a:solidFill>
              <a:srgbClr val="FBD7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29"/>
            <p:cNvSpPr/>
            <p:nvPr/>
          </p:nvSpPr>
          <p:spPr>
            <a:xfrm>
              <a:off x="318580" y="1626675"/>
              <a:ext cx="400502" cy="519147"/>
            </a:xfrm>
            <a:custGeom>
              <a:avLst/>
              <a:gdLst/>
              <a:ahLst/>
              <a:cxnLst/>
              <a:rect l="l" t="t" r="r" b="b"/>
              <a:pathLst>
                <a:path w="18269" h="23681" extrusionOk="0">
                  <a:moveTo>
                    <a:pt x="9330" y="417"/>
                  </a:moveTo>
                  <a:cubicBezTo>
                    <a:pt x="9991" y="687"/>
                    <a:pt x="12293" y="1740"/>
                    <a:pt x="13420" y="4286"/>
                  </a:cubicBezTo>
                  <a:cubicBezTo>
                    <a:pt x="14766" y="7298"/>
                    <a:pt x="17901" y="14375"/>
                    <a:pt x="11730" y="17510"/>
                  </a:cubicBezTo>
                  <a:lnTo>
                    <a:pt x="11656" y="17559"/>
                  </a:lnTo>
                  <a:lnTo>
                    <a:pt x="11730" y="21771"/>
                  </a:lnTo>
                  <a:cubicBezTo>
                    <a:pt x="11656" y="21942"/>
                    <a:pt x="11167" y="22946"/>
                    <a:pt x="10114" y="23264"/>
                  </a:cubicBezTo>
                  <a:cubicBezTo>
                    <a:pt x="9887" y="23336"/>
                    <a:pt x="9650" y="23371"/>
                    <a:pt x="9403" y="23371"/>
                  </a:cubicBezTo>
                  <a:cubicBezTo>
                    <a:pt x="8636" y="23371"/>
                    <a:pt x="7771" y="23031"/>
                    <a:pt x="6808" y="22383"/>
                  </a:cubicBezTo>
                  <a:lnTo>
                    <a:pt x="6808" y="17412"/>
                  </a:lnTo>
                  <a:lnTo>
                    <a:pt x="6759" y="17363"/>
                  </a:lnTo>
                  <a:cubicBezTo>
                    <a:pt x="6734" y="17338"/>
                    <a:pt x="5241" y="16310"/>
                    <a:pt x="3943" y="14473"/>
                  </a:cubicBezTo>
                  <a:lnTo>
                    <a:pt x="3894" y="14400"/>
                  </a:lnTo>
                  <a:lnTo>
                    <a:pt x="3845" y="14400"/>
                  </a:lnTo>
                  <a:cubicBezTo>
                    <a:pt x="2718" y="14302"/>
                    <a:pt x="1469" y="13396"/>
                    <a:pt x="808" y="12196"/>
                  </a:cubicBezTo>
                  <a:cubicBezTo>
                    <a:pt x="392" y="11437"/>
                    <a:pt x="294" y="10702"/>
                    <a:pt x="563" y="10212"/>
                  </a:cubicBezTo>
                  <a:cubicBezTo>
                    <a:pt x="785" y="9750"/>
                    <a:pt x="1105" y="9518"/>
                    <a:pt x="1552" y="9518"/>
                  </a:cubicBezTo>
                  <a:cubicBezTo>
                    <a:pt x="1649" y="9518"/>
                    <a:pt x="1752" y="9529"/>
                    <a:pt x="1861" y="9551"/>
                  </a:cubicBezTo>
                  <a:lnTo>
                    <a:pt x="2057" y="9600"/>
                  </a:lnTo>
                  <a:lnTo>
                    <a:pt x="2033" y="9404"/>
                  </a:lnTo>
                  <a:cubicBezTo>
                    <a:pt x="1886" y="7200"/>
                    <a:pt x="3379" y="6490"/>
                    <a:pt x="5143" y="5658"/>
                  </a:cubicBezTo>
                  <a:cubicBezTo>
                    <a:pt x="7053" y="4752"/>
                    <a:pt x="9232" y="3723"/>
                    <a:pt x="9330" y="417"/>
                  </a:cubicBezTo>
                  <a:close/>
                  <a:moveTo>
                    <a:pt x="9036" y="1"/>
                  </a:moveTo>
                  <a:lnTo>
                    <a:pt x="9036" y="197"/>
                  </a:lnTo>
                  <a:cubicBezTo>
                    <a:pt x="9036" y="3503"/>
                    <a:pt x="6979" y="4458"/>
                    <a:pt x="5020" y="5388"/>
                  </a:cubicBezTo>
                  <a:cubicBezTo>
                    <a:pt x="3282" y="6196"/>
                    <a:pt x="1641" y="6980"/>
                    <a:pt x="1739" y="9233"/>
                  </a:cubicBezTo>
                  <a:cubicBezTo>
                    <a:pt x="1688" y="9229"/>
                    <a:pt x="1638" y="9227"/>
                    <a:pt x="1590" y="9227"/>
                  </a:cubicBezTo>
                  <a:cubicBezTo>
                    <a:pt x="1004" y="9227"/>
                    <a:pt x="565" y="9500"/>
                    <a:pt x="294" y="10065"/>
                  </a:cubicBezTo>
                  <a:cubicBezTo>
                    <a:pt x="0" y="10678"/>
                    <a:pt x="98" y="11486"/>
                    <a:pt x="563" y="12343"/>
                  </a:cubicBezTo>
                  <a:cubicBezTo>
                    <a:pt x="1151" y="13396"/>
                    <a:pt x="2351" y="14522"/>
                    <a:pt x="3747" y="14694"/>
                  </a:cubicBezTo>
                  <a:cubicBezTo>
                    <a:pt x="4922" y="16359"/>
                    <a:pt x="6220" y="17338"/>
                    <a:pt x="6514" y="17559"/>
                  </a:cubicBezTo>
                  <a:lnTo>
                    <a:pt x="6514" y="22530"/>
                  </a:lnTo>
                  <a:lnTo>
                    <a:pt x="6587" y="22579"/>
                  </a:lnTo>
                  <a:cubicBezTo>
                    <a:pt x="7616" y="23313"/>
                    <a:pt x="8571" y="23681"/>
                    <a:pt x="9404" y="23681"/>
                  </a:cubicBezTo>
                  <a:cubicBezTo>
                    <a:pt x="9673" y="23681"/>
                    <a:pt x="9942" y="23632"/>
                    <a:pt x="10187" y="23558"/>
                  </a:cubicBezTo>
                  <a:cubicBezTo>
                    <a:pt x="11485" y="23166"/>
                    <a:pt x="11999" y="21918"/>
                    <a:pt x="12024" y="21844"/>
                  </a:cubicBezTo>
                  <a:lnTo>
                    <a:pt x="12024" y="21820"/>
                  </a:lnTo>
                  <a:lnTo>
                    <a:pt x="11950" y="17730"/>
                  </a:lnTo>
                  <a:cubicBezTo>
                    <a:pt x="18268" y="14449"/>
                    <a:pt x="15060" y="7249"/>
                    <a:pt x="13689" y="4164"/>
                  </a:cubicBezTo>
                  <a:cubicBezTo>
                    <a:pt x="12318" y="1054"/>
                    <a:pt x="9257" y="74"/>
                    <a:pt x="9232" y="74"/>
                  </a:cubicBezTo>
                  <a:lnTo>
                    <a:pt x="903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29"/>
            <p:cNvSpPr/>
            <p:nvPr/>
          </p:nvSpPr>
          <p:spPr>
            <a:xfrm>
              <a:off x="260047" y="4845551"/>
              <a:ext cx="118140" cy="130592"/>
            </a:xfrm>
            <a:custGeom>
              <a:avLst/>
              <a:gdLst/>
              <a:ahLst/>
              <a:cxnLst/>
              <a:rect l="l" t="t" r="r" b="b"/>
              <a:pathLst>
                <a:path w="5389" h="5957" extrusionOk="0">
                  <a:moveTo>
                    <a:pt x="1544" y="0"/>
                  </a:moveTo>
                  <a:cubicBezTo>
                    <a:pt x="1544" y="0"/>
                    <a:pt x="1" y="5143"/>
                    <a:pt x="1" y="5387"/>
                  </a:cubicBezTo>
                  <a:cubicBezTo>
                    <a:pt x="829" y="5826"/>
                    <a:pt x="1734" y="5957"/>
                    <a:pt x="2516" y="5957"/>
                  </a:cubicBezTo>
                  <a:cubicBezTo>
                    <a:pt x="3654" y="5957"/>
                    <a:pt x="4531" y="5681"/>
                    <a:pt x="4531" y="5681"/>
                  </a:cubicBezTo>
                  <a:lnTo>
                    <a:pt x="5388" y="1861"/>
                  </a:lnTo>
                  <a:lnTo>
                    <a:pt x="1544" y="0"/>
                  </a:lnTo>
                  <a:close/>
                </a:path>
              </a:pathLst>
            </a:custGeom>
            <a:solidFill>
              <a:srgbClr val="FBD7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29"/>
            <p:cNvSpPr/>
            <p:nvPr/>
          </p:nvSpPr>
          <p:spPr>
            <a:xfrm>
              <a:off x="256846" y="4841255"/>
              <a:ext cx="125090" cy="137980"/>
            </a:xfrm>
            <a:custGeom>
              <a:avLst/>
              <a:gdLst/>
              <a:ahLst/>
              <a:cxnLst/>
              <a:rect l="l" t="t" r="r" b="b"/>
              <a:pathLst>
                <a:path w="5706" h="6294" extrusionOk="0">
                  <a:moveTo>
                    <a:pt x="1788" y="417"/>
                  </a:moveTo>
                  <a:lnTo>
                    <a:pt x="5363" y="2131"/>
                  </a:lnTo>
                  <a:lnTo>
                    <a:pt x="4530" y="5755"/>
                  </a:lnTo>
                  <a:cubicBezTo>
                    <a:pt x="4298" y="5823"/>
                    <a:pt x="3550" y="6005"/>
                    <a:pt x="2637" y="6005"/>
                  </a:cubicBezTo>
                  <a:cubicBezTo>
                    <a:pt x="1910" y="6005"/>
                    <a:pt x="1078" y="5890"/>
                    <a:pt x="318" y="5510"/>
                  </a:cubicBezTo>
                  <a:cubicBezTo>
                    <a:pt x="441" y="4947"/>
                    <a:pt x="1224" y="2302"/>
                    <a:pt x="1788" y="417"/>
                  </a:cubicBezTo>
                  <a:close/>
                  <a:moveTo>
                    <a:pt x="1592" y="0"/>
                  </a:moveTo>
                  <a:lnTo>
                    <a:pt x="1543" y="172"/>
                  </a:lnTo>
                  <a:cubicBezTo>
                    <a:pt x="1175" y="1372"/>
                    <a:pt x="0" y="5339"/>
                    <a:pt x="0" y="5583"/>
                  </a:cubicBezTo>
                  <a:lnTo>
                    <a:pt x="0" y="5681"/>
                  </a:lnTo>
                  <a:lnTo>
                    <a:pt x="73" y="5706"/>
                  </a:lnTo>
                  <a:cubicBezTo>
                    <a:pt x="931" y="6171"/>
                    <a:pt x="1861" y="6294"/>
                    <a:pt x="2669" y="6294"/>
                  </a:cubicBezTo>
                  <a:cubicBezTo>
                    <a:pt x="3796" y="6294"/>
                    <a:pt x="4653" y="6049"/>
                    <a:pt x="4702" y="6024"/>
                  </a:cubicBezTo>
                  <a:lnTo>
                    <a:pt x="4800" y="6000"/>
                  </a:lnTo>
                  <a:lnTo>
                    <a:pt x="5706" y="1984"/>
                  </a:lnTo>
                  <a:lnTo>
                    <a:pt x="159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29"/>
            <p:cNvSpPr/>
            <p:nvPr/>
          </p:nvSpPr>
          <p:spPr>
            <a:xfrm>
              <a:off x="365823" y="4979542"/>
              <a:ext cx="46717" cy="65724"/>
            </a:xfrm>
            <a:custGeom>
              <a:avLst/>
              <a:gdLst/>
              <a:ahLst/>
              <a:cxnLst/>
              <a:rect l="l" t="t" r="r" b="b"/>
              <a:pathLst>
                <a:path w="2131" h="2998" extrusionOk="0">
                  <a:moveTo>
                    <a:pt x="1972" y="0"/>
                  </a:moveTo>
                  <a:cubicBezTo>
                    <a:pt x="1940" y="0"/>
                    <a:pt x="1908" y="13"/>
                    <a:pt x="1886" y="35"/>
                  </a:cubicBezTo>
                  <a:cubicBezTo>
                    <a:pt x="294" y="1161"/>
                    <a:pt x="25" y="2777"/>
                    <a:pt x="0" y="2826"/>
                  </a:cubicBezTo>
                  <a:cubicBezTo>
                    <a:pt x="0" y="2924"/>
                    <a:pt x="49" y="2998"/>
                    <a:pt x="123" y="2998"/>
                  </a:cubicBezTo>
                  <a:lnTo>
                    <a:pt x="147" y="2998"/>
                  </a:lnTo>
                  <a:cubicBezTo>
                    <a:pt x="220" y="2998"/>
                    <a:pt x="294" y="2949"/>
                    <a:pt x="294" y="2875"/>
                  </a:cubicBezTo>
                  <a:cubicBezTo>
                    <a:pt x="294" y="2875"/>
                    <a:pt x="563" y="1332"/>
                    <a:pt x="2057" y="279"/>
                  </a:cubicBezTo>
                  <a:cubicBezTo>
                    <a:pt x="2106" y="231"/>
                    <a:pt x="2131" y="133"/>
                    <a:pt x="2082" y="59"/>
                  </a:cubicBezTo>
                  <a:cubicBezTo>
                    <a:pt x="2055" y="19"/>
                    <a:pt x="2013" y="0"/>
                    <a:pt x="197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29"/>
            <p:cNvSpPr/>
            <p:nvPr/>
          </p:nvSpPr>
          <p:spPr>
            <a:xfrm>
              <a:off x="408222" y="4989363"/>
              <a:ext cx="46739" cy="66096"/>
            </a:xfrm>
            <a:custGeom>
              <a:avLst/>
              <a:gdLst/>
              <a:ahLst/>
              <a:cxnLst/>
              <a:rect l="l" t="t" r="r" b="b"/>
              <a:pathLst>
                <a:path w="2132" h="3015" extrusionOk="0">
                  <a:moveTo>
                    <a:pt x="1976" y="1"/>
                  </a:moveTo>
                  <a:cubicBezTo>
                    <a:pt x="1946" y="1"/>
                    <a:pt x="1914" y="9"/>
                    <a:pt x="1886" y="27"/>
                  </a:cubicBezTo>
                  <a:cubicBezTo>
                    <a:pt x="294" y="1178"/>
                    <a:pt x="25" y="2770"/>
                    <a:pt x="25" y="2843"/>
                  </a:cubicBezTo>
                  <a:cubicBezTo>
                    <a:pt x="1" y="2917"/>
                    <a:pt x="50" y="2990"/>
                    <a:pt x="148" y="3015"/>
                  </a:cubicBezTo>
                  <a:lnTo>
                    <a:pt x="172" y="3015"/>
                  </a:lnTo>
                  <a:cubicBezTo>
                    <a:pt x="246" y="3015"/>
                    <a:pt x="294" y="2966"/>
                    <a:pt x="319" y="2892"/>
                  </a:cubicBezTo>
                  <a:cubicBezTo>
                    <a:pt x="319" y="2868"/>
                    <a:pt x="564" y="1350"/>
                    <a:pt x="2058" y="272"/>
                  </a:cubicBezTo>
                  <a:cubicBezTo>
                    <a:pt x="2131" y="223"/>
                    <a:pt x="2131" y="125"/>
                    <a:pt x="2082" y="52"/>
                  </a:cubicBezTo>
                  <a:cubicBezTo>
                    <a:pt x="2067" y="22"/>
                    <a:pt x="2024" y="1"/>
                    <a:pt x="197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29"/>
            <p:cNvSpPr/>
            <p:nvPr/>
          </p:nvSpPr>
          <p:spPr>
            <a:xfrm>
              <a:off x="447945" y="4999403"/>
              <a:ext cx="46739" cy="65724"/>
            </a:xfrm>
            <a:custGeom>
              <a:avLst/>
              <a:gdLst/>
              <a:ahLst/>
              <a:cxnLst/>
              <a:rect l="l" t="t" r="r" b="b"/>
              <a:pathLst>
                <a:path w="2132" h="2998" extrusionOk="0">
                  <a:moveTo>
                    <a:pt x="1983" y="1"/>
                  </a:moveTo>
                  <a:cubicBezTo>
                    <a:pt x="1952" y="1"/>
                    <a:pt x="1919" y="13"/>
                    <a:pt x="1886" y="35"/>
                  </a:cubicBezTo>
                  <a:cubicBezTo>
                    <a:pt x="295" y="1161"/>
                    <a:pt x="25" y="2777"/>
                    <a:pt x="25" y="2826"/>
                  </a:cubicBezTo>
                  <a:cubicBezTo>
                    <a:pt x="1" y="2924"/>
                    <a:pt x="50" y="2998"/>
                    <a:pt x="148" y="2998"/>
                  </a:cubicBezTo>
                  <a:lnTo>
                    <a:pt x="172" y="2998"/>
                  </a:lnTo>
                  <a:cubicBezTo>
                    <a:pt x="221" y="2998"/>
                    <a:pt x="295" y="2949"/>
                    <a:pt x="319" y="2875"/>
                  </a:cubicBezTo>
                  <a:cubicBezTo>
                    <a:pt x="319" y="2875"/>
                    <a:pt x="564" y="1333"/>
                    <a:pt x="2058" y="280"/>
                  </a:cubicBezTo>
                  <a:cubicBezTo>
                    <a:pt x="2131" y="231"/>
                    <a:pt x="2131" y="133"/>
                    <a:pt x="2082" y="59"/>
                  </a:cubicBezTo>
                  <a:cubicBezTo>
                    <a:pt x="2055" y="19"/>
                    <a:pt x="2021" y="1"/>
                    <a:pt x="198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29"/>
            <p:cNvSpPr/>
            <p:nvPr/>
          </p:nvSpPr>
          <p:spPr>
            <a:xfrm>
              <a:off x="627798" y="4814948"/>
              <a:ext cx="128312" cy="132412"/>
            </a:xfrm>
            <a:custGeom>
              <a:avLst/>
              <a:gdLst/>
              <a:ahLst/>
              <a:cxnLst/>
              <a:rect l="l" t="t" r="r" b="b"/>
              <a:pathLst>
                <a:path w="5853" h="6040" extrusionOk="0">
                  <a:moveTo>
                    <a:pt x="2278" y="0"/>
                  </a:moveTo>
                  <a:cubicBezTo>
                    <a:pt x="2278" y="0"/>
                    <a:pt x="25" y="4947"/>
                    <a:pt x="0" y="5192"/>
                  </a:cubicBezTo>
                  <a:cubicBezTo>
                    <a:pt x="1008" y="5882"/>
                    <a:pt x="2232" y="6040"/>
                    <a:pt x="3142" y="6040"/>
                  </a:cubicBezTo>
                  <a:cubicBezTo>
                    <a:pt x="3912" y="6040"/>
                    <a:pt x="4457" y="5926"/>
                    <a:pt x="4457" y="5926"/>
                  </a:cubicBezTo>
                  <a:lnTo>
                    <a:pt x="5853" y="2229"/>
                  </a:lnTo>
                  <a:lnTo>
                    <a:pt x="2278" y="0"/>
                  </a:lnTo>
                  <a:close/>
                </a:path>
              </a:pathLst>
            </a:custGeom>
            <a:solidFill>
              <a:srgbClr val="FBD7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29"/>
            <p:cNvSpPr/>
            <p:nvPr/>
          </p:nvSpPr>
          <p:spPr>
            <a:xfrm>
              <a:off x="624028" y="4810103"/>
              <a:ext cx="135854" cy="140677"/>
            </a:xfrm>
            <a:custGeom>
              <a:avLst/>
              <a:gdLst/>
              <a:ahLst/>
              <a:cxnLst/>
              <a:rect l="l" t="t" r="r" b="b"/>
              <a:pathLst>
                <a:path w="6197" h="6417" extrusionOk="0">
                  <a:moveTo>
                    <a:pt x="2499" y="442"/>
                  </a:moveTo>
                  <a:lnTo>
                    <a:pt x="5829" y="2523"/>
                  </a:lnTo>
                  <a:lnTo>
                    <a:pt x="4507" y="6025"/>
                  </a:lnTo>
                  <a:cubicBezTo>
                    <a:pt x="4335" y="6054"/>
                    <a:pt x="3912" y="6112"/>
                    <a:pt x="3364" y="6112"/>
                  </a:cubicBezTo>
                  <a:cubicBezTo>
                    <a:pt x="2502" y="6112"/>
                    <a:pt x="1331" y="5968"/>
                    <a:pt x="344" y="5339"/>
                  </a:cubicBezTo>
                  <a:cubicBezTo>
                    <a:pt x="540" y="4825"/>
                    <a:pt x="1690" y="2254"/>
                    <a:pt x="2499" y="442"/>
                  </a:cubicBezTo>
                  <a:close/>
                  <a:moveTo>
                    <a:pt x="2376" y="1"/>
                  </a:moveTo>
                  <a:lnTo>
                    <a:pt x="2303" y="172"/>
                  </a:lnTo>
                  <a:cubicBezTo>
                    <a:pt x="1788" y="1323"/>
                    <a:pt x="50" y="5143"/>
                    <a:pt x="25" y="5388"/>
                  </a:cubicBezTo>
                  <a:lnTo>
                    <a:pt x="1" y="5486"/>
                  </a:lnTo>
                  <a:lnTo>
                    <a:pt x="74" y="5535"/>
                  </a:lnTo>
                  <a:cubicBezTo>
                    <a:pt x="1152" y="6245"/>
                    <a:pt x="2401" y="6417"/>
                    <a:pt x="3331" y="6417"/>
                  </a:cubicBezTo>
                  <a:cubicBezTo>
                    <a:pt x="4066" y="6417"/>
                    <a:pt x="4605" y="6319"/>
                    <a:pt x="4654" y="6294"/>
                  </a:cubicBezTo>
                  <a:lnTo>
                    <a:pt x="4727" y="6294"/>
                  </a:lnTo>
                  <a:lnTo>
                    <a:pt x="6196" y="2376"/>
                  </a:lnTo>
                  <a:lnTo>
                    <a:pt x="237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29"/>
            <p:cNvSpPr/>
            <p:nvPr/>
          </p:nvSpPr>
          <p:spPr>
            <a:xfrm>
              <a:off x="721737" y="4959329"/>
              <a:ext cx="54784" cy="61778"/>
            </a:xfrm>
            <a:custGeom>
              <a:avLst/>
              <a:gdLst/>
              <a:ahLst/>
              <a:cxnLst/>
              <a:rect l="l" t="t" r="r" b="b"/>
              <a:pathLst>
                <a:path w="2499" h="2818" extrusionOk="0">
                  <a:moveTo>
                    <a:pt x="2338" y="1"/>
                  </a:moveTo>
                  <a:cubicBezTo>
                    <a:pt x="2309" y="1"/>
                    <a:pt x="2280" y="9"/>
                    <a:pt x="2254" y="26"/>
                  </a:cubicBezTo>
                  <a:cubicBezTo>
                    <a:pt x="539" y="981"/>
                    <a:pt x="50" y="2548"/>
                    <a:pt x="25" y="2622"/>
                  </a:cubicBezTo>
                  <a:cubicBezTo>
                    <a:pt x="1" y="2695"/>
                    <a:pt x="50" y="2769"/>
                    <a:pt x="123" y="2793"/>
                  </a:cubicBezTo>
                  <a:cubicBezTo>
                    <a:pt x="148" y="2818"/>
                    <a:pt x="148" y="2818"/>
                    <a:pt x="172" y="2818"/>
                  </a:cubicBezTo>
                  <a:cubicBezTo>
                    <a:pt x="221" y="2818"/>
                    <a:pt x="294" y="2769"/>
                    <a:pt x="319" y="2695"/>
                  </a:cubicBezTo>
                  <a:cubicBezTo>
                    <a:pt x="319" y="2695"/>
                    <a:pt x="784" y="1177"/>
                    <a:pt x="2400" y="271"/>
                  </a:cubicBezTo>
                  <a:cubicBezTo>
                    <a:pt x="2474" y="246"/>
                    <a:pt x="2498" y="149"/>
                    <a:pt x="2474" y="75"/>
                  </a:cubicBezTo>
                  <a:cubicBezTo>
                    <a:pt x="2442" y="28"/>
                    <a:pt x="2390" y="1"/>
                    <a:pt x="233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29"/>
            <p:cNvSpPr/>
            <p:nvPr/>
          </p:nvSpPr>
          <p:spPr>
            <a:xfrm>
              <a:off x="762535" y="4973294"/>
              <a:ext cx="55310" cy="61778"/>
            </a:xfrm>
            <a:custGeom>
              <a:avLst/>
              <a:gdLst/>
              <a:ahLst/>
              <a:cxnLst/>
              <a:rect l="l" t="t" r="r" b="b"/>
              <a:pathLst>
                <a:path w="2523" h="2818" extrusionOk="0">
                  <a:moveTo>
                    <a:pt x="2355" y="0"/>
                  </a:moveTo>
                  <a:cubicBezTo>
                    <a:pt x="2330" y="0"/>
                    <a:pt x="2304" y="8"/>
                    <a:pt x="2278" y="26"/>
                  </a:cubicBezTo>
                  <a:cubicBezTo>
                    <a:pt x="539" y="981"/>
                    <a:pt x="50" y="2548"/>
                    <a:pt x="25" y="2621"/>
                  </a:cubicBezTo>
                  <a:cubicBezTo>
                    <a:pt x="1" y="2695"/>
                    <a:pt x="50" y="2768"/>
                    <a:pt x="123" y="2793"/>
                  </a:cubicBezTo>
                  <a:cubicBezTo>
                    <a:pt x="148" y="2817"/>
                    <a:pt x="172" y="2817"/>
                    <a:pt x="172" y="2817"/>
                  </a:cubicBezTo>
                  <a:cubicBezTo>
                    <a:pt x="246" y="2817"/>
                    <a:pt x="295" y="2768"/>
                    <a:pt x="319" y="2695"/>
                  </a:cubicBezTo>
                  <a:cubicBezTo>
                    <a:pt x="319" y="2695"/>
                    <a:pt x="784" y="1201"/>
                    <a:pt x="2425" y="271"/>
                  </a:cubicBezTo>
                  <a:cubicBezTo>
                    <a:pt x="2498" y="246"/>
                    <a:pt x="2523" y="148"/>
                    <a:pt x="2474" y="75"/>
                  </a:cubicBezTo>
                  <a:cubicBezTo>
                    <a:pt x="2442" y="27"/>
                    <a:pt x="2401" y="0"/>
                    <a:pt x="235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29"/>
            <p:cNvSpPr/>
            <p:nvPr/>
          </p:nvSpPr>
          <p:spPr>
            <a:xfrm>
              <a:off x="800658" y="4987236"/>
              <a:ext cx="55310" cy="61800"/>
            </a:xfrm>
            <a:custGeom>
              <a:avLst/>
              <a:gdLst/>
              <a:ahLst/>
              <a:cxnLst/>
              <a:rect l="l" t="t" r="r" b="b"/>
              <a:pathLst>
                <a:path w="2523" h="2819" extrusionOk="0">
                  <a:moveTo>
                    <a:pt x="2355" y="1"/>
                  </a:moveTo>
                  <a:cubicBezTo>
                    <a:pt x="2330" y="1"/>
                    <a:pt x="2304" y="9"/>
                    <a:pt x="2278" y="26"/>
                  </a:cubicBezTo>
                  <a:cubicBezTo>
                    <a:pt x="539" y="981"/>
                    <a:pt x="49" y="2549"/>
                    <a:pt x="25" y="2622"/>
                  </a:cubicBezTo>
                  <a:cubicBezTo>
                    <a:pt x="0" y="2696"/>
                    <a:pt x="49" y="2769"/>
                    <a:pt x="123" y="2794"/>
                  </a:cubicBezTo>
                  <a:cubicBezTo>
                    <a:pt x="147" y="2794"/>
                    <a:pt x="147" y="2818"/>
                    <a:pt x="172" y="2818"/>
                  </a:cubicBezTo>
                  <a:cubicBezTo>
                    <a:pt x="245" y="2818"/>
                    <a:pt x="294" y="2769"/>
                    <a:pt x="319" y="2696"/>
                  </a:cubicBezTo>
                  <a:cubicBezTo>
                    <a:pt x="319" y="2696"/>
                    <a:pt x="784" y="1177"/>
                    <a:pt x="2425" y="271"/>
                  </a:cubicBezTo>
                  <a:cubicBezTo>
                    <a:pt x="2474" y="247"/>
                    <a:pt x="2523" y="149"/>
                    <a:pt x="2474" y="75"/>
                  </a:cubicBezTo>
                  <a:cubicBezTo>
                    <a:pt x="2442" y="28"/>
                    <a:pt x="2400" y="1"/>
                    <a:pt x="235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29"/>
            <p:cNvSpPr/>
            <p:nvPr/>
          </p:nvSpPr>
          <p:spPr>
            <a:xfrm>
              <a:off x="249853" y="4751460"/>
              <a:ext cx="209930" cy="157710"/>
            </a:xfrm>
            <a:custGeom>
              <a:avLst/>
              <a:gdLst/>
              <a:ahLst/>
              <a:cxnLst/>
              <a:rect l="l" t="t" r="r" b="b"/>
              <a:pathLst>
                <a:path w="9576" h="7194" extrusionOk="0">
                  <a:moveTo>
                    <a:pt x="2624" y="1"/>
                  </a:moveTo>
                  <a:cubicBezTo>
                    <a:pt x="2109" y="1"/>
                    <a:pt x="1629" y="324"/>
                    <a:pt x="1470" y="839"/>
                  </a:cubicBezTo>
                  <a:lnTo>
                    <a:pt x="246" y="4464"/>
                  </a:lnTo>
                  <a:cubicBezTo>
                    <a:pt x="1" y="5149"/>
                    <a:pt x="417" y="5884"/>
                    <a:pt x="1103" y="6055"/>
                  </a:cubicBezTo>
                  <a:lnTo>
                    <a:pt x="5682" y="7157"/>
                  </a:lnTo>
                  <a:cubicBezTo>
                    <a:pt x="5775" y="7182"/>
                    <a:pt x="5870" y="7193"/>
                    <a:pt x="5965" y="7193"/>
                  </a:cubicBezTo>
                  <a:cubicBezTo>
                    <a:pt x="6344" y="7193"/>
                    <a:pt x="6720" y="7005"/>
                    <a:pt x="6955" y="6692"/>
                  </a:cubicBezTo>
                  <a:lnTo>
                    <a:pt x="9086" y="3729"/>
                  </a:lnTo>
                  <a:cubicBezTo>
                    <a:pt x="9575" y="3068"/>
                    <a:pt x="9257" y="2113"/>
                    <a:pt x="8474" y="1868"/>
                  </a:cubicBezTo>
                  <a:lnTo>
                    <a:pt x="2988" y="56"/>
                  </a:lnTo>
                  <a:cubicBezTo>
                    <a:pt x="2867" y="19"/>
                    <a:pt x="2744" y="1"/>
                    <a:pt x="2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29"/>
            <p:cNvSpPr/>
            <p:nvPr/>
          </p:nvSpPr>
          <p:spPr>
            <a:xfrm>
              <a:off x="249327" y="4748106"/>
              <a:ext cx="209382" cy="164024"/>
            </a:xfrm>
            <a:custGeom>
              <a:avLst/>
              <a:gdLst/>
              <a:ahLst/>
              <a:cxnLst/>
              <a:rect l="l" t="t" r="r" b="b"/>
              <a:pathLst>
                <a:path w="9551" h="7482" extrusionOk="0">
                  <a:moveTo>
                    <a:pt x="2645" y="307"/>
                  </a:moveTo>
                  <a:cubicBezTo>
                    <a:pt x="2743" y="307"/>
                    <a:pt x="2865" y="307"/>
                    <a:pt x="2963" y="356"/>
                  </a:cubicBezTo>
                  <a:lnTo>
                    <a:pt x="8449" y="2143"/>
                  </a:lnTo>
                  <a:cubicBezTo>
                    <a:pt x="8791" y="2266"/>
                    <a:pt x="9036" y="2511"/>
                    <a:pt x="9134" y="2829"/>
                  </a:cubicBezTo>
                  <a:cubicBezTo>
                    <a:pt x="9232" y="3172"/>
                    <a:pt x="9183" y="3515"/>
                    <a:pt x="8987" y="3808"/>
                  </a:cubicBezTo>
                  <a:lnTo>
                    <a:pt x="6857" y="6747"/>
                  </a:lnTo>
                  <a:cubicBezTo>
                    <a:pt x="6642" y="7040"/>
                    <a:pt x="6318" y="7193"/>
                    <a:pt x="5984" y="7193"/>
                  </a:cubicBezTo>
                  <a:cubicBezTo>
                    <a:pt x="5900" y="7193"/>
                    <a:pt x="5814" y="7183"/>
                    <a:pt x="5730" y="7163"/>
                  </a:cubicBezTo>
                  <a:lnTo>
                    <a:pt x="1176" y="6061"/>
                  </a:lnTo>
                  <a:cubicBezTo>
                    <a:pt x="882" y="5988"/>
                    <a:pt x="637" y="5792"/>
                    <a:pt x="490" y="5523"/>
                  </a:cubicBezTo>
                  <a:cubicBezTo>
                    <a:pt x="343" y="5278"/>
                    <a:pt x="294" y="4959"/>
                    <a:pt x="392" y="4666"/>
                  </a:cubicBezTo>
                  <a:lnTo>
                    <a:pt x="1616" y="1041"/>
                  </a:lnTo>
                  <a:cubicBezTo>
                    <a:pt x="1763" y="576"/>
                    <a:pt x="2204" y="307"/>
                    <a:pt x="2645" y="307"/>
                  </a:cubicBezTo>
                  <a:close/>
                  <a:moveTo>
                    <a:pt x="2658" y="0"/>
                  </a:moveTo>
                  <a:cubicBezTo>
                    <a:pt x="2083" y="0"/>
                    <a:pt x="1546" y="367"/>
                    <a:pt x="1347" y="943"/>
                  </a:cubicBezTo>
                  <a:lnTo>
                    <a:pt x="123" y="4592"/>
                  </a:lnTo>
                  <a:cubicBezTo>
                    <a:pt x="0" y="4935"/>
                    <a:pt x="25" y="5351"/>
                    <a:pt x="221" y="5670"/>
                  </a:cubicBezTo>
                  <a:cubicBezTo>
                    <a:pt x="416" y="6012"/>
                    <a:pt x="735" y="6257"/>
                    <a:pt x="1102" y="6355"/>
                  </a:cubicBezTo>
                  <a:lnTo>
                    <a:pt x="5657" y="7457"/>
                  </a:lnTo>
                  <a:cubicBezTo>
                    <a:pt x="5779" y="7482"/>
                    <a:pt x="5877" y="7482"/>
                    <a:pt x="6000" y="7482"/>
                  </a:cubicBezTo>
                  <a:cubicBezTo>
                    <a:pt x="6416" y="7482"/>
                    <a:pt x="6832" y="7286"/>
                    <a:pt x="7102" y="6918"/>
                  </a:cubicBezTo>
                  <a:lnTo>
                    <a:pt x="9232" y="3980"/>
                  </a:lnTo>
                  <a:cubicBezTo>
                    <a:pt x="9477" y="3613"/>
                    <a:pt x="9551" y="3172"/>
                    <a:pt x="9428" y="2755"/>
                  </a:cubicBezTo>
                  <a:cubicBezTo>
                    <a:pt x="9281" y="2339"/>
                    <a:pt x="8963" y="1996"/>
                    <a:pt x="8547" y="1874"/>
                  </a:cubicBezTo>
                  <a:lnTo>
                    <a:pt x="3061" y="62"/>
                  </a:lnTo>
                  <a:cubicBezTo>
                    <a:pt x="2927" y="20"/>
                    <a:pt x="2792" y="0"/>
                    <a:pt x="265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29"/>
            <p:cNvSpPr/>
            <p:nvPr/>
          </p:nvSpPr>
          <p:spPr>
            <a:xfrm>
              <a:off x="625650" y="4730042"/>
              <a:ext cx="201862" cy="174328"/>
            </a:xfrm>
            <a:custGeom>
              <a:avLst/>
              <a:gdLst/>
              <a:ahLst/>
              <a:cxnLst/>
              <a:rect l="l" t="t" r="r" b="b"/>
              <a:pathLst>
                <a:path w="9208" h="7952" extrusionOk="0">
                  <a:moveTo>
                    <a:pt x="2289" y="0"/>
                  </a:moveTo>
                  <a:cubicBezTo>
                    <a:pt x="1768" y="0"/>
                    <a:pt x="1271" y="343"/>
                    <a:pt x="1102" y="886"/>
                  </a:cubicBezTo>
                  <a:lnTo>
                    <a:pt x="172" y="4118"/>
                  </a:lnTo>
                  <a:cubicBezTo>
                    <a:pt x="0" y="4681"/>
                    <a:pt x="270" y="5294"/>
                    <a:pt x="808" y="5563"/>
                  </a:cubicBezTo>
                  <a:lnTo>
                    <a:pt x="5388" y="7816"/>
                  </a:lnTo>
                  <a:cubicBezTo>
                    <a:pt x="5571" y="7908"/>
                    <a:pt x="5764" y="7952"/>
                    <a:pt x="5953" y="7952"/>
                  </a:cubicBezTo>
                  <a:cubicBezTo>
                    <a:pt x="6368" y="7952"/>
                    <a:pt x="6760" y="7738"/>
                    <a:pt x="6979" y="7351"/>
                  </a:cubicBezTo>
                  <a:lnTo>
                    <a:pt x="8816" y="4265"/>
                  </a:lnTo>
                  <a:cubicBezTo>
                    <a:pt x="9208" y="3628"/>
                    <a:pt x="8938" y="2820"/>
                    <a:pt x="8277" y="2527"/>
                  </a:cubicBezTo>
                  <a:lnTo>
                    <a:pt x="2767" y="102"/>
                  </a:lnTo>
                  <a:cubicBezTo>
                    <a:pt x="2612" y="33"/>
                    <a:pt x="2449" y="0"/>
                    <a:pt x="22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29"/>
            <p:cNvSpPr/>
            <p:nvPr/>
          </p:nvSpPr>
          <p:spPr>
            <a:xfrm>
              <a:off x="622427" y="4726775"/>
              <a:ext cx="205085" cy="181058"/>
            </a:xfrm>
            <a:custGeom>
              <a:avLst/>
              <a:gdLst/>
              <a:ahLst/>
              <a:cxnLst/>
              <a:rect l="l" t="t" r="r" b="b"/>
              <a:pathLst>
                <a:path w="9355" h="8259" extrusionOk="0">
                  <a:moveTo>
                    <a:pt x="2425" y="300"/>
                  </a:moveTo>
                  <a:cubicBezTo>
                    <a:pt x="2572" y="300"/>
                    <a:pt x="2718" y="325"/>
                    <a:pt x="2865" y="398"/>
                  </a:cubicBezTo>
                  <a:lnTo>
                    <a:pt x="8351" y="2798"/>
                  </a:lnTo>
                  <a:cubicBezTo>
                    <a:pt x="8645" y="2920"/>
                    <a:pt x="8840" y="3165"/>
                    <a:pt x="8938" y="3459"/>
                  </a:cubicBezTo>
                  <a:cubicBezTo>
                    <a:pt x="9036" y="3753"/>
                    <a:pt x="9012" y="4071"/>
                    <a:pt x="8840" y="4341"/>
                  </a:cubicBezTo>
                  <a:lnTo>
                    <a:pt x="7004" y="7426"/>
                  </a:lnTo>
                  <a:cubicBezTo>
                    <a:pt x="6800" y="7767"/>
                    <a:pt x="6442" y="7953"/>
                    <a:pt x="6078" y="7953"/>
                  </a:cubicBezTo>
                  <a:cubicBezTo>
                    <a:pt x="5918" y="7953"/>
                    <a:pt x="5757" y="7917"/>
                    <a:pt x="5608" y="7842"/>
                  </a:cubicBezTo>
                  <a:lnTo>
                    <a:pt x="1029" y="5565"/>
                  </a:lnTo>
                  <a:cubicBezTo>
                    <a:pt x="564" y="5345"/>
                    <a:pt x="319" y="4806"/>
                    <a:pt x="466" y="4316"/>
                  </a:cubicBezTo>
                  <a:lnTo>
                    <a:pt x="1396" y="1084"/>
                  </a:lnTo>
                  <a:cubicBezTo>
                    <a:pt x="1494" y="765"/>
                    <a:pt x="1690" y="521"/>
                    <a:pt x="1984" y="398"/>
                  </a:cubicBezTo>
                  <a:cubicBezTo>
                    <a:pt x="2131" y="325"/>
                    <a:pt x="2278" y="300"/>
                    <a:pt x="2425" y="300"/>
                  </a:cubicBezTo>
                  <a:close/>
                  <a:moveTo>
                    <a:pt x="2415" y="0"/>
                  </a:moveTo>
                  <a:cubicBezTo>
                    <a:pt x="2223" y="0"/>
                    <a:pt x="2033" y="43"/>
                    <a:pt x="1861" y="129"/>
                  </a:cubicBezTo>
                  <a:cubicBezTo>
                    <a:pt x="1494" y="300"/>
                    <a:pt x="1225" y="619"/>
                    <a:pt x="1127" y="986"/>
                  </a:cubicBezTo>
                  <a:lnTo>
                    <a:pt x="172" y="4218"/>
                  </a:lnTo>
                  <a:cubicBezTo>
                    <a:pt x="0" y="4855"/>
                    <a:pt x="294" y="5541"/>
                    <a:pt x="882" y="5834"/>
                  </a:cubicBezTo>
                  <a:lnTo>
                    <a:pt x="5486" y="8112"/>
                  </a:lnTo>
                  <a:cubicBezTo>
                    <a:pt x="5657" y="8210"/>
                    <a:pt x="5877" y="8259"/>
                    <a:pt x="6073" y="8259"/>
                  </a:cubicBezTo>
                  <a:cubicBezTo>
                    <a:pt x="6539" y="8259"/>
                    <a:pt x="7004" y="8014"/>
                    <a:pt x="7249" y="7573"/>
                  </a:cubicBezTo>
                  <a:lnTo>
                    <a:pt x="9110" y="4488"/>
                  </a:lnTo>
                  <a:cubicBezTo>
                    <a:pt x="9306" y="4145"/>
                    <a:pt x="9355" y="3728"/>
                    <a:pt x="9232" y="3361"/>
                  </a:cubicBezTo>
                  <a:cubicBezTo>
                    <a:pt x="9110" y="2994"/>
                    <a:pt x="8840" y="2700"/>
                    <a:pt x="8473" y="2529"/>
                  </a:cubicBezTo>
                  <a:lnTo>
                    <a:pt x="2988" y="129"/>
                  </a:lnTo>
                  <a:cubicBezTo>
                    <a:pt x="2804" y="43"/>
                    <a:pt x="2608"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29"/>
            <p:cNvSpPr/>
            <p:nvPr/>
          </p:nvSpPr>
          <p:spPr>
            <a:xfrm>
              <a:off x="-232225" y="2122188"/>
              <a:ext cx="810102" cy="1176230"/>
            </a:xfrm>
            <a:custGeom>
              <a:avLst/>
              <a:gdLst/>
              <a:ahLst/>
              <a:cxnLst/>
              <a:rect l="l" t="t" r="r" b="b"/>
              <a:pathLst>
                <a:path w="36953" h="53654" extrusionOk="0">
                  <a:moveTo>
                    <a:pt x="20374" y="0"/>
                  </a:moveTo>
                  <a:lnTo>
                    <a:pt x="20374" y="0"/>
                  </a:lnTo>
                  <a:cubicBezTo>
                    <a:pt x="1" y="26888"/>
                    <a:pt x="26496" y="53653"/>
                    <a:pt x="26496" y="53653"/>
                  </a:cubicBezTo>
                  <a:cubicBezTo>
                    <a:pt x="26496" y="53653"/>
                    <a:pt x="31835" y="53506"/>
                    <a:pt x="36953" y="45107"/>
                  </a:cubicBezTo>
                  <a:cubicBezTo>
                    <a:pt x="18636" y="22872"/>
                    <a:pt x="28921" y="3086"/>
                    <a:pt x="28921" y="3086"/>
                  </a:cubicBezTo>
                  <a:lnTo>
                    <a:pt x="2037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29"/>
            <p:cNvSpPr/>
            <p:nvPr/>
          </p:nvSpPr>
          <p:spPr>
            <a:xfrm>
              <a:off x="-19642" y="2120040"/>
              <a:ext cx="601290" cy="1181601"/>
            </a:xfrm>
            <a:custGeom>
              <a:avLst/>
              <a:gdLst/>
              <a:ahLst/>
              <a:cxnLst/>
              <a:rect l="l" t="t" r="r" b="b"/>
              <a:pathLst>
                <a:path w="27428" h="53899" extrusionOk="0">
                  <a:moveTo>
                    <a:pt x="10555" y="0"/>
                  </a:moveTo>
                  <a:cubicBezTo>
                    <a:pt x="1" y="13958"/>
                    <a:pt x="2229" y="27867"/>
                    <a:pt x="5951" y="37075"/>
                  </a:cubicBezTo>
                  <a:cubicBezTo>
                    <a:pt x="9992" y="47041"/>
                    <a:pt x="16628" y="53800"/>
                    <a:pt x="16702" y="53849"/>
                  </a:cubicBezTo>
                  <a:lnTo>
                    <a:pt x="16726" y="53898"/>
                  </a:lnTo>
                  <a:lnTo>
                    <a:pt x="16799" y="53898"/>
                  </a:lnTo>
                  <a:cubicBezTo>
                    <a:pt x="17020" y="53898"/>
                    <a:pt x="22285" y="53653"/>
                    <a:pt x="27378" y="45278"/>
                  </a:cubicBezTo>
                  <a:lnTo>
                    <a:pt x="27427" y="45205"/>
                  </a:lnTo>
                  <a:lnTo>
                    <a:pt x="27354" y="45107"/>
                  </a:lnTo>
                  <a:cubicBezTo>
                    <a:pt x="17950" y="33671"/>
                    <a:pt x="16261" y="22896"/>
                    <a:pt x="16530" y="15868"/>
                  </a:cubicBezTo>
                  <a:cubicBezTo>
                    <a:pt x="16799" y="8277"/>
                    <a:pt x="19322" y="3306"/>
                    <a:pt x="19346" y="3257"/>
                  </a:cubicBezTo>
                  <a:lnTo>
                    <a:pt x="19077" y="3110"/>
                  </a:lnTo>
                  <a:cubicBezTo>
                    <a:pt x="19052" y="3159"/>
                    <a:pt x="16506" y="8179"/>
                    <a:pt x="16212" y="15844"/>
                  </a:cubicBezTo>
                  <a:cubicBezTo>
                    <a:pt x="15967" y="22896"/>
                    <a:pt x="17632" y="33720"/>
                    <a:pt x="27060" y="45229"/>
                  </a:cubicBezTo>
                  <a:cubicBezTo>
                    <a:pt x="22383" y="52870"/>
                    <a:pt x="17461" y="53555"/>
                    <a:pt x="16848" y="53604"/>
                  </a:cubicBezTo>
                  <a:cubicBezTo>
                    <a:pt x="16261" y="52968"/>
                    <a:pt x="10090" y="46429"/>
                    <a:pt x="6245" y="36952"/>
                  </a:cubicBezTo>
                  <a:cubicBezTo>
                    <a:pt x="2523" y="27818"/>
                    <a:pt x="319" y="14032"/>
                    <a:pt x="10800" y="172"/>
                  </a:cubicBezTo>
                  <a:lnTo>
                    <a:pt x="105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29"/>
            <p:cNvSpPr/>
            <p:nvPr/>
          </p:nvSpPr>
          <p:spPr>
            <a:xfrm>
              <a:off x="47463" y="2514601"/>
              <a:ext cx="305490" cy="195636"/>
            </a:xfrm>
            <a:custGeom>
              <a:avLst/>
              <a:gdLst/>
              <a:ahLst/>
              <a:cxnLst/>
              <a:rect l="l" t="t" r="r" b="b"/>
              <a:pathLst>
                <a:path w="13935" h="8924" extrusionOk="0">
                  <a:moveTo>
                    <a:pt x="13151" y="1"/>
                  </a:moveTo>
                  <a:cubicBezTo>
                    <a:pt x="10657" y="1065"/>
                    <a:pt x="7854" y="1851"/>
                    <a:pt x="5050" y="1851"/>
                  </a:cubicBezTo>
                  <a:cubicBezTo>
                    <a:pt x="3531" y="1851"/>
                    <a:pt x="2011" y="1620"/>
                    <a:pt x="539" y="1078"/>
                  </a:cubicBezTo>
                  <a:cubicBezTo>
                    <a:pt x="442" y="1029"/>
                    <a:pt x="344" y="980"/>
                    <a:pt x="221" y="956"/>
                  </a:cubicBezTo>
                  <a:lnTo>
                    <a:pt x="221" y="956"/>
                  </a:lnTo>
                  <a:cubicBezTo>
                    <a:pt x="1" y="3527"/>
                    <a:pt x="99" y="6025"/>
                    <a:pt x="393" y="8376"/>
                  </a:cubicBezTo>
                  <a:cubicBezTo>
                    <a:pt x="2043" y="8756"/>
                    <a:pt x="3615" y="8923"/>
                    <a:pt x="5105" y="8923"/>
                  </a:cubicBezTo>
                  <a:cubicBezTo>
                    <a:pt x="8501" y="8923"/>
                    <a:pt x="11466" y="8056"/>
                    <a:pt x="13934" y="6882"/>
                  </a:cubicBezTo>
                  <a:cubicBezTo>
                    <a:pt x="13420" y="4384"/>
                    <a:pt x="13200" y="2082"/>
                    <a:pt x="131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29"/>
            <p:cNvSpPr/>
            <p:nvPr/>
          </p:nvSpPr>
          <p:spPr>
            <a:xfrm>
              <a:off x="57131" y="2307937"/>
              <a:ext cx="300645" cy="200766"/>
            </a:xfrm>
            <a:custGeom>
              <a:avLst/>
              <a:gdLst/>
              <a:ahLst/>
              <a:cxnLst/>
              <a:rect l="l" t="t" r="r" b="b"/>
              <a:pathLst>
                <a:path w="13714" h="9158" extrusionOk="0">
                  <a:moveTo>
                    <a:pt x="13714" y="0"/>
                  </a:moveTo>
                  <a:lnTo>
                    <a:pt x="13714" y="0"/>
                  </a:lnTo>
                  <a:cubicBezTo>
                    <a:pt x="11095" y="1176"/>
                    <a:pt x="8101" y="2079"/>
                    <a:pt x="5099" y="2079"/>
                  </a:cubicBezTo>
                  <a:cubicBezTo>
                    <a:pt x="3974" y="2079"/>
                    <a:pt x="2847" y="1952"/>
                    <a:pt x="1739" y="1665"/>
                  </a:cubicBezTo>
                  <a:cubicBezTo>
                    <a:pt x="882" y="3992"/>
                    <a:pt x="319" y="6293"/>
                    <a:pt x="1" y="8522"/>
                  </a:cubicBezTo>
                  <a:cubicBezTo>
                    <a:pt x="1798" y="8965"/>
                    <a:pt x="3506" y="9158"/>
                    <a:pt x="5117" y="9158"/>
                  </a:cubicBezTo>
                  <a:cubicBezTo>
                    <a:pt x="7962" y="9158"/>
                    <a:pt x="10505" y="8556"/>
                    <a:pt x="12710" y="7665"/>
                  </a:cubicBezTo>
                  <a:cubicBezTo>
                    <a:pt x="12710" y="7542"/>
                    <a:pt x="12710" y="7395"/>
                    <a:pt x="12710" y="7273"/>
                  </a:cubicBezTo>
                  <a:cubicBezTo>
                    <a:pt x="12832" y="4457"/>
                    <a:pt x="13249" y="1984"/>
                    <a:pt x="137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29"/>
            <p:cNvSpPr/>
            <p:nvPr/>
          </p:nvSpPr>
          <p:spPr>
            <a:xfrm>
              <a:off x="1040623" y="2061025"/>
              <a:ext cx="209930" cy="177682"/>
            </a:xfrm>
            <a:custGeom>
              <a:avLst/>
              <a:gdLst/>
              <a:ahLst/>
              <a:cxnLst/>
              <a:rect l="l" t="t" r="r" b="b"/>
              <a:pathLst>
                <a:path w="9576" h="8105" extrusionOk="0">
                  <a:moveTo>
                    <a:pt x="8573" y="1"/>
                  </a:moveTo>
                  <a:cubicBezTo>
                    <a:pt x="6871" y="1"/>
                    <a:pt x="2997" y="713"/>
                    <a:pt x="1959" y="1713"/>
                  </a:cubicBezTo>
                  <a:cubicBezTo>
                    <a:pt x="637" y="2962"/>
                    <a:pt x="0" y="6537"/>
                    <a:pt x="0" y="6537"/>
                  </a:cubicBezTo>
                  <a:lnTo>
                    <a:pt x="3086" y="8104"/>
                  </a:lnTo>
                  <a:cubicBezTo>
                    <a:pt x="4482" y="7418"/>
                    <a:pt x="4163" y="3035"/>
                    <a:pt x="5412" y="2472"/>
                  </a:cubicBezTo>
                  <a:cubicBezTo>
                    <a:pt x="6686" y="1884"/>
                    <a:pt x="9575" y="733"/>
                    <a:pt x="9379" y="170"/>
                  </a:cubicBezTo>
                  <a:cubicBezTo>
                    <a:pt x="9342" y="54"/>
                    <a:pt x="9039" y="1"/>
                    <a:pt x="8573" y="1"/>
                  </a:cubicBezTo>
                  <a:close/>
                </a:path>
              </a:pathLst>
            </a:custGeom>
            <a:solidFill>
              <a:srgbClr val="FBD7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29"/>
            <p:cNvSpPr/>
            <p:nvPr/>
          </p:nvSpPr>
          <p:spPr>
            <a:xfrm>
              <a:off x="1036874" y="2058021"/>
              <a:ext cx="216353" cy="184434"/>
            </a:xfrm>
            <a:custGeom>
              <a:avLst/>
              <a:gdLst/>
              <a:ahLst/>
              <a:cxnLst/>
              <a:rect l="l" t="t" r="r" b="b"/>
              <a:pathLst>
                <a:path w="9869" h="8413" extrusionOk="0">
                  <a:moveTo>
                    <a:pt x="8869" y="280"/>
                  </a:moveTo>
                  <a:cubicBezTo>
                    <a:pt x="9156" y="280"/>
                    <a:pt x="9348" y="305"/>
                    <a:pt x="9403" y="356"/>
                  </a:cubicBezTo>
                  <a:cubicBezTo>
                    <a:pt x="9526" y="723"/>
                    <a:pt x="7004" y="1825"/>
                    <a:pt x="6171" y="2193"/>
                  </a:cubicBezTo>
                  <a:cubicBezTo>
                    <a:pt x="5926" y="2291"/>
                    <a:pt x="5706" y="2388"/>
                    <a:pt x="5534" y="2462"/>
                  </a:cubicBezTo>
                  <a:cubicBezTo>
                    <a:pt x="4849" y="2780"/>
                    <a:pt x="4604" y="4005"/>
                    <a:pt x="4334" y="5278"/>
                  </a:cubicBezTo>
                  <a:cubicBezTo>
                    <a:pt x="4090" y="6478"/>
                    <a:pt x="3845" y="7702"/>
                    <a:pt x="3257" y="8070"/>
                  </a:cubicBezTo>
                  <a:lnTo>
                    <a:pt x="343" y="6576"/>
                  </a:lnTo>
                  <a:cubicBezTo>
                    <a:pt x="465" y="5988"/>
                    <a:pt x="1078" y="3050"/>
                    <a:pt x="2228" y="1948"/>
                  </a:cubicBezTo>
                  <a:cubicBezTo>
                    <a:pt x="3296" y="942"/>
                    <a:pt x="7376" y="280"/>
                    <a:pt x="8869" y="280"/>
                  </a:cubicBezTo>
                  <a:close/>
                  <a:moveTo>
                    <a:pt x="8698" y="0"/>
                  </a:moveTo>
                  <a:cubicBezTo>
                    <a:pt x="6908" y="0"/>
                    <a:pt x="3103" y="720"/>
                    <a:pt x="2033" y="1727"/>
                  </a:cubicBezTo>
                  <a:cubicBezTo>
                    <a:pt x="686" y="3025"/>
                    <a:pt x="49" y="6478"/>
                    <a:pt x="25" y="6649"/>
                  </a:cubicBezTo>
                  <a:lnTo>
                    <a:pt x="0" y="6747"/>
                  </a:lnTo>
                  <a:lnTo>
                    <a:pt x="3257" y="8413"/>
                  </a:lnTo>
                  <a:lnTo>
                    <a:pt x="3330" y="8388"/>
                  </a:lnTo>
                  <a:cubicBezTo>
                    <a:pt x="4090" y="7996"/>
                    <a:pt x="4359" y="6649"/>
                    <a:pt x="4628" y="5327"/>
                  </a:cubicBezTo>
                  <a:cubicBezTo>
                    <a:pt x="4873" y="4176"/>
                    <a:pt x="5094" y="2976"/>
                    <a:pt x="5657" y="2731"/>
                  </a:cubicBezTo>
                  <a:cubicBezTo>
                    <a:pt x="5828" y="2658"/>
                    <a:pt x="6049" y="2560"/>
                    <a:pt x="6269" y="2462"/>
                  </a:cubicBezTo>
                  <a:cubicBezTo>
                    <a:pt x="8718" y="1384"/>
                    <a:pt x="9869" y="797"/>
                    <a:pt x="9697" y="283"/>
                  </a:cubicBezTo>
                  <a:cubicBezTo>
                    <a:pt x="9648" y="111"/>
                    <a:pt x="9452" y="62"/>
                    <a:pt x="9403" y="62"/>
                  </a:cubicBezTo>
                  <a:cubicBezTo>
                    <a:pt x="9239" y="20"/>
                    <a:pt x="8997" y="0"/>
                    <a:pt x="869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29"/>
            <p:cNvSpPr/>
            <p:nvPr/>
          </p:nvSpPr>
          <p:spPr>
            <a:xfrm>
              <a:off x="423787" y="1809749"/>
              <a:ext cx="76268" cy="37597"/>
            </a:xfrm>
            <a:custGeom>
              <a:avLst/>
              <a:gdLst/>
              <a:ahLst/>
              <a:cxnLst/>
              <a:rect l="l" t="t" r="r" b="b"/>
              <a:pathLst>
                <a:path w="3479" h="1715" extrusionOk="0">
                  <a:moveTo>
                    <a:pt x="2217" y="0"/>
                  </a:moveTo>
                  <a:cubicBezTo>
                    <a:pt x="1862" y="0"/>
                    <a:pt x="1531" y="74"/>
                    <a:pt x="1225" y="221"/>
                  </a:cubicBezTo>
                  <a:cubicBezTo>
                    <a:pt x="368" y="612"/>
                    <a:pt x="50" y="1470"/>
                    <a:pt x="50" y="1519"/>
                  </a:cubicBezTo>
                  <a:cubicBezTo>
                    <a:pt x="1" y="1592"/>
                    <a:pt x="50" y="1665"/>
                    <a:pt x="123" y="1690"/>
                  </a:cubicBezTo>
                  <a:cubicBezTo>
                    <a:pt x="148" y="1714"/>
                    <a:pt x="172" y="1714"/>
                    <a:pt x="172" y="1714"/>
                  </a:cubicBezTo>
                  <a:cubicBezTo>
                    <a:pt x="246" y="1714"/>
                    <a:pt x="295" y="1665"/>
                    <a:pt x="319" y="1616"/>
                  </a:cubicBezTo>
                  <a:cubicBezTo>
                    <a:pt x="319" y="1592"/>
                    <a:pt x="589" y="833"/>
                    <a:pt x="1348" y="466"/>
                  </a:cubicBezTo>
                  <a:cubicBezTo>
                    <a:pt x="1611" y="346"/>
                    <a:pt x="1897" y="285"/>
                    <a:pt x="2206" y="285"/>
                  </a:cubicBezTo>
                  <a:cubicBezTo>
                    <a:pt x="2531" y="285"/>
                    <a:pt x="2882" y="352"/>
                    <a:pt x="3258" y="490"/>
                  </a:cubicBezTo>
                  <a:cubicBezTo>
                    <a:pt x="3276" y="496"/>
                    <a:pt x="3296" y="499"/>
                    <a:pt x="3316" y="499"/>
                  </a:cubicBezTo>
                  <a:cubicBezTo>
                    <a:pt x="3376" y="499"/>
                    <a:pt x="3435" y="472"/>
                    <a:pt x="3454" y="417"/>
                  </a:cubicBezTo>
                  <a:cubicBezTo>
                    <a:pt x="3478" y="319"/>
                    <a:pt x="3454" y="245"/>
                    <a:pt x="3356" y="221"/>
                  </a:cubicBezTo>
                  <a:cubicBezTo>
                    <a:pt x="2952" y="74"/>
                    <a:pt x="2572" y="0"/>
                    <a:pt x="221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29"/>
            <p:cNvSpPr/>
            <p:nvPr/>
          </p:nvSpPr>
          <p:spPr>
            <a:xfrm>
              <a:off x="446871" y="1814506"/>
              <a:ext cx="28477" cy="25386"/>
            </a:xfrm>
            <a:custGeom>
              <a:avLst/>
              <a:gdLst/>
              <a:ahLst/>
              <a:cxnLst/>
              <a:rect l="l" t="t" r="r" b="b"/>
              <a:pathLst>
                <a:path w="1299" h="1158" extrusionOk="0">
                  <a:moveTo>
                    <a:pt x="639" y="0"/>
                  </a:moveTo>
                  <a:cubicBezTo>
                    <a:pt x="581" y="0"/>
                    <a:pt x="522" y="9"/>
                    <a:pt x="466" y="28"/>
                  </a:cubicBezTo>
                  <a:cubicBezTo>
                    <a:pt x="172" y="126"/>
                    <a:pt x="1" y="469"/>
                    <a:pt x="99" y="763"/>
                  </a:cubicBezTo>
                  <a:cubicBezTo>
                    <a:pt x="178" y="1000"/>
                    <a:pt x="401" y="1158"/>
                    <a:pt x="652" y="1158"/>
                  </a:cubicBezTo>
                  <a:cubicBezTo>
                    <a:pt x="711" y="1158"/>
                    <a:pt x="772" y="1149"/>
                    <a:pt x="833" y="1130"/>
                  </a:cubicBezTo>
                  <a:cubicBezTo>
                    <a:pt x="1127" y="1032"/>
                    <a:pt x="1299" y="714"/>
                    <a:pt x="1201" y="395"/>
                  </a:cubicBezTo>
                  <a:cubicBezTo>
                    <a:pt x="1122" y="158"/>
                    <a:pt x="882" y="0"/>
                    <a:pt x="6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29"/>
            <p:cNvSpPr/>
            <p:nvPr/>
          </p:nvSpPr>
          <p:spPr>
            <a:xfrm>
              <a:off x="444723" y="1811328"/>
              <a:ext cx="32774" cy="31722"/>
            </a:xfrm>
            <a:custGeom>
              <a:avLst/>
              <a:gdLst/>
              <a:ahLst/>
              <a:cxnLst/>
              <a:rect l="l" t="t" r="r" b="b"/>
              <a:pathLst>
                <a:path w="1495" h="1447" extrusionOk="0">
                  <a:moveTo>
                    <a:pt x="735" y="296"/>
                  </a:moveTo>
                  <a:cubicBezTo>
                    <a:pt x="809" y="296"/>
                    <a:pt x="882" y="320"/>
                    <a:pt x="931" y="345"/>
                  </a:cubicBezTo>
                  <a:cubicBezTo>
                    <a:pt x="1029" y="394"/>
                    <a:pt x="1103" y="492"/>
                    <a:pt x="1152" y="589"/>
                  </a:cubicBezTo>
                  <a:cubicBezTo>
                    <a:pt x="1176" y="712"/>
                    <a:pt x="1176" y="810"/>
                    <a:pt x="1127" y="932"/>
                  </a:cubicBezTo>
                  <a:cubicBezTo>
                    <a:pt x="1078" y="1030"/>
                    <a:pt x="980" y="1104"/>
                    <a:pt x="882" y="1128"/>
                  </a:cubicBezTo>
                  <a:cubicBezTo>
                    <a:pt x="836" y="1147"/>
                    <a:pt x="789" y="1155"/>
                    <a:pt x="743" y="1155"/>
                  </a:cubicBezTo>
                  <a:cubicBezTo>
                    <a:pt x="670" y="1155"/>
                    <a:pt x="600" y="1134"/>
                    <a:pt x="540" y="1104"/>
                  </a:cubicBezTo>
                  <a:cubicBezTo>
                    <a:pt x="442" y="1055"/>
                    <a:pt x="368" y="957"/>
                    <a:pt x="344" y="859"/>
                  </a:cubicBezTo>
                  <a:cubicBezTo>
                    <a:pt x="270" y="638"/>
                    <a:pt x="393" y="394"/>
                    <a:pt x="613" y="320"/>
                  </a:cubicBezTo>
                  <a:cubicBezTo>
                    <a:pt x="662" y="296"/>
                    <a:pt x="686" y="296"/>
                    <a:pt x="735" y="296"/>
                  </a:cubicBezTo>
                  <a:close/>
                  <a:moveTo>
                    <a:pt x="722" y="1"/>
                  </a:moveTo>
                  <a:cubicBezTo>
                    <a:pt x="654" y="1"/>
                    <a:pt x="584" y="9"/>
                    <a:pt x="515" y="26"/>
                  </a:cubicBezTo>
                  <a:cubicBezTo>
                    <a:pt x="319" y="100"/>
                    <a:pt x="172" y="222"/>
                    <a:pt x="99" y="394"/>
                  </a:cubicBezTo>
                  <a:cubicBezTo>
                    <a:pt x="1" y="565"/>
                    <a:pt x="1" y="761"/>
                    <a:pt x="50" y="957"/>
                  </a:cubicBezTo>
                  <a:cubicBezTo>
                    <a:pt x="123" y="1128"/>
                    <a:pt x="246" y="1275"/>
                    <a:pt x="417" y="1373"/>
                  </a:cubicBezTo>
                  <a:cubicBezTo>
                    <a:pt x="515" y="1422"/>
                    <a:pt x="638" y="1447"/>
                    <a:pt x="735" y="1447"/>
                  </a:cubicBezTo>
                  <a:cubicBezTo>
                    <a:pt x="809" y="1447"/>
                    <a:pt x="882" y="1447"/>
                    <a:pt x="956" y="1422"/>
                  </a:cubicBezTo>
                  <a:cubicBezTo>
                    <a:pt x="1152" y="1349"/>
                    <a:pt x="1299" y="1226"/>
                    <a:pt x="1397" y="1055"/>
                  </a:cubicBezTo>
                  <a:cubicBezTo>
                    <a:pt x="1470" y="883"/>
                    <a:pt x="1495" y="687"/>
                    <a:pt x="1421" y="492"/>
                  </a:cubicBezTo>
                  <a:cubicBezTo>
                    <a:pt x="1372" y="320"/>
                    <a:pt x="1250" y="173"/>
                    <a:pt x="1078" y="75"/>
                  </a:cubicBezTo>
                  <a:cubicBezTo>
                    <a:pt x="968" y="28"/>
                    <a:pt x="847" y="1"/>
                    <a:pt x="72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29"/>
            <p:cNvSpPr/>
            <p:nvPr/>
          </p:nvSpPr>
          <p:spPr>
            <a:xfrm>
              <a:off x="553174" y="1767329"/>
              <a:ext cx="76246" cy="37597"/>
            </a:xfrm>
            <a:custGeom>
              <a:avLst/>
              <a:gdLst/>
              <a:ahLst/>
              <a:cxnLst/>
              <a:rect l="l" t="t" r="r" b="b"/>
              <a:pathLst>
                <a:path w="3478" h="1715" extrusionOk="0">
                  <a:moveTo>
                    <a:pt x="2207" y="1"/>
                  </a:moveTo>
                  <a:cubicBezTo>
                    <a:pt x="1849" y="1"/>
                    <a:pt x="1519" y="74"/>
                    <a:pt x="1225" y="221"/>
                  </a:cubicBezTo>
                  <a:cubicBezTo>
                    <a:pt x="343" y="637"/>
                    <a:pt x="49" y="1495"/>
                    <a:pt x="25" y="1519"/>
                  </a:cubicBezTo>
                  <a:cubicBezTo>
                    <a:pt x="0" y="1592"/>
                    <a:pt x="49" y="1690"/>
                    <a:pt x="123" y="1715"/>
                  </a:cubicBezTo>
                  <a:lnTo>
                    <a:pt x="172" y="1715"/>
                  </a:lnTo>
                  <a:cubicBezTo>
                    <a:pt x="245" y="1715"/>
                    <a:pt x="294" y="1690"/>
                    <a:pt x="319" y="1617"/>
                  </a:cubicBezTo>
                  <a:cubicBezTo>
                    <a:pt x="319" y="1617"/>
                    <a:pt x="588" y="833"/>
                    <a:pt x="1347" y="491"/>
                  </a:cubicBezTo>
                  <a:cubicBezTo>
                    <a:pt x="1604" y="362"/>
                    <a:pt x="1884" y="300"/>
                    <a:pt x="2186" y="300"/>
                  </a:cubicBezTo>
                  <a:cubicBezTo>
                    <a:pt x="2516" y="300"/>
                    <a:pt x="2873" y="374"/>
                    <a:pt x="3257" y="515"/>
                  </a:cubicBezTo>
                  <a:cubicBezTo>
                    <a:pt x="3270" y="519"/>
                    <a:pt x="3284" y="521"/>
                    <a:pt x="3298" y="521"/>
                  </a:cubicBezTo>
                  <a:cubicBezTo>
                    <a:pt x="3363" y="521"/>
                    <a:pt x="3433" y="477"/>
                    <a:pt x="3453" y="417"/>
                  </a:cubicBezTo>
                  <a:cubicBezTo>
                    <a:pt x="3478" y="344"/>
                    <a:pt x="3429" y="246"/>
                    <a:pt x="3355" y="221"/>
                  </a:cubicBezTo>
                  <a:cubicBezTo>
                    <a:pt x="2951" y="74"/>
                    <a:pt x="2566" y="1"/>
                    <a:pt x="22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29"/>
            <p:cNvSpPr/>
            <p:nvPr/>
          </p:nvSpPr>
          <p:spPr>
            <a:xfrm>
              <a:off x="576258" y="1772591"/>
              <a:ext cx="27929" cy="24948"/>
            </a:xfrm>
            <a:custGeom>
              <a:avLst/>
              <a:gdLst/>
              <a:ahLst/>
              <a:cxnLst/>
              <a:rect l="l" t="t" r="r" b="b"/>
              <a:pathLst>
                <a:path w="1274" h="1138" extrusionOk="0">
                  <a:moveTo>
                    <a:pt x="649" y="0"/>
                  </a:moveTo>
                  <a:cubicBezTo>
                    <a:pt x="588" y="0"/>
                    <a:pt x="526" y="10"/>
                    <a:pt x="466" y="30"/>
                  </a:cubicBezTo>
                  <a:cubicBezTo>
                    <a:pt x="147" y="128"/>
                    <a:pt x="0" y="446"/>
                    <a:pt x="98" y="740"/>
                  </a:cubicBezTo>
                  <a:cubicBezTo>
                    <a:pt x="176" y="993"/>
                    <a:pt x="393" y="1138"/>
                    <a:pt x="626" y="1138"/>
                  </a:cubicBezTo>
                  <a:cubicBezTo>
                    <a:pt x="686" y="1138"/>
                    <a:pt x="748" y="1128"/>
                    <a:pt x="808" y="1108"/>
                  </a:cubicBezTo>
                  <a:cubicBezTo>
                    <a:pt x="1127" y="1010"/>
                    <a:pt x="1274" y="691"/>
                    <a:pt x="1176" y="397"/>
                  </a:cubicBezTo>
                  <a:cubicBezTo>
                    <a:pt x="1098" y="145"/>
                    <a:pt x="882" y="0"/>
                    <a:pt x="6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29"/>
            <p:cNvSpPr/>
            <p:nvPr/>
          </p:nvSpPr>
          <p:spPr>
            <a:xfrm>
              <a:off x="573562" y="1769083"/>
              <a:ext cx="34396" cy="32095"/>
            </a:xfrm>
            <a:custGeom>
              <a:avLst/>
              <a:gdLst/>
              <a:ahLst/>
              <a:cxnLst/>
              <a:rect l="l" t="t" r="r" b="b"/>
              <a:pathLst>
                <a:path w="1569" h="1464" extrusionOk="0">
                  <a:moveTo>
                    <a:pt x="760" y="288"/>
                  </a:moveTo>
                  <a:cubicBezTo>
                    <a:pt x="834" y="288"/>
                    <a:pt x="882" y="313"/>
                    <a:pt x="956" y="337"/>
                  </a:cubicBezTo>
                  <a:cubicBezTo>
                    <a:pt x="1054" y="411"/>
                    <a:pt x="1127" y="484"/>
                    <a:pt x="1176" y="606"/>
                  </a:cubicBezTo>
                  <a:cubicBezTo>
                    <a:pt x="1250" y="827"/>
                    <a:pt x="1127" y="1072"/>
                    <a:pt x="882" y="1145"/>
                  </a:cubicBezTo>
                  <a:cubicBezTo>
                    <a:pt x="840" y="1159"/>
                    <a:pt x="796" y="1166"/>
                    <a:pt x="752" y="1166"/>
                  </a:cubicBezTo>
                  <a:cubicBezTo>
                    <a:pt x="573" y="1166"/>
                    <a:pt x="403" y="1049"/>
                    <a:pt x="344" y="851"/>
                  </a:cubicBezTo>
                  <a:cubicBezTo>
                    <a:pt x="319" y="753"/>
                    <a:pt x="319" y="631"/>
                    <a:pt x="368" y="533"/>
                  </a:cubicBezTo>
                  <a:cubicBezTo>
                    <a:pt x="417" y="435"/>
                    <a:pt x="515" y="362"/>
                    <a:pt x="638" y="313"/>
                  </a:cubicBezTo>
                  <a:cubicBezTo>
                    <a:pt x="662" y="313"/>
                    <a:pt x="711" y="288"/>
                    <a:pt x="760" y="288"/>
                  </a:cubicBezTo>
                  <a:close/>
                  <a:moveTo>
                    <a:pt x="751" y="0"/>
                  </a:moveTo>
                  <a:cubicBezTo>
                    <a:pt x="679" y="0"/>
                    <a:pt x="607" y="14"/>
                    <a:pt x="540" y="43"/>
                  </a:cubicBezTo>
                  <a:cubicBezTo>
                    <a:pt x="344" y="92"/>
                    <a:pt x="197" y="239"/>
                    <a:pt x="123" y="411"/>
                  </a:cubicBezTo>
                  <a:cubicBezTo>
                    <a:pt x="25" y="582"/>
                    <a:pt x="1" y="778"/>
                    <a:pt x="74" y="949"/>
                  </a:cubicBezTo>
                  <a:cubicBezTo>
                    <a:pt x="172" y="1268"/>
                    <a:pt x="466" y="1463"/>
                    <a:pt x="760" y="1463"/>
                  </a:cubicBezTo>
                  <a:cubicBezTo>
                    <a:pt x="834" y="1463"/>
                    <a:pt x="907" y="1439"/>
                    <a:pt x="980" y="1415"/>
                  </a:cubicBezTo>
                  <a:cubicBezTo>
                    <a:pt x="1372" y="1292"/>
                    <a:pt x="1568" y="876"/>
                    <a:pt x="1446" y="508"/>
                  </a:cubicBezTo>
                  <a:cubicBezTo>
                    <a:pt x="1397" y="313"/>
                    <a:pt x="1250" y="166"/>
                    <a:pt x="1078" y="92"/>
                  </a:cubicBezTo>
                  <a:cubicBezTo>
                    <a:pt x="975" y="33"/>
                    <a:pt x="862" y="0"/>
                    <a:pt x="75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29"/>
            <p:cNvSpPr/>
            <p:nvPr/>
          </p:nvSpPr>
          <p:spPr>
            <a:xfrm>
              <a:off x="528467" y="1787739"/>
              <a:ext cx="42442" cy="79995"/>
            </a:xfrm>
            <a:custGeom>
              <a:avLst/>
              <a:gdLst/>
              <a:ahLst/>
              <a:cxnLst/>
              <a:rect l="l" t="t" r="r" b="b"/>
              <a:pathLst>
                <a:path w="1936" h="3649" extrusionOk="0">
                  <a:moveTo>
                    <a:pt x="148" y="0"/>
                  </a:moveTo>
                  <a:cubicBezTo>
                    <a:pt x="74" y="0"/>
                    <a:pt x="1" y="74"/>
                    <a:pt x="25" y="172"/>
                  </a:cubicBezTo>
                  <a:cubicBezTo>
                    <a:pt x="25" y="196"/>
                    <a:pt x="123" y="1249"/>
                    <a:pt x="1127" y="2008"/>
                  </a:cubicBezTo>
                  <a:cubicBezTo>
                    <a:pt x="1397" y="2204"/>
                    <a:pt x="1544" y="2425"/>
                    <a:pt x="1568" y="2669"/>
                  </a:cubicBezTo>
                  <a:cubicBezTo>
                    <a:pt x="1642" y="3086"/>
                    <a:pt x="1372" y="3404"/>
                    <a:pt x="1372" y="3429"/>
                  </a:cubicBezTo>
                  <a:cubicBezTo>
                    <a:pt x="1323" y="3478"/>
                    <a:pt x="1323" y="3576"/>
                    <a:pt x="1397" y="3624"/>
                  </a:cubicBezTo>
                  <a:cubicBezTo>
                    <a:pt x="1421" y="3649"/>
                    <a:pt x="1446" y="3649"/>
                    <a:pt x="1495" y="3649"/>
                  </a:cubicBezTo>
                  <a:cubicBezTo>
                    <a:pt x="1544" y="3649"/>
                    <a:pt x="1568" y="3649"/>
                    <a:pt x="1593" y="3600"/>
                  </a:cubicBezTo>
                  <a:cubicBezTo>
                    <a:pt x="1617" y="3576"/>
                    <a:pt x="1935" y="3159"/>
                    <a:pt x="1887" y="2645"/>
                  </a:cubicBezTo>
                  <a:cubicBezTo>
                    <a:pt x="1838" y="2302"/>
                    <a:pt x="1642" y="2008"/>
                    <a:pt x="1323" y="1763"/>
                  </a:cubicBezTo>
                  <a:cubicBezTo>
                    <a:pt x="417" y="1102"/>
                    <a:pt x="319" y="147"/>
                    <a:pt x="319" y="123"/>
                  </a:cubicBezTo>
                  <a:cubicBezTo>
                    <a:pt x="295" y="49"/>
                    <a:pt x="221" y="0"/>
                    <a:pt x="14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29"/>
            <p:cNvSpPr/>
            <p:nvPr/>
          </p:nvSpPr>
          <p:spPr>
            <a:xfrm>
              <a:off x="519895" y="1895598"/>
              <a:ext cx="73550" cy="28521"/>
            </a:xfrm>
            <a:custGeom>
              <a:avLst/>
              <a:gdLst/>
              <a:ahLst/>
              <a:cxnLst/>
              <a:rect l="l" t="t" r="r" b="b"/>
              <a:pathLst>
                <a:path w="3355" h="1301" extrusionOk="0">
                  <a:moveTo>
                    <a:pt x="3099" y="1"/>
                  </a:moveTo>
                  <a:cubicBezTo>
                    <a:pt x="1572" y="1"/>
                    <a:pt x="146" y="983"/>
                    <a:pt x="98" y="1031"/>
                  </a:cubicBezTo>
                  <a:cubicBezTo>
                    <a:pt x="25" y="1080"/>
                    <a:pt x="0" y="1153"/>
                    <a:pt x="49" y="1227"/>
                  </a:cubicBezTo>
                  <a:cubicBezTo>
                    <a:pt x="98" y="1276"/>
                    <a:pt x="123" y="1300"/>
                    <a:pt x="172" y="1300"/>
                  </a:cubicBezTo>
                  <a:cubicBezTo>
                    <a:pt x="221" y="1300"/>
                    <a:pt x="245" y="1276"/>
                    <a:pt x="270" y="1276"/>
                  </a:cubicBezTo>
                  <a:cubicBezTo>
                    <a:pt x="270" y="1252"/>
                    <a:pt x="1670" y="294"/>
                    <a:pt x="3103" y="294"/>
                  </a:cubicBezTo>
                  <a:cubicBezTo>
                    <a:pt x="3138" y="294"/>
                    <a:pt x="3173" y="295"/>
                    <a:pt x="3208" y="296"/>
                  </a:cubicBezTo>
                  <a:cubicBezTo>
                    <a:pt x="3282" y="296"/>
                    <a:pt x="3355" y="247"/>
                    <a:pt x="3355" y="149"/>
                  </a:cubicBezTo>
                  <a:cubicBezTo>
                    <a:pt x="3355" y="76"/>
                    <a:pt x="3282" y="2"/>
                    <a:pt x="3208" y="2"/>
                  </a:cubicBezTo>
                  <a:cubicBezTo>
                    <a:pt x="3172" y="1"/>
                    <a:pt x="3135" y="1"/>
                    <a:pt x="309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29"/>
            <p:cNvSpPr/>
            <p:nvPr/>
          </p:nvSpPr>
          <p:spPr>
            <a:xfrm>
              <a:off x="407147" y="1773818"/>
              <a:ext cx="81091" cy="21988"/>
            </a:xfrm>
            <a:custGeom>
              <a:avLst/>
              <a:gdLst/>
              <a:ahLst/>
              <a:cxnLst/>
              <a:rect l="l" t="t" r="r" b="b"/>
              <a:pathLst>
                <a:path w="3699" h="1003" extrusionOk="0">
                  <a:moveTo>
                    <a:pt x="2387" y="0"/>
                  </a:moveTo>
                  <a:cubicBezTo>
                    <a:pt x="1069" y="0"/>
                    <a:pt x="131" y="695"/>
                    <a:pt x="74" y="733"/>
                  </a:cubicBezTo>
                  <a:cubicBezTo>
                    <a:pt x="25" y="782"/>
                    <a:pt x="1" y="856"/>
                    <a:pt x="50" y="929"/>
                  </a:cubicBezTo>
                  <a:cubicBezTo>
                    <a:pt x="74" y="978"/>
                    <a:pt x="123" y="1003"/>
                    <a:pt x="172" y="1003"/>
                  </a:cubicBezTo>
                  <a:cubicBezTo>
                    <a:pt x="197" y="1003"/>
                    <a:pt x="221" y="978"/>
                    <a:pt x="246" y="954"/>
                  </a:cubicBezTo>
                  <a:cubicBezTo>
                    <a:pt x="265" y="954"/>
                    <a:pt x="1184" y="298"/>
                    <a:pt x="2424" y="298"/>
                  </a:cubicBezTo>
                  <a:cubicBezTo>
                    <a:pt x="2756" y="298"/>
                    <a:pt x="3111" y="345"/>
                    <a:pt x="3478" y="464"/>
                  </a:cubicBezTo>
                  <a:cubicBezTo>
                    <a:pt x="3496" y="470"/>
                    <a:pt x="3516" y="473"/>
                    <a:pt x="3536" y="473"/>
                  </a:cubicBezTo>
                  <a:cubicBezTo>
                    <a:pt x="3596" y="473"/>
                    <a:pt x="3655" y="446"/>
                    <a:pt x="3674" y="390"/>
                  </a:cubicBezTo>
                  <a:cubicBezTo>
                    <a:pt x="3698" y="292"/>
                    <a:pt x="3649" y="219"/>
                    <a:pt x="3576" y="195"/>
                  </a:cubicBezTo>
                  <a:cubicBezTo>
                    <a:pt x="3157" y="55"/>
                    <a:pt x="2757" y="0"/>
                    <a:pt x="238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29"/>
            <p:cNvSpPr/>
            <p:nvPr/>
          </p:nvSpPr>
          <p:spPr>
            <a:xfrm>
              <a:off x="540283" y="1723857"/>
              <a:ext cx="73046" cy="41346"/>
            </a:xfrm>
            <a:custGeom>
              <a:avLst/>
              <a:gdLst/>
              <a:ahLst/>
              <a:cxnLst/>
              <a:rect l="l" t="t" r="r" b="b"/>
              <a:pathLst>
                <a:path w="3332" h="1886" extrusionOk="0">
                  <a:moveTo>
                    <a:pt x="3184" y="0"/>
                  </a:moveTo>
                  <a:cubicBezTo>
                    <a:pt x="3111" y="0"/>
                    <a:pt x="1201" y="25"/>
                    <a:pt x="50" y="1641"/>
                  </a:cubicBezTo>
                  <a:cubicBezTo>
                    <a:pt x="1" y="1714"/>
                    <a:pt x="1" y="1788"/>
                    <a:pt x="74" y="1837"/>
                  </a:cubicBezTo>
                  <a:cubicBezTo>
                    <a:pt x="99" y="1861"/>
                    <a:pt x="123" y="1886"/>
                    <a:pt x="172" y="1886"/>
                  </a:cubicBezTo>
                  <a:cubicBezTo>
                    <a:pt x="221" y="1886"/>
                    <a:pt x="246" y="1861"/>
                    <a:pt x="295" y="1812"/>
                  </a:cubicBezTo>
                  <a:cubicBezTo>
                    <a:pt x="1348" y="319"/>
                    <a:pt x="3160" y="294"/>
                    <a:pt x="3184" y="294"/>
                  </a:cubicBezTo>
                  <a:cubicBezTo>
                    <a:pt x="3258" y="294"/>
                    <a:pt x="3331" y="245"/>
                    <a:pt x="3331" y="147"/>
                  </a:cubicBezTo>
                  <a:cubicBezTo>
                    <a:pt x="3331" y="74"/>
                    <a:pt x="3258" y="0"/>
                    <a:pt x="318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29"/>
            <p:cNvSpPr/>
            <p:nvPr/>
          </p:nvSpPr>
          <p:spPr>
            <a:xfrm>
              <a:off x="342191" y="1861289"/>
              <a:ext cx="36523" cy="62830"/>
            </a:xfrm>
            <a:custGeom>
              <a:avLst/>
              <a:gdLst/>
              <a:ahLst/>
              <a:cxnLst/>
              <a:rect l="l" t="t" r="r" b="b"/>
              <a:pathLst>
                <a:path w="1666" h="2866" extrusionOk="0">
                  <a:moveTo>
                    <a:pt x="148" y="0"/>
                  </a:moveTo>
                  <a:cubicBezTo>
                    <a:pt x="50" y="0"/>
                    <a:pt x="1" y="74"/>
                    <a:pt x="1" y="147"/>
                  </a:cubicBezTo>
                  <a:cubicBezTo>
                    <a:pt x="1" y="245"/>
                    <a:pt x="50" y="294"/>
                    <a:pt x="148" y="294"/>
                  </a:cubicBezTo>
                  <a:cubicBezTo>
                    <a:pt x="148" y="294"/>
                    <a:pt x="735" y="318"/>
                    <a:pt x="980" y="637"/>
                  </a:cubicBezTo>
                  <a:cubicBezTo>
                    <a:pt x="1103" y="784"/>
                    <a:pt x="1127" y="980"/>
                    <a:pt x="1054" y="1225"/>
                  </a:cubicBezTo>
                  <a:cubicBezTo>
                    <a:pt x="686" y="2522"/>
                    <a:pt x="1421" y="2841"/>
                    <a:pt x="1445" y="2841"/>
                  </a:cubicBezTo>
                  <a:cubicBezTo>
                    <a:pt x="1470" y="2865"/>
                    <a:pt x="1470" y="2865"/>
                    <a:pt x="1494" y="2865"/>
                  </a:cubicBezTo>
                  <a:cubicBezTo>
                    <a:pt x="1543" y="2865"/>
                    <a:pt x="1617" y="2816"/>
                    <a:pt x="1641" y="2767"/>
                  </a:cubicBezTo>
                  <a:cubicBezTo>
                    <a:pt x="1666" y="2694"/>
                    <a:pt x="1617" y="2596"/>
                    <a:pt x="1543" y="2571"/>
                  </a:cubicBezTo>
                  <a:cubicBezTo>
                    <a:pt x="1543" y="2571"/>
                    <a:pt x="1054" y="2326"/>
                    <a:pt x="1323" y="1298"/>
                  </a:cubicBezTo>
                  <a:cubicBezTo>
                    <a:pt x="1421" y="955"/>
                    <a:pt x="1396" y="661"/>
                    <a:pt x="1225" y="441"/>
                  </a:cubicBezTo>
                  <a:cubicBezTo>
                    <a:pt x="882" y="0"/>
                    <a:pt x="172" y="0"/>
                    <a:pt x="14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29"/>
            <p:cNvSpPr/>
            <p:nvPr/>
          </p:nvSpPr>
          <p:spPr>
            <a:xfrm>
              <a:off x="506457" y="2010318"/>
              <a:ext cx="74646" cy="15258"/>
            </a:xfrm>
            <a:custGeom>
              <a:avLst/>
              <a:gdLst/>
              <a:ahLst/>
              <a:cxnLst/>
              <a:rect l="l" t="t" r="r" b="b"/>
              <a:pathLst>
                <a:path w="3405" h="696" extrusionOk="0">
                  <a:moveTo>
                    <a:pt x="3218" y="1"/>
                  </a:moveTo>
                  <a:cubicBezTo>
                    <a:pt x="3198" y="1"/>
                    <a:pt x="3178" y="4"/>
                    <a:pt x="3160" y="10"/>
                  </a:cubicBezTo>
                  <a:cubicBezTo>
                    <a:pt x="2553" y="302"/>
                    <a:pt x="1908" y="384"/>
                    <a:pt x="1375" y="384"/>
                  </a:cubicBezTo>
                  <a:cubicBezTo>
                    <a:pt x="703" y="384"/>
                    <a:pt x="210" y="255"/>
                    <a:pt x="197" y="255"/>
                  </a:cubicBezTo>
                  <a:cubicBezTo>
                    <a:pt x="184" y="250"/>
                    <a:pt x="172" y="248"/>
                    <a:pt x="159" y="248"/>
                  </a:cubicBezTo>
                  <a:cubicBezTo>
                    <a:pt x="100" y="248"/>
                    <a:pt x="46" y="296"/>
                    <a:pt x="25" y="377"/>
                  </a:cubicBezTo>
                  <a:cubicBezTo>
                    <a:pt x="1" y="451"/>
                    <a:pt x="50" y="524"/>
                    <a:pt x="123" y="548"/>
                  </a:cubicBezTo>
                  <a:cubicBezTo>
                    <a:pt x="172" y="548"/>
                    <a:pt x="662" y="695"/>
                    <a:pt x="1348" y="695"/>
                  </a:cubicBezTo>
                  <a:cubicBezTo>
                    <a:pt x="1911" y="695"/>
                    <a:pt x="2621" y="597"/>
                    <a:pt x="3282" y="279"/>
                  </a:cubicBezTo>
                  <a:cubicBezTo>
                    <a:pt x="3356" y="255"/>
                    <a:pt x="3405" y="157"/>
                    <a:pt x="3356" y="83"/>
                  </a:cubicBezTo>
                  <a:cubicBezTo>
                    <a:pt x="3337" y="28"/>
                    <a:pt x="3278" y="1"/>
                    <a:pt x="321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29"/>
            <p:cNvSpPr/>
            <p:nvPr/>
          </p:nvSpPr>
          <p:spPr>
            <a:xfrm>
              <a:off x="942388" y="2471983"/>
              <a:ext cx="66052" cy="139274"/>
            </a:xfrm>
            <a:custGeom>
              <a:avLst/>
              <a:gdLst/>
              <a:ahLst/>
              <a:cxnLst/>
              <a:rect l="l" t="t" r="r" b="b"/>
              <a:pathLst>
                <a:path w="3013" h="6353" extrusionOk="0">
                  <a:moveTo>
                    <a:pt x="185" y="1"/>
                  </a:moveTo>
                  <a:cubicBezTo>
                    <a:pt x="152" y="1"/>
                    <a:pt x="120" y="13"/>
                    <a:pt x="98" y="35"/>
                  </a:cubicBezTo>
                  <a:cubicBezTo>
                    <a:pt x="25" y="59"/>
                    <a:pt x="0" y="157"/>
                    <a:pt x="49" y="231"/>
                  </a:cubicBezTo>
                  <a:cubicBezTo>
                    <a:pt x="74" y="255"/>
                    <a:pt x="1714" y="2753"/>
                    <a:pt x="2694" y="6255"/>
                  </a:cubicBezTo>
                  <a:cubicBezTo>
                    <a:pt x="2718" y="6328"/>
                    <a:pt x="2767" y="6353"/>
                    <a:pt x="2841" y="6353"/>
                  </a:cubicBezTo>
                  <a:lnTo>
                    <a:pt x="2865" y="6353"/>
                  </a:lnTo>
                  <a:cubicBezTo>
                    <a:pt x="2963" y="6328"/>
                    <a:pt x="3012" y="6255"/>
                    <a:pt x="2988" y="6181"/>
                  </a:cubicBezTo>
                  <a:cubicBezTo>
                    <a:pt x="1984" y="2606"/>
                    <a:pt x="319" y="84"/>
                    <a:pt x="294" y="59"/>
                  </a:cubicBezTo>
                  <a:cubicBezTo>
                    <a:pt x="267" y="19"/>
                    <a:pt x="225" y="1"/>
                    <a:pt x="18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29"/>
            <p:cNvSpPr/>
            <p:nvPr/>
          </p:nvSpPr>
          <p:spPr>
            <a:xfrm>
              <a:off x="552100" y="2131703"/>
              <a:ext cx="70349" cy="277166"/>
            </a:xfrm>
            <a:custGeom>
              <a:avLst/>
              <a:gdLst/>
              <a:ahLst/>
              <a:cxnLst/>
              <a:rect l="l" t="t" r="r" b="b"/>
              <a:pathLst>
                <a:path w="3209" h="12643" extrusionOk="0">
                  <a:moveTo>
                    <a:pt x="171" y="1"/>
                  </a:moveTo>
                  <a:cubicBezTo>
                    <a:pt x="156" y="1"/>
                    <a:pt x="140" y="3"/>
                    <a:pt x="123" y="7"/>
                  </a:cubicBezTo>
                  <a:cubicBezTo>
                    <a:pt x="49" y="7"/>
                    <a:pt x="0" y="105"/>
                    <a:pt x="0" y="178"/>
                  </a:cubicBezTo>
                  <a:cubicBezTo>
                    <a:pt x="25" y="227"/>
                    <a:pt x="1004" y="5174"/>
                    <a:pt x="2890" y="12545"/>
                  </a:cubicBezTo>
                  <a:cubicBezTo>
                    <a:pt x="2914" y="12594"/>
                    <a:pt x="2963" y="12643"/>
                    <a:pt x="3037" y="12643"/>
                  </a:cubicBezTo>
                  <a:lnTo>
                    <a:pt x="3086" y="12643"/>
                  </a:lnTo>
                  <a:cubicBezTo>
                    <a:pt x="3159" y="12618"/>
                    <a:pt x="3208" y="12545"/>
                    <a:pt x="3184" y="12471"/>
                  </a:cubicBezTo>
                  <a:cubicBezTo>
                    <a:pt x="1298" y="5100"/>
                    <a:pt x="319" y="178"/>
                    <a:pt x="294" y="129"/>
                  </a:cubicBezTo>
                  <a:cubicBezTo>
                    <a:pt x="294" y="48"/>
                    <a:pt x="244" y="1"/>
                    <a:pt x="17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29"/>
            <p:cNvSpPr/>
            <p:nvPr/>
          </p:nvSpPr>
          <p:spPr>
            <a:xfrm>
              <a:off x="551727" y="2062055"/>
              <a:ext cx="56231" cy="97687"/>
            </a:xfrm>
            <a:custGeom>
              <a:avLst/>
              <a:gdLst/>
              <a:ahLst/>
              <a:cxnLst/>
              <a:rect l="l" t="t" r="r" b="b"/>
              <a:pathLst>
                <a:path w="2565" h="4456" extrusionOk="0">
                  <a:moveTo>
                    <a:pt x="1413" y="1"/>
                  </a:moveTo>
                  <a:cubicBezTo>
                    <a:pt x="1413" y="1"/>
                    <a:pt x="1536" y="1862"/>
                    <a:pt x="115" y="2670"/>
                  </a:cubicBezTo>
                  <a:cubicBezTo>
                    <a:pt x="0" y="3676"/>
                    <a:pt x="764" y="4455"/>
                    <a:pt x="1443" y="4455"/>
                  </a:cubicBezTo>
                  <a:cubicBezTo>
                    <a:pt x="1921" y="4455"/>
                    <a:pt x="2357" y="4071"/>
                    <a:pt x="2417" y="3111"/>
                  </a:cubicBezTo>
                  <a:cubicBezTo>
                    <a:pt x="2564" y="784"/>
                    <a:pt x="1413" y="1"/>
                    <a:pt x="141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29"/>
            <p:cNvSpPr/>
            <p:nvPr/>
          </p:nvSpPr>
          <p:spPr>
            <a:xfrm>
              <a:off x="549403" y="2055610"/>
              <a:ext cx="61778" cy="107398"/>
            </a:xfrm>
            <a:custGeom>
              <a:avLst/>
              <a:gdLst/>
              <a:ahLst/>
              <a:cxnLst/>
              <a:rect l="l" t="t" r="r" b="b"/>
              <a:pathLst>
                <a:path w="2818" h="4899" extrusionOk="0">
                  <a:moveTo>
                    <a:pt x="1666" y="637"/>
                  </a:moveTo>
                  <a:cubicBezTo>
                    <a:pt x="1984" y="1005"/>
                    <a:pt x="2474" y="1862"/>
                    <a:pt x="2376" y="3405"/>
                  </a:cubicBezTo>
                  <a:cubicBezTo>
                    <a:pt x="2352" y="3992"/>
                    <a:pt x="2156" y="4384"/>
                    <a:pt x="1838" y="4531"/>
                  </a:cubicBezTo>
                  <a:cubicBezTo>
                    <a:pt x="1748" y="4576"/>
                    <a:pt x="1648" y="4598"/>
                    <a:pt x="1543" y="4598"/>
                  </a:cubicBezTo>
                  <a:cubicBezTo>
                    <a:pt x="1362" y="4598"/>
                    <a:pt x="1167" y="4533"/>
                    <a:pt x="980" y="4409"/>
                  </a:cubicBezTo>
                  <a:cubicBezTo>
                    <a:pt x="662" y="4164"/>
                    <a:pt x="319" y="3698"/>
                    <a:pt x="368" y="3037"/>
                  </a:cubicBezTo>
                  <a:cubicBezTo>
                    <a:pt x="1421" y="2401"/>
                    <a:pt x="1642" y="1225"/>
                    <a:pt x="1666" y="637"/>
                  </a:cubicBezTo>
                  <a:close/>
                  <a:moveTo>
                    <a:pt x="1348" y="1"/>
                  </a:moveTo>
                  <a:lnTo>
                    <a:pt x="1372" y="295"/>
                  </a:lnTo>
                  <a:cubicBezTo>
                    <a:pt x="1372" y="319"/>
                    <a:pt x="1470" y="2082"/>
                    <a:pt x="148" y="2817"/>
                  </a:cubicBezTo>
                  <a:lnTo>
                    <a:pt x="99" y="2866"/>
                  </a:lnTo>
                  <a:lnTo>
                    <a:pt x="74" y="2939"/>
                  </a:lnTo>
                  <a:cubicBezTo>
                    <a:pt x="1" y="3747"/>
                    <a:pt x="393" y="4360"/>
                    <a:pt x="809" y="4653"/>
                  </a:cubicBezTo>
                  <a:cubicBezTo>
                    <a:pt x="1054" y="4800"/>
                    <a:pt x="1299" y="4898"/>
                    <a:pt x="1544" y="4898"/>
                  </a:cubicBezTo>
                  <a:cubicBezTo>
                    <a:pt x="1691" y="4898"/>
                    <a:pt x="1838" y="4874"/>
                    <a:pt x="1960" y="4800"/>
                  </a:cubicBezTo>
                  <a:cubicBezTo>
                    <a:pt x="2254" y="4678"/>
                    <a:pt x="2621" y="4311"/>
                    <a:pt x="2670" y="3405"/>
                  </a:cubicBezTo>
                  <a:cubicBezTo>
                    <a:pt x="2817" y="1054"/>
                    <a:pt x="1666" y="197"/>
                    <a:pt x="1617" y="172"/>
                  </a:cubicBezTo>
                  <a:lnTo>
                    <a:pt x="134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29"/>
            <p:cNvSpPr/>
            <p:nvPr/>
          </p:nvSpPr>
          <p:spPr>
            <a:xfrm>
              <a:off x="605240" y="2176929"/>
              <a:ext cx="37071" cy="37071"/>
            </a:xfrm>
            <a:custGeom>
              <a:avLst/>
              <a:gdLst/>
              <a:ahLst/>
              <a:cxnLst/>
              <a:rect l="l" t="t" r="r" b="b"/>
              <a:pathLst>
                <a:path w="1691" h="1691" extrusionOk="0">
                  <a:moveTo>
                    <a:pt x="833" y="1"/>
                  </a:moveTo>
                  <a:cubicBezTo>
                    <a:pt x="368" y="1"/>
                    <a:pt x="1" y="368"/>
                    <a:pt x="1" y="834"/>
                  </a:cubicBezTo>
                  <a:cubicBezTo>
                    <a:pt x="1" y="1299"/>
                    <a:pt x="368" y="1691"/>
                    <a:pt x="833" y="1691"/>
                  </a:cubicBezTo>
                  <a:cubicBezTo>
                    <a:pt x="1323" y="1691"/>
                    <a:pt x="1690" y="1299"/>
                    <a:pt x="1690" y="834"/>
                  </a:cubicBezTo>
                  <a:cubicBezTo>
                    <a:pt x="1690" y="368"/>
                    <a:pt x="1323" y="1"/>
                    <a:pt x="8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29"/>
            <p:cNvSpPr/>
            <p:nvPr/>
          </p:nvSpPr>
          <p:spPr>
            <a:xfrm>
              <a:off x="633169" y="2309538"/>
              <a:ext cx="37597" cy="37597"/>
            </a:xfrm>
            <a:custGeom>
              <a:avLst/>
              <a:gdLst/>
              <a:ahLst/>
              <a:cxnLst/>
              <a:rect l="l" t="t" r="r" b="b"/>
              <a:pathLst>
                <a:path w="1715" h="1715" extrusionOk="0">
                  <a:moveTo>
                    <a:pt x="857" y="0"/>
                  </a:moveTo>
                  <a:cubicBezTo>
                    <a:pt x="392" y="0"/>
                    <a:pt x="0" y="392"/>
                    <a:pt x="0" y="858"/>
                  </a:cubicBezTo>
                  <a:cubicBezTo>
                    <a:pt x="0" y="1323"/>
                    <a:pt x="392" y="1715"/>
                    <a:pt x="857" y="1715"/>
                  </a:cubicBezTo>
                  <a:cubicBezTo>
                    <a:pt x="1322" y="1715"/>
                    <a:pt x="1714" y="1323"/>
                    <a:pt x="1714" y="858"/>
                  </a:cubicBezTo>
                  <a:cubicBezTo>
                    <a:pt x="1714" y="392"/>
                    <a:pt x="1322" y="0"/>
                    <a:pt x="85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29"/>
            <p:cNvSpPr/>
            <p:nvPr/>
          </p:nvSpPr>
          <p:spPr>
            <a:xfrm>
              <a:off x="444723" y="3204238"/>
              <a:ext cx="201336" cy="175227"/>
            </a:xfrm>
            <a:custGeom>
              <a:avLst/>
              <a:gdLst/>
              <a:ahLst/>
              <a:cxnLst/>
              <a:rect l="l" t="t" r="r" b="b"/>
              <a:pathLst>
                <a:path w="9184" h="7993" extrusionOk="0">
                  <a:moveTo>
                    <a:pt x="9022" y="0"/>
                  </a:moveTo>
                  <a:cubicBezTo>
                    <a:pt x="8985" y="0"/>
                    <a:pt x="8947" y="12"/>
                    <a:pt x="8914" y="34"/>
                  </a:cubicBezTo>
                  <a:lnTo>
                    <a:pt x="74" y="7748"/>
                  </a:lnTo>
                  <a:cubicBezTo>
                    <a:pt x="1" y="7797"/>
                    <a:pt x="1" y="7895"/>
                    <a:pt x="50" y="7944"/>
                  </a:cubicBezTo>
                  <a:cubicBezTo>
                    <a:pt x="74" y="7993"/>
                    <a:pt x="123" y="7993"/>
                    <a:pt x="172" y="7993"/>
                  </a:cubicBezTo>
                  <a:cubicBezTo>
                    <a:pt x="197" y="7993"/>
                    <a:pt x="221" y="7993"/>
                    <a:pt x="270" y="7968"/>
                  </a:cubicBezTo>
                  <a:lnTo>
                    <a:pt x="9110" y="255"/>
                  </a:lnTo>
                  <a:cubicBezTo>
                    <a:pt x="9184" y="206"/>
                    <a:pt x="9184" y="108"/>
                    <a:pt x="9135" y="59"/>
                  </a:cubicBezTo>
                  <a:cubicBezTo>
                    <a:pt x="9108" y="18"/>
                    <a:pt x="9066" y="0"/>
                    <a:pt x="90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29"/>
            <p:cNvSpPr/>
            <p:nvPr/>
          </p:nvSpPr>
          <p:spPr>
            <a:xfrm>
              <a:off x="937017" y="4106304"/>
              <a:ext cx="98257" cy="22580"/>
            </a:xfrm>
            <a:custGeom>
              <a:avLst/>
              <a:gdLst/>
              <a:ahLst/>
              <a:cxnLst/>
              <a:rect l="l" t="t" r="r" b="b"/>
              <a:pathLst>
                <a:path w="4482" h="1030" extrusionOk="0">
                  <a:moveTo>
                    <a:pt x="4321" y="0"/>
                  </a:moveTo>
                  <a:cubicBezTo>
                    <a:pt x="4292" y="0"/>
                    <a:pt x="4263" y="9"/>
                    <a:pt x="4237" y="26"/>
                  </a:cubicBezTo>
                  <a:cubicBezTo>
                    <a:pt x="3223" y="596"/>
                    <a:pt x="2190" y="733"/>
                    <a:pt x="1426" y="733"/>
                  </a:cubicBezTo>
                  <a:cubicBezTo>
                    <a:pt x="712" y="733"/>
                    <a:pt x="232" y="614"/>
                    <a:pt x="221" y="614"/>
                  </a:cubicBezTo>
                  <a:cubicBezTo>
                    <a:pt x="203" y="609"/>
                    <a:pt x="187" y="607"/>
                    <a:pt x="171" y="607"/>
                  </a:cubicBezTo>
                  <a:cubicBezTo>
                    <a:pt x="98" y="607"/>
                    <a:pt x="45" y="651"/>
                    <a:pt x="25" y="712"/>
                  </a:cubicBezTo>
                  <a:cubicBezTo>
                    <a:pt x="0" y="785"/>
                    <a:pt x="49" y="883"/>
                    <a:pt x="147" y="883"/>
                  </a:cubicBezTo>
                  <a:cubicBezTo>
                    <a:pt x="172" y="907"/>
                    <a:pt x="686" y="1030"/>
                    <a:pt x="1421" y="1030"/>
                  </a:cubicBezTo>
                  <a:cubicBezTo>
                    <a:pt x="2229" y="1030"/>
                    <a:pt x="3306" y="883"/>
                    <a:pt x="4384" y="271"/>
                  </a:cubicBezTo>
                  <a:cubicBezTo>
                    <a:pt x="4457" y="246"/>
                    <a:pt x="4482" y="148"/>
                    <a:pt x="4457" y="75"/>
                  </a:cubicBezTo>
                  <a:cubicBezTo>
                    <a:pt x="4425" y="27"/>
                    <a:pt x="4373" y="0"/>
                    <a:pt x="432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29"/>
            <p:cNvSpPr/>
            <p:nvPr/>
          </p:nvSpPr>
          <p:spPr>
            <a:xfrm>
              <a:off x="937017" y="4138508"/>
              <a:ext cx="98257" cy="24202"/>
            </a:xfrm>
            <a:custGeom>
              <a:avLst/>
              <a:gdLst/>
              <a:ahLst/>
              <a:cxnLst/>
              <a:rect l="l" t="t" r="r" b="b"/>
              <a:pathLst>
                <a:path w="4482" h="1104" extrusionOk="0">
                  <a:moveTo>
                    <a:pt x="181" y="1"/>
                  </a:moveTo>
                  <a:cubicBezTo>
                    <a:pt x="153" y="1"/>
                    <a:pt x="124" y="9"/>
                    <a:pt x="98" y="26"/>
                  </a:cubicBezTo>
                  <a:cubicBezTo>
                    <a:pt x="25" y="75"/>
                    <a:pt x="0" y="173"/>
                    <a:pt x="49" y="222"/>
                  </a:cubicBezTo>
                  <a:cubicBezTo>
                    <a:pt x="74" y="271"/>
                    <a:pt x="588" y="1104"/>
                    <a:pt x="2572" y="1104"/>
                  </a:cubicBezTo>
                  <a:cubicBezTo>
                    <a:pt x="3061" y="1104"/>
                    <a:pt x="3649" y="1055"/>
                    <a:pt x="4359" y="932"/>
                  </a:cubicBezTo>
                  <a:cubicBezTo>
                    <a:pt x="4433" y="908"/>
                    <a:pt x="4482" y="834"/>
                    <a:pt x="4457" y="761"/>
                  </a:cubicBezTo>
                  <a:cubicBezTo>
                    <a:pt x="4457" y="697"/>
                    <a:pt x="4402" y="634"/>
                    <a:pt x="4324" y="634"/>
                  </a:cubicBezTo>
                  <a:cubicBezTo>
                    <a:pt x="4311" y="634"/>
                    <a:pt x="4299" y="635"/>
                    <a:pt x="4286" y="638"/>
                  </a:cubicBezTo>
                  <a:cubicBezTo>
                    <a:pt x="3618" y="760"/>
                    <a:pt x="3058" y="808"/>
                    <a:pt x="2587" y="808"/>
                  </a:cubicBezTo>
                  <a:cubicBezTo>
                    <a:pt x="780" y="808"/>
                    <a:pt x="314" y="95"/>
                    <a:pt x="294" y="75"/>
                  </a:cubicBezTo>
                  <a:cubicBezTo>
                    <a:pt x="278" y="28"/>
                    <a:pt x="232" y="1"/>
                    <a:pt x="1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29"/>
            <p:cNvSpPr/>
            <p:nvPr/>
          </p:nvSpPr>
          <p:spPr>
            <a:xfrm>
              <a:off x="579481" y="4097184"/>
              <a:ext cx="98257" cy="22580"/>
            </a:xfrm>
            <a:custGeom>
              <a:avLst/>
              <a:gdLst/>
              <a:ahLst/>
              <a:cxnLst/>
              <a:rect l="l" t="t" r="r" b="b"/>
              <a:pathLst>
                <a:path w="4482" h="1030" extrusionOk="0">
                  <a:moveTo>
                    <a:pt x="4314" y="0"/>
                  </a:moveTo>
                  <a:cubicBezTo>
                    <a:pt x="4289" y="0"/>
                    <a:pt x="4263" y="8"/>
                    <a:pt x="4237" y="26"/>
                  </a:cubicBezTo>
                  <a:cubicBezTo>
                    <a:pt x="3223" y="596"/>
                    <a:pt x="2184" y="733"/>
                    <a:pt x="1413" y="733"/>
                  </a:cubicBezTo>
                  <a:cubicBezTo>
                    <a:pt x="694" y="733"/>
                    <a:pt x="208" y="613"/>
                    <a:pt x="196" y="613"/>
                  </a:cubicBezTo>
                  <a:cubicBezTo>
                    <a:pt x="183" y="609"/>
                    <a:pt x="169" y="607"/>
                    <a:pt x="156" y="607"/>
                  </a:cubicBezTo>
                  <a:cubicBezTo>
                    <a:pt x="91" y="607"/>
                    <a:pt x="25" y="651"/>
                    <a:pt x="25" y="711"/>
                  </a:cubicBezTo>
                  <a:cubicBezTo>
                    <a:pt x="0" y="809"/>
                    <a:pt x="49" y="883"/>
                    <a:pt x="123" y="907"/>
                  </a:cubicBezTo>
                  <a:cubicBezTo>
                    <a:pt x="172" y="907"/>
                    <a:pt x="661" y="1030"/>
                    <a:pt x="1421" y="1030"/>
                  </a:cubicBezTo>
                  <a:cubicBezTo>
                    <a:pt x="2204" y="1030"/>
                    <a:pt x="3306" y="883"/>
                    <a:pt x="4384" y="270"/>
                  </a:cubicBezTo>
                  <a:cubicBezTo>
                    <a:pt x="4457" y="246"/>
                    <a:pt x="4482" y="148"/>
                    <a:pt x="4433" y="75"/>
                  </a:cubicBezTo>
                  <a:cubicBezTo>
                    <a:pt x="4401" y="27"/>
                    <a:pt x="4359" y="0"/>
                    <a:pt x="431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29"/>
            <p:cNvSpPr/>
            <p:nvPr/>
          </p:nvSpPr>
          <p:spPr>
            <a:xfrm>
              <a:off x="579481" y="4129739"/>
              <a:ext cx="97731" cy="24378"/>
            </a:xfrm>
            <a:custGeom>
              <a:avLst/>
              <a:gdLst/>
              <a:ahLst/>
              <a:cxnLst/>
              <a:rect l="l" t="t" r="r" b="b"/>
              <a:pathLst>
                <a:path w="4458" h="1112" extrusionOk="0">
                  <a:moveTo>
                    <a:pt x="132" y="1"/>
                  </a:moveTo>
                  <a:cubicBezTo>
                    <a:pt x="112" y="1"/>
                    <a:pt x="92" y="4"/>
                    <a:pt x="74" y="10"/>
                  </a:cubicBezTo>
                  <a:cubicBezTo>
                    <a:pt x="25" y="59"/>
                    <a:pt x="0" y="157"/>
                    <a:pt x="25" y="230"/>
                  </a:cubicBezTo>
                  <a:cubicBezTo>
                    <a:pt x="49" y="279"/>
                    <a:pt x="564" y="1112"/>
                    <a:pt x="2572" y="1112"/>
                  </a:cubicBezTo>
                  <a:cubicBezTo>
                    <a:pt x="3061" y="1112"/>
                    <a:pt x="3649" y="1038"/>
                    <a:pt x="4335" y="916"/>
                  </a:cubicBezTo>
                  <a:cubicBezTo>
                    <a:pt x="4408" y="916"/>
                    <a:pt x="4457" y="818"/>
                    <a:pt x="4457" y="744"/>
                  </a:cubicBezTo>
                  <a:cubicBezTo>
                    <a:pt x="4433" y="671"/>
                    <a:pt x="4359" y="622"/>
                    <a:pt x="4286" y="622"/>
                  </a:cubicBezTo>
                  <a:cubicBezTo>
                    <a:pt x="3601" y="751"/>
                    <a:pt x="3029" y="801"/>
                    <a:pt x="2550" y="801"/>
                  </a:cubicBezTo>
                  <a:cubicBezTo>
                    <a:pt x="753" y="801"/>
                    <a:pt x="294" y="83"/>
                    <a:pt x="294" y="83"/>
                  </a:cubicBezTo>
                  <a:cubicBezTo>
                    <a:pt x="257" y="28"/>
                    <a:pt x="193" y="1"/>
                    <a:pt x="13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29"/>
            <p:cNvSpPr/>
            <p:nvPr/>
          </p:nvSpPr>
          <p:spPr>
            <a:xfrm>
              <a:off x="287428" y="3034251"/>
              <a:ext cx="235711" cy="193839"/>
            </a:xfrm>
            <a:custGeom>
              <a:avLst/>
              <a:gdLst/>
              <a:ahLst/>
              <a:cxnLst/>
              <a:rect l="l" t="t" r="r" b="b"/>
              <a:pathLst>
                <a:path w="10752" h="8842" extrusionOk="0">
                  <a:moveTo>
                    <a:pt x="10594" y="0"/>
                  </a:moveTo>
                  <a:cubicBezTo>
                    <a:pt x="10541" y="0"/>
                    <a:pt x="10489" y="27"/>
                    <a:pt x="10457" y="75"/>
                  </a:cubicBezTo>
                  <a:cubicBezTo>
                    <a:pt x="5633" y="6931"/>
                    <a:pt x="197" y="8523"/>
                    <a:pt x="123" y="8547"/>
                  </a:cubicBezTo>
                  <a:cubicBezTo>
                    <a:pt x="50" y="8572"/>
                    <a:pt x="1" y="8645"/>
                    <a:pt x="25" y="8743"/>
                  </a:cubicBezTo>
                  <a:cubicBezTo>
                    <a:pt x="50" y="8792"/>
                    <a:pt x="99" y="8841"/>
                    <a:pt x="172" y="8841"/>
                  </a:cubicBezTo>
                  <a:lnTo>
                    <a:pt x="221" y="8841"/>
                  </a:lnTo>
                  <a:cubicBezTo>
                    <a:pt x="270" y="8817"/>
                    <a:pt x="5804" y="7201"/>
                    <a:pt x="10702" y="246"/>
                  </a:cubicBezTo>
                  <a:cubicBezTo>
                    <a:pt x="10751" y="173"/>
                    <a:pt x="10751" y="75"/>
                    <a:pt x="10678" y="26"/>
                  </a:cubicBezTo>
                  <a:cubicBezTo>
                    <a:pt x="10652" y="8"/>
                    <a:pt x="10622" y="0"/>
                    <a:pt x="1059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29"/>
            <p:cNvSpPr/>
            <p:nvPr/>
          </p:nvSpPr>
          <p:spPr>
            <a:xfrm>
              <a:off x="290804" y="1707218"/>
              <a:ext cx="163081" cy="35821"/>
            </a:xfrm>
            <a:custGeom>
              <a:avLst/>
              <a:gdLst/>
              <a:ahLst/>
              <a:cxnLst/>
              <a:rect l="l" t="t" r="r" b="b"/>
              <a:pathLst>
                <a:path w="7439" h="1634" extrusionOk="0">
                  <a:moveTo>
                    <a:pt x="777" y="0"/>
                  </a:moveTo>
                  <a:lnTo>
                    <a:pt x="777" y="0"/>
                  </a:lnTo>
                  <a:cubicBezTo>
                    <a:pt x="1" y="1020"/>
                    <a:pt x="919" y="1633"/>
                    <a:pt x="2872" y="1633"/>
                  </a:cubicBezTo>
                  <a:cubicBezTo>
                    <a:pt x="4060" y="1633"/>
                    <a:pt x="5632" y="1406"/>
                    <a:pt x="7438" y="906"/>
                  </a:cubicBezTo>
                  <a:lnTo>
                    <a:pt x="7438" y="906"/>
                  </a:lnTo>
                  <a:cubicBezTo>
                    <a:pt x="6572" y="974"/>
                    <a:pt x="5816" y="1002"/>
                    <a:pt x="5158" y="1002"/>
                  </a:cubicBezTo>
                  <a:cubicBezTo>
                    <a:pt x="1279" y="1002"/>
                    <a:pt x="777" y="0"/>
                    <a:pt x="777" y="0"/>
                  </a:cubicBez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29"/>
            <p:cNvSpPr/>
            <p:nvPr/>
          </p:nvSpPr>
          <p:spPr>
            <a:xfrm>
              <a:off x="569287" y="1599841"/>
              <a:ext cx="29530" cy="52088"/>
            </a:xfrm>
            <a:custGeom>
              <a:avLst/>
              <a:gdLst/>
              <a:ahLst/>
              <a:cxnLst/>
              <a:rect l="l" t="t" r="r" b="b"/>
              <a:pathLst>
                <a:path w="1347" h="2376" extrusionOk="0">
                  <a:moveTo>
                    <a:pt x="0" y="1"/>
                  </a:moveTo>
                  <a:lnTo>
                    <a:pt x="0" y="1"/>
                  </a:lnTo>
                  <a:cubicBezTo>
                    <a:pt x="833" y="1445"/>
                    <a:pt x="73" y="2376"/>
                    <a:pt x="73" y="2376"/>
                  </a:cubicBezTo>
                  <a:cubicBezTo>
                    <a:pt x="1347" y="1911"/>
                    <a:pt x="1102" y="588"/>
                    <a:pt x="0" y="1"/>
                  </a:cubicBez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29"/>
            <p:cNvSpPr/>
            <p:nvPr/>
          </p:nvSpPr>
          <p:spPr>
            <a:xfrm>
              <a:off x="417890" y="2034674"/>
              <a:ext cx="141641" cy="142080"/>
            </a:xfrm>
            <a:custGeom>
              <a:avLst/>
              <a:gdLst/>
              <a:ahLst/>
              <a:cxnLst/>
              <a:rect l="l" t="t" r="r" b="b"/>
              <a:pathLst>
                <a:path w="6461" h="6481" extrusionOk="0">
                  <a:moveTo>
                    <a:pt x="1641" y="1"/>
                  </a:moveTo>
                  <a:cubicBezTo>
                    <a:pt x="0" y="539"/>
                    <a:pt x="368" y="2890"/>
                    <a:pt x="1959" y="4972"/>
                  </a:cubicBezTo>
                  <a:cubicBezTo>
                    <a:pt x="2686" y="5933"/>
                    <a:pt x="3728" y="6481"/>
                    <a:pt x="4605" y="6481"/>
                  </a:cubicBezTo>
                  <a:cubicBezTo>
                    <a:pt x="5650" y="6481"/>
                    <a:pt x="6460" y="5703"/>
                    <a:pt x="6220" y="3919"/>
                  </a:cubicBezTo>
                  <a:cubicBezTo>
                    <a:pt x="2131" y="3111"/>
                    <a:pt x="1641" y="1"/>
                    <a:pt x="164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29"/>
            <p:cNvSpPr/>
            <p:nvPr/>
          </p:nvSpPr>
          <p:spPr>
            <a:xfrm>
              <a:off x="422186" y="2030377"/>
              <a:ext cx="140677" cy="149796"/>
            </a:xfrm>
            <a:custGeom>
              <a:avLst/>
              <a:gdLst/>
              <a:ahLst/>
              <a:cxnLst/>
              <a:rect l="l" t="t" r="r" b="b"/>
              <a:pathLst>
                <a:path w="6417" h="6833" extrusionOk="0">
                  <a:moveTo>
                    <a:pt x="1347" y="393"/>
                  </a:moveTo>
                  <a:cubicBezTo>
                    <a:pt x="1519" y="1078"/>
                    <a:pt x="2400" y="3503"/>
                    <a:pt x="5902" y="4237"/>
                  </a:cubicBezTo>
                  <a:cubicBezTo>
                    <a:pt x="6024" y="5364"/>
                    <a:pt x="5731" y="6123"/>
                    <a:pt x="5045" y="6417"/>
                  </a:cubicBezTo>
                  <a:cubicBezTo>
                    <a:pt x="4857" y="6491"/>
                    <a:pt x="4652" y="6526"/>
                    <a:pt x="4436" y="6526"/>
                  </a:cubicBezTo>
                  <a:cubicBezTo>
                    <a:pt x="3582" y="6526"/>
                    <a:pt x="2570" y="5974"/>
                    <a:pt x="1886" y="5094"/>
                  </a:cubicBezTo>
                  <a:cubicBezTo>
                    <a:pt x="808" y="3698"/>
                    <a:pt x="319" y="2180"/>
                    <a:pt x="613" y="1225"/>
                  </a:cubicBezTo>
                  <a:cubicBezTo>
                    <a:pt x="735" y="833"/>
                    <a:pt x="980" y="564"/>
                    <a:pt x="1347" y="393"/>
                  </a:cubicBezTo>
                  <a:close/>
                  <a:moveTo>
                    <a:pt x="1568" y="1"/>
                  </a:moveTo>
                  <a:lnTo>
                    <a:pt x="1396" y="50"/>
                  </a:lnTo>
                  <a:cubicBezTo>
                    <a:pt x="857" y="221"/>
                    <a:pt x="490" y="613"/>
                    <a:pt x="319" y="1127"/>
                  </a:cubicBezTo>
                  <a:cubicBezTo>
                    <a:pt x="0" y="2180"/>
                    <a:pt x="515" y="3772"/>
                    <a:pt x="1641" y="5266"/>
                  </a:cubicBezTo>
                  <a:cubicBezTo>
                    <a:pt x="2400" y="6245"/>
                    <a:pt x="3478" y="6833"/>
                    <a:pt x="4408" y="6833"/>
                  </a:cubicBezTo>
                  <a:cubicBezTo>
                    <a:pt x="4678" y="6833"/>
                    <a:pt x="4922" y="6784"/>
                    <a:pt x="5143" y="6686"/>
                  </a:cubicBezTo>
                  <a:cubicBezTo>
                    <a:pt x="5633" y="6490"/>
                    <a:pt x="6416" y="5878"/>
                    <a:pt x="6171" y="4090"/>
                  </a:cubicBezTo>
                  <a:lnTo>
                    <a:pt x="6171" y="3992"/>
                  </a:lnTo>
                  <a:lnTo>
                    <a:pt x="6049" y="3968"/>
                  </a:lnTo>
                  <a:cubicBezTo>
                    <a:pt x="2131" y="3184"/>
                    <a:pt x="1617" y="295"/>
                    <a:pt x="1592" y="172"/>
                  </a:cubicBezTo>
                  <a:lnTo>
                    <a:pt x="156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94" name="Google Shape;1894;p29"/>
          <p:cNvGrpSpPr/>
          <p:nvPr/>
        </p:nvGrpSpPr>
        <p:grpSpPr>
          <a:xfrm>
            <a:off x="8107358" y="1466376"/>
            <a:ext cx="952683" cy="3575782"/>
            <a:chOff x="7966351" y="1567719"/>
            <a:chExt cx="952683" cy="3575782"/>
          </a:xfrm>
        </p:grpSpPr>
        <p:sp>
          <p:nvSpPr>
            <p:cNvPr id="1895" name="Google Shape;1895;p29"/>
            <p:cNvSpPr/>
            <p:nvPr/>
          </p:nvSpPr>
          <p:spPr>
            <a:xfrm>
              <a:off x="8091899" y="4974958"/>
              <a:ext cx="331533" cy="98990"/>
            </a:xfrm>
            <a:custGeom>
              <a:avLst/>
              <a:gdLst/>
              <a:ahLst/>
              <a:cxnLst/>
              <a:rect l="l" t="t" r="r" b="b"/>
              <a:pathLst>
                <a:path w="14743" h="4402" extrusionOk="0">
                  <a:moveTo>
                    <a:pt x="14743" y="1"/>
                  </a:moveTo>
                  <a:cubicBezTo>
                    <a:pt x="11143" y="540"/>
                    <a:pt x="10482" y="1666"/>
                    <a:pt x="6490" y="3062"/>
                  </a:cubicBezTo>
                  <a:cubicBezTo>
                    <a:pt x="5190" y="3516"/>
                    <a:pt x="3916" y="3671"/>
                    <a:pt x="2775" y="3671"/>
                  </a:cubicBezTo>
                  <a:cubicBezTo>
                    <a:pt x="1703" y="3671"/>
                    <a:pt x="748" y="3534"/>
                    <a:pt x="1" y="3380"/>
                  </a:cubicBezTo>
                  <a:lnTo>
                    <a:pt x="1" y="3380"/>
                  </a:lnTo>
                  <a:cubicBezTo>
                    <a:pt x="25" y="3429"/>
                    <a:pt x="25" y="3454"/>
                    <a:pt x="50" y="3478"/>
                  </a:cubicBezTo>
                  <a:cubicBezTo>
                    <a:pt x="319" y="4107"/>
                    <a:pt x="1397" y="4402"/>
                    <a:pt x="2809" y="4402"/>
                  </a:cubicBezTo>
                  <a:cubicBezTo>
                    <a:pt x="4863" y="4402"/>
                    <a:pt x="7622" y="3777"/>
                    <a:pt x="9625" y="2645"/>
                  </a:cubicBezTo>
                  <a:cubicBezTo>
                    <a:pt x="12808" y="833"/>
                    <a:pt x="14473" y="1299"/>
                    <a:pt x="1474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29"/>
            <p:cNvSpPr/>
            <p:nvPr/>
          </p:nvSpPr>
          <p:spPr>
            <a:xfrm>
              <a:off x="8086952" y="4971113"/>
              <a:ext cx="340326" cy="106298"/>
            </a:xfrm>
            <a:custGeom>
              <a:avLst/>
              <a:gdLst/>
              <a:ahLst/>
              <a:cxnLst/>
              <a:rect l="l" t="t" r="r" b="b"/>
              <a:pathLst>
                <a:path w="15134" h="4727" extrusionOk="0">
                  <a:moveTo>
                    <a:pt x="14742" y="343"/>
                  </a:moveTo>
                  <a:lnTo>
                    <a:pt x="14742" y="343"/>
                  </a:lnTo>
                  <a:cubicBezTo>
                    <a:pt x="14546" y="808"/>
                    <a:pt x="14056" y="980"/>
                    <a:pt x="13150" y="1249"/>
                  </a:cubicBezTo>
                  <a:cubicBezTo>
                    <a:pt x="12342" y="1519"/>
                    <a:pt x="11191" y="1861"/>
                    <a:pt x="9771" y="2670"/>
                  </a:cubicBezTo>
                  <a:cubicBezTo>
                    <a:pt x="7726" y="3836"/>
                    <a:pt x="5024" y="4423"/>
                    <a:pt x="3042" y="4423"/>
                  </a:cubicBezTo>
                  <a:cubicBezTo>
                    <a:pt x="2318" y="4423"/>
                    <a:pt x="1690" y="4345"/>
                    <a:pt x="1225" y="4188"/>
                  </a:cubicBezTo>
                  <a:cubicBezTo>
                    <a:pt x="906" y="4090"/>
                    <a:pt x="662" y="3943"/>
                    <a:pt x="515" y="3772"/>
                  </a:cubicBezTo>
                  <a:lnTo>
                    <a:pt x="515" y="3772"/>
                  </a:lnTo>
                  <a:cubicBezTo>
                    <a:pt x="1209" y="3900"/>
                    <a:pt x="2033" y="3995"/>
                    <a:pt x="2939" y="3995"/>
                  </a:cubicBezTo>
                  <a:cubicBezTo>
                    <a:pt x="4111" y="3995"/>
                    <a:pt x="5420" y="3835"/>
                    <a:pt x="6759" y="3380"/>
                  </a:cubicBezTo>
                  <a:cubicBezTo>
                    <a:pt x="8400" y="2816"/>
                    <a:pt x="9453" y="2278"/>
                    <a:pt x="10408" y="1837"/>
                  </a:cubicBezTo>
                  <a:cubicBezTo>
                    <a:pt x="11730" y="1176"/>
                    <a:pt x="12783" y="686"/>
                    <a:pt x="14742" y="343"/>
                  </a:cubicBezTo>
                  <a:close/>
                  <a:moveTo>
                    <a:pt x="15134" y="0"/>
                  </a:moveTo>
                  <a:lnTo>
                    <a:pt x="14938" y="25"/>
                  </a:lnTo>
                  <a:cubicBezTo>
                    <a:pt x="12759" y="343"/>
                    <a:pt x="11657" y="882"/>
                    <a:pt x="10285" y="1568"/>
                  </a:cubicBezTo>
                  <a:cubicBezTo>
                    <a:pt x="9330" y="2008"/>
                    <a:pt x="8277" y="2523"/>
                    <a:pt x="6661" y="3086"/>
                  </a:cubicBezTo>
                  <a:cubicBezTo>
                    <a:pt x="5345" y="3542"/>
                    <a:pt x="4057" y="3700"/>
                    <a:pt x="2907" y="3700"/>
                  </a:cubicBezTo>
                  <a:cubicBezTo>
                    <a:pt x="1896" y="3700"/>
                    <a:pt x="992" y="3578"/>
                    <a:pt x="270" y="3429"/>
                  </a:cubicBezTo>
                  <a:lnTo>
                    <a:pt x="0" y="3404"/>
                  </a:lnTo>
                  <a:lnTo>
                    <a:pt x="123" y="3698"/>
                  </a:lnTo>
                  <a:cubicBezTo>
                    <a:pt x="270" y="4041"/>
                    <a:pt x="613" y="4310"/>
                    <a:pt x="1127" y="4482"/>
                  </a:cubicBezTo>
                  <a:cubicBezTo>
                    <a:pt x="1641" y="4653"/>
                    <a:pt x="2278" y="4727"/>
                    <a:pt x="3012" y="4727"/>
                  </a:cubicBezTo>
                  <a:cubicBezTo>
                    <a:pt x="5143" y="4727"/>
                    <a:pt x="7983" y="4041"/>
                    <a:pt x="9918" y="2939"/>
                  </a:cubicBezTo>
                  <a:cubicBezTo>
                    <a:pt x="11314" y="2155"/>
                    <a:pt x="12440" y="1788"/>
                    <a:pt x="13248" y="1543"/>
                  </a:cubicBezTo>
                  <a:cubicBezTo>
                    <a:pt x="14301" y="1200"/>
                    <a:pt x="14938" y="1004"/>
                    <a:pt x="15109" y="196"/>
                  </a:cubicBezTo>
                  <a:lnTo>
                    <a:pt x="1513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29"/>
            <p:cNvSpPr/>
            <p:nvPr/>
          </p:nvSpPr>
          <p:spPr>
            <a:xfrm>
              <a:off x="8078699" y="4961758"/>
              <a:ext cx="172929" cy="95774"/>
            </a:xfrm>
            <a:custGeom>
              <a:avLst/>
              <a:gdLst/>
              <a:ahLst/>
              <a:cxnLst/>
              <a:rect l="l" t="t" r="r" b="b"/>
              <a:pathLst>
                <a:path w="7690" h="4259" extrusionOk="0">
                  <a:moveTo>
                    <a:pt x="4261" y="0"/>
                  </a:moveTo>
                  <a:cubicBezTo>
                    <a:pt x="4065" y="98"/>
                    <a:pt x="3869" y="196"/>
                    <a:pt x="3698" y="269"/>
                  </a:cubicBezTo>
                  <a:cubicBezTo>
                    <a:pt x="710" y="1690"/>
                    <a:pt x="0" y="2498"/>
                    <a:pt x="588" y="3967"/>
                  </a:cubicBezTo>
                  <a:cubicBezTo>
                    <a:pt x="1335" y="4121"/>
                    <a:pt x="2290" y="4258"/>
                    <a:pt x="3362" y="4258"/>
                  </a:cubicBezTo>
                  <a:cubicBezTo>
                    <a:pt x="4503" y="4258"/>
                    <a:pt x="5777" y="4103"/>
                    <a:pt x="7077" y="3649"/>
                  </a:cubicBezTo>
                  <a:cubicBezTo>
                    <a:pt x="7297" y="3575"/>
                    <a:pt x="7493" y="3502"/>
                    <a:pt x="7689" y="3428"/>
                  </a:cubicBezTo>
                  <a:cubicBezTo>
                    <a:pt x="7126" y="1127"/>
                    <a:pt x="5510" y="294"/>
                    <a:pt x="42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29"/>
            <p:cNvSpPr/>
            <p:nvPr/>
          </p:nvSpPr>
          <p:spPr>
            <a:xfrm>
              <a:off x="8073189" y="4958452"/>
              <a:ext cx="182846" cy="102431"/>
            </a:xfrm>
            <a:custGeom>
              <a:avLst/>
              <a:gdLst/>
              <a:ahLst/>
              <a:cxnLst/>
              <a:rect l="l" t="t" r="r" b="b"/>
              <a:pathLst>
                <a:path w="8131" h="4555" extrusionOk="0">
                  <a:moveTo>
                    <a:pt x="4530" y="294"/>
                  </a:moveTo>
                  <a:cubicBezTo>
                    <a:pt x="5706" y="612"/>
                    <a:pt x="7200" y="1396"/>
                    <a:pt x="7763" y="3477"/>
                  </a:cubicBezTo>
                  <a:cubicBezTo>
                    <a:pt x="7616" y="3526"/>
                    <a:pt x="7445" y="3600"/>
                    <a:pt x="7273" y="3649"/>
                  </a:cubicBezTo>
                  <a:cubicBezTo>
                    <a:pt x="5968" y="4097"/>
                    <a:pt x="4684" y="4254"/>
                    <a:pt x="3536" y="4254"/>
                  </a:cubicBezTo>
                  <a:cubicBezTo>
                    <a:pt x="2552" y="4254"/>
                    <a:pt x="1667" y="4139"/>
                    <a:pt x="955" y="3992"/>
                  </a:cubicBezTo>
                  <a:cubicBezTo>
                    <a:pt x="441" y="2669"/>
                    <a:pt x="1127" y="1910"/>
                    <a:pt x="3992" y="563"/>
                  </a:cubicBezTo>
                  <a:cubicBezTo>
                    <a:pt x="4163" y="490"/>
                    <a:pt x="4359" y="392"/>
                    <a:pt x="4530" y="294"/>
                  </a:cubicBezTo>
                  <a:close/>
                  <a:moveTo>
                    <a:pt x="4481" y="0"/>
                  </a:moveTo>
                  <a:lnTo>
                    <a:pt x="4432" y="25"/>
                  </a:lnTo>
                  <a:cubicBezTo>
                    <a:pt x="4261" y="123"/>
                    <a:pt x="4065" y="196"/>
                    <a:pt x="3869" y="294"/>
                  </a:cubicBezTo>
                  <a:cubicBezTo>
                    <a:pt x="1102" y="1592"/>
                    <a:pt x="0" y="2449"/>
                    <a:pt x="710" y="4188"/>
                  </a:cubicBezTo>
                  <a:lnTo>
                    <a:pt x="735" y="4261"/>
                  </a:lnTo>
                  <a:lnTo>
                    <a:pt x="808" y="4261"/>
                  </a:lnTo>
                  <a:cubicBezTo>
                    <a:pt x="1567" y="4432"/>
                    <a:pt x="2498" y="4555"/>
                    <a:pt x="3551" y="4555"/>
                  </a:cubicBezTo>
                  <a:cubicBezTo>
                    <a:pt x="4726" y="4555"/>
                    <a:pt x="6049" y="4383"/>
                    <a:pt x="7371" y="3918"/>
                  </a:cubicBezTo>
                  <a:cubicBezTo>
                    <a:pt x="7591" y="3845"/>
                    <a:pt x="7787" y="3771"/>
                    <a:pt x="8008" y="3698"/>
                  </a:cubicBezTo>
                  <a:lnTo>
                    <a:pt x="8130" y="3673"/>
                  </a:lnTo>
                  <a:lnTo>
                    <a:pt x="8081" y="3526"/>
                  </a:lnTo>
                  <a:cubicBezTo>
                    <a:pt x="7493" y="1176"/>
                    <a:pt x="5828" y="319"/>
                    <a:pt x="455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29"/>
            <p:cNvSpPr/>
            <p:nvPr/>
          </p:nvSpPr>
          <p:spPr>
            <a:xfrm>
              <a:off x="8174495" y="4865938"/>
              <a:ext cx="251680" cy="172929"/>
            </a:xfrm>
            <a:custGeom>
              <a:avLst/>
              <a:gdLst/>
              <a:ahLst/>
              <a:cxnLst/>
              <a:rect l="l" t="t" r="r" b="b"/>
              <a:pathLst>
                <a:path w="11192" h="7690" extrusionOk="0">
                  <a:moveTo>
                    <a:pt x="9404" y="0"/>
                  </a:moveTo>
                  <a:lnTo>
                    <a:pt x="6368" y="465"/>
                  </a:lnTo>
                  <a:cubicBezTo>
                    <a:pt x="6368" y="465"/>
                    <a:pt x="2940" y="2792"/>
                    <a:pt x="1" y="4261"/>
                  </a:cubicBezTo>
                  <a:cubicBezTo>
                    <a:pt x="1250" y="4555"/>
                    <a:pt x="2866" y="5388"/>
                    <a:pt x="3429" y="7689"/>
                  </a:cubicBezTo>
                  <a:cubicBezTo>
                    <a:pt x="6907" y="6392"/>
                    <a:pt x="7666" y="5363"/>
                    <a:pt x="11070" y="4849"/>
                  </a:cubicBezTo>
                  <a:cubicBezTo>
                    <a:pt x="11070" y="4775"/>
                    <a:pt x="11094" y="4677"/>
                    <a:pt x="11094" y="4579"/>
                  </a:cubicBezTo>
                  <a:cubicBezTo>
                    <a:pt x="11192" y="2914"/>
                    <a:pt x="9404" y="0"/>
                    <a:pt x="940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29"/>
            <p:cNvSpPr/>
            <p:nvPr/>
          </p:nvSpPr>
          <p:spPr>
            <a:xfrm>
              <a:off x="8165141" y="4862633"/>
              <a:ext cx="264341" cy="180642"/>
            </a:xfrm>
            <a:custGeom>
              <a:avLst/>
              <a:gdLst/>
              <a:ahLst/>
              <a:cxnLst/>
              <a:rect l="l" t="t" r="r" b="b"/>
              <a:pathLst>
                <a:path w="11755" h="8033" extrusionOk="0">
                  <a:moveTo>
                    <a:pt x="9747" y="319"/>
                  </a:moveTo>
                  <a:cubicBezTo>
                    <a:pt x="10041" y="808"/>
                    <a:pt x="11437" y="3282"/>
                    <a:pt x="11363" y="4726"/>
                  </a:cubicBezTo>
                  <a:cubicBezTo>
                    <a:pt x="11363" y="4775"/>
                    <a:pt x="11363" y="4824"/>
                    <a:pt x="11339" y="4873"/>
                  </a:cubicBezTo>
                  <a:cubicBezTo>
                    <a:pt x="9257" y="5192"/>
                    <a:pt x="8155" y="5730"/>
                    <a:pt x="6784" y="6392"/>
                  </a:cubicBezTo>
                  <a:cubicBezTo>
                    <a:pt x="6025" y="6759"/>
                    <a:pt x="5143" y="7175"/>
                    <a:pt x="3968" y="7640"/>
                  </a:cubicBezTo>
                  <a:cubicBezTo>
                    <a:pt x="3404" y="5608"/>
                    <a:pt x="2033" y="4751"/>
                    <a:pt x="833" y="4359"/>
                  </a:cubicBezTo>
                  <a:cubicBezTo>
                    <a:pt x="3502" y="2988"/>
                    <a:pt x="6514" y="955"/>
                    <a:pt x="6833" y="735"/>
                  </a:cubicBezTo>
                  <a:lnTo>
                    <a:pt x="9747" y="319"/>
                  </a:lnTo>
                  <a:close/>
                  <a:moveTo>
                    <a:pt x="9918" y="0"/>
                  </a:moveTo>
                  <a:lnTo>
                    <a:pt x="6759" y="466"/>
                  </a:lnTo>
                  <a:lnTo>
                    <a:pt x="6686" y="490"/>
                  </a:lnTo>
                  <a:cubicBezTo>
                    <a:pt x="6661" y="490"/>
                    <a:pt x="3233" y="2816"/>
                    <a:pt x="343" y="4286"/>
                  </a:cubicBezTo>
                  <a:lnTo>
                    <a:pt x="1" y="4457"/>
                  </a:lnTo>
                  <a:lnTo>
                    <a:pt x="392" y="4555"/>
                  </a:lnTo>
                  <a:cubicBezTo>
                    <a:pt x="1592" y="4849"/>
                    <a:pt x="3160" y="5657"/>
                    <a:pt x="3723" y="7861"/>
                  </a:cubicBezTo>
                  <a:lnTo>
                    <a:pt x="3747" y="8032"/>
                  </a:lnTo>
                  <a:lnTo>
                    <a:pt x="3919" y="7959"/>
                  </a:lnTo>
                  <a:cubicBezTo>
                    <a:pt x="5192" y="7494"/>
                    <a:pt x="6123" y="7053"/>
                    <a:pt x="6931" y="6661"/>
                  </a:cubicBezTo>
                  <a:cubicBezTo>
                    <a:pt x="8302" y="5975"/>
                    <a:pt x="9380" y="5461"/>
                    <a:pt x="11510" y="5143"/>
                  </a:cubicBezTo>
                  <a:lnTo>
                    <a:pt x="11608" y="5118"/>
                  </a:lnTo>
                  <a:lnTo>
                    <a:pt x="11632" y="5020"/>
                  </a:lnTo>
                  <a:cubicBezTo>
                    <a:pt x="11632" y="4922"/>
                    <a:pt x="11657" y="4849"/>
                    <a:pt x="11657" y="4726"/>
                  </a:cubicBezTo>
                  <a:cubicBezTo>
                    <a:pt x="11755" y="3061"/>
                    <a:pt x="10041" y="196"/>
                    <a:pt x="9967" y="74"/>
                  </a:cubicBezTo>
                  <a:lnTo>
                    <a:pt x="991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29"/>
            <p:cNvSpPr/>
            <p:nvPr/>
          </p:nvSpPr>
          <p:spPr>
            <a:xfrm>
              <a:off x="8237281" y="4921550"/>
              <a:ext cx="61144" cy="45177"/>
            </a:xfrm>
            <a:custGeom>
              <a:avLst/>
              <a:gdLst/>
              <a:ahLst/>
              <a:cxnLst/>
              <a:rect l="l" t="t" r="r" b="b"/>
              <a:pathLst>
                <a:path w="2719" h="2009" extrusionOk="0">
                  <a:moveTo>
                    <a:pt x="172" y="0"/>
                  </a:moveTo>
                  <a:cubicBezTo>
                    <a:pt x="74" y="0"/>
                    <a:pt x="1" y="49"/>
                    <a:pt x="1" y="147"/>
                  </a:cubicBezTo>
                  <a:cubicBezTo>
                    <a:pt x="1" y="221"/>
                    <a:pt x="50" y="294"/>
                    <a:pt x="148" y="294"/>
                  </a:cubicBezTo>
                  <a:cubicBezTo>
                    <a:pt x="148" y="294"/>
                    <a:pt x="1666" y="466"/>
                    <a:pt x="2400" y="1935"/>
                  </a:cubicBezTo>
                  <a:cubicBezTo>
                    <a:pt x="2425" y="1984"/>
                    <a:pt x="2498" y="2008"/>
                    <a:pt x="2547" y="2008"/>
                  </a:cubicBezTo>
                  <a:lnTo>
                    <a:pt x="2621" y="2008"/>
                  </a:lnTo>
                  <a:cubicBezTo>
                    <a:pt x="2694" y="1960"/>
                    <a:pt x="2719" y="1862"/>
                    <a:pt x="2670" y="1788"/>
                  </a:cubicBezTo>
                  <a:cubicBezTo>
                    <a:pt x="1862" y="196"/>
                    <a:pt x="245" y="0"/>
                    <a:pt x="17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29"/>
            <p:cNvSpPr/>
            <p:nvPr/>
          </p:nvSpPr>
          <p:spPr>
            <a:xfrm>
              <a:off x="8265907" y="4905584"/>
              <a:ext cx="61166" cy="45177"/>
            </a:xfrm>
            <a:custGeom>
              <a:avLst/>
              <a:gdLst/>
              <a:ahLst/>
              <a:cxnLst/>
              <a:rect l="l" t="t" r="r" b="b"/>
              <a:pathLst>
                <a:path w="2720" h="2009" extrusionOk="0">
                  <a:moveTo>
                    <a:pt x="172" y="0"/>
                  </a:moveTo>
                  <a:cubicBezTo>
                    <a:pt x="99" y="0"/>
                    <a:pt x="25" y="49"/>
                    <a:pt x="25" y="147"/>
                  </a:cubicBezTo>
                  <a:cubicBezTo>
                    <a:pt x="1" y="221"/>
                    <a:pt x="74" y="294"/>
                    <a:pt x="148" y="294"/>
                  </a:cubicBezTo>
                  <a:cubicBezTo>
                    <a:pt x="172" y="294"/>
                    <a:pt x="1666" y="466"/>
                    <a:pt x="2425" y="1935"/>
                  </a:cubicBezTo>
                  <a:cubicBezTo>
                    <a:pt x="2450" y="1984"/>
                    <a:pt x="2499" y="2008"/>
                    <a:pt x="2548" y="2008"/>
                  </a:cubicBezTo>
                  <a:lnTo>
                    <a:pt x="2621" y="2008"/>
                  </a:lnTo>
                  <a:cubicBezTo>
                    <a:pt x="2695" y="1959"/>
                    <a:pt x="2719" y="1861"/>
                    <a:pt x="2695" y="1788"/>
                  </a:cubicBezTo>
                  <a:cubicBezTo>
                    <a:pt x="1862" y="196"/>
                    <a:pt x="246" y="25"/>
                    <a:pt x="17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29"/>
            <p:cNvSpPr/>
            <p:nvPr/>
          </p:nvSpPr>
          <p:spPr>
            <a:xfrm>
              <a:off x="8285741" y="4889056"/>
              <a:ext cx="60604" cy="45177"/>
            </a:xfrm>
            <a:custGeom>
              <a:avLst/>
              <a:gdLst/>
              <a:ahLst/>
              <a:cxnLst/>
              <a:rect l="l" t="t" r="r" b="b"/>
              <a:pathLst>
                <a:path w="2695" h="2009" extrusionOk="0">
                  <a:moveTo>
                    <a:pt x="172" y="1"/>
                  </a:moveTo>
                  <a:cubicBezTo>
                    <a:pt x="74" y="1"/>
                    <a:pt x="1" y="50"/>
                    <a:pt x="1" y="148"/>
                  </a:cubicBezTo>
                  <a:cubicBezTo>
                    <a:pt x="1" y="221"/>
                    <a:pt x="49" y="295"/>
                    <a:pt x="123" y="295"/>
                  </a:cubicBezTo>
                  <a:cubicBezTo>
                    <a:pt x="147" y="295"/>
                    <a:pt x="1666" y="466"/>
                    <a:pt x="2400" y="1935"/>
                  </a:cubicBezTo>
                  <a:cubicBezTo>
                    <a:pt x="2425" y="1984"/>
                    <a:pt x="2474" y="2009"/>
                    <a:pt x="2523" y="2009"/>
                  </a:cubicBezTo>
                  <a:lnTo>
                    <a:pt x="2596" y="2009"/>
                  </a:lnTo>
                  <a:cubicBezTo>
                    <a:pt x="2670" y="1960"/>
                    <a:pt x="2694" y="1862"/>
                    <a:pt x="2670" y="1788"/>
                  </a:cubicBezTo>
                  <a:cubicBezTo>
                    <a:pt x="1837" y="197"/>
                    <a:pt x="221" y="1"/>
                    <a:pt x="17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29"/>
            <p:cNvSpPr/>
            <p:nvPr/>
          </p:nvSpPr>
          <p:spPr>
            <a:xfrm>
              <a:off x="8728475" y="4972214"/>
              <a:ext cx="185050" cy="167667"/>
            </a:xfrm>
            <a:custGeom>
              <a:avLst/>
              <a:gdLst/>
              <a:ahLst/>
              <a:cxnLst/>
              <a:rect l="l" t="t" r="r" b="b"/>
              <a:pathLst>
                <a:path w="8229" h="7456" extrusionOk="0">
                  <a:moveTo>
                    <a:pt x="1127" y="0"/>
                  </a:moveTo>
                  <a:lnTo>
                    <a:pt x="1127" y="0"/>
                  </a:lnTo>
                  <a:cubicBezTo>
                    <a:pt x="931" y="417"/>
                    <a:pt x="760" y="833"/>
                    <a:pt x="638" y="1225"/>
                  </a:cubicBezTo>
                  <a:cubicBezTo>
                    <a:pt x="1" y="3233"/>
                    <a:pt x="589" y="7175"/>
                    <a:pt x="5168" y="7445"/>
                  </a:cubicBezTo>
                  <a:cubicBezTo>
                    <a:pt x="5293" y="7452"/>
                    <a:pt x="5413" y="7456"/>
                    <a:pt x="5529" y="7456"/>
                  </a:cubicBezTo>
                  <a:cubicBezTo>
                    <a:pt x="7318" y="7456"/>
                    <a:pt x="8022" y="6585"/>
                    <a:pt x="8229" y="5412"/>
                  </a:cubicBezTo>
                  <a:lnTo>
                    <a:pt x="8229" y="5412"/>
                  </a:lnTo>
                  <a:cubicBezTo>
                    <a:pt x="7662" y="6157"/>
                    <a:pt x="6547" y="6560"/>
                    <a:pt x="5373" y="6560"/>
                  </a:cubicBezTo>
                  <a:cubicBezTo>
                    <a:pt x="3807" y="6560"/>
                    <a:pt x="2135" y="5843"/>
                    <a:pt x="1519" y="4261"/>
                  </a:cubicBezTo>
                  <a:cubicBezTo>
                    <a:pt x="980" y="2841"/>
                    <a:pt x="1005" y="1200"/>
                    <a:pt x="112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29"/>
            <p:cNvSpPr/>
            <p:nvPr/>
          </p:nvSpPr>
          <p:spPr>
            <a:xfrm>
              <a:off x="8731241" y="4952943"/>
              <a:ext cx="187793" cy="190559"/>
            </a:xfrm>
            <a:custGeom>
              <a:avLst/>
              <a:gdLst/>
              <a:ahLst/>
              <a:cxnLst/>
              <a:rect l="l" t="t" r="r" b="b"/>
              <a:pathLst>
                <a:path w="8351" h="8474" extrusionOk="0">
                  <a:moveTo>
                    <a:pt x="784" y="1739"/>
                  </a:moveTo>
                  <a:lnTo>
                    <a:pt x="784" y="1739"/>
                  </a:lnTo>
                  <a:cubicBezTo>
                    <a:pt x="759" y="2792"/>
                    <a:pt x="833" y="4065"/>
                    <a:pt x="1274" y="5192"/>
                  </a:cubicBezTo>
                  <a:cubicBezTo>
                    <a:pt x="1739" y="6441"/>
                    <a:pt x="2963" y="7298"/>
                    <a:pt x="4531" y="7518"/>
                  </a:cubicBezTo>
                  <a:cubicBezTo>
                    <a:pt x="4771" y="7550"/>
                    <a:pt x="5011" y="7566"/>
                    <a:pt x="5246" y="7566"/>
                  </a:cubicBezTo>
                  <a:cubicBezTo>
                    <a:pt x="6258" y="7566"/>
                    <a:pt x="7196" y="7275"/>
                    <a:pt x="7812" y="6759"/>
                  </a:cubicBezTo>
                  <a:lnTo>
                    <a:pt x="7812" y="6759"/>
                  </a:lnTo>
                  <a:cubicBezTo>
                    <a:pt x="7477" y="7698"/>
                    <a:pt x="6692" y="8168"/>
                    <a:pt x="5421" y="8168"/>
                  </a:cubicBezTo>
                  <a:cubicBezTo>
                    <a:pt x="5300" y="8168"/>
                    <a:pt x="5175" y="8163"/>
                    <a:pt x="5045" y="8155"/>
                  </a:cubicBezTo>
                  <a:cubicBezTo>
                    <a:pt x="3306" y="8057"/>
                    <a:pt x="2033" y="7420"/>
                    <a:pt x="1249" y="6269"/>
                  </a:cubicBezTo>
                  <a:cubicBezTo>
                    <a:pt x="343" y="4947"/>
                    <a:pt x="294" y="3233"/>
                    <a:pt x="661" y="2106"/>
                  </a:cubicBezTo>
                  <a:cubicBezTo>
                    <a:pt x="710" y="2008"/>
                    <a:pt x="735" y="1886"/>
                    <a:pt x="784" y="1739"/>
                  </a:cubicBezTo>
                  <a:close/>
                  <a:moveTo>
                    <a:pt x="1249" y="0"/>
                  </a:moveTo>
                  <a:lnTo>
                    <a:pt x="882" y="808"/>
                  </a:lnTo>
                  <a:cubicBezTo>
                    <a:pt x="661" y="1249"/>
                    <a:pt x="490" y="1665"/>
                    <a:pt x="368" y="2033"/>
                  </a:cubicBezTo>
                  <a:cubicBezTo>
                    <a:pt x="0" y="3208"/>
                    <a:pt x="49" y="5045"/>
                    <a:pt x="1004" y="6441"/>
                  </a:cubicBezTo>
                  <a:cubicBezTo>
                    <a:pt x="1837" y="7640"/>
                    <a:pt x="3233" y="8351"/>
                    <a:pt x="5045" y="8449"/>
                  </a:cubicBezTo>
                  <a:cubicBezTo>
                    <a:pt x="5167" y="8473"/>
                    <a:pt x="5290" y="8473"/>
                    <a:pt x="5388" y="8473"/>
                  </a:cubicBezTo>
                  <a:cubicBezTo>
                    <a:pt x="7053" y="8473"/>
                    <a:pt x="8008" y="7738"/>
                    <a:pt x="8253" y="6294"/>
                  </a:cubicBezTo>
                  <a:lnTo>
                    <a:pt x="8351" y="5681"/>
                  </a:lnTo>
                  <a:lnTo>
                    <a:pt x="7983" y="6171"/>
                  </a:lnTo>
                  <a:cubicBezTo>
                    <a:pt x="7472" y="6867"/>
                    <a:pt x="6430" y="7272"/>
                    <a:pt x="5258" y="7272"/>
                  </a:cubicBezTo>
                  <a:cubicBezTo>
                    <a:pt x="5028" y="7272"/>
                    <a:pt x="4792" y="7256"/>
                    <a:pt x="4555" y="7224"/>
                  </a:cubicBezTo>
                  <a:cubicBezTo>
                    <a:pt x="3086" y="7028"/>
                    <a:pt x="1984" y="6245"/>
                    <a:pt x="1543" y="5069"/>
                  </a:cubicBezTo>
                  <a:cubicBezTo>
                    <a:pt x="1004" y="3673"/>
                    <a:pt x="1029" y="2008"/>
                    <a:pt x="1151" y="882"/>
                  </a:cubicBezTo>
                  <a:lnTo>
                    <a:pt x="124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29"/>
            <p:cNvSpPr/>
            <p:nvPr/>
          </p:nvSpPr>
          <p:spPr>
            <a:xfrm>
              <a:off x="8757124" y="5024678"/>
              <a:ext cx="158604" cy="95077"/>
            </a:xfrm>
            <a:custGeom>
              <a:avLst/>
              <a:gdLst/>
              <a:ahLst/>
              <a:cxnLst/>
              <a:rect l="l" t="t" r="r" b="b"/>
              <a:pathLst>
                <a:path w="7053" h="4228" extrusionOk="0">
                  <a:moveTo>
                    <a:pt x="3301" y="1"/>
                  </a:moveTo>
                  <a:cubicBezTo>
                    <a:pt x="1188" y="1"/>
                    <a:pt x="67" y="1053"/>
                    <a:pt x="0" y="1120"/>
                  </a:cubicBezTo>
                  <a:cubicBezTo>
                    <a:pt x="74" y="1390"/>
                    <a:pt x="147" y="1659"/>
                    <a:pt x="245" y="1928"/>
                  </a:cubicBezTo>
                  <a:cubicBezTo>
                    <a:pt x="861" y="3510"/>
                    <a:pt x="2533" y="4227"/>
                    <a:pt x="4099" y="4227"/>
                  </a:cubicBezTo>
                  <a:cubicBezTo>
                    <a:pt x="5273" y="4227"/>
                    <a:pt x="6388" y="3824"/>
                    <a:pt x="6955" y="3079"/>
                  </a:cubicBezTo>
                  <a:cubicBezTo>
                    <a:pt x="7053" y="2418"/>
                    <a:pt x="7004" y="1634"/>
                    <a:pt x="6857" y="875"/>
                  </a:cubicBezTo>
                  <a:cubicBezTo>
                    <a:pt x="5464" y="225"/>
                    <a:pt x="4277" y="1"/>
                    <a:pt x="33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29"/>
            <p:cNvSpPr/>
            <p:nvPr/>
          </p:nvSpPr>
          <p:spPr>
            <a:xfrm>
              <a:off x="8753818" y="5021260"/>
              <a:ext cx="165216" cy="101868"/>
            </a:xfrm>
            <a:custGeom>
              <a:avLst/>
              <a:gdLst/>
              <a:ahLst/>
              <a:cxnLst/>
              <a:rect l="l" t="t" r="r" b="b"/>
              <a:pathLst>
                <a:path w="7347" h="4530" extrusionOk="0">
                  <a:moveTo>
                    <a:pt x="3453" y="305"/>
                  </a:moveTo>
                  <a:cubicBezTo>
                    <a:pt x="4394" y="305"/>
                    <a:pt x="5538" y="516"/>
                    <a:pt x="6881" y="1125"/>
                  </a:cubicBezTo>
                  <a:cubicBezTo>
                    <a:pt x="7004" y="1933"/>
                    <a:pt x="7028" y="2619"/>
                    <a:pt x="6955" y="3158"/>
                  </a:cubicBezTo>
                  <a:cubicBezTo>
                    <a:pt x="6423" y="3833"/>
                    <a:pt x="5396" y="4234"/>
                    <a:pt x="4245" y="4234"/>
                  </a:cubicBezTo>
                  <a:cubicBezTo>
                    <a:pt x="4017" y="4234"/>
                    <a:pt x="3785" y="4219"/>
                    <a:pt x="3551" y="4186"/>
                  </a:cubicBezTo>
                  <a:cubicBezTo>
                    <a:pt x="2082" y="3990"/>
                    <a:pt x="980" y="3207"/>
                    <a:pt x="539" y="2031"/>
                  </a:cubicBezTo>
                  <a:cubicBezTo>
                    <a:pt x="466" y="1835"/>
                    <a:pt x="392" y="1590"/>
                    <a:pt x="319" y="1321"/>
                  </a:cubicBezTo>
                  <a:cubicBezTo>
                    <a:pt x="577" y="1095"/>
                    <a:pt x="1633" y="305"/>
                    <a:pt x="3453" y="305"/>
                  </a:cubicBezTo>
                  <a:close/>
                  <a:moveTo>
                    <a:pt x="3458" y="1"/>
                  </a:moveTo>
                  <a:cubicBezTo>
                    <a:pt x="1279" y="1"/>
                    <a:pt x="116" y="1082"/>
                    <a:pt x="49" y="1150"/>
                  </a:cubicBezTo>
                  <a:lnTo>
                    <a:pt x="0" y="1223"/>
                  </a:lnTo>
                  <a:lnTo>
                    <a:pt x="0" y="1297"/>
                  </a:lnTo>
                  <a:cubicBezTo>
                    <a:pt x="98" y="1639"/>
                    <a:pt x="172" y="1909"/>
                    <a:pt x="270" y="2154"/>
                  </a:cubicBezTo>
                  <a:cubicBezTo>
                    <a:pt x="735" y="3403"/>
                    <a:pt x="1959" y="4260"/>
                    <a:pt x="3527" y="4480"/>
                  </a:cubicBezTo>
                  <a:cubicBezTo>
                    <a:pt x="3771" y="4505"/>
                    <a:pt x="4016" y="4529"/>
                    <a:pt x="4237" y="4529"/>
                  </a:cubicBezTo>
                  <a:cubicBezTo>
                    <a:pt x="5510" y="4529"/>
                    <a:pt x="6637" y="4088"/>
                    <a:pt x="7224" y="3305"/>
                  </a:cubicBezTo>
                  <a:lnTo>
                    <a:pt x="7249" y="3256"/>
                  </a:lnTo>
                  <a:cubicBezTo>
                    <a:pt x="7347" y="2643"/>
                    <a:pt x="7322" y="1909"/>
                    <a:pt x="7151" y="1003"/>
                  </a:cubicBezTo>
                  <a:lnTo>
                    <a:pt x="7151" y="929"/>
                  </a:lnTo>
                  <a:lnTo>
                    <a:pt x="7077" y="880"/>
                  </a:lnTo>
                  <a:cubicBezTo>
                    <a:pt x="5663" y="227"/>
                    <a:pt x="4454" y="1"/>
                    <a:pt x="34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29"/>
            <p:cNvSpPr/>
            <p:nvPr/>
          </p:nvSpPr>
          <p:spPr>
            <a:xfrm>
              <a:off x="8751053" y="4900074"/>
              <a:ext cx="160268" cy="149812"/>
            </a:xfrm>
            <a:custGeom>
              <a:avLst/>
              <a:gdLst/>
              <a:ahLst/>
              <a:cxnLst/>
              <a:rect l="l" t="t" r="r" b="b"/>
              <a:pathLst>
                <a:path w="7127" h="6662" extrusionOk="0">
                  <a:moveTo>
                    <a:pt x="2082" y="0"/>
                  </a:moveTo>
                  <a:cubicBezTo>
                    <a:pt x="2082" y="0"/>
                    <a:pt x="907" y="1568"/>
                    <a:pt x="123" y="3208"/>
                  </a:cubicBezTo>
                  <a:cubicBezTo>
                    <a:pt x="25" y="4188"/>
                    <a:pt x="1" y="5437"/>
                    <a:pt x="270" y="6661"/>
                  </a:cubicBezTo>
                  <a:cubicBezTo>
                    <a:pt x="337" y="6594"/>
                    <a:pt x="1458" y="5542"/>
                    <a:pt x="3571" y="5542"/>
                  </a:cubicBezTo>
                  <a:cubicBezTo>
                    <a:pt x="4547" y="5542"/>
                    <a:pt x="5734" y="5766"/>
                    <a:pt x="7127" y="6416"/>
                  </a:cubicBezTo>
                  <a:cubicBezTo>
                    <a:pt x="6955" y="5388"/>
                    <a:pt x="6662" y="4359"/>
                    <a:pt x="6466" y="3576"/>
                  </a:cubicBezTo>
                  <a:cubicBezTo>
                    <a:pt x="5853" y="1127"/>
                    <a:pt x="5143" y="172"/>
                    <a:pt x="5143" y="172"/>
                  </a:cubicBezTo>
                  <a:lnTo>
                    <a:pt x="20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29"/>
            <p:cNvSpPr/>
            <p:nvPr/>
          </p:nvSpPr>
          <p:spPr>
            <a:xfrm>
              <a:off x="8747207" y="4896769"/>
              <a:ext cx="168521" cy="159167"/>
            </a:xfrm>
            <a:custGeom>
              <a:avLst/>
              <a:gdLst/>
              <a:ahLst/>
              <a:cxnLst/>
              <a:rect l="l" t="t" r="r" b="b"/>
              <a:pathLst>
                <a:path w="7494" h="7078" extrusionOk="0">
                  <a:moveTo>
                    <a:pt x="2327" y="294"/>
                  </a:moveTo>
                  <a:lnTo>
                    <a:pt x="5241" y="466"/>
                  </a:lnTo>
                  <a:cubicBezTo>
                    <a:pt x="5388" y="711"/>
                    <a:pt x="5975" y="1690"/>
                    <a:pt x="6490" y="3772"/>
                  </a:cubicBezTo>
                  <a:cubicBezTo>
                    <a:pt x="6539" y="3943"/>
                    <a:pt x="6588" y="4139"/>
                    <a:pt x="6637" y="4359"/>
                  </a:cubicBezTo>
                  <a:cubicBezTo>
                    <a:pt x="6808" y="4947"/>
                    <a:pt x="6980" y="5633"/>
                    <a:pt x="7102" y="6294"/>
                  </a:cubicBezTo>
                  <a:cubicBezTo>
                    <a:pt x="5807" y="5733"/>
                    <a:pt x="4692" y="5534"/>
                    <a:pt x="3762" y="5534"/>
                  </a:cubicBezTo>
                  <a:cubicBezTo>
                    <a:pt x="2053" y="5534"/>
                    <a:pt x="967" y="6206"/>
                    <a:pt x="539" y="6539"/>
                  </a:cubicBezTo>
                  <a:cubicBezTo>
                    <a:pt x="319" y="5388"/>
                    <a:pt x="368" y="4212"/>
                    <a:pt x="441" y="3404"/>
                  </a:cubicBezTo>
                  <a:cubicBezTo>
                    <a:pt x="1127" y="1984"/>
                    <a:pt x="2082" y="613"/>
                    <a:pt x="2327" y="294"/>
                  </a:cubicBezTo>
                  <a:close/>
                  <a:moveTo>
                    <a:pt x="2180" y="1"/>
                  </a:moveTo>
                  <a:lnTo>
                    <a:pt x="2131" y="49"/>
                  </a:lnTo>
                  <a:cubicBezTo>
                    <a:pt x="2106" y="74"/>
                    <a:pt x="955" y="1641"/>
                    <a:pt x="172" y="3306"/>
                  </a:cubicBezTo>
                  <a:lnTo>
                    <a:pt x="147" y="3355"/>
                  </a:lnTo>
                  <a:cubicBezTo>
                    <a:pt x="49" y="4237"/>
                    <a:pt x="0" y="5559"/>
                    <a:pt x="294" y="6833"/>
                  </a:cubicBezTo>
                  <a:lnTo>
                    <a:pt x="368" y="7078"/>
                  </a:lnTo>
                  <a:lnTo>
                    <a:pt x="539" y="6906"/>
                  </a:lnTo>
                  <a:cubicBezTo>
                    <a:pt x="606" y="6839"/>
                    <a:pt x="1687" y="5838"/>
                    <a:pt x="3744" y="5838"/>
                  </a:cubicBezTo>
                  <a:cubicBezTo>
                    <a:pt x="4702" y="5838"/>
                    <a:pt x="5871" y="6055"/>
                    <a:pt x="7249" y="6686"/>
                  </a:cubicBezTo>
                  <a:lnTo>
                    <a:pt x="7494" y="6808"/>
                  </a:lnTo>
                  <a:lnTo>
                    <a:pt x="7445" y="6539"/>
                  </a:lnTo>
                  <a:cubicBezTo>
                    <a:pt x="7322" y="5731"/>
                    <a:pt x="7126" y="4972"/>
                    <a:pt x="6931" y="4286"/>
                  </a:cubicBezTo>
                  <a:cubicBezTo>
                    <a:pt x="6882" y="4066"/>
                    <a:pt x="6833" y="3870"/>
                    <a:pt x="6784" y="3698"/>
                  </a:cubicBezTo>
                  <a:cubicBezTo>
                    <a:pt x="6171" y="1225"/>
                    <a:pt x="5461" y="270"/>
                    <a:pt x="5437" y="245"/>
                  </a:cubicBezTo>
                  <a:lnTo>
                    <a:pt x="5388" y="172"/>
                  </a:lnTo>
                  <a:lnTo>
                    <a:pt x="218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29"/>
            <p:cNvSpPr/>
            <p:nvPr/>
          </p:nvSpPr>
          <p:spPr>
            <a:xfrm>
              <a:off x="8785751" y="4968324"/>
              <a:ext cx="95842" cy="19879"/>
            </a:xfrm>
            <a:custGeom>
              <a:avLst/>
              <a:gdLst/>
              <a:ahLst/>
              <a:cxnLst/>
              <a:rect l="l" t="t" r="r" b="b"/>
              <a:pathLst>
                <a:path w="4262" h="884" extrusionOk="0">
                  <a:moveTo>
                    <a:pt x="1910" y="1"/>
                  </a:moveTo>
                  <a:cubicBezTo>
                    <a:pt x="885" y="1"/>
                    <a:pt x="168" y="339"/>
                    <a:pt x="123" y="369"/>
                  </a:cubicBezTo>
                  <a:cubicBezTo>
                    <a:pt x="50" y="394"/>
                    <a:pt x="1" y="492"/>
                    <a:pt x="50" y="565"/>
                  </a:cubicBezTo>
                  <a:cubicBezTo>
                    <a:pt x="68" y="620"/>
                    <a:pt x="128" y="648"/>
                    <a:pt x="187" y="648"/>
                  </a:cubicBezTo>
                  <a:cubicBezTo>
                    <a:pt x="207" y="648"/>
                    <a:pt x="227" y="645"/>
                    <a:pt x="245" y="639"/>
                  </a:cubicBezTo>
                  <a:cubicBezTo>
                    <a:pt x="260" y="624"/>
                    <a:pt x="930" y="309"/>
                    <a:pt x="1894" y="309"/>
                  </a:cubicBezTo>
                  <a:cubicBezTo>
                    <a:pt x="2512" y="309"/>
                    <a:pt x="3251" y="438"/>
                    <a:pt x="4017" y="859"/>
                  </a:cubicBezTo>
                  <a:cubicBezTo>
                    <a:pt x="4041" y="884"/>
                    <a:pt x="4066" y="884"/>
                    <a:pt x="4090" y="884"/>
                  </a:cubicBezTo>
                  <a:cubicBezTo>
                    <a:pt x="4139" y="884"/>
                    <a:pt x="4188" y="859"/>
                    <a:pt x="4213" y="810"/>
                  </a:cubicBezTo>
                  <a:cubicBezTo>
                    <a:pt x="4261" y="737"/>
                    <a:pt x="4237" y="639"/>
                    <a:pt x="4164" y="590"/>
                  </a:cubicBezTo>
                  <a:cubicBezTo>
                    <a:pt x="3350" y="140"/>
                    <a:pt x="2567" y="1"/>
                    <a:pt x="191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29"/>
            <p:cNvSpPr/>
            <p:nvPr/>
          </p:nvSpPr>
          <p:spPr>
            <a:xfrm>
              <a:off x="8308881" y="4803716"/>
              <a:ext cx="77649" cy="89320"/>
            </a:xfrm>
            <a:custGeom>
              <a:avLst/>
              <a:gdLst/>
              <a:ahLst/>
              <a:cxnLst/>
              <a:rect l="l" t="t" r="r" b="b"/>
              <a:pathLst>
                <a:path w="3453" h="3972" extrusionOk="0">
                  <a:moveTo>
                    <a:pt x="3257" y="0"/>
                  </a:moveTo>
                  <a:lnTo>
                    <a:pt x="0" y="318"/>
                  </a:lnTo>
                  <a:lnTo>
                    <a:pt x="441" y="3649"/>
                  </a:lnTo>
                  <a:cubicBezTo>
                    <a:pt x="441" y="3649"/>
                    <a:pt x="1050" y="3972"/>
                    <a:pt x="1844" y="3972"/>
                  </a:cubicBezTo>
                  <a:cubicBezTo>
                    <a:pt x="2343" y="3972"/>
                    <a:pt x="2914" y="3844"/>
                    <a:pt x="3453" y="3428"/>
                  </a:cubicBezTo>
                  <a:cubicBezTo>
                    <a:pt x="3355" y="367"/>
                    <a:pt x="3257" y="0"/>
                    <a:pt x="3257" y="0"/>
                  </a:cubicBezTo>
                  <a:close/>
                </a:path>
              </a:pathLst>
            </a:custGeom>
            <a:solidFill>
              <a:srgbClr val="FFB8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29"/>
            <p:cNvSpPr/>
            <p:nvPr/>
          </p:nvSpPr>
          <p:spPr>
            <a:xfrm>
              <a:off x="8305013" y="4800410"/>
              <a:ext cx="85385" cy="95842"/>
            </a:xfrm>
            <a:custGeom>
              <a:avLst/>
              <a:gdLst/>
              <a:ahLst/>
              <a:cxnLst/>
              <a:rect l="l" t="t" r="r" b="b"/>
              <a:pathLst>
                <a:path w="3797" h="4262" extrusionOk="0">
                  <a:moveTo>
                    <a:pt x="3306" y="318"/>
                  </a:moveTo>
                  <a:cubicBezTo>
                    <a:pt x="3331" y="588"/>
                    <a:pt x="3404" y="1371"/>
                    <a:pt x="3478" y="3502"/>
                  </a:cubicBezTo>
                  <a:cubicBezTo>
                    <a:pt x="2980" y="3862"/>
                    <a:pt x="2459" y="3975"/>
                    <a:pt x="2004" y="3975"/>
                  </a:cubicBezTo>
                  <a:cubicBezTo>
                    <a:pt x="1408" y="3975"/>
                    <a:pt x="926" y="3781"/>
                    <a:pt x="760" y="3698"/>
                  </a:cubicBezTo>
                  <a:lnTo>
                    <a:pt x="343" y="588"/>
                  </a:lnTo>
                  <a:lnTo>
                    <a:pt x="3306" y="318"/>
                  </a:lnTo>
                  <a:close/>
                  <a:moveTo>
                    <a:pt x="3527" y="0"/>
                  </a:moveTo>
                  <a:lnTo>
                    <a:pt x="1" y="318"/>
                  </a:lnTo>
                  <a:lnTo>
                    <a:pt x="490" y="3894"/>
                  </a:lnTo>
                  <a:lnTo>
                    <a:pt x="539" y="3943"/>
                  </a:lnTo>
                  <a:cubicBezTo>
                    <a:pt x="588" y="3967"/>
                    <a:pt x="1201" y="4261"/>
                    <a:pt x="2009" y="4261"/>
                  </a:cubicBezTo>
                  <a:cubicBezTo>
                    <a:pt x="2523" y="4261"/>
                    <a:pt x="3135" y="4139"/>
                    <a:pt x="3723" y="3698"/>
                  </a:cubicBezTo>
                  <a:lnTo>
                    <a:pt x="3796" y="3649"/>
                  </a:lnTo>
                  <a:lnTo>
                    <a:pt x="3796" y="3575"/>
                  </a:lnTo>
                  <a:cubicBezTo>
                    <a:pt x="3674" y="563"/>
                    <a:pt x="3576" y="147"/>
                    <a:pt x="3576" y="123"/>
                  </a:cubicBezTo>
                  <a:lnTo>
                    <a:pt x="352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29"/>
            <p:cNvSpPr/>
            <p:nvPr/>
          </p:nvSpPr>
          <p:spPr>
            <a:xfrm>
              <a:off x="8790158" y="4831780"/>
              <a:ext cx="77672" cy="89118"/>
            </a:xfrm>
            <a:custGeom>
              <a:avLst/>
              <a:gdLst/>
              <a:ahLst/>
              <a:cxnLst/>
              <a:rect l="l" t="t" r="r" b="b"/>
              <a:pathLst>
                <a:path w="3454" h="3963" extrusionOk="0">
                  <a:moveTo>
                    <a:pt x="3257" y="1"/>
                  </a:moveTo>
                  <a:lnTo>
                    <a:pt x="0" y="295"/>
                  </a:lnTo>
                  <a:lnTo>
                    <a:pt x="441" y="3650"/>
                  </a:lnTo>
                  <a:cubicBezTo>
                    <a:pt x="441" y="3650"/>
                    <a:pt x="1039" y="3962"/>
                    <a:pt x="1828" y="3962"/>
                  </a:cubicBezTo>
                  <a:cubicBezTo>
                    <a:pt x="2327" y="3962"/>
                    <a:pt x="2903" y="3837"/>
                    <a:pt x="3453" y="3429"/>
                  </a:cubicBezTo>
                  <a:cubicBezTo>
                    <a:pt x="3355" y="344"/>
                    <a:pt x="3257" y="1"/>
                    <a:pt x="3257" y="1"/>
                  </a:cubicBezTo>
                  <a:close/>
                </a:path>
              </a:pathLst>
            </a:custGeom>
            <a:solidFill>
              <a:srgbClr val="FFB8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29"/>
            <p:cNvSpPr/>
            <p:nvPr/>
          </p:nvSpPr>
          <p:spPr>
            <a:xfrm>
              <a:off x="8786313" y="4827935"/>
              <a:ext cx="85363" cy="96381"/>
            </a:xfrm>
            <a:custGeom>
              <a:avLst/>
              <a:gdLst/>
              <a:ahLst/>
              <a:cxnLst/>
              <a:rect l="l" t="t" r="r" b="b"/>
              <a:pathLst>
                <a:path w="3796" h="4286" extrusionOk="0">
                  <a:moveTo>
                    <a:pt x="3306" y="319"/>
                  </a:moveTo>
                  <a:cubicBezTo>
                    <a:pt x="3330" y="588"/>
                    <a:pt x="3404" y="1372"/>
                    <a:pt x="3477" y="3527"/>
                  </a:cubicBezTo>
                  <a:cubicBezTo>
                    <a:pt x="2983" y="3874"/>
                    <a:pt x="2465" y="3982"/>
                    <a:pt x="2013" y="3982"/>
                  </a:cubicBezTo>
                  <a:cubicBezTo>
                    <a:pt x="1413" y="3982"/>
                    <a:pt x="927" y="3793"/>
                    <a:pt x="759" y="3723"/>
                  </a:cubicBezTo>
                  <a:lnTo>
                    <a:pt x="318" y="613"/>
                  </a:lnTo>
                  <a:lnTo>
                    <a:pt x="3306" y="319"/>
                  </a:lnTo>
                  <a:close/>
                  <a:moveTo>
                    <a:pt x="3526" y="1"/>
                  </a:moveTo>
                  <a:lnTo>
                    <a:pt x="0" y="343"/>
                  </a:lnTo>
                  <a:lnTo>
                    <a:pt x="465" y="3919"/>
                  </a:lnTo>
                  <a:lnTo>
                    <a:pt x="539" y="3943"/>
                  </a:lnTo>
                  <a:cubicBezTo>
                    <a:pt x="588" y="3968"/>
                    <a:pt x="1200" y="4286"/>
                    <a:pt x="2008" y="4286"/>
                  </a:cubicBezTo>
                  <a:cubicBezTo>
                    <a:pt x="2522" y="4286"/>
                    <a:pt x="3135" y="4139"/>
                    <a:pt x="3722" y="3698"/>
                  </a:cubicBezTo>
                  <a:lnTo>
                    <a:pt x="3796" y="3674"/>
                  </a:lnTo>
                  <a:lnTo>
                    <a:pt x="3771" y="3576"/>
                  </a:lnTo>
                  <a:cubicBezTo>
                    <a:pt x="3673" y="588"/>
                    <a:pt x="3575" y="172"/>
                    <a:pt x="3575" y="123"/>
                  </a:cubicBezTo>
                  <a:lnTo>
                    <a:pt x="352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29"/>
            <p:cNvSpPr/>
            <p:nvPr/>
          </p:nvSpPr>
          <p:spPr>
            <a:xfrm>
              <a:off x="8787415" y="4945747"/>
              <a:ext cx="95280" cy="19879"/>
            </a:xfrm>
            <a:custGeom>
              <a:avLst/>
              <a:gdLst/>
              <a:ahLst/>
              <a:cxnLst/>
              <a:rect l="l" t="t" r="r" b="b"/>
              <a:pathLst>
                <a:path w="4237" h="884" extrusionOk="0">
                  <a:moveTo>
                    <a:pt x="1885" y="1"/>
                  </a:moveTo>
                  <a:cubicBezTo>
                    <a:pt x="860" y="1"/>
                    <a:pt x="143" y="339"/>
                    <a:pt x="98" y="369"/>
                  </a:cubicBezTo>
                  <a:cubicBezTo>
                    <a:pt x="25" y="394"/>
                    <a:pt x="0" y="492"/>
                    <a:pt x="25" y="565"/>
                  </a:cubicBezTo>
                  <a:cubicBezTo>
                    <a:pt x="61" y="620"/>
                    <a:pt x="112" y="648"/>
                    <a:pt x="166" y="648"/>
                  </a:cubicBezTo>
                  <a:cubicBezTo>
                    <a:pt x="184" y="648"/>
                    <a:pt x="202" y="645"/>
                    <a:pt x="220" y="639"/>
                  </a:cubicBezTo>
                  <a:cubicBezTo>
                    <a:pt x="235" y="624"/>
                    <a:pt x="914" y="309"/>
                    <a:pt x="1880" y="309"/>
                  </a:cubicBezTo>
                  <a:cubicBezTo>
                    <a:pt x="2499" y="309"/>
                    <a:pt x="3236" y="438"/>
                    <a:pt x="3992" y="859"/>
                  </a:cubicBezTo>
                  <a:cubicBezTo>
                    <a:pt x="4016" y="859"/>
                    <a:pt x="4041" y="884"/>
                    <a:pt x="4065" y="884"/>
                  </a:cubicBezTo>
                  <a:cubicBezTo>
                    <a:pt x="4139" y="884"/>
                    <a:pt x="4187" y="835"/>
                    <a:pt x="4212" y="786"/>
                  </a:cubicBezTo>
                  <a:cubicBezTo>
                    <a:pt x="4236" y="737"/>
                    <a:pt x="4212" y="639"/>
                    <a:pt x="4139" y="590"/>
                  </a:cubicBezTo>
                  <a:cubicBezTo>
                    <a:pt x="3325" y="140"/>
                    <a:pt x="2542" y="1"/>
                    <a:pt x="188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29"/>
            <p:cNvSpPr/>
            <p:nvPr/>
          </p:nvSpPr>
          <p:spPr>
            <a:xfrm>
              <a:off x="8788517" y="4926745"/>
              <a:ext cx="95280" cy="19609"/>
            </a:xfrm>
            <a:custGeom>
              <a:avLst/>
              <a:gdLst/>
              <a:ahLst/>
              <a:cxnLst/>
              <a:rect l="l" t="t" r="r" b="b"/>
              <a:pathLst>
                <a:path w="4237" h="872" extrusionOk="0">
                  <a:moveTo>
                    <a:pt x="1881" y="1"/>
                  </a:moveTo>
                  <a:cubicBezTo>
                    <a:pt x="859" y="1"/>
                    <a:pt x="143" y="342"/>
                    <a:pt x="98" y="357"/>
                  </a:cubicBezTo>
                  <a:cubicBezTo>
                    <a:pt x="25" y="406"/>
                    <a:pt x="0" y="480"/>
                    <a:pt x="25" y="553"/>
                  </a:cubicBezTo>
                  <a:cubicBezTo>
                    <a:pt x="60" y="606"/>
                    <a:pt x="108" y="646"/>
                    <a:pt x="159" y="646"/>
                  </a:cubicBezTo>
                  <a:cubicBezTo>
                    <a:pt x="179" y="646"/>
                    <a:pt x="200" y="640"/>
                    <a:pt x="220" y="627"/>
                  </a:cubicBezTo>
                  <a:cubicBezTo>
                    <a:pt x="235" y="627"/>
                    <a:pt x="924" y="303"/>
                    <a:pt x="1908" y="303"/>
                  </a:cubicBezTo>
                  <a:cubicBezTo>
                    <a:pt x="2526" y="303"/>
                    <a:pt x="3260" y="431"/>
                    <a:pt x="4016" y="847"/>
                  </a:cubicBezTo>
                  <a:cubicBezTo>
                    <a:pt x="4016" y="871"/>
                    <a:pt x="4041" y="871"/>
                    <a:pt x="4065" y="871"/>
                  </a:cubicBezTo>
                  <a:cubicBezTo>
                    <a:pt x="4138" y="871"/>
                    <a:pt x="4187" y="847"/>
                    <a:pt x="4212" y="798"/>
                  </a:cubicBezTo>
                  <a:cubicBezTo>
                    <a:pt x="4236" y="725"/>
                    <a:pt x="4212" y="627"/>
                    <a:pt x="4138" y="602"/>
                  </a:cubicBezTo>
                  <a:cubicBezTo>
                    <a:pt x="3324" y="142"/>
                    <a:pt x="2539" y="1"/>
                    <a:pt x="18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29"/>
            <p:cNvSpPr/>
            <p:nvPr/>
          </p:nvSpPr>
          <p:spPr>
            <a:xfrm>
              <a:off x="8019377" y="2773162"/>
              <a:ext cx="386425" cy="2062081"/>
            </a:xfrm>
            <a:custGeom>
              <a:avLst/>
              <a:gdLst/>
              <a:ahLst/>
              <a:cxnLst/>
              <a:rect l="l" t="t" r="r" b="b"/>
              <a:pathLst>
                <a:path w="17184" h="91699" extrusionOk="0">
                  <a:moveTo>
                    <a:pt x="467" y="0"/>
                  </a:moveTo>
                  <a:cubicBezTo>
                    <a:pt x="34" y="0"/>
                    <a:pt x="1" y="2085"/>
                    <a:pt x="1438" y="10001"/>
                  </a:cubicBezTo>
                  <a:cubicBezTo>
                    <a:pt x="1438" y="10001"/>
                    <a:pt x="2442" y="45435"/>
                    <a:pt x="3740" y="54422"/>
                  </a:cubicBezTo>
                  <a:cubicBezTo>
                    <a:pt x="6311" y="72372"/>
                    <a:pt x="12311" y="91277"/>
                    <a:pt x="12311" y="91277"/>
                  </a:cubicBezTo>
                  <a:cubicBezTo>
                    <a:pt x="12700" y="91432"/>
                    <a:pt x="13393" y="91698"/>
                    <a:pt x="14305" y="91698"/>
                  </a:cubicBezTo>
                  <a:cubicBezTo>
                    <a:pt x="15112" y="91698"/>
                    <a:pt x="16091" y="91490"/>
                    <a:pt x="17184" y="90811"/>
                  </a:cubicBezTo>
                  <a:cubicBezTo>
                    <a:pt x="16743" y="78053"/>
                    <a:pt x="12850" y="64928"/>
                    <a:pt x="12727" y="54790"/>
                  </a:cubicBezTo>
                  <a:cubicBezTo>
                    <a:pt x="12605" y="41738"/>
                    <a:pt x="16229" y="32824"/>
                    <a:pt x="15176" y="27388"/>
                  </a:cubicBezTo>
                  <a:cubicBezTo>
                    <a:pt x="13315" y="17740"/>
                    <a:pt x="9862" y="9438"/>
                    <a:pt x="9862" y="9438"/>
                  </a:cubicBezTo>
                  <a:lnTo>
                    <a:pt x="1928" y="2582"/>
                  </a:lnTo>
                  <a:cubicBezTo>
                    <a:pt x="1928" y="2582"/>
                    <a:pt x="950" y="0"/>
                    <a:pt x="4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1918;p29"/>
            <p:cNvSpPr/>
            <p:nvPr/>
          </p:nvSpPr>
          <p:spPr>
            <a:xfrm>
              <a:off x="8008200" y="2769879"/>
              <a:ext cx="400907" cy="2068535"/>
            </a:xfrm>
            <a:custGeom>
              <a:avLst/>
              <a:gdLst/>
              <a:ahLst/>
              <a:cxnLst/>
              <a:rect l="l" t="t" r="r" b="b"/>
              <a:pathLst>
                <a:path w="17828" h="91986" extrusionOk="0">
                  <a:moveTo>
                    <a:pt x="956" y="303"/>
                  </a:moveTo>
                  <a:cubicBezTo>
                    <a:pt x="1176" y="328"/>
                    <a:pt x="1788" y="1454"/>
                    <a:pt x="2278" y="2777"/>
                  </a:cubicBezTo>
                  <a:lnTo>
                    <a:pt x="2302" y="2826"/>
                  </a:lnTo>
                  <a:lnTo>
                    <a:pt x="10237" y="9682"/>
                  </a:lnTo>
                  <a:cubicBezTo>
                    <a:pt x="10481" y="10245"/>
                    <a:pt x="13763" y="18351"/>
                    <a:pt x="15526" y="27558"/>
                  </a:cubicBezTo>
                  <a:cubicBezTo>
                    <a:pt x="16016" y="30129"/>
                    <a:pt x="15452" y="33484"/>
                    <a:pt x="14742" y="37745"/>
                  </a:cubicBezTo>
                  <a:cubicBezTo>
                    <a:pt x="13983" y="42373"/>
                    <a:pt x="13004" y="48104"/>
                    <a:pt x="13077" y="54936"/>
                  </a:cubicBezTo>
                  <a:cubicBezTo>
                    <a:pt x="13151" y="59931"/>
                    <a:pt x="14106" y="65637"/>
                    <a:pt x="15134" y="71661"/>
                  </a:cubicBezTo>
                  <a:cubicBezTo>
                    <a:pt x="16187" y="77930"/>
                    <a:pt x="17289" y="84419"/>
                    <a:pt x="17534" y="90859"/>
                  </a:cubicBezTo>
                  <a:cubicBezTo>
                    <a:pt x="16477" y="91501"/>
                    <a:pt x="15540" y="91699"/>
                    <a:pt x="14770" y="91699"/>
                  </a:cubicBezTo>
                  <a:cubicBezTo>
                    <a:pt x="13952" y="91699"/>
                    <a:pt x="13321" y="91476"/>
                    <a:pt x="12930" y="91325"/>
                  </a:cubicBezTo>
                  <a:cubicBezTo>
                    <a:pt x="12538" y="90051"/>
                    <a:pt x="6857" y="71759"/>
                    <a:pt x="4384" y="54544"/>
                  </a:cubicBezTo>
                  <a:cubicBezTo>
                    <a:pt x="3111" y="45655"/>
                    <a:pt x="2107" y="10490"/>
                    <a:pt x="2082" y="10123"/>
                  </a:cubicBezTo>
                  <a:cubicBezTo>
                    <a:pt x="490" y="1405"/>
                    <a:pt x="833" y="401"/>
                    <a:pt x="956" y="303"/>
                  </a:cubicBezTo>
                  <a:close/>
                  <a:moveTo>
                    <a:pt x="946" y="1"/>
                  </a:moveTo>
                  <a:cubicBezTo>
                    <a:pt x="924" y="1"/>
                    <a:pt x="903" y="3"/>
                    <a:pt x="882" y="9"/>
                  </a:cubicBezTo>
                  <a:cubicBezTo>
                    <a:pt x="588" y="83"/>
                    <a:pt x="1" y="254"/>
                    <a:pt x="1788" y="10147"/>
                  </a:cubicBezTo>
                  <a:cubicBezTo>
                    <a:pt x="1813" y="10515"/>
                    <a:pt x="2817" y="45704"/>
                    <a:pt x="4090" y="54593"/>
                  </a:cubicBezTo>
                  <a:cubicBezTo>
                    <a:pt x="6637" y="72347"/>
                    <a:pt x="12612" y="91300"/>
                    <a:pt x="12661" y="91472"/>
                  </a:cubicBezTo>
                  <a:lnTo>
                    <a:pt x="12685" y="91545"/>
                  </a:lnTo>
                  <a:lnTo>
                    <a:pt x="12759" y="91570"/>
                  </a:lnTo>
                  <a:cubicBezTo>
                    <a:pt x="13126" y="91716"/>
                    <a:pt x="13836" y="91986"/>
                    <a:pt x="14791" y="91986"/>
                  </a:cubicBezTo>
                  <a:cubicBezTo>
                    <a:pt x="15624" y="91986"/>
                    <a:pt x="16628" y="91790"/>
                    <a:pt x="17754" y="91080"/>
                  </a:cubicBezTo>
                  <a:lnTo>
                    <a:pt x="17828" y="91031"/>
                  </a:lnTo>
                  <a:lnTo>
                    <a:pt x="17828" y="90933"/>
                  </a:lnTo>
                  <a:cubicBezTo>
                    <a:pt x="17607" y="84444"/>
                    <a:pt x="16505" y="77930"/>
                    <a:pt x="15428" y="71612"/>
                  </a:cubicBezTo>
                  <a:cubicBezTo>
                    <a:pt x="14400" y="65588"/>
                    <a:pt x="13444" y="59907"/>
                    <a:pt x="13395" y="54936"/>
                  </a:cubicBezTo>
                  <a:cubicBezTo>
                    <a:pt x="13322" y="48128"/>
                    <a:pt x="14277" y="42398"/>
                    <a:pt x="15036" y="37794"/>
                  </a:cubicBezTo>
                  <a:cubicBezTo>
                    <a:pt x="15746" y="33509"/>
                    <a:pt x="16334" y="30129"/>
                    <a:pt x="15820" y="27509"/>
                  </a:cubicBezTo>
                  <a:cubicBezTo>
                    <a:pt x="13983" y="17959"/>
                    <a:pt x="10530" y="9609"/>
                    <a:pt x="10506" y="9535"/>
                  </a:cubicBezTo>
                  <a:lnTo>
                    <a:pt x="2547" y="2654"/>
                  </a:lnTo>
                  <a:cubicBezTo>
                    <a:pt x="2171" y="1620"/>
                    <a:pt x="1457" y="1"/>
                    <a:pt x="94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29"/>
            <p:cNvSpPr/>
            <p:nvPr/>
          </p:nvSpPr>
          <p:spPr>
            <a:xfrm>
              <a:off x="8241688" y="3485948"/>
              <a:ext cx="147046" cy="1343111"/>
            </a:xfrm>
            <a:custGeom>
              <a:avLst/>
              <a:gdLst/>
              <a:ahLst/>
              <a:cxnLst/>
              <a:rect l="l" t="t" r="r" b="b"/>
              <a:pathLst>
                <a:path w="6539" h="59727" extrusionOk="0">
                  <a:moveTo>
                    <a:pt x="2596" y="1"/>
                  </a:moveTo>
                  <a:cubicBezTo>
                    <a:pt x="2498" y="1"/>
                    <a:pt x="2425" y="50"/>
                    <a:pt x="2425" y="123"/>
                  </a:cubicBezTo>
                  <a:cubicBezTo>
                    <a:pt x="2400" y="270"/>
                    <a:pt x="0" y="14767"/>
                    <a:pt x="2131" y="30635"/>
                  </a:cubicBezTo>
                  <a:cubicBezTo>
                    <a:pt x="4237" y="46503"/>
                    <a:pt x="6220" y="59482"/>
                    <a:pt x="6245" y="59604"/>
                  </a:cubicBezTo>
                  <a:cubicBezTo>
                    <a:pt x="6245" y="59678"/>
                    <a:pt x="6318" y="59727"/>
                    <a:pt x="6392" y="59727"/>
                  </a:cubicBezTo>
                  <a:lnTo>
                    <a:pt x="6416" y="59727"/>
                  </a:lnTo>
                  <a:cubicBezTo>
                    <a:pt x="6490" y="59727"/>
                    <a:pt x="6539" y="59629"/>
                    <a:pt x="6539" y="59555"/>
                  </a:cubicBezTo>
                  <a:cubicBezTo>
                    <a:pt x="6514" y="59433"/>
                    <a:pt x="4531" y="46454"/>
                    <a:pt x="2425" y="30610"/>
                  </a:cubicBezTo>
                  <a:cubicBezTo>
                    <a:pt x="319" y="14791"/>
                    <a:pt x="2694" y="319"/>
                    <a:pt x="2719" y="172"/>
                  </a:cubicBezTo>
                  <a:cubicBezTo>
                    <a:pt x="2719" y="99"/>
                    <a:pt x="2670" y="25"/>
                    <a:pt x="25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29"/>
            <p:cNvSpPr/>
            <p:nvPr/>
          </p:nvSpPr>
          <p:spPr>
            <a:xfrm>
              <a:off x="8110631" y="3293208"/>
              <a:ext cx="285276" cy="1418556"/>
            </a:xfrm>
            <a:custGeom>
              <a:avLst/>
              <a:gdLst/>
              <a:ahLst/>
              <a:cxnLst/>
              <a:rect l="l" t="t" r="r" b="b"/>
              <a:pathLst>
                <a:path w="12686" h="63082" extrusionOk="0">
                  <a:moveTo>
                    <a:pt x="7371" y="1"/>
                  </a:moveTo>
                  <a:cubicBezTo>
                    <a:pt x="7371" y="2"/>
                    <a:pt x="1" y="28456"/>
                    <a:pt x="12685" y="63082"/>
                  </a:cubicBezTo>
                  <a:cubicBezTo>
                    <a:pt x="12220" y="58135"/>
                    <a:pt x="11387" y="53213"/>
                    <a:pt x="10579" y="48389"/>
                  </a:cubicBezTo>
                  <a:cubicBezTo>
                    <a:pt x="9551" y="42365"/>
                    <a:pt x="8596" y="36659"/>
                    <a:pt x="8522" y="31664"/>
                  </a:cubicBezTo>
                  <a:cubicBezTo>
                    <a:pt x="8449" y="24832"/>
                    <a:pt x="9428" y="19101"/>
                    <a:pt x="10187" y="14473"/>
                  </a:cubicBezTo>
                  <a:cubicBezTo>
                    <a:pt x="10702" y="11363"/>
                    <a:pt x="11142" y="8743"/>
                    <a:pt x="11167" y="6539"/>
                  </a:cubicBezTo>
                  <a:lnTo>
                    <a:pt x="7371"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29"/>
            <p:cNvSpPr/>
            <p:nvPr/>
          </p:nvSpPr>
          <p:spPr>
            <a:xfrm>
              <a:off x="8072087" y="2803610"/>
              <a:ext cx="804558" cy="2046542"/>
            </a:xfrm>
            <a:custGeom>
              <a:avLst/>
              <a:gdLst/>
              <a:ahLst/>
              <a:cxnLst/>
              <a:rect l="l" t="t" r="r" b="b"/>
              <a:pathLst>
                <a:path w="35778" h="91008" extrusionOk="0">
                  <a:moveTo>
                    <a:pt x="7448" y="0"/>
                  </a:moveTo>
                  <a:cubicBezTo>
                    <a:pt x="2926" y="0"/>
                    <a:pt x="0" y="1228"/>
                    <a:pt x="0" y="1228"/>
                  </a:cubicBezTo>
                  <a:cubicBezTo>
                    <a:pt x="0" y="1228"/>
                    <a:pt x="3429" y="14231"/>
                    <a:pt x="9550" y="28972"/>
                  </a:cubicBezTo>
                  <a:cubicBezTo>
                    <a:pt x="13395" y="38229"/>
                    <a:pt x="14277" y="42979"/>
                    <a:pt x="18880" y="54268"/>
                  </a:cubicBezTo>
                  <a:cubicBezTo>
                    <a:pt x="25468" y="70381"/>
                    <a:pt x="31565" y="90363"/>
                    <a:pt x="31565" y="90363"/>
                  </a:cubicBezTo>
                  <a:cubicBezTo>
                    <a:pt x="31565" y="90363"/>
                    <a:pt x="32652" y="91008"/>
                    <a:pt x="34044" y="91008"/>
                  </a:cubicBezTo>
                  <a:cubicBezTo>
                    <a:pt x="34591" y="91008"/>
                    <a:pt x="35184" y="90909"/>
                    <a:pt x="35777" y="90633"/>
                  </a:cubicBezTo>
                  <a:cubicBezTo>
                    <a:pt x="34822" y="82160"/>
                    <a:pt x="31149" y="60684"/>
                    <a:pt x="29606" y="50277"/>
                  </a:cubicBezTo>
                  <a:cubicBezTo>
                    <a:pt x="28455" y="42392"/>
                    <a:pt x="26668" y="30319"/>
                    <a:pt x="24464" y="22581"/>
                  </a:cubicBezTo>
                  <a:cubicBezTo>
                    <a:pt x="21721" y="12884"/>
                    <a:pt x="18097" y="2305"/>
                    <a:pt x="18097" y="2305"/>
                  </a:cubicBezTo>
                  <a:cubicBezTo>
                    <a:pt x="14107" y="534"/>
                    <a:pt x="10431" y="0"/>
                    <a:pt x="74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29"/>
            <p:cNvSpPr/>
            <p:nvPr/>
          </p:nvSpPr>
          <p:spPr>
            <a:xfrm>
              <a:off x="8067680" y="2800417"/>
              <a:ext cx="812811" cy="2052861"/>
            </a:xfrm>
            <a:custGeom>
              <a:avLst/>
              <a:gdLst/>
              <a:ahLst/>
              <a:cxnLst/>
              <a:rect l="l" t="t" r="r" b="b"/>
              <a:pathLst>
                <a:path w="36145" h="91289" extrusionOk="0">
                  <a:moveTo>
                    <a:pt x="7676" y="301"/>
                  </a:moveTo>
                  <a:cubicBezTo>
                    <a:pt x="10627" y="301"/>
                    <a:pt x="14254" y="822"/>
                    <a:pt x="18170" y="2545"/>
                  </a:cubicBezTo>
                  <a:cubicBezTo>
                    <a:pt x="18464" y="3427"/>
                    <a:pt x="21917" y="13565"/>
                    <a:pt x="24513" y="22772"/>
                  </a:cubicBezTo>
                  <a:cubicBezTo>
                    <a:pt x="26766" y="30657"/>
                    <a:pt x="28578" y="43048"/>
                    <a:pt x="29655" y="50443"/>
                  </a:cubicBezTo>
                  <a:cubicBezTo>
                    <a:pt x="30243" y="54386"/>
                    <a:pt x="31124" y="59896"/>
                    <a:pt x="32055" y="65748"/>
                  </a:cubicBezTo>
                  <a:cubicBezTo>
                    <a:pt x="33622" y="75396"/>
                    <a:pt x="35214" y="85387"/>
                    <a:pt x="35826" y="90677"/>
                  </a:cubicBezTo>
                  <a:cubicBezTo>
                    <a:pt x="35284" y="90911"/>
                    <a:pt x="34742" y="90997"/>
                    <a:pt x="34240" y="90997"/>
                  </a:cubicBezTo>
                  <a:cubicBezTo>
                    <a:pt x="33064" y="90997"/>
                    <a:pt x="32107" y="90528"/>
                    <a:pt x="31884" y="90407"/>
                  </a:cubicBezTo>
                  <a:cubicBezTo>
                    <a:pt x="31516" y="89208"/>
                    <a:pt x="25541" y="69862"/>
                    <a:pt x="19223" y="54337"/>
                  </a:cubicBezTo>
                  <a:cubicBezTo>
                    <a:pt x="16872" y="48582"/>
                    <a:pt x="15501" y="44566"/>
                    <a:pt x="14179" y="40697"/>
                  </a:cubicBezTo>
                  <a:cubicBezTo>
                    <a:pt x="12930" y="37048"/>
                    <a:pt x="11755" y="33596"/>
                    <a:pt x="9893" y="29065"/>
                  </a:cubicBezTo>
                  <a:cubicBezTo>
                    <a:pt x="4163" y="15279"/>
                    <a:pt x="735" y="2863"/>
                    <a:pt x="368" y="1468"/>
                  </a:cubicBezTo>
                  <a:cubicBezTo>
                    <a:pt x="957" y="1243"/>
                    <a:pt x="3706" y="301"/>
                    <a:pt x="7676" y="301"/>
                  </a:cubicBezTo>
                  <a:close/>
                  <a:moveTo>
                    <a:pt x="7688" y="1"/>
                  </a:moveTo>
                  <a:cubicBezTo>
                    <a:pt x="3156" y="1"/>
                    <a:pt x="182" y="1218"/>
                    <a:pt x="123" y="1247"/>
                  </a:cubicBezTo>
                  <a:lnTo>
                    <a:pt x="0" y="1296"/>
                  </a:lnTo>
                  <a:lnTo>
                    <a:pt x="49" y="1419"/>
                  </a:lnTo>
                  <a:cubicBezTo>
                    <a:pt x="74" y="1541"/>
                    <a:pt x="3551" y="14593"/>
                    <a:pt x="9600" y="29188"/>
                  </a:cubicBezTo>
                  <a:cubicBezTo>
                    <a:pt x="11485" y="33694"/>
                    <a:pt x="12661" y="37146"/>
                    <a:pt x="13909" y="40795"/>
                  </a:cubicBezTo>
                  <a:cubicBezTo>
                    <a:pt x="15232" y="44664"/>
                    <a:pt x="16603" y="48680"/>
                    <a:pt x="18954" y="54459"/>
                  </a:cubicBezTo>
                  <a:cubicBezTo>
                    <a:pt x="25443" y="70376"/>
                    <a:pt x="31541" y="90358"/>
                    <a:pt x="31614" y="90554"/>
                  </a:cubicBezTo>
                  <a:lnTo>
                    <a:pt x="31639" y="90603"/>
                  </a:lnTo>
                  <a:lnTo>
                    <a:pt x="31688" y="90652"/>
                  </a:lnTo>
                  <a:cubicBezTo>
                    <a:pt x="31737" y="90677"/>
                    <a:pt x="32814" y="91289"/>
                    <a:pt x="34210" y="91289"/>
                  </a:cubicBezTo>
                  <a:cubicBezTo>
                    <a:pt x="34798" y="91289"/>
                    <a:pt x="35410" y="91191"/>
                    <a:pt x="36047" y="90897"/>
                  </a:cubicBezTo>
                  <a:lnTo>
                    <a:pt x="36145" y="90848"/>
                  </a:lnTo>
                  <a:lnTo>
                    <a:pt x="36145" y="90750"/>
                  </a:lnTo>
                  <a:cubicBezTo>
                    <a:pt x="35532" y="85485"/>
                    <a:pt x="33916" y="75421"/>
                    <a:pt x="32349" y="65699"/>
                  </a:cubicBezTo>
                  <a:cubicBezTo>
                    <a:pt x="31418" y="59847"/>
                    <a:pt x="30537" y="54337"/>
                    <a:pt x="29949" y="50394"/>
                  </a:cubicBezTo>
                  <a:cubicBezTo>
                    <a:pt x="28872" y="42999"/>
                    <a:pt x="27059" y="30584"/>
                    <a:pt x="24807" y="22698"/>
                  </a:cubicBezTo>
                  <a:cubicBezTo>
                    <a:pt x="22088" y="13099"/>
                    <a:pt x="18464" y="2496"/>
                    <a:pt x="18415" y="2398"/>
                  </a:cubicBezTo>
                  <a:lnTo>
                    <a:pt x="18415" y="2325"/>
                  </a:lnTo>
                  <a:lnTo>
                    <a:pt x="18342" y="2300"/>
                  </a:lnTo>
                  <a:cubicBezTo>
                    <a:pt x="14371" y="534"/>
                    <a:pt x="10688" y="1"/>
                    <a:pt x="768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29"/>
            <p:cNvSpPr/>
            <p:nvPr/>
          </p:nvSpPr>
          <p:spPr>
            <a:xfrm>
              <a:off x="8113374" y="1570733"/>
              <a:ext cx="551798" cy="913577"/>
            </a:xfrm>
            <a:custGeom>
              <a:avLst/>
              <a:gdLst/>
              <a:ahLst/>
              <a:cxnLst/>
              <a:rect l="l" t="t" r="r" b="b"/>
              <a:pathLst>
                <a:path w="24538" h="40626" extrusionOk="0">
                  <a:moveTo>
                    <a:pt x="12618" y="1"/>
                  </a:moveTo>
                  <a:cubicBezTo>
                    <a:pt x="10792" y="1"/>
                    <a:pt x="7467" y="983"/>
                    <a:pt x="4458" y="7101"/>
                  </a:cubicBezTo>
                  <a:cubicBezTo>
                    <a:pt x="1" y="16113"/>
                    <a:pt x="3772" y="40625"/>
                    <a:pt x="3772" y="40625"/>
                  </a:cubicBezTo>
                  <a:lnTo>
                    <a:pt x="24538" y="40625"/>
                  </a:lnTo>
                  <a:cubicBezTo>
                    <a:pt x="24538" y="40625"/>
                    <a:pt x="20154" y="26888"/>
                    <a:pt x="20522" y="15280"/>
                  </a:cubicBezTo>
                  <a:cubicBezTo>
                    <a:pt x="20865" y="3649"/>
                    <a:pt x="17314" y="1053"/>
                    <a:pt x="14008" y="220"/>
                  </a:cubicBezTo>
                  <a:cubicBezTo>
                    <a:pt x="14008" y="220"/>
                    <a:pt x="13480" y="1"/>
                    <a:pt x="1261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29"/>
            <p:cNvSpPr/>
            <p:nvPr/>
          </p:nvSpPr>
          <p:spPr>
            <a:xfrm>
              <a:off x="8111171" y="1567719"/>
              <a:ext cx="558972" cy="919896"/>
            </a:xfrm>
            <a:custGeom>
              <a:avLst/>
              <a:gdLst/>
              <a:ahLst/>
              <a:cxnLst/>
              <a:rect l="l" t="t" r="r" b="b"/>
              <a:pathLst>
                <a:path w="24857" h="40907" extrusionOk="0">
                  <a:moveTo>
                    <a:pt x="12719" y="298"/>
                  </a:moveTo>
                  <a:cubicBezTo>
                    <a:pt x="13523" y="298"/>
                    <a:pt x="14017" y="494"/>
                    <a:pt x="14032" y="501"/>
                  </a:cubicBezTo>
                  <a:lnTo>
                    <a:pt x="14057" y="501"/>
                  </a:lnTo>
                  <a:cubicBezTo>
                    <a:pt x="17240" y="1285"/>
                    <a:pt x="20840" y="3709"/>
                    <a:pt x="20473" y="15390"/>
                  </a:cubicBezTo>
                  <a:cubicBezTo>
                    <a:pt x="20130" y="26164"/>
                    <a:pt x="23926" y="38898"/>
                    <a:pt x="24440" y="40612"/>
                  </a:cubicBezTo>
                  <a:lnTo>
                    <a:pt x="3992" y="40612"/>
                  </a:lnTo>
                  <a:cubicBezTo>
                    <a:pt x="3699" y="38702"/>
                    <a:pt x="466" y="15831"/>
                    <a:pt x="4678" y="7284"/>
                  </a:cubicBezTo>
                  <a:cubicBezTo>
                    <a:pt x="7661" y="1251"/>
                    <a:pt x="10945" y="298"/>
                    <a:pt x="12719" y="298"/>
                  </a:cubicBezTo>
                  <a:close/>
                  <a:moveTo>
                    <a:pt x="12754" y="0"/>
                  </a:moveTo>
                  <a:cubicBezTo>
                    <a:pt x="10883" y="0"/>
                    <a:pt x="7465" y="980"/>
                    <a:pt x="4409" y="7162"/>
                  </a:cubicBezTo>
                  <a:cubicBezTo>
                    <a:pt x="1" y="16124"/>
                    <a:pt x="3674" y="40539"/>
                    <a:pt x="3723" y="40784"/>
                  </a:cubicBezTo>
                  <a:lnTo>
                    <a:pt x="3723" y="40906"/>
                  </a:lnTo>
                  <a:lnTo>
                    <a:pt x="24856" y="40906"/>
                  </a:lnTo>
                  <a:lnTo>
                    <a:pt x="24783" y="40735"/>
                  </a:lnTo>
                  <a:cubicBezTo>
                    <a:pt x="24734" y="40588"/>
                    <a:pt x="20424" y="26875"/>
                    <a:pt x="20767" y="15414"/>
                  </a:cubicBezTo>
                  <a:cubicBezTo>
                    <a:pt x="21134" y="3513"/>
                    <a:pt x="17412" y="1040"/>
                    <a:pt x="14155" y="207"/>
                  </a:cubicBezTo>
                  <a:cubicBezTo>
                    <a:pt x="14067" y="178"/>
                    <a:pt x="13551" y="0"/>
                    <a:pt x="1275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29"/>
            <p:cNvSpPr/>
            <p:nvPr/>
          </p:nvSpPr>
          <p:spPr>
            <a:xfrm>
              <a:off x="8454802" y="3028890"/>
              <a:ext cx="363465" cy="1433421"/>
            </a:xfrm>
            <a:custGeom>
              <a:avLst/>
              <a:gdLst/>
              <a:ahLst/>
              <a:cxnLst/>
              <a:rect l="l" t="t" r="r" b="b"/>
              <a:pathLst>
                <a:path w="16163" h="63743" extrusionOk="0">
                  <a:moveTo>
                    <a:pt x="3453" y="1"/>
                  </a:moveTo>
                  <a:lnTo>
                    <a:pt x="0" y="4849"/>
                  </a:lnTo>
                  <a:cubicBezTo>
                    <a:pt x="0" y="4849"/>
                    <a:pt x="8424" y="29337"/>
                    <a:pt x="16162" y="63743"/>
                  </a:cubicBezTo>
                  <a:cubicBezTo>
                    <a:pt x="15722" y="61073"/>
                    <a:pt x="15281" y="58306"/>
                    <a:pt x="14840" y="55588"/>
                  </a:cubicBezTo>
                  <a:cubicBezTo>
                    <a:pt x="13909" y="49736"/>
                    <a:pt x="13028" y="44226"/>
                    <a:pt x="12440" y="40283"/>
                  </a:cubicBezTo>
                  <a:cubicBezTo>
                    <a:pt x="11363" y="32888"/>
                    <a:pt x="9551" y="20497"/>
                    <a:pt x="7298" y="12612"/>
                  </a:cubicBezTo>
                  <a:cubicBezTo>
                    <a:pt x="6073" y="8253"/>
                    <a:pt x="4653" y="3698"/>
                    <a:pt x="3453"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29"/>
            <p:cNvSpPr/>
            <p:nvPr/>
          </p:nvSpPr>
          <p:spPr>
            <a:xfrm>
              <a:off x="7968555" y="2033458"/>
              <a:ext cx="651463" cy="1206185"/>
            </a:xfrm>
            <a:custGeom>
              <a:avLst/>
              <a:gdLst/>
              <a:ahLst/>
              <a:cxnLst/>
              <a:rect l="l" t="t" r="r" b="b"/>
              <a:pathLst>
                <a:path w="28970" h="53638" extrusionOk="0">
                  <a:moveTo>
                    <a:pt x="15979" y="0"/>
                  </a:moveTo>
                  <a:cubicBezTo>
                    <a:pt x="15577" y="0"/>
                    <a:pt x="15172" y="22"/>
                    <a:pt x="14767" y="66"/>
                  </a:cubicBezTo>
                  <a:cubicBezTo>
                    <a:pt x="14767" y="66"/>
                    <a:pt x="9208" y="1193"/>
                    <a:pt x="4604" y="9078"/>
                  </a:cubicBezTo>
                  <a:cubicBezTo>
                    <a:pt x="0" y="16963"/>
                    <a:pt x="662" y="51711"/>
                    <a:pt x="662" y="51711"/>
                  </a:cubicBezTo>
                  <a:cubicBezTo>
                    <a:pt x="3817" y="53085"/>
                    <a:pt x="7290" y="53637"/>
                    <a:pt x="10734" y="53637"/>
                  </a:cubicBezTo>
                  <a:cubicBezTo>
                    <a:pt x="16004" y="53637"/>
                    <a:pt x="21206" y="52346"/>
                    <a:pt x="25101" y="50731"/>
                  </a:cubicBezTo>
                  <a:cubicBezTo>
                    <a:pt x="27794" y="49630"/>
                    <a:pt x="28970" y="46446"/>
                    <a:pt x="27696" y="43826"/>
                  </a:cubicBezTo>
                  <a:cubicBezTo>
                    <a:pt x="24954" y="38243"/>
                    <a:pt x="21158" y="28031"/>
                    <a:pt x="23827" y="18432"/>
                  </a:cubicBezTo>
                  <a:cubicBezTo>
                    <a:pt x="27527" y="5173"/>
                    <a:pt x="22105" y="0"/>
                    <a:pt x="159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29"/>
            <p:cNvSpPr/>
            <p:nvPr/>
          </p:nvSpPr>
          <p:spPr>
            <a:xfrm>
              <a:off x="7966351" y="2030152"/>
              <a:ext cx="643750" cy="1212976"/>
            </a:xfrm>
            <a:custGeom>
              <a:avLst/>
              <a:gdLst/>
              <a:ahLst/>
              <a:cxnLst/>
              <a:rect l="l" t="t" r="r" b="b"/>
              <a:pathLst>
                <a:path w="28627" h="53940" extrusionOk="0">
                  <a:moveTo>
                    <a:pt x="16114" y="293"/>
                  </a:moveTo>
                  <a:cubicBezTo>
                    <a:pt x="18779" y="293"/>
                    <a:pt x="21076" y="1278"/>
                    <a:pt x="22652" y="3152"/>
                  </a:cubicBezTo>
                  <a:cubicBezTo>
                    <a:pt x="24513" y="5356"/>
                    <a:pt x="26227" y="9812"/>
                    <a:pt x="23778" y="18555"/>
                  </a:cubicBezTo>
                  <a:cubicBezTo>
                    <a:pt x="22701" y="22448"/>
                    <a:pt x="22676" y="26440"/>
                    <a:pt x="23215" y="30186"/>
                  </a:cubicBezTo>
                  <a:cubicBezTo>
                    <a:pt x="23387" y="31386"/>
                    <a:pt x="23631" y="32537"/>
                    <a:pt x="23876" y="33664"/>
                  </a:cubicBezTo>
                  <a:cubicBezTo>
                    <a:pt x="24880" y="37851"/>
                    <a:pt x="26423" y="41500"/>
                    <a:pt x="27647" y="44022"/>
                  </a:cubicBezTo>
                  <a:cubicBezTo>
                    <a:pt x="28260" y="45271"/>
                    <a:pt x="28309" y="46691"/>
                    <a:pt x="27843" y="47964"/>
                  </a:cubicBezTo>
                  <a:cubicBezTo>
                    <a:pt x="27354" y="49238"/>
                    <a:pt x="26399" y="50242"/>
                    <a:pt x="25125" y="50756"/>
                  </a:cubicBezTo>
                  <a:cubicBezTo>
                    <a:pt x="21171" y="52394"/>
                    <a:pt x="16043" y="53649"/>
                    <a:pt x="10871" y="53649"/>
                  </a:cubicBezTo>
                  <a:cubicBezTo>
                    <a:pt x="7461" y="53649"/>
                    <a:pt x="4031" y="53103"/>
                    <a:pt x="907" y="51760"/>
                  </a:cubicBezTo>
                  <a:cubicBezTo>
                    <a:pt x="882" y="49728"/>
                    <a:pt x="417" y="16865"/>
                    <a:pt x="4825" y="9298"/>
                  </a:cubicBezTo>
                  <a:cubicBezTo>
                    <a:pt x="9257" y="1682"/>
                    <a:pt x="14693" y="409"/>
                    <a:pt x="14889" y="360"/>
                  </a:cubicBezTo>
                  <a:cubicBezTo>
                    <a:pt x="15305" y="315"/>
                    <a:pt x="15713" y="293"/>
                    <a:pt x="16114" y="293"/>
                  </a:cubicBezTo>
                  <a:close/>
                  <a:moveTo>
                    <a:pt x="16102" y="0"/>
                  </a:moveTo>
                  <a:cubicBezTo>
                    <a:pt x="15698" y="0"/>
                    <a:pt x="15285" y="22"/>
                    <a:pt x="14865" y="66"/>
                  </a:cubicBezTo>
                  <a:lnTo>
                    <a:pt x="14840" y="66"/>
                  </a:lnTo>
                  <a:cubicBezTo>
                    <a:pt x="14791" y="91"/>
                    <a:pt x="9135" y="1291"/>
                    <a:pt x="4555" y="9151"/>
                  </a:cubicBezTo>
                  <a:cubicBezTo>
                    <a:pt x="1" y="16987"/>
                    <a:pt x="588" y="50438"/>
                    <a:pt x="613" y="51858"/>
                  </a:cubicBezTo>
                  <a:lnTo>
                    <a:pt x="613" y="51956"/>
                  </a:lnTo>
                  <a:lnTo>
                    <a:pt x="711" y="52005"/>
                  </a:lnTo>
                  <a:cubicBezTo>
                    <a:pt x="3894" y="53376"/>
                    <a:pt x="7396" y="53939"/>
                    <a:pt x="10873" y="53939"/>
                  </a:cubicBezTo>
                  <a:cubicBezTo>
                    <a:pt x="16089" y="53939"/>
                    <a:pt x="21256" y="52666"/>
                    <a:pt x="25248" y="51025"/>
                  </a:cubicBezTo>
                  <a:cubicBezTo>
                    <a:pt x="26570" y="50487"/>
                    <a:pt x="27598" y="49434"/>
                    <a:pt x="28113" y="48062"/>
                  </a:cubicBezTo>
                  <a:cubicBezTo>
                    <a:pt x="28627" y="46716"/>
                    <a:pt x="28553" y="45197"/>
                    <a:pt x="27917" y="43899"/>
                  </a:cubicBezTo>
                  <a:cubicBezTo>
                    <a:pt x="26692" y="41402"/>
                    <a:pt x="25174" y="37777"/>
                    <a:pt x="24195" y="33639"/>
                  </a:cubicBezTo>
                  <a:cubicBezTo>
                    <a:pt x="23925" y="32513"/>
                    <a:pt x="23680" y="31337"/>
                    <a:pt x="23509" y="30137"/>
                  </a:cubicBezTo>
                  <a:cubicBezTo>
                    <a:pt x="22995" y="26440"/>
                    <a:pt x="22995" y="22473"/>
                    <a:pt x="24072" y="18628"/>
                  </a:cubicBezTo>
                  <a:cubicBezTo>
                    <a:pt x="26545" y="9763"/>
                    <a:pt x="24782" y="5209"/>
                    <a:pt x="22872" y="2956"/>
                  </a:cubicBezTo>
                  <a:cubicBezTo>
                    <a:pt x="21228" y="1013"/>
                    <a:pt x="18858" y="0"/>
                    <a:pt x="1610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29"/>
            <p:cNvSpPr/>
            <p:nvPr/>
          </p:nvSpPr>
          <p:spPr>
            <a:xfrm>
              <a:off x="7989468" y="2184169"/>
              <a:ext cx="496187" cy="657512"/>
            </a:xfrm>
            <a:custGeom>
              <a:avLst/>
              <a:gdLst/>
              <a:ahLst/>
              <a:cxnLst/>
              <a:rect l="l" t="t" r="r" b="b"/>
              <a:pathLst>
                <a:path w="22065" h="29239" extrusionOk="0">
                  <a:moveTo>
                    <a:pt x="8131" y="0"/>
                  </a:moveTo>
                  <a:lnTo>
                    <a:pt x="2646" y="8914"/>
                  </a:lnTo>
                  <a:lnTo>
                    <a:pt x="1642" y="8963"/>
                  </a:lnTo>
                  <a:cubicBezTo>
                    <a:pt x="760" y="13762"/>
                    <a:pt x="270" y="20031"/>
                    <a:pt x="1" y="26006"/>
                  </a:cubicBezTo>
                  <a:lnTo>
                    <a:pt x="5952" y="23558"/>
                  </a:lnTo>
                  <a:lnTo>
                    <a:pt x="14743" y="29239"/>
                  </a:lnTo>
                  <a:lnTo>
                    <a:pt x="13910" y="18807"/>
                  </a:lnTo>
                  <a:lnTo>
                    <a:pt x="22065" y="12220"/>
                  </a:lnTo>
                  <a:lnTo>
                    <a:pt x="11878" y="9771"/>
                  </a:lnTo>
                  <a:lnTo>
                    <a:pt x="813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29"/>
            <p:cNvSpPr/>
            <p:nvPr/>
          </p:nvSpPr>
          <p:spPr>
            <a:xfrm>
              <a:off x="8188820" y="1599359"/>
              <a:ext cx="345161" cy="491509"/>
            </a:xfrm>
            <a:custGeom>
              <a:avLst/>
              <a:gdLst/>
              <a:ahLst/>
              <a:cxnLst/>
              <a:rect l="l" t="t" r="r" b="b"/>
              <a:pathLst>
                <a:path w="15349" h="21857" extrusionOk="0">
                  <a:moveTo>
                    <a:pt x="6270" y="0"/>
                  </a:moveTo>
                  <a:cubicBezTo>
                    <a:pt x="6270" y="0"/>
                    <a:pt x="4041" y="1665"/>
                    <a:pt x="2768" y="4530"/>
                  </a:cubicBezTo>
                  <a:cubicBezTo>
                    <a:pt x="1494" y="7396"/>
                    <a:pt x="1" y="15330"/>
                    <a:pt x="4629" y="16432"/>
                  </a:cubicBezTo>
                  <a:lnTo>
                    <a:pt x="3992" y="20252"/>
                  </a:lnTo>
                  <a:cubicBezTo>
                    <a:pt x="3992" y="20252"/>
                    <a:pt x="4614" y="21856"/>
                    <a:pt x="6284" y="21856"/>
                  </a:cubicBezTo>
                  <a:cubicBezTo>
                    <a:pt x="6956" y="21856"/>
                    <a:pt x="7800" y="21596"/>
                    <a:pt x="8841" y="20864"/>
                  </a:cubicBezTo>
                  <a:lnTo>
                    <a:pt x="8841" y="16236"/>
                  </a:lnTo>
                  <a:cubicBezTo>
                    <a:pt x="8841" y="16236"/>
                    <a:pt x="10041" y="15428"/>
                    <a:pt x="11192" y="13909"/>
                  </a:cubicBezTo>
                  <a:cubicBezTo>
                    <a:pt x="11216" y="13910"/>
                    <a:pt x="11241" y="13910"/>
                    <a:pt x="11266" y="13910"/>
                  </a:cubicBezTo>
                  <a:cubicBezTo>
                    <a:pt x="13369" y="13910"/>
                    <a:pt x="15349" y="11856"/>
                    <a:pt x="14840" y="10065"/>
                  </a:cubicBezTo>
                  <a:cubicBezTo>
                    <a:pt x="14664" y="9447"/>
                    <a:pt x="14220" y="9261"/>
                    <a:pt x="13756" y="9261"/>
                  </a:cubicBezTo>
                  <a:cubicBezTo>
                    <a:pt x="13577" y="9261"/>
                    <a:pt x="13395" y="9289"/>
                    <a:pt x="13224" y="9330"/>
                  </a:cubicBezTo>
                  <a:cubicBezTo>
                    <a:pt x="13249" y="9159"/>
                    <a:pt x="13273" y="9012"/>
                    <a:pt x="13273" y="8840"/>
                  </a:cubicBezTo>
                  <a:cubicBezTo>
                    <a:pt x="13738" y="4139"/>
                    <a:pt x="8669" y="4947"/>
                    <a:pt x="6270" y="0"/>
                  </a:cubicBezTo>
                  <a:close/>
                </a:path>
              </a:pathLst>
            </a:custGeom>
            <a:solidFill>
              <a:srgbClr val="FFB8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29"/>
            <p:cNvSpPr/>
            <p:nvPr/>
          </p:nvSpPr>
          <p:spPr>
            <a:xfrm>
              <a:off x="8200379" y="1594390"/>
              <a:ext cx="330431" cy="500032"/>
            </a:xfrm>
            <a:custGeom>
              <a:avLst/>
              <a:gdLst/>
              <a:ahLst/>
              <a:cxnLst/>
              <a:rect l="l" t="t" r="r" b="b"/>
              <a:pathLst>
                <a:path w="14694" h="22236" extrusionOk="0">
                  <a:moveTo>
                    <a:pt x="5707" y="466"/>
                  </a:moveTo>
                  <a:cubicBezTo>
                    <a:pt x="6809" y="2621"/>
                    <a:pt x="8400" y="3650"/>
                    <a:pt x="9796" y="4580"/>
                  </a:cubicBezTo>
                  <a:cubicBezTo>
                    <a:pt x="11510" y="5682"/>
                    <a:pt x="12857" y="6564"/>
                    <a:pt x="12612" y="9037"/>
                  </a:cubicBezTo>
                  <a:cubicBezTo>
                    <a:pt x="12612" y="9208"/>
                    <a:pt x="12588" y="9355"/>
                    <a:pt x="12563" y="9527"/>
                  </a:cubicBezTo>
                  <a:lnTo>
                    <a:pt x="12539" y="9722"/>
                  </a:lnTo>
                  <a:lnTo>
                    <a:pt x="12539" y="9722"/>
                  </a:lnTo>
                  <a:lnTo>
                    <a:pt x="12735" y="9674"/>
                  </a:lnTo>
                  <a:cubicBezTo>
                    <a:pt x="12907" y="9636"/>
                    <a:pt x="13066" y="9617"/>
                    <a:pt x="13209" y="9617"/>
                  </a:cubicBezTo>
                  <a:cubicBezTo>
                    <a:pt x="13719" y="9617"/>
                    <a:pt x="14046" y="9852"/>
                    <a:pt x="14179" y="10310"/>
                  </a:cubicBezTo>
                  <a:cubicBezTo>
                    <a:pt x="14375" y="11020"/>
                    <a:pt x="14179" y="11828"/>
                    <a:pt x="13641" y="12514"/>
                  </a:cubicBezTo>
                  <a:cubicBezTo>
                    <a:pt x="12945" y="13425"/>
                    <a:pt x="11828" y="13984"/>
                    <a:pt x="10770" y="13984"/>
                  </a:cubicBezTo>
                  <a:cubicBezTo>
                    <a:pt x="10747" y="13984"/>
                    <a:pt x="10725" y="13984"/>
                    <a:pt x="10702" y="13983"/>
                  </a:cubicBezTo>
                  <a:lnTo>
                    <a:pt x="10604" y="13983"/>
                  </a:lnTo>
                  <a:lnTo>
                    <a:pt x="10580" y="14032"/>
                  </a:lnTo>
                  <a:cubicBezTo>
                    <a:pt x="9453" y="15526"/>
                    <a:pt x="8253" y="16334"/>
                    <a:pt x="8253" y="16334"/>
                  </a:cubicBezTo>
                  <a:lnTo>
                    <a:pt x="8180" y="16383"/>
                  </a:lnTo>
                  <a:lnTo>
                    <a:pt x="8180" y="21011"/>
                  </a:lnTo>
                  <a:cubicBezTo>
                    <a:pt x="7283" y="21628"/>
                    <a:pt x="6485" y="21931"/>
                    <a:pt x="5777" y="21931"/>
                  </a:cubicBezTo>
                  <a:cubicBezTo>
                    <a:pt x="5557" y="21931"/>
                    <a:pt x="5346" y="21902"/>
                    <a:pt x="5143" y="21844"/>
                  </a:cubicBezTo>
                  <a:cubicBezTo>
                    <a:pt x="4164" y="21550"/>
                    <a:pt x="3723" y="20644"/>
                    <a:pt x="3625" y="20448"/>
                  </a:cubicBezTo>
                  <a:lnTo>
                    <a:pt x="4286" y="16530"/>
                  </a:lnTo>
                  <a:lnTo>
                    <a:pt x="4139" y="16506"/>
                  </a:lnTo>
                  <a:cubicBezTo>
                    <a:pt x="3086" y="16261"/>
                    <a:pt x="2278" y="15600"/>
                    <a:pt x="1789" y="14571"/>
                  </a:cubicBezTo>
                  <a:cubicBezTo>
                    <a:pt x="393" y="11755"/>
                    <a:pt x="1495" y="6833"/>
                    <a:pt x="2376" y="4800"/>
                  </a:cubicBezTo>
                  <a:cubicBezTo>
                    <a:pt x="3429" y="2425"/>
                    <a:pt x="5192" y="882"/>
                    <a:pt x="5707" y="466"/>
                  </a:cubicBezTo>
                  <a:close/>
                  <a:moveTo>
                    <a:pt x="5805" y="1"/>
                  </a:moveTo>
                  <a:lnTo>
                    <a:pt x="5658" y="99"/>
                  </a:lnTo>
                  <a:cubicBezTo>
                    <a:pt x="5633" y="123"/>
                    <a:pt x="3380" y="1813"/>
                    <a:pt x="2107" y="4678"/>
                  </a:cubicBezTo>
                  <a:cubicBezTo>
                    <a:pt x="1274" y="6539"/>
                    <a:pt x="1" y="11633"/>
                    <a:pt x="1519" y="14718"/>
                  </a:cubicBezTo>
                  <a:cubicBezTo>
                    <a:pt x="2033" y="15771"/>
                    <a:pt x="2866" y="16457"/>
                    <a:pt x="3943" y="16751"/>
                  </a:cubicBezTo>
                  <a:lnTo>
                    <a:pt x="3331" y="20497"/>
                  </a:lnTo>
                  <a:lnTo>
                    <a:pt x="3331" y="20522"/>
                  </a:lnTo>
                  <a:cubicBezTo>
                    <a:pt x="3356" y="20571"/>
                    <a:pt x="3845" y="21771"/>
                    <a:pt x="5045" y="22113"/>
                  </a:cubicBezTo>
                  <a:cubicBezTo>
                    <a:pt x="5290" y="22187"/>
                    <a:pt x="5535" y="22236"/>
                    <a:pt x="5780" y="22236"/>
                  </a:cubicBezTo>
                  <a:cubicBezTo>
                    <a:pt x="6564" y="22236"/>
                    <a:pt x="7445" y="21893"/>
                    <a:pt x="8425" y="21207"/>
                  </a:cubicBezTo>
                  <a:lnTo>
                    <a:pt x="8474" y="21158"/>
                  </a:lnTo>
                  <a:lnTo>
                    <a:pt x="8474" y="16530"/>
                  </a:lnTo>
                  <a:cubicBezTo>
                    <a:pt x="8743" y="16359"/>
                    <a:pt x="9747" y="15575"/>
                    <a:pt x="10751" y="14277"/>
                  </a:cubicBezTo>
                  <a:lnTo>
                    <a:pt x="10776" y="14277"/>
                  </a:lnTo>
                  <a:cubicBezTo>
                    <a:pt x="11902" y="14277"/>
                    <a:pt x="13126" y="13665"/>
                    <a:pt x="13861" y="12710"/>
                  </a:cubicBezTo>
                  <a:cubicBezTo>
                    <a:pt x="14473" y="11926"/>
                    <a:pt x="14694" y="11020"/>
                    <a:pt x="14473" y="10237"/>
                  </a:cubicBezTo>
                  <a:cubicBezTo>
                    <a:pt x="14306" y="9631"/>
                    <a:pt x="13872" y="9328"/>
                    <a:pt x="13231" y="9328"/>
                  </a:cubicBezTo>
                  <a:cubicBezTo>
                    <a:pt x="13121" y="9328"/>
                    <a:pt x="13004" y="9337"/>
                    <a:pt x="12882" y="9355"/>
                  </a:cubicBezTo>
                  <a:cubicBezTo>
                    <a:pt x="12906" y="9257"/>
                    <a:pt x="12906" y="9159"/>
                    <a:pt x="12906" y="9086"/>
                  </a:cubicBezTo>
                  <a:cubicBezTo>
                    <a:pt x="13175" y="6417"/>
                    <a:pt x="11682" y="5437"/>
                    <a:pt x="9967" y="4311"/>
                  </a:cubicBezTo>
                  <a:cubicBezTo>
                    <a:pt x="8547" y="3405"/>
                    <a:pt x="6955" y="2352"/>
                    <a:pt x="5878" y="172"/>
                  </a:cubicBezTo>
                  <a:lnTo>
                    <a:pt x="580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29"/>
            <p:cNvSpPr/>
            <p:nvPr/>
          </p:nvSpPr>
          <p:spPr>
            <a:xfrm>
              <a:off x="8191586" y="2656092"/>
              <a:ext cx="311699" cy="131417"/>
            </a:xfrm>
            <a:custGeom>
              <a:avLst/>
              <a:gdLst/>
              <a:ahLst/>
              <a:cxnLst/>
              <a:rect l="l" t="t" r="r" b="b"/>
              <a:pathLst>
                <a:path w="13861" h="5844" extrusionOk="0">
                  <a:moveTo>
                    <a:pt x="0" y="0"/>
                  </a:moveTo>
                  <a:lnTo>
                    <a:pt x="0" y="0"/>
                  </a:lnTo>
                  <a:cubicBezTo>
                    <a:pt x="949" y="1187"/>
                    <a:pt x="5208" y="5843"/>
                    <a:pt x="13088" y="5843"/>
                  </a:cubicBezTo>
                  <a:cubicBezTo>
                    <a:pt x="13341" y="5843"/>
                    <a:pt x="13599" y="5838"/>
                    <a:pt x="13860" y="5829"/>
                  </a:cubicBezTo>
                  <a:cubicBezTo>
                    <a:pt x="13615" y="4702"/>
                    <a:pt x="13371" y="3551"/>
                    <a:pt x="13199" y="2351"/>
                  </a:cubicBezTo>
                  <a:cubicBezTo>
                    <a:pt x="12293" y="2498"/>
                    <a:pt x="11362" y="2572"/>
                    <a:pt x="10481" y="2572"/>
                  </a:cubicBezTo>
                  <a:cubicBezTo>
                    <a:pt x="5412" y="2572"/>
                    <a:pt x="1127" y="564"/>
                    <a:pt x="0" y="0"/>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29"/>
            <p:cNvSpPr/>
            <p:nvPr/>
          </p:nvSpPr>
          <p:spPr>
            <a:xfrm>
              <a:off x="8183311" y="2445182"/>
              <a:ext cx="257190" cy="210933"/>
            </a:xfrm>
            <a:custGeom>
              <a:avLst/>
              <a:gdLst/>
              <a:ahLst/>
              <a:cxnLst/>
              <a:rect l="l" t="t" r="r" b="b"/>
              <a:pathLst>
                <a:path w="11437" h="9380" extrusionOk="0">
                  <a:moveTo>
                    <a:pt x="11437" y="1"/>
                  </a:moveTo>
                  <a:lnTo>
                    <a:pt x="1" y="99"/>
                  </a:lnTo>
                  <a:lnTo>
                    <a:pt x="1" y="9184"/>
                  </a:lnTo>
                  <a:lnTo>
                    <a:pt x="74" y="9208"/>
                  </a:lnTo>
                  <a:cubicBezTo>
                    <a:pt x="74" y="9232"/>
                    <a:pt x="172" y="9281"/>
                    <a:pt x="368" y="9379"/>
                  </a:cubicBezTo>
                  <a:cubicBezTo>
                    <a:pt x="221" y="9184"/>
                    <a:pt x="148" y="9086"/>
                    <a:pt x="148" y="9086"/>
                  </a:cubicBezTo>
                  <a:lnTo>
                    <a:pt x="417" y="9061"/>
                  </a:lnTo>
                  <a:cubicBezTo>
                    <a:pt x="368" y="9037"/>
                    <a:pt x="319" y="9012"/>
                    <a:pt x="295" y="8988"/>
                  </a:cubicBezTo>
                  <a:lnTo>
                    <a:pt x="295" y="392"/>
                  </a:lnTo>
                  <a:lnTo>
                    <a:pt x="11437" y="294"/>
                  </a:lnTo>
                  <a:lnTo>
                    <a:pt x="11437" y="1"/>
                  </a:lnTo>
                  <a:close/>
                </a:path>
              </a:pathLst>
            </a:custGeom>
            <a:solidFill>
              <a:srgbClr val="47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29"/>
            <p:cNvSpPr/>
            <p:nvPr/>
          </p:nvSpPr>
          <p:spPr>
            <a:xfrm>
              <a:off x="8350730" y="1774762"/>
              <a:ext cx="68295" cy="29459"/>
            </a:xfrm>
            <a:custGeom>
              <a:avLst/>
              <a:gdLst/>
              <a:ahLst/>
              <a:cxnLst/>
              <a:rect l="l" t="t" r="r" b="b"/>
              <a:pathLst>
                <a:path w="3037" h="1310" extrusionOk="0">
                  <a:moveTo>
                    <a:pt x="1267" y="0"/>
                  </a:moveTo>
                  <a:cubicBezTo>
                    <a:pt x="907" y="0"/>
                    <a:pt x="519" y="98"/>
                    <a:pt x="123" y="281"/>
                  </a:cubicBezTo>
                  <a:cubicBezTo>
                    <a:pt x="49" y="330"/>
                    <a:pt x="0" y="404"/>
                    <a:pt x="49" y="477"/>
                  </a:cubicBezTo>
                  <a:cubicBezTo>
                    <a:pt x="67" y="530"/>
                    <a:pt x="123" y="570"/>
                    <a:pt x="180" y="570"/>
                  </a:cubicBezTo>
                  <a:cubicBezTo>
                    <a:pt x="202" y="570"/>
                    <a:pt x="224" y="564"/>
                    <a:pt x="245" y="551"/>
                  </a:cubicBezTo>
                  <a:cubicBezTo>
                    <a:pt x="602" y="380"/>
                    <a:pt x="949" y="298"/>
                    <a:pt x="1267" y="298"/>
                  </a:cubicBezTo>
                  <a:cubicBezTo>
                    <a:pt x="1451" y="298"/>
                    <a:pt x="1626" y="325"/>
                    <a:pt x="1788" y="379"/>
                  </a:cubicBezTo>
                  <a:cubicBezTo>
                    <a:pt x="2424" y="600"/>
                    <a:pt x="2718" y="1212"/>
                    <a:pt x="2718" y="1212"/>
                  </a:cubicBezTo>
                  <a:cubicBezTo>
                    <a:pt x="2743" y="1261"/>
                    <a:pt x="2816" y="1310"/>
                    <a:pt x="2865" y="1310"/>
                  </a:cubicBezTo>
                  <a:cubicBezTo>
                    <a:pt x="2890" y="1310"/>
                    <a:pt x="2914" y="1285"/>
                    <a:pt x="2914" y="1285"/>
                  </a:cubicBezTo>
                  <a:cubicBezTo>
                    <a:pt x="2988" y="1261"/>
                    <a:pt x="3037" y="1163"/>
                    <a:pt x="2988" y="1089"/>
                  </a:cubicBezTo>
                  <a:cubicBezTo>
                    <a:pt x="2988" y="1065"/>
                    <a:pt x="2645" y="379"/>
                    <a:pt x="1886" y="110"/>
                  </a:cubicBezTo>
                  <a:cubicBezTo>
                    <a:pt x="1692" y="36"/>
                    <a:pt x="1485" y="0"/>
                    <a:pt x="126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29"/>
            <p:cNvSpPr/>
            <p:nvPr/>
          </p:nvSpPr>
          <p:spPr>
            <a:xfrm>
              <a:off x="8373847" y="1778652"/>
              <a:ext cx="23702" cy="21386"/>
            </a:xfrm>
            <a:custGeom>
              <a:avLst/>
              <a:gdLst/>
              <a:ahLst/>
              <a:cxnLst/>
              <a:rect l="l" t="t" r="r" b="b"/>
              <a:pathLst>
                <a:path w="1054" h="951" extrusionOk="0">
                  <a:moveTo>
                    <a:pt x="518" y="1"/>
                  </a:moveTo>
                  <a:cubicBezTo>
                    <a:pt x="303" y="1"/>
                    <a:pt x="92" y="143"/>
                    <a:pt x="50" y="378"/>
                  </a:cubicBezTo>
                  <a:cubicBezTo>
                    <a:pt x="1" y="647"/>
                    <a:pt x="172" y="892"/>
                    <a:pt x="417" y="941"/>
                  </a:cubicBezTo>
                  <a:cubicBezTo>
                    <a:pt x="451" y="947"/>
                    <a:pt x="485" y="950"/>
                    <a:pt x="519" y="950"/>
                  </a:cubicBezTo>
                  <a:cubicBezTo>
                    <a:pt x="746" y="950"/>
                    <a:pt x="937" y="808"/>
                    <a:pt x="980" y="573"/>
                  </a:cubicBezTo>
                  <a:cubicBezTo>
                    <a:pt x="1054" y="329"/>
                    <a:pt x="882" y="59"/>
                    <a:pt x="613" y="10"/>
                  </a:cubicBezTo>
                  <a:cubicBezTo>
                    <a:pt x="581" y="4"/>
                    <a:pt x="550" y="1"/>
                    <a:pt x="51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29"/>
            <p:cNvSpPr/>
            <p:nvPr/>
          </p:nvSpPr>
          <p:spPr>
            <a:xfrm>
              <a:off x="8371104" y="1775369"/>
              <a:ext cx="29751" cy="28312"/>
            </a:xfrm>
            <a:custGeom>
              <a:avLst/>
              <a:gdLst/>
              <a:ahLst/>
              <a:cxnLst/>
              <a:rect l="l" t="t" r="r" b="b"/>
              <a:pathLst>
                <a:path w="1323" h="1259" extrusionOk="0">
                  <a:moveTo>
                    <a:pt x="710" y="303"/>
                  </a:moveTo>
                  <a:cubicBezTo>
                    <a:pt x="882" y="352"/>
                    <a:pt x="1004" y="524"/>
                    <a:pt x="955" y="695"/>
                  </a:cubicBezTo>
                  <a:cubicBezTo>
                    <a:pt x="955" y="768"/>
                    <a:pt x="906" y="842"/>
                    <a:pt x="833" y="891"/>
                  </a:cubicBezTo>
                  <a:cubicBezTo>
                    <a:pt x="779" y="927"/>
                    <a:pt x="712" y="949"/>
                    <a:pt x="642" y="949"/>
                  </a:cubicBezTo>
                  <a:cubicBezTo>
                    <a:pt x="616" y="949"/>
                    <a:pt x="590" y="946"/>
                    <a:pt x="563" y="940"/>
                  </a:cubicBezTo>
                  <a:cubicBezTo>
                    <a:pt x="490" y="915"/>
                    <a:pt x="416" y="866"/>
                    <a:pt x="367" y="793"/>
                  </a:cubicBezTo>
                  <a:cubicBezTo>
                    <a:pt x="318" y="719"/>
                    <a:pt x="294" y="646"/>
                    <a:pt x="318" y="548"/>
                  </a:cubicBezTo>
                  <a:cubicBezTo>
                    <a:pt x="343" y="475"/>
                    <a:pt x="392" y="401"/>
                    <a:pt x="465" y="352"/>
                  </a:cubicBezTo>
                  <a:cubicBezTo>
                    <a:pt x="514" y="303"/>
                    <a:pt x="588" y="303"/>
                    <a:pt x="637" y="303"/>
                  </a:cubicBezTo>
                  <a:close/>
                  <a:moveTo>
                    <a:pt x="663" y="0"/>
                  </a:moveTo>
                  <a:cubicBezTo>
                    <a:pt x="533" y="0"/>
                    <a:pt x="406" y="32"/>
                    <a:pt x="294" y="107"/>
                  </a:cubicBezTo>
                  <a:cubicBezTo>
                    <a:pt x="172" y="181"/>
                    <a:pt x="74" y="328"/>
                    <a:pt x="25" y="499"/>
                  </a:cubicBezTo>
                  <a:cubicBezTo>
                    <a:pt x="0" y="646"/>
                    <a:pt x="25" y="817"/>
                    <a:pt x="123" y="964"/>
                  </a:cubicBezTo>
                  <a:cubicBezTo>
                    <a:pt x="196" y="1111"/>
                    <a:pt x="343" y="1209"/>
                    <a:pt x="514" y="1234"/>
                  </a:cubicBezTo>
                  <a:cubicBezTo>
                    <a:pt x="563" y="1234"/>
                    <a:pt x="588" y="1258"/>
                    <a:pt x="637" y="1258"/>
                  </a:cubicBezTo>
                  <a:cubicBezTo>
                    <a:pt x="759" y="1258"/>
                    <a:pt x="882" y="1209"/>
                    <a:pt x="980" y="1160"/>
                  </a:cubicBezTo>
                  <a:cubicBezTo>
                    <a:pt x="1127" y="1062"/>
                    <a:pt x="1225" y="915"/>
                    <a:pt x="1249" y="744"/>
                  </a:cubicBezTo>
                  <a:cubicBezTo>
                    <a:pt x="1323" y="426"/>
                    <a:pt x="1102" y="83"/>
                    <a:pt x="784" y="9"/>
                  </a:cubicBezTo>
                  <a:cubicBezTo>
                    <a:pt x="743" y="4"/>
                    <a:pt x="703" y="0"/>
                    <a:pt x="66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29"/>
            <p:cNvSpPr/>
            <p:nvPr/>
          </p:nvSpPr>
          <p:spPr>
            <a:xfrm>
              <a:off x="8237843" y="1750385"/>
              <a:ext cx="68295" cy="29054"/>
            </a:xfrm>
            <a:custGeom>
              <a:avLst/>
              <a:gdLst/>
              <a:ahLst/>
              <a:cxnLst/>
              <a:rect l="l" t="t" r="r" b="b"/>
              <a:pathLst>
                <a:path w="3037" h="1292" extrusionOk="0">
                  <a:moveTo>
                    <a:pt x="1240" y="0"/>
                  </a:moveTo>
                  <a:cubicBezTo>
                    <a:pt x="887" y="0"/>
                    <a:pt x="509" y="94"/>
                    <a:pt x="123" y="288"/>
                  </a:cubicBezTo>
                  <a:cubicBezTo>
                    <a:pt x="49" y="337"/>
                    <a:pt x="0" y="410"/>
                    <a:pt x="49" y="484"/>
                  </a:cubicBezTo>
                  <a:cubicBezTo>
                    <a:pt x="67" y="537"/>
                    <a:pt x="123" y="577"/>
                    <a:pt x="180" y="577"/>
                  </a:cubicBezTo>
                  <a:cubicBezTo>
                    <a:pt x="202" y="577"/>
                    <a:pt x="224" y="571"/>
                    <a:pt x="245" y="557"/>
                  </a:cubicBezTo>
                  <a:cubicBezTo>
                    <a:pt x="604" y="386"/>
                    <a:pt x="952" y="293"/>
                    <a:pt x="1272" y="293"/>
                  </a:cubicBezTo>
                  <a:cubicBezTo>
                    <a:pt x="1455" y="293"/>
                    <a:pt x="1628" y="323"/>
                    <a:pt x="1788" y="386"/>
                  </a:cubicBezTo>
                  <a:cubicBezTo>
                    <a:pt x="2424" y="606"/>
                    <a:pt x="2718" y="1218"/>
                    <a:pt x="2718" y="1218"/>
                  </a:cubicBezTo>
                  <a:cubicBezTo>
                    <a:pt x="2743" y="1267"/>
                    <a:pt x="2816" y="1292"/>
                    <a:pt x="2865" y="1292"/>
                  </a:cubicBezTo>
                  <a:lnTo>
                    <a:pt x="2914" y="1292"/>
                  </a:lnTo>
                  <a:cubicBezTo>
                    <a:pt x="2988" y="1243"/>
                    <a:pt x="3037" y="1169"/>
                    <a:pt x="2988" y="1096"/>
                  </a:cubicBezTo>
                  <a:cubicBezTo>
                    <a:pt x="2988" y="1071"/>
                    <a:pt x="2645" y="386"/>
                    <a:pt x="1886" y="116"/>
                  </a:cubicBezTo>
                  <a:cubicBezTo>
                    <a:pt x="1684" y="39"/>
                    <a:pt x="1467" y="0"/>
                    <a:pt x="12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29"/>
            <p:cNvSpPr/>
            <p:nvPr/>
          </p:nvSpPr>
          <p:spPr>
            <a:xfrm>
              <a:off x="8260960" y="1754433"/>
              <a:ext cx="23702" cy="21363"/>
            </a:xfrm>
            <a:custGeom>
              <a:avLst/>
              <a:gdLst/>
              <a:ahLst/>
              <a:cxnLst/>
              <a:rect l="l" t="t" r="r" b="b"/>
              <a:pathLst>
                <a:path w="1054" h="950" extrusionOk="0">
                  <a:moveTo>
                    <a:pt x="518" y="0"/>
                  </a:moveTo>
                  <a:cubicBezTo>
                    <a:pt x="302" y="0"/>
                    <a:pt x="92" y="142"/>
                    <a:pt x="50" y="377"/>
                  </a:cubicBezTo>
                  <a:cubicBezTo>
                    <a:pt x="1" y="622"/>
                    <a:pt x="172" y="891"/>
                    <a:pt x="417" y="940"/>
                  </a:cubicBezTo>
                  <a:cubicBezTo>
                    <a:pt x="451" y="947"/>
                    <a:pt x="485" y="950"/>
                    <a:pt x="519" y="950"/>
                  </a:cubicBezTo>
                  <a:cubicBezTo>
                    <a:pt x="746" y="950"/>
                    <a:pt x="937" y="808"/>
                    <a:pt x="980" y="573"/>
                  </a:cubicBezTo>
                  <a:cubicBezTo>
                    <a:pt x="1054" y="328"/>
                    <a:pt x="882" y="59"/>
                    <a:pt x="613" y="10"/>
                  </a:cubicBezTo>
                  <a:cubicBezTo>
                    <a:pt x="581" y="4"/>
                    <a:pt x="550" y="0"/>
                    <a:pt x="51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29"/>
            <p:cNvSpPr/>
            <p:nvPr/>
          </p:nvSpPr>
          <p:spPr>
            <a:xfrm>
              <a:off x="8258216" y="1751015"/>
              <a:ext cx="29189" cy="28424"/>
            </a:xfrm>
            <a:custGeom>
              <a:avLst/>
              <a:gdLst/>
              <a:ahLst/>
              <a:cxnLst/>
              <a:rect l="l" t="t" r="r" b="b"/>
              <a:pathLst>
                <a:path w="1298" h="1264" extrusionOk="0">
                  <a:moveTo>
                    <a:pt x="710" y="309"/>
                  </a:moveTo>
                  <a:cubicBezTo>
                    <a:pt x="808" y="333"/>
                    <a:pt x="882" y="382"/>
                    <a:pt x="931" y="456"/>
                  </a:cubicBezTo>
                  <a:cubicBezTo>
                    <a:pt x="955" y="529"/>
                    <a:pt x="980" y="603"/>
                    <a:pt x="955" y="701"/>
                  </a:cubicBezTo>
                  <a:cubicBezTo>
                    <a:pt x="955" y="774"/>
                    <a:pt x="906" y="847"/>
                    <a:pt x="833" y="896"/>
                  </a:cubicBezTo>
                  <a:cubicBezTo>
                    <a:pt x="779" y="932"/>
                    <a:pt x="712" y="955"/>
                    <a:pt x="642" y="955"/>
                  </a:cubicBezTo>
                  <a:cubicBezTo>
                    <a:pt x="616" y="955"/>
                    <a:pt x="590" y="952"/>
                    <a:pt x="563" y="945"/>
                  </a:cubicBezTo>
                  <a:cubicBezTo>
                    <a:pt x="490" y="921"/>
                    <a:pt x="416" y="872"/>
                    <a:pt x="367" y="798"/>
                  </a:cubicBezTo>
                  <a:cubicBezTo>
                    <a:pt x="318" y="725"/>
                    <a:pt x="294" y="652"/>
                    <a:pt x="318" y="554"/>
                  </a:cubicBezTo>
                  <a:cubicBezTo>
                    <a:pt x="343" y="407"/>
                    <a:pt x="490" y="309"/>
                    <a:pt x="637" y="309"/>
                  </a:cubicBezTo>
                  <a:close/>
                  <a:moveTo>
                    <a:pt x="651" y="1"/>
                  </a:moveTo>
                  <a:cubicBezTo>
                    <a:pt x="356" y="1"/>
                    <a:pt x="89" y="206"/>
                    <a:pt x="25" y="505"/>
                  </a:cubicBezTo>
                  <a:cubicBezTo>
                    <a:pt x="0" y="652"/>
                    <a:pt x="25" y="823"/>
                    <a:pt x="123" y="970"/>
                  </a:cubicBezTo>
                  <a:cubicBezTo>
                    <a:pt x="196" y="1117"/>
                    <a:pt x="343" y="1215"/>
                    <a:pt x="514" y="1239"/>
                  </a:cubicBezTo>
                  <a:cubicBezTo>
                    <a:pt x="563" y="1239"/>
                    <a:pt x="612" y="1264"/>
                    <a:pt x="637" y="1264"/>
                  </a:cubicBezTo>
                  <a:cubicBezTo>
                    <a:pt x="759" y="1264"/>
                    <a:pt x="882" y="1215"/>
                    <a:pt x="980" y="1141"/>
                  </a:cubicBezTo>
                  <a:cubicBezTo>
                    <a:pt x="1127" y="1068"/>
                    <a:pt x="1225" y="921"/>
                    <a:pt x="1249" y="749"/>
                  </a:cubicBezTo>
                  <a:cubicBezTo>
                    <a:pt x="1298" y="603"/>
                    <a:pt x="1249" y="431"/>
                    <a:pt x="1176" y="284"/>
                  </a:cubicBezTo>
                  <a:cubicBezTo>
                    <a:pt x="1078" y="137"/>
                    <a:pt x="931" y="39"/>
                    <a:pt x="784" y="15"/>
                  </a:cubicBezTo>
                  <a:cubicBezTo>
                    <a:pt x="739" y="5"/>
                    <a:pt x="695" y="1"/>
                    <a:pt x="6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29"/>
            <p:cNvSpPr/>
            <p:nvPr/>
          </p:nvSpPr>
          <p:spPr>
            <a:xfrm>
              <a:off x="8291790" y="1776673"/>
              <a:ext cx="40230" cy="68295"/>
            </a:xfrm>
            <a:custGeom>
              <a:avLst/>
              <a:gdLst/>
              <a:ahLst/>
              <a:cxnLst/>
              <a:rect l="l" t="t" r="r" b="b"/>
              <a:pathLst>
                <a:path w="1789" h="3037" extrusionOk="0">
                  <a:moveTo>
                    <a:pt x="1642" y="0"/>
                  </a:moveTo>
                  <a:cubicBezTo>
                    <a:pt x="1568" y="0"/>
                    <a:pt x="1495" y="49"/>
                    <a:pt x="1495" y="123"/>
                  </a:cubicBezTo>
                  <a:cubicBezTo>
                    <a:pt x="1470" y="147"/>
                    <a:pt x="1348" y="906"/>
                    <a:pt x="589" y="1421"/>
                  </a:cubicBezTo>
                  <a:cubicBezTo>
                    <a:pt x="319" y="1616"/>
                    <a:pt x="148" y="1861"/>
                    <a:pt x="74" y="2131"/>
                  </a:cubicBezTo>
                  <a:cubicBezTo>
                    <a:pt x="1" y="2572"/>
                    <a:pt x="270" y="2939"/>
                    <a:pt x="270" y="2963"/>
                  </a:cubicBezTo>
                  <a:cubicBezTo>
                    <a:pt x="295" y="3012"/>
                    <a:pt x="344" y="3037"/>
                    <a:pt x="393" y="3037"/>
                  </a:cubicBezTo>
                  <a:cubicBezTo>
                    <a:pt x="417" y="3037"/>
                    <a:pt x="442" y="3012"/>
                    <a:pt x="491" y="2988"/>
                  </a:cubicBezTo>
                  <a:cubicBezTo>
                    <a:pt x="540" y="2963"/>
                    <a:pt x="564" y="2865"/>
                    <a:pt x="515" y="2792"/>
                  </a:cubicBezTo>
                  <a:cubicBezTo>
                    <a:pt x="515" y="2792"/>
                    <a:pt x="319" y="2498"/>
                    <a:pt x="368" y="2204"/>
                  </a:cubicBezTo>
                  <a:cubicBezTo>
                    <a:pt x="417" y="1984"/>
                    <a:pt x="540" y="1812"/>
                    <a:pt x="760" y="1665"/>
                  </a:cubicBezTo>
                  <a:cubicBezTo>
                    <a:pt x="1642" y="1078"/>
                    <a:pt x="1764" y="221"/>
                    <a:pt x="1789" y="172"/>
                  </a:cubicBezTo>
                  <a:cubicBezTo>
                    <a:pt x="1789" y="98"/>
                    <a:pt x="1740" y="25"/>
                    <a:pt x="164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29"/>
            <p:cNvSpPr/>
            <p:nvPr/>
          </p:nvSpPr>
          <p:spPr>
            <a:xfrm>
              <a:off x="8276386" y="1859832"/>
              <a:ext cx="51227" cy="28312"/>
            </a:xfrm>
            <a:custGeom>
              <a:avLst/>
              <a:gdLst/>
              <a:ahLst/>
              <a:cxnLst/>
              <a:rect l="l" t="t" r="r" b="b"/>
              <a:pathLst>
                <a:path w="2278" h="1259" extrusionOk="0">
                  <a:moveTo>
                    <a:pt x="1018" y="0"/>
                  </a:moveTo>
                  <a:cubicBezTo>
                    <a:pt x="725" y="0"/>
                    <a:pt x="384" y="132"/>
                    <a:pt x="0" y="490"/>
                  </a:cubicBezTo>
                  <a:cubicBezTo>
                    <a:pt x="394" y="1092"/>
                    <a:pt x="891" y="1258"/>
                    <a:pt x="1321" y="1258"/>
                  </a:cubicBezTo>
                  <a:cubicBezTo>
                    <a:pt x="1851" y="1258"/>
                    <a:pt x="2278" y="1004"/>
                    <a:pt x="2278" y="1004"/>
                  </a:cubicBezTo>
                  <a:cubicBezTo>
                    <a:pt x="2278" y="1004"/>
                    <a:pt x="1829" y="0"/>
                    <a:pt x="101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29"/>
            <p:cNvSpPr/>
            <p:nvPr/>
          </p:nvSpPr>
          <p:spPr>
            <a:xfrm>
              <a:off x="8268111" y="1867882"/>
              <a:ext cx="65551" cy="19497"/>
            </a:xfrm>
            <a:custGeom>
              <a:avLst/>
              <a:gdLst/>
              <a:ahLst/>
              <a:cxnLst/>
              <a:rect l="l" t="t" r="r" b="b"/>
              <a:pathLst>
                <a:path w="2915" h="867" extrusionOk="0">
                  <a:moveTo>
                    <a:pt x="604" y="1"/>
                  </a:moveTo>
                  <a:cubicBezTo>
                    <a:pt x="453" y="1"/>
                    <a:pt x="300" y="11"/>
                    <a:pt x="148" y="34"/>
                  </a:cubicBezTo>
                  <a:cubicBezTo>
                    <a:pt x="74" y="34"/>
                    <a:pt x="1" y="107"/>
                    <a:pt x="25" y="181"/>
                  </a:cubicBezTo>
                  <a:cubicBezTo>
                    <a:pt x="25" y="279"/>
                    <a:pt x="99" y="328"/>
                    <a:pt x="197" y="328"/>
                  </a:cubicBezTo>
                  <a:cubicBezTo>
                    <a:pt x="327" y="309"/>
                    <a:pt x="459" y="300"/>
                    <a:pt x="590" y="300"/>
                  </a:cubicBezTo>
                  <a:cubicBezTo>
                    <a:pt x="1644" y="300"/>
                    <a:pt x="2670" y="845"/>
                    <a:pt x="2670" y="866"/>
                  </a:cubicBezTo>
                  <a:lnTo>
                    <a:pt x="2744" y="866"/>
                  </a:lnTo>
                  <a:cubicBezTo>
                    <a:pt x="2793" y="866"/>
                    <a:pt x="2842" y="842"/>
                    <a:pt x="2866" y="793"/>
                  </a:cubicBezTo>
                  <a:cubicBezTo>
                    <a:pt x="2915" y="719"/>
                    <a:pt x="2890" y="646"/>
                    <a:pt x="2817" y="597"/>
                  </a:cubicBezTo>
                  <a:cubicBezTo>
                    <a:pt x="2774" y="575"/>
                    <a:pt x="1739" y="1"/>
                    <a:pt x="60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29"/>
            <p:cNvSpPr/>
            <p:nvPr/>
          </p:nvSpPr>
          <p:spPr>
            <a:xfrm>
              <a:off x="8357881" y="1743369"/>
              <a:ext cx="70498" cy="15696"/>
            </a:xfrm>
            <a:custGeom>
              <a:avLst/>
              <a:gdLst/>
              <a:ahLst/>
              <a:cxnLst/>
              <a:rect l="l" t="t" r="r" b="b"/>
              <a:pathLst>
                <a:path w="3135" h="698" extrusionOk="0">
                  <a:moveTo>
                    <a:pt x="1406" y="1"/>
                  </a:moveTo>
                  <a:cubicBezTo>
                    <a:pt x="1005" y="1"/>
                    <a:pt x="558" y="74"/>
                    <a:pt x="98" y="281"/>
                  </a:cubicBezTo>
                  <a:cubicBezTo>
                    <a:pt x="25" y="306"/>
                    <a:pt x="0" y="379"/>
                    <a:pt x="25" y="477"/>
                  </a:cubicBezTo>
                  <a:cubicBezTo>
                    <a:pt x="43" y="532"/>
                    <a:pt x="103" y="560"/>
                    <a:pt x="163" y="560"/>
                  </a:cubicBezTo>
                  <a:cubicBezTo>
                    <a:pt x="183" y="560"/>
                    <a:pt x="202" y="557"/>
                    <a:pt x="221" y="551"/>
                  </a:cubicBezTo>
                  <a:cubicBezTo>
                    <a:pt x="641" y="359"/>
                    <a:pt x="1050" y="292"/>
                    <a:pt x="1416" y="292"/>
                  </a:cubicBezTo>
                  <a:cubicBezTo>
                    <a:pt x="2268" y="292"/>
                    <a:pt x="2890" y="656"/>
                    <a:pt x="2890" y="673"/>
                  </a:cubicBezTo>
                  <a:cubicBezTo>
                    <a:pt x="2915" y="673"/>
                    <a:pt x="2939" y="698"/>
                    <a:pt x="2963" y="698"/>
                  </a:cubicBezTo>
                  <a:cubicBezTo>
                    <a:pt x="3037" y="698"/>
                    <a:pt x="3086" y="649"/>
                    <a:pt x="3110" y="624"/>
                  </a:cubicBezTo>
                  <a:cubicBezTo>
                    <a:pt x="3135" y="551"/>
                    <a:pt x="3110" y="453"/>
                    <a:pt x="3061" y="404"/>
                  </a:cubicBezTo>
                  <a:cubicBezTo>
                    <a:pt x="3010" y="387"/>
                    <a:pt x="2328" y="1"/>
                    <a:pt x="14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29"/>
            <p:cNvSpPr/>
            <p:nvPr/>
          </p:nvSpPr>
          <p:spPr>
            <a:xfrm>
              <a:off x="8247198" y="1714315"/>
              <a:ext cx="66091" cy="30448"/>
            </a:xfrm>
            <a:custGeom>
              <a:avLst/>
              <a:gdLst/>
              <a:ahLst/>
              <a:cxnLst/>
              <a:rect l="l" t="t" r="r" b="b"/>
              <a:pathLst>
                <a:path w="2939" h="1354" extrusionOk="0">
                  <a:moveTo>
                    <a:pt x="338" y="1"/>
                  </a:moveTo>
                  <a:cubicBezTo>
                    <a:pt x="229" y="1"/>
                    <a:pt x="161" y="6"/>
                    <a:pt x="147" y="6"/>
                  </a:cubicBezTo>
                  <a:cubicBezTo>
                    <a:pt x="74" y="31"/>
                    <a:pt x="0" y="104"/>
                    <a:pt x="25" y="178"/>
                  </a:cubicBezTo>
                  <a:cubicBezTo>
                    <a:pt x="25" y="251"/>
                    <a:pt x="98" y="325"/>
                    <a:pt x="172" y="325"/>
                  </a:cubicBezTo>
                  <a:cubicBezTo>
                    <a:pt x="177" y="319"/>
                    <a:pt x="257" y="308"/>
                    <a:pt x="388" y="308"/>
                  </a:cubicBezTo>
                  <a:cubicBezTo>
                    <a:pt x="836" y="308"/>
                    <a:pt x="1892" y="432"/>
                    <a:pt x="2670" y="1304"/>
                  </a:cubicBezTo>
                  <a:cubicBezTo>
                    <a:pt x="2694" y="1329"/>
                    <a:pt x="2743" y="1353"/>
                    <a:pt x="2792" y="1353"/>
                  </a:cubicBezTo>
                  <a:cubicBezTo>
                    <a:pt x="2816" y="1353"/>
                    <a:pt x="2841" y="1329"/>
                    <a:pt x="2890" y="1304"/>
                  </a:cubicBezTo>
                  <a:cubicBezTo>
                    <a:pt x="2939" y="1255"/>
                    <a:pt x="2939" y="1157"/>
                    <a:pt x="2890" y="1108"/>
                  </a:cubicBezTo>
                  <a:cubicBezTo>
                    <a:pt x="1998" y="97"/>
                    <a:pt x="801" y="1"/>
                    <a:pt x="33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29"/>
            <p:cNvSpPr/>
            <p:nvPr/>
          </p:nvSpPr>
          <p:spPr>
            <a:xfrm>
              <a:off x="8289047" y="1965411"/>
              <a:ext cx="69396" cy="12278"/>
            </a:xfrm>
            <a:custGeom>
              <a:avLst/>
              <a:gdLst/>
              <a:ahLst/>
              <a:cxnLst/>
              <a:rect l="l" t="t" r="r" b="b"/>
              <a:pathLst>
                <a:path w="3086" h="546" extrusionOk="0">
                  <a:moveTo>
                    <a:pt x="180" y="0"/>
                  </a:moveTo>
                  <a:cubicBezTo>
                    <a:pt x="115" y="0"/>
                    <a:pt x="45" y="44"/>
                    <a:pt x="25" y="105"/>
                  </a:cubicBezTo>
                  <a:cubicBezTo>
                    <a:pt x="0" y="178"/>
                    <a:pt x="49" y="252"/>
                    <a:pt x="123" y="300"/>
                  </a:cubicBezTo>
                  <a:cubicBezTo>
                    <a:pt x="147" y="300"/>
                    <a:pt x="784" y="545"/>
                    <a:pt x="1592" y="545"/>
                  </a:cubicBezTo>
                  <a:cubicBezTo>
                    <a:pt x="2008" y="545"/>
                    <a:pt x="2498" y="472"/>
                    <a:pt x="2963" y="300"/>
                  </a:cubicBezTo>
                  <a:cubicBezTo>
                    <a:pt x="3061" y="252"/>
                    <a:pt x="3086" y="178"/>
                    <a:pt x="3061" y="105"/>
                  </a:cubicBezTo>
                  <a:cubicBezTo>
                    <a:pt x="3041" y="44"/>
                    <a:pt x="2971" y="0"/>
                    <a:pt x="2906" y="0"/>
                  </a:cubicBezTo>
                  <a:cubicBezTo>
                    <a:pt x="2892" y="0"/>
                    <a:pt x="2879" y="2"/>
                    <a:pt x="2866" y="7"/>
                  </a:cubicBezTo>
                  <a:cubicBezTo>
                    <a:pt x="2422" y="182"/>
                    <a:pt x="1977" y="241"/>
                    <a:pt x="1580" y="241"/>
                  </a:cubicBezTo>
                  <a:cubicBezTo>
                    <a:pt x="816" y="241"/>
                    <a:pt x="237" y="23"/>
                    <a:pt x="221" y="7"/>
                  </a:cubicBezTo>
                  <a:cubicBezTo>
                    <a:pt x="208" y="2"/>
                    <a:pt x="194" y="0"/>
                    <a:pt x="18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29"/>
            <p:cNvSpPr/>
            <p:nvPr/>
          </p:nvSpPr>
          <p:spPr>
            <a:xfrm>
              <a:off x="8183311" y="2246392"/>
              <a:ext cx="311699" cy="465334"/>
            </a:xfrm>
            <a:custGeom>
              <a:avLst/>
              <a:gdLst/>
              <a:ahLst/>
              <a:cxnLst/>
              <a:rect l="l" t="t" r="r" b="b"/>
              <a:pathLst>
                <a:path w="13861" h="20693" extrusionOk="0">
                  <a:moveTo>
                    <a:pt x="10898" y="0"/>
                  </a:moveTo>
                  <a:cubicBezTo>
                    <a:pt x="10824" y="0"/>
                    <a:pt x="10751" y="74"/>
                    <a:pt x="10751" y="147"/>
                  </a:cubicBezTo>
                  <a:lnTo>
                    <a:pt x="11265" y="8841"/>
                  </a:lnTo>
                  <a:lnTo>
                    <a:pt x="148" y="8914"/>
                  </a:lnTo>
                  <a:cubicBezTo>
                    <a:pt x="74" y="8939"/>
                    <a:pt x="1" y="8987"/>
                    <a:pt x="1" y="9085"/>
                  </a:cubicBezTo>
                  <a:lnTo>
                    <a:pt x="1" y="17926"/>
                  </a:lnTo>
                  <a:cubicBezTo>
                    <a:pt x="1" y="17975"/>
                    <a:pt x="25" y="18024"/>
                    <a:pt x="74" y="18048"/>
                  </a:cubicBezTo>
                  <a:cubicBezTo>
                    <a:pt x="123" y="18097"/>
                    <a:pt x="4751" y="20693"/>
                    <a:pt x="11265" y="20693"/>
                  </a:cubicBezTo>
                  <a:cubicBezTo>
                    <a:pt x="12049" y="20693"/>
                    <a:pt x="12881" y="20644"/>
                    <a:pt x="13714" y="20570"/>
                  </a:cubicBezTo>
                  <a:cubicBezTo>
                    <a:pt x="13787" y="20546"/>
                    <a:pt x="13861" y="20472"/>
                    <a:pt x="13836" y="20399"/>
                  </a:cubicBezTo>
                  <a:cubicBezTo>
                    <a:pt x="13836" y="20335"/>
                    <a:pt x="13781" y="20272"/>
                    <a:pt x="13719" y="20272"/>
                  </a:cubicBezTo>
                  <a:cubicBezTo>
                    <a:pt x="13709" y="20272"/>
                    <a:pt x="13699" y="20273"/>
                    <a:pt x="13690" y="20276"/>
                  </a:cubicBezTo>
                  <a:cubicBezTo>
                    <a:pt x="12856" y="20361"/>
                    <a:pt x="12046" y="20399"/>
                    <a:pt x="11265" y="20399"/>
                  </a:cubicBezTo>
                  <a:cubicBezTo>
                    <a:pt x="5269" y="20399"/>
                    <a:pt x="923" y="18174"/>
                    <a:pt x="295" y="17828"/>
                  </a:cubicBezTo>
                  <a:lnTo>
                    <a:pt x="295" y="9232"/>
                  </a:lnTo>
                  <a:lnTo>
                    <a:pt x="11437" y="9134"/>
                  </a:lnTo>
                  <a:cubicBezTo>
                    <a:pt x="11461" y="9134"/>
                    <a:pt x="11510" y="9110"/>
                    <a:pt x="11535" y="9085"/>
                  </a:cubicBezTo>
                  <a:cubicBezTo>
                    <a:pt x="11559" y="9061"/>
                    <a:pt x="11584" y="9012"/>
                    <a:pt x="11584" y="8987"/>
                  </a:cubicBezTo>
                  <a:lnTo>
                    <a:pt x="11045" y="147"/>
                  </a:lnTo>
                  <a:cubicBezTo>
                    <a:pt x="11045" y="49"/>
                    <a:pt x="10996" y="0"/>
                    <a:pt x="1089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29"/>
            <p:cNvSpPr/>
            <p:nvPr/>
          </p:nvSpPr>
          <p:spPr>
            <a:xfrm>
              <a:off x="8451497" y="2444282"/>
              <a:ext cx="114551" cy="24601"/>
            </a:xfrm>
            <a:custGeom>
              <a:avLst/>
              <a:gdLst/>
              <a:ahLst/>
              <a:cxnLst/>
              <a:rect l="l" t="t" r="r" b="b"/>
              <a:pathLst>
                <a:path w="5094" h="1094" extrusionOk="0">
                  <a:moveTo>
                    <a:pt x="1327" y="1"/>
                  </a:moveTo>
                  <a:cubicBezTo>
                    <a:pt x="620" y="1"/>
                    <a:pt x="166" y="90"/>
                    <a:pt x="123" y="90"/>
                  </a:cubicBezTo>
                  <a:cubicBezTo>
                    <a:pt x="49" y="114"/>
                    <a:pt x="0" y="187"/>
                    <a:pt x="25" y="285"/>
                  </a:cubicBezTo>
                  <a:cubicBezTo>
                    <a:pt x="25" y="346"/>
                    <a:pt x="75" y="390"/>
                    <a:pt x="147" y="390"/>
                  </a:cubicBezTo>
                  <a:cubicBezTo>
                    <a:pt x="162" y="390"/>
                    <a:pt x="179" y="388"/>
                    <a:pt x="196" y="383"/>
                  </a:cubicBezTo>
                  <a:cubicBezTo>
                    <a:pt x="207" y="383"/>
                    <a:pt x="632" y="300"/>
                    <a:pt x="1308" y="300"/>
                  </a:cubicBezTo>
                  <a:cubicBezTo>
                    <a:pt x="2191" y="300"/>
                    <a:pt x="3501" y="442"/>
                    <a:pt x="4873" y="1094"/>
                  </a:cubicBezTo>
                  <a:lnTo>
                    <a:pt x="4947" y="1094"/>
                  </a:lnTo>
                  <a:cubicBezTo>
                    <a:pt x="4996" y="1094"/>
                    <a:pt x="5045" y="1069"/>
                    <a:pt x="5069" y="1020"/>
                  </a:cubicBezTo>
                  <a:cubicBezTo>
                    <a:pt x="5094" y="947"/>
                    <a:pt x="5069" y="849"/>
                    <a:pt x="4996" y="824"/>
                  </a:cubicBezTo>
                  <a:cubicBezTo>
                    <a:pt x="3575" y="148"/>
                    <a:pt x="2240" y="1"/>
                    <a:pt x="1327" y="1"/>
                  </a:cubicBezTo>
                  <a:close/>
                </a:path>
              </a:pathLst>
            </a:custGeom>
            <a:solidFill>
              <a:srgbClr val="47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29"/>
            <p:cNvSpPr/>
            <p:nvPr/>
          </p:nvSpPr>
          <p:spPr>
            <a:xfrm>
              <a:off x="8422308" y="2094961"/>
              <a:ext cx="58940" cy="99687"/>
            </a:xfrm>
            <a:custGeom>
              <a:avLst/>
              <a:gdLst/>
              <a:ahLst/>
              <a:cxnLst/>
              <a:rect l="l" t="t" r="r" b="b"/>
              <a:pathLst>
                <a:path w="2621" h="4433" extrusionOk="0">
                  <a:moveTo>
                    <a:pt x="2449" y="0"/>
                  </a:moveTo>
                  <a:cubicBezTo>
                    <a:pt x="1" y="417"/>
                    <a:pt x="270" y="4139"/>
                    <a:pt x="294" y="4310"/>
                  </a:cubicBezTo>
                  <a:cubicBezTo>
                    <a:pt x="294" y="4384"/>
                    <a:pt x="368" y="4433"/>
                    <a:pt x="441" y="4433"/>
                  </a:cubicBezTo>
                  <a:cubicBezTo>
                    <a:pt x="539" y="4433"/>
                    <a:pt x="588" y="4359"/>
                    <a:pt x="588" y="4286"/>
                  </a:cubicBezTo>
                  <a:cubicBezTo>
                    <a:pt x="588" y="4237"/>
                    <a:pt x="319" y="661"/>
                    <a:pt x="2498" y="294"/>
                  </a:cubicBezTo>
                  <a:cubicBezTo>
                    <a:pt x="2572" y="294"/>
                    <a:pt x="2621" y="196"/>
                    <a:pt x="2621" y="123"/>
                  </a:cubicBezTo>
                  <a:cubicBezTo>
                    <a:pt x="2596" y="49"/>
                    <a:pt x="2523" y="0"/>
                    <a:pt x="24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29"/>
            <p:cNvSpPr/>
            <p:nvPr/>
          </p:nvSpPr>
          <p:spPr>
            <a:xfrm>
              <a:off x="8241688" y="2075555"/>
              <a:ext cx="186691" cy="53565"/>
            </a:xfrm>
            <a:custGeom>
              <a:avLst/>
              <a:gdLst/>
              <a:ahLst/>
              <a:cxnLst/>
              <a:rect l="l" t="t" r="r" b="b"/>
              <a:pathLst>
                <a:path w="8302" h="2382" extrusionOk="0">
                  <a:moveTo>
                    <a:pt x="8152" y="0"/>
                  </a:moveTo>
                  <a:cubicBezTo>
                    <a:pt x="8112" y="0"/>
                    <a:pt x="8069" y="18"/>
                    <a:pt x="8033" y="55"/>
                  </a:cubicBezTo>
                  <a:cubicBezTo>
                    <a:pt x="6597" y="1382"/>
                    <a:pt x="5200" y="2071"/>
                    <a:pt x="3875" y="2071"/>
                  </a:cubicBezTo>
                  <a:cubicBezTo>
                    <a:pt x="3709" y="2071"/>
                    <a:pt x="3544" y="2061"/>
                    <a:pt x="3380" y="2039"/>
                  </a:cubicBezTo>
                  <a:cubicBezTo>
                    <a:pt x="1421" y="1794"/>
                    <a:pt x="294" y="80"/>
                    <a:pt x="294" y="80"/>
                  </a:cubicBezTo>
                  <a:cubicBezTo>
                    <a:pt x="263" y="32"/>
                    <a:pt x="211" y="5"/>
                    <a:pt x="158" y="5"/>
                  </a:cubicBezTo>
                  <a:cubicBezTo>
                    <a:pt x="129" y="5"/>
                    <a:pt x="100" y="13"/>
                    <a:pt x="74" y="31"/>
                  </a:cubicBezTo>
                  <a:cubicBezTo>
                    <a:pt x="25" y="80"/>
                    <a:pt x="0" y="153"/>
                    <a:pt x="49" y="227"/>
                  </a:cubicBezTo>
                  <a:cubicBezTo>
                    <a:pt x="98" y="300"/>
                    <a:pt x="1249" y="2088"/>
                    <a:pt x="3355" y="2333"/>
                  </a:cubicBezTo>
                  <a:cubicBezTo>
                    <a:pt x="3527" y="2357"/>
                    <a:pt x="3698" y="2382"/>
                    <a:pt x="3870" y="2382"/>
                  </a:cubicBezTo>
                  <a:cubicBezTo>
                    <a:pt x="5265" y="2382"/>
                    <a:pt x="6735" y="1671"/>
                    <a:pt x="8253" y="251"/>
                  </a:cubicBezTo>
                  <a:cubicBezTo>
                    <a:pt x="8302" y="202"/>
                    <a:pt x="8302" y="104"/>
                    <a:pt x="8253" y="55"/>
                  </a:cubicBezTo>
                  <a:cubicBezTo>
                    <a:pt x="8228" y="18"/>
                    <a:pt x="8192" y="0"/>
                    <a:pt x="815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29"/>
            <p:cNvSpPr/>
            <p:nvPr/>
          </p:nvSpPr>
          <p:spPr>
            <a:xfrm>
              <a:off x="8179465" y="2884407"/>
              <a:ext cx="193865" cy="143403"/>
            </a:xfrm>
            <a:custGeom>
              <a:avLst/>
              <a:gdLst/>
              <a:ahLst/>
              <a:cxnLst/>
              <a:rect l="l" t="t" r="r" b="b"/>
              <a:pathLst>
                <a:path w="8621" h="6377" extrusionOk="0">
                  <a:moveTo>
                    <a:pt x="8467" y="1"/>
                  </a:moveTo>
                  <a:cubicBezTo>
                    <a:pt x="8413" y="1"/>
                    <a:pt x="8363" y="28"/>
                    <a:pt x="8326" y="83"/>
                  </a:cubicBezTo>
                  <a:cubicBezTo>
                    <a:pt x="5657" y="5250"/>
                    <a:pt x="172" y="6083"/>
                    <a:pt x="123" y="6083"/>
                  </a:cubicBezTo>
                  <a:cubicBezTo>
                    <a:pt x="49" y="6107"/>
                    <a:pt x="0" y="6181"/>
                    <a:pt x="0" y="6254"/>
                  </a:cubicBezTo>
                  <a:cubicBezTo>
                    <a:pt x="0" y="6328"/>
                    <a:pt x="74" y="6377"/>
                    <a:pt x="147" y="6377"/>
                  </a:cubicBezTo>
                  <a:lnTo>
                    <a:pt x="172" y="6377"/>
                  </a:lnTo>
                  <a:cubicBezTo>
                    <a:pt x="221" y="6377"/>
                    <a:pt x="5853" y="5520"/>
                    <a:pt x="8596" y="206"/>
                  </a:cubicBezTo>
                  <a:cubicBezTo>
                    <a:pt x="8620" y="132"/>
                    <a:pt x="8596" y="59"/>
                    <a:pt x="8522" y="10"/>
                  </a:cubicBezTo>
                  <a:cubicBezTo>
                    <a:pt x="8504" y="4"/>
                    <a:pt x="8485" y="1"/>
                    <a:pt x="846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29"/>
            <p:cNvSpPr/>
            <p:nvPr/>
          </p:nvSpPr>
          <p:spPr>
            <a:xfrm>
              <a:off x="8232873" y="3326916"/>
              <a:ext cx="116215" cy="282960"/>
            </a:xfrm>
            <a:custGeom>
              <a:avLst/>
              <a:gdLst/>
              <a:ahLst/>
              <a:cxnLst/>
              <a:rect l="l" t="t" r="r" b="b"/>
              <a:pathLst>
                <a:path w="5168" h="12583" extrusionOk="0">
                  <a:moveTo>
                    <a:pt x="188" y="0"/>
                  </a:moveTo>
                  <a:cubicBezTo>
                    <a:pt x="166" y="0"/>
                    <a:pt x="144" y="6"/>
                    <a:pt x="123" y="20"/>
                  </a:cubicBezTo>
                  <a:cubicBezTo>
                    <a:pt x="50" y="45"/>
                    <a:pt x="1" y="118"/>
                    <a:pt x="50" y="192"/>
                  </a:cubicBezTo>
                  <a:lnTo>
                    <a:pt x="4849" y="12484"/>
                  </a:lnTo>
                  <a:cubicBezTo>
                    <a:pt x="4874" y="12533"/>
                    <a:pt x="4947" y="12582"/>
                    <a:pt x="4996" y="12582"/>
                  </a:cubicBezTo>
                  <a:cubicBezTo>
                    <a:pt x="5021" y="12582"/>
                    <a:pt x="5045" y="12582"/>
                    <a:pt x="5045" y="12558"/>
                  </a:cubicBezTo>
                  <a:cubicBezTo>
                    <a:pt x="5119" y="12533"/>
                    <a:pt x="5168" y="12460"/>
                    <a:pt x="5143" y="12386"/>
                  </a:cubicBezTo>
                  <a:lnTo>
                    <a:pt x="319" y="94"/>
                  </a:lnTo>
                  <a:cubicBezTo>
                    <a:pt x="301" y="41"/>
                    <a:pt x="246" y="0"/>
                    <a:pt x="18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29"/>
            <p:cNvSpPr/>
            <p:nvPr/>
          </p:nvSpPr>
          <p:spPr>
            <a:xfrm>
              <a:off x="8469127" y="1827877"/>
              <a:ext cx="37464" cy="63909"/>
            </a:xfrm>
            <a:custGeom>
              <a:avLst/>
              <a:gdLst/>
              <a:ahLst/>
              <a:cxnLst/>
              <a:rect l="l" t="t" r="r" b="b"/>
              <a:pathLst>
                <a:path w="1666" h="2842" extrusionOk="0">
                  <a:moveTo>
                    <a:pt x="1518" y="1"/>
                  </a:moveTo>
                  <a:cubicBezTo>
                    <a:pt x="1494" y="1"/>
                    <a:pt x="784" y="1"/>
                    <a:pt x="441" y="441"/>
                  </a:cubicBezTo>
                  <a:cubicBezTo>
                    <a:pt x="269" y="662"/>
                    <a:pt x="245" y="956"/>
                    <a:pt x="318" y="1299"/>
                  </a:cubicBezTo>
                  <a:cubicBezTo>
                    <a:pt x="612" y="2327"/>
                    <a:pt x="122" y="2547"/>
                    <a:pt x="122" y="2572"/>
                  </a:cubicBezTo>
                  <a:cubicBezTo>
                    <a:pt x="24" y="2596"/>
                    <a:pt x="0" y="2670"/>
                    <a:pt x="24" y="2768"/>
                  </a:cubicBezTo>
                  <a:cubicBezTo>
                    <a:pt x="49" y="2817"/>
                    <a:pt x="98" y="2841"/>
                    <a:pt x="171" y="2841"/>
                  </a:cubicBezTo>
                  <a:lnTo>
                    <a:pt x="220" y="2841"/>
                  </a:lnTo>
                  <a:cubicBezTo>
                    <a:pt x="245" y="2817"/>
                    <a:pt x="980" y="2523"/>
                    <a:pt x="612" y="1225"/>
                  </a:cubicBezTo>
                  <a:cubicBezTo>
                    <a:pt x="539" y="980"/>
                    <a:pt x="563" y="760"/>
                    <a:pt x="686" y="613"/>
                  </a:cubicBezTo>
                  <a:cubicBezTo>
                    <a:pt x="931" y="295"/>
                    <a:pt x="1518" y="295"/>
                    <a:pt x="1518" y="295"/>
                  </a:cubicBezTo>
                  <a:cubicBezTo>
                    <a:pt x="1616" y="295"/>
                    <a:pt x="1665" y="221"/>
                    <a:pt x="1665" y="148"/>
                  </a:cubicBezTo>
                  <a:cubicBezTo>
                    <a:pt x="1665" y="74"/>
                    <a:pt x="1616" y="1"/>
                    <a:pt x="151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29"/>
            <p:cNvSpPr/>
            <p:nvPr/>
          </p:nvSpPr>
          <p:spPr>
            <a:xfrm>
              <a:off x="8400832" y="1661020"/>
              <a:ext cx="156423" cy="83743"/>
            </a:xfrm>
            <a:custGeom>
              <a:avLst/>
              <a:gdLst/>
              <a:ahLst/>
              <a:cxnLst/>
              <a:rect l="l" t="t" r="r" b="b"/>
              <a:pathLst>
                <a:path w="6956" h="3724" extrusionOk="0">
                  <a:moveTo>
                    <a:pt x="1" y="1"/>
                  </a:moveTo>
                  <a:cubicBezTo>
                    <a:pt x="3796" y="3503"/>
                    <a:pt x="6955" y="3723"/>
                    <a:pt x="6955" y="3723"/>
                  </a:cubicBezTo>
                  <a:lnTo>
                    <a:pt x="6294" y="2082"/>
                  </a:lnTo>
                  <a:cubicBezTo>
                    <a:pt x="6179" y="2090"/>
                    <a:pt x="6062" y="2094"/>
                    <a:pt x="5945" y="2094"/>
                  </a:cubicBezTo>
                  <a:cubicBezTo>
                    <a:pt x="3220" y="2094"/>
                    <a:pt x="1" y="1"/>
                    <a:pt x="1" y="1"/>
                  </a:cubicBez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29"/>
            <p:cNvSpPr/>
            <p:nvPr/>
          </p:nvSpPr>
          <p:spPr>
            <a:xfrm>
              <a:off x="8186616" y="2098267"/>
              <a:ext cx="615123" cy="612470"/>
            </a:xfrm>
            <a:custGeom>
              <a:avLst/>
              <a:gdLst/>
              <a:ahLst/>
              <a:cxnLst/>
              <a:rect l="l" t="t" r="r" b="b"/>
              <a:pathLst>
                <a:path w="27354" h="27236" extrusionOk="0">
                  <a:moveTo>
                    <a:pt x="12955" y="0"/>
                  </a:moveTo>
                  <a:lnTo>
                    <a:pt x="11290" y="15574"/>
                  </a:lnTo>
                  <a:lnTo>
                    <a:pt x="1" y="15672"/>
                  </a:lnTo>
                  <a:lnTo>
                    <a:pt x="1" y="24513"/>
                  </a:lnTo>
                  <a:cubicBezTo>
                    <a:pt x="1" y="24513"/>
                    <a:pt x="4801" y="27235"/>
                    <a:pt x="10675" y="27235"/>
                  </a:cubicBezTo>
                  <a:cubicBezTo>
                    <a:pt x="13212" y="27235"/>
                    <a:pt x="15950" y="26727"/>
                    <a:pt x="18587" y="25272"/>
                  </a:cubicBezTo>
                  <a:cubicBezTo>
                    <a:pt x="27354" y="20423"/>
                    <a:pt x="19077" y="172"/>
                    <a:pt x="1295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29"/>
            <p:cNvSpPr/>
            <p:nvPr/>
          </p:nvSpPr>
          <p:spPr>
            <a:xfrm>
              <a:off x="8183311" y="2094961"/>
              <a:ext cx="537474" cy="618968"/>
            </a:xfrm>
            <a:custGeom>
              <a:avLst/>
              <a:gdLst/>
              <a:ahLst/>
              <a:cxnLst/>
              <a:rect l="l" t="t" r="r" b="b"/>
              <a:pathLst>
                <a:path w="23901" h="27525" extrusionOk="0">
                  <a:moveTo>
                    <a:pt x="13102" y="0"/>
                  </a:moveTo>
                  <a:lnTo>
                    <a:pt x="13102" y="294"/>
                  </a:lnTo>
                  <a:cubicBezTo>
                    <a:pt x="16212" y="392"/>
                    <a:pt x="20179" y="6024"/>
                    <a:pt x="21771" y="12587"/>
                  </a:cubicBezTo>
                  <a:cubicBezTo>
                    <a:pt x="22481" y="15501"/>
                    <a:pt x="23583" y="22578"/>
                    <a:pt x="18661" y="25272"/>
                  </a:cubicBezTo>
                  <a:cubicBezTo>
                    <a:pt x="16055" y="26715"/>
                    <a:pt x="13341" y="27219"/>
                    <a:pt x="10821" y="27219"/>
                  </a:cubicBezTo>
                  <a:cubicBezTo>
                    <a:pt x="5430" y="27219"/>
                    <a:pt x="929" y="24912"/>
                    <a:pt x="295" y="24562"/>
                  </a:cubicBezTo>
                  <a:lnTo>
                    <a:pt x="295" y="15966"/>
                  </a:lnTo>
                  <a:lnTo>
                    <a:pt x="11437" y="15868"/>
                  </a:lnTo>
                  <a:lnTo>
                    <a:pt x="11437" y="15575"/>
                  </a:lnTo>
                  <a:lnTo>
                    <a:pt x="1" y="15673"/>
                  </a:lnTo>
                  <a:lnTo>
                    <a:pt x="1" y="24758"/>
                  </a:lnTo>
                  <a:lnTo>
                    <a:pt x="74" y="24782"/>
                  </a:lnTo>
                  <a:cubicBezTo>
                    <a:pt x="148" y="24831"/>
                    <a:pt x="4972" y="27525"/>
                    <a:pt x="10849" y="27525"/>
                  </a:cubicBezTo>
                  <a:cubicBezTo>
                    <a:pt x="13396" y="27525"/>
                    <a:pt x="16163" y="27010"/>
                    <a:pt x="18808" y="25541"/>
                  </a:cubicBezTo>
                  <a:cubicBezTo>
                    <a:pt x="23901" y="22725"/>
                    <a:pt x="22775" y="15501"/>
                    <a:pt x="22064" y="12514"/>
                  </a:cubicBezTo>
                  <a:cubicBezTo>
                    <a:pt x="20620" y="6563"/>
                    <a:pt x="16677" y="98"/>
                    <a:pt x="1310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45" name="Google Shape;2145;p29"/>
          <p:cNvGrpSpPr/>
          <p:nvPr/>
        </p:nvGrpSpPr>
        <p:grpSpPr>
          <a:xfrm rot="-2370016">
            <a:off x="1644964" y="271387"/>
            <a:ext cx="507304" cy="595543"/>
            <a:chOff x="780782" y="766491"/>
            <a:chExt cx="713278" cy="837344"/>
          </a:xfrm>
        </p:grpSpPr>
        <p:sp>
          <p:nvSpPr>
            <p:cNvPr id="2146" name="Google Shape;2146;p29"/>
            <p:cNvSpPr/>
            <p:nvPr/>
          </p:nvSpPr>
          <p:spPr>
            <a:xfrm>
              <a:off x="780782" y="813923"/>
              <a:ext cx="713198" cy="789911"/>
            </a:xfrm>
            <a:custGeom>
              <a:avLst/>
              <a:gdLst/>
              <a:ahLst/>
              <a:cxnLst/>
              <a:rect l="l" t="t" r="r" b="b"/>
              <a:pathLst>
                <a:path w="17878" h="19801" extrusionOk="0">
                  <a:moveTo>
                    <a:pt x="14416" y="398"/>
                  </a:moveTo>
                  <a:cubicBezTo>
                    <a:pt x="14868" y="398"/>
                    <a:pt x="15458" y="662"/>
                    <a:pt x="16152" y="1178"/>
                  </a:cubicBezTo>
                  <a:cubicBezTo>
                    <a:pt x="17027" y="1827"/>
                    <a:pt x="17473" y="2438"/>
                    <a:pt x="17443" y="2942"/>
                  </a:cubicBezTo>
                  <a:cubicBezTo>
                    <a:pt x="17419" y="3338"/>
                    <a:pt x="17096" y="3601"/>
                    <a:pt x="16828" y="3752"/>
                  </a:cubicBezTo>
                  <a:cubicBezTo>
                    <a:pt x="15975" y="4236"/>
                    <a:pt x="15198" y="4242"/>
                    <a:pt x="15172" y="4242"/>
                  </a:cubicBezTo>
                  <a:lnTo>
                    <a:pt x="15170" y="4242"/>
                  </a:lnTo>
                  <a:cubicBezTo>
                    <a:pt x="15093" y="4242"/>
                    <a:pt x="15022" y="4287"/>
                    <a:pt x="14989" y="4356"/>
                  </a:cubicBezTo>
                  <a:lnTo>
                    <a:pt x="11133" y="12566"/>
                  </a:lnTo>
                  <a:lnTo>
                    <a:pt x="8915" y="10920"/>
                  </a:lnTo>
                  <a:lnTo>
                    <a:pt x="6699" y="9274"/>
                  </a:lnTo>
                  <a:lnTo>
                    <a:pt x="13444" y="3210"/>
                  </a:lnTo>
                  <a:cubicBezTo>
                    <a:pt x="13502" y="3159"/>
                    <a:pt x="13524" y="3078"/>
                    <a:pt x="13501" y="3003"/>
                  </a:cubicBezTo>
                  <a:cubicBezTo>
                    <a:pt x="13498" y="2994"/>
                    <a:pt x="13271" y="2250"/>
                    <a:pt x="13492" y="1274"/>
                  </a:cubicBezTo>
                  <a:cubicBezTo>
                    <a:pt x="13559" y="977"/>
                    <a:pt x="13718" y="590"/>
                    <a:pt x="14091" y="452"/>
                  </a:cubicBezTo>
                  <a:cubicBezTo>
                    <a:pt x="14189" y="416"/>
                    <a:pt x="14298" y="398"/>
                    <a:pt x="14416" y="398"/>
                  </a:cubicBezTo>
                  <a:close/>
                  <a:moveTo>
                    <a:pt x="14413" y="1"/>
                  </a:moveTo>
                  <a:cubicBezTo>
                    <a:pt x="14248" y="1"/>
                    <a:pt x="14094" y="27"/>
                    <a:pt x="13951" y="80"/>
                  </a:cubicBezTo>
                  <a:cubicBezTo>
                    <a:pt x="13524" y="238"/>
                    <a:pt x="13231" y="621"/>
                    <a:pt x="13103" y="1186"/>
                  </a:cubicBezTo>
                  <a:cubicBezTo>
                    <a:pt x="12912" y="2032"/>
                    <a:pt x="13026" y="2721"/>
                    <a:pt x="13089" y="2994"/>
                  </a:cubicBezTo>
                  <a:lnTo>
                    <a:pt x="6373" y="9032"/>
                  </a:lnTo>
                  <a:lnTo>
                    <a:pt x="3776" y="7101"/>
                  </a:lnTo>
                  <a:cubicBezTo>
                    <a:pt x="3656" y="7013"/>
                    <a:pt x="3514" y="6968"/>
                    <a:pt x="3363" y="6968"/>
                  </a:cubicBezTo>
                  <a:cubicBezTo>
                    <a:pt x="3303" y="6968"/>
                    <a:pt x="3241" y="6975"/>
                    <a:pt x="3179" y="6990"/>
                  </a:cubicBezTo>
                  <a:cubicBezTo>
                    <a:pt x="2909" y="7054"/>
                    <a:pt x="2667" y="7251"/>
                    <a:pt x="2534" y="7516"/>
                  </a:cubicBezTo>
                  <a:lnTo>
                    <a:pt x="610" y="11310"/>
                  </a:lnTo>
                  <a:lnTo>
                    <a:pt x="66" y="12042"/>
                  </a:lnTo>
                  <a:cubicBezTo>
                    <a:pt x="0" y="12131"/>
                    <a:pt x="19" y="12254"/>
                    <a:pt x="107" y="12320"/>
                  </a:cubicBezTo>
                  <a:lnTo>
                    <a:pt x="10128" y="19762"/>
                  </a:lnTo>
                  <a:cubicBezTo>
                    <a:pt x="10161" y="19787"/>
                    <a:pt x="10204" y="19801"/>
                    <a:pt x="10246" y="19801"/>
                  </a:cubicBezTo>
                  <a:cubicBezTo>
                    <a:pt x="10256" y="19801"/>
                    <a:pt x="10266" y="19800"/>
                    <a:pt x="10276" y="19799"/>
                  </a:cubicBezTo>
                  <a:cubicBezTo>
                    <a:pt x="10329" y="19790"/>
                    <a:pt x="10375" y="19763"/>
                    <a:pt x="10407" y="19720"/>
                  </a:cubicBezTo>
                  <a:lnTo>
                    <a:pt x="10946" y="18983"/>
                  </a:lnTo>
                  <a:lnTo>
                    <a:pt x="14019" y="16047"/>
                  </a:lnTo>
                  <a:cubicBezTo>
                    <a:pt x="14235" y="15842"/>
                    <a:pt x="14352" y="15555"/>
                    <a:pt x="14335" y="15277"/>
                  </a:cubicBezTo>
                  <a:cubicBezTo>
                    <a:pt x="14321" y="15053"/>
                    <a:pt x="14222" y="14862"/>
                    <a:pt x="14056" y="14739"/>
                  </a:cubicBezTo>
                  <a:lnTo>
                    <a:pt x="11457" y="12809"/>
                  </a:lnTo>
                  <a:lnTo>
                    <a:pt x="15297" y="4635"/>
                  </a:lnTo>
                  <a:cubicBezTo>
                    <a:pt x="15577" y="4616"/>
                    <a:pt x="16267" y="4527"/>
                    <a:pt x="17023" y="4099"/>
                  </a:cubicBezTo>
                  <a:cubicBezTo>
                    <a:pt x="17528" y="3811"/>
                    <a:pt x="17809" y="3421"/>
                    <a:pt x="17838" y="2967"/>
                  </a:cubicBezTo>
                  <a:cubicBezTo>
                    <a:pt x="17878" y="2312"/>
                    <a:pt x="17390" y="1604"/>
                    <a:pt x="16387" y="859"/>
                  </a:cubicBezTo>
                  <a:cubicBezTo>
                    <a:pt x="15618" y="288"/>
                    <a:pt x="14957" y="1"/>
                    <a:pt x="14413" y="1"/>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29"/>
            <p:cNvSpPr/>
            <p:nvPr/>
          </p:nvSpPr>
          <p:spPr>
            <a:xfrm>
              <a:off x="817244" y="1056190"/>
              <a:ext cx="524068" cy="456490"/>
            </a:xfrm>
            <a:custGeom>
              <a:avLst/>
              <a:gdLst/>
              <a:ahLst/>
              <a:cxnLst/>
              <a:rect l="l" t="t" r="r" b="b"/>
              <a:pathLst>
                <a:path w="13137" h="11443" extrusionOk="0">
                  <a:moveTo>
                    <a:pt x="2266" y="1279"/>
                  </a:moveTo>
                  <a:lnTo>
                    <a:pt x="2230" y="1326"/>
                  </a:lnTo>
                  <a:lnTo>
                    <a:pt x="2236" y="1343"/>
                  </a:lnTo>
                  <a:cubicBezTo>
                    <a:pt x="1973" y="2266"/>
                    <a:pt x="1595" y="3156"/>
                    <a:pt x="1114" y="3983"/>
                  </a:cubicBezTo>
                  <a:lnTo>
                    <a:pt x="1088" y="3967"/>
                  </a:lnTo>
                  <a:cubicBezTo>
                    <a:pt x="1569" y="3138"/>
                    <a:pt x="1946" y="2257"/>
                    <a:pt x="2226" y="1322"/>
                  </a:cubicBezTo>
                  <a:lnTo>
                    <a:pt x="2266" y="1279"/>
                  </a:lnTo>
                  <a:close/>
                  <a:moveTo>
                    <a:pt x="2872" y="2638"/>
                  </a:moveTo>
                  <a:lnTo>
                    <a:pt x="2836" y="2685"/>
                  </a:lnTo>
                  <a:lnTo>
                    <a:pt x="2838" y="2704"/>
                  </a:lnTo>
                  <a:lnTo>
                    <a:pt x="2110" y="4188"/>
                  </a:lnTo>
                  <a:lnTo>
                    <a:pt x="2083" y="4177"/>
                  </a:lnTo>
                  <a:lnTo>
                    <a:pt x="2835" y="2683"/>
                  </a:lnTo>
                  <a:lnTo>
                    <a:pt x="2872" y="2638"/>
                  </a:lnTo>
                  <a:close/>
                  <a:moveTo>
                    <a:pt x="5532" y="5646"/>
                  </a:moveTo>
                  <a:lnTo>
                    <a:pt x="5496" y="5693"/>
                  </a:lnTo>
                  <a:lnTo>
                    <a:pt x="5499" y="5711"/>
                  </a:lnTo>
                  <a:lnTo>
                    <a:pt x="5116" y="6505"/>
                  </a:lnTo>
                  <a:lnTo>
                    <a:pt x="5089" y="6489"/>
                  </a:lnTo>
                  <a:lnTo>
                    <a:pt x="5495" y="5690"/>
                  </a:lnTo>
                  <a:lnTo>
                    <a:pt x="5532" y="5646"/>
                  </a:lnTo>
                  <a:close/>
                  <a:moveTo>
                    <a:pt x="6894" y="5530"/>
                  </a:moveTo>
                  <a:lnTo>
                    <a:pt x="6861" y="5606"/>
                  </a:lnTo>
                  <a:lnTo>
                    <a:pt x="5803" y="7141"/>
                  </a:lnTo>
                  <a:lnTo>
                    <a:pt x="5777" y="7122"/>
                  </a:lnTo>
                  <a:lnTo>
                    <a:pt x="6833" y="5590"/>
                  </a:lnTo>
                  <a:cubicBezTo>
                    <a:pt x="6837" y="5585"/>
                    <a:pt x="6842" y="5583"/>
                    <a:pt x="6849" y="5583"/>
                  </a:cubicBezTo>
                  <a:cubicBezTo>
                    <a:pt x="6852" y="5583"/>
                    <a:pt x="6855" y="5583"/>
                    <a:pt x="6858" y="5584"/>
                  </a:cubicBezTo>
                  <a:lnTo>
                    <a:pt x="6894" y="5530"/>
                  </a:lnTo>
                  <a:close/>
                  <a:moveTo>
                    <a:pt x="8058" y="7517"/>
                  </a:moveTo>
                  <a:cubicBezTo>
                    <a:pt x="8062" y="7517"/>
                    <a:pt x="8066" y="7518"/>
                    <a:pt x="8069" y="7520"/>
                  </a:cubicBezTo>
                  <a:lnTo>
                    <a:pt x="8070" y="7545"/>
                  </a:lnTo>
                  <a:lnTo>
                    <a:pt x="7330" y="8320"/>
                  </a:lnTo>
                  <a:lnTo>
                    <a:pt x="7307" y="8294"/>
                  </a:lnTo>
                  <a:lnTo>
                    <a:pt x="8048" y="7521"/>
                  </a:lnTo>
                  <a:cubicBezTo>
                    <a:pt x="8050" y="7518"/>
                    <a:pt x="8054" y="7517"/>
                    <a:pt x="8058" y="7517"/>
                  </a:cubicBezTo>
                  <a:close/>
                  <a:moveTo>
                    <a:pt x="10815" y="8653"/>
                  </a:moveTo>
                  <a:cubicBezTo>
                    <a:pt x="10818" y="8653"/>
                    <a:pt x="10821" y="8653"/>
                    <a:pt x="10824" y="8655"/>
                  </a:cubicBezTo>
                  <a:lnTo>
                    <a:pt x="10825" y="8680"/>
                  </a:lnTo>
                  <a:lnTo>
                    <a:pt x="9972" y="9330"/>
                  </a:lnTo>
                  <a:lnTo>
                    <a:pt x="9948" y="9305"/>
                  </a:lnTo>
                  <a:lnTo>
                    <a:pt x="10803" y="8656"/>
                  </a:lnTo>
                  <a:cubicBezTo>
                    <a:pt x="10807" y="8655"/>
                    <a:pt x="10811" y="8653"/>
                    <a:pt x="10815" y="8653"/>
                  </a:cubicBezTo>
                  <a:close/>
                  <a:moveTo>
                    <a:pt x="11781" y="8749"/>
                  </a:moveTo>
                  <a:cubicBezTo>
                    <a:pt x="11784" y="8749"/>
                    <a:pt x="11787" y="8750"/>
                    <a:pt x="11789" y="8752"/>
                  </a:cubicBezTo>
                  <a:lnTo>
                    <a:pt x="11789" y="8780"/>
                  </a:lnTo>
                  <a:cubicBezTo>
                    <a:pt x="11136" y="9279"/>
                    <a:pt x="10505" y="9827"/>
                    <a:pt x="9918" y="10401"/>
                  </a:cubicBezTo>
                  <a:lnTo>
                    <a:pt x="9958" y="10450"/>
                  </a:lnTo>
                  <a:lnTo>
                    <a:pt x="9958" y="10450"/>
                  </a:lnTo>
                  <a:lnTo>
                    <a:pt x="9893" y="10380"/>
                  </a:lnTo>
                  <a:cubicBezTo>
                    <a:pt x="10483" y="9803"/>
                    <a:pt x="11114" y="9253"/>
                    <a:pt x="11768" y="8753"/>
                  </a:cubicBezTo>
                  <a:cubicBezTo>
                    <a:pt x="11773" y="8751"/>
                    <a:pt x="11777" y="8749"/>
                    <a:pt x="11781" y="8749"/>
                  </a:cubicBezTo>
                  <a:close/>
                  <a:moveTo>
                    <a:pt x="2446" y="0"/>
                  </a:moveTo>
                  <a:cubicBezTo>
                    <a:pt x="2408" y="0"/>
                    <a:pt x="2369" y="5"/>
                    <a:pt x="2330" y="14"/>
                  </a:cubicBezTo>
                  <a:cubicBezTo>
                    <a:pt x="2143" y="57"/>
                    <a:pt x="1976" y="196"/>
                    <a:pt x="1880" y="384"/>
                  </a:cubicBezTo>
                  <a:lnTo>
                    <a:pt x="13" y="4071"/>
                  </a:lnTo>
                  <a:cubicBezTo>
                    <a:pt x="1" y="4099"/>
                    <a:pt x="6" y="4135"/>
                    <a:pt x="32" y="4154"/>
                  </a:cubicBezTo>
                  <a:lnTo>
                    <a:pt x="9828" y="11430"/>
                  </a:lnTo>
                  <a:cubicBezTo>
                    <a:pt x="9840" y="11439"/>
                    <a:pt x="9853" y="11443"/>
                    <a:pt x="9866" y="11443"/>
                  </a:cubicBezTo>
                  <a:cubicBezTo>
                    <a:pt x="9884" y="11443"/>
                    <a:pt x="9901" y="11436"/>
                    <a:pt x="9914" y="11425"/>
                  </a:cubicBezTo>
                  <a:lnTo>
                    <a:pt x="12900" y="8569"/>
                  </a:lnTo>
                  <a:cubicBezTo>
                    <a:pt x="13053" y="8425"/>
                    <a:pt x="13137" y="8224"/>
                    <a:pt x="13125" y="8032"/>
                  </a:cubicBezTo>
                  <a:cubicBezTo>
                    <a:pt x="13118" y="7898"/>
                    <a:pt x="13063" y="7784"/>
                    <a:pt x="12966" y="7711"/>
                  </a:cubicBezTo>
                  <a:lnTo>
                    <a:pt x="2685" y="75"/>
                  </a:lnTo>
                  <a:cubicBezTo>
                    <a:pt x="2617" y="25"/>
                    <a:pt x="2535" y="0"/>
                    <a:pt x="24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29"/>
            <p:cNvSpPr/>
            <p:nvPr/>
          </p:nvSpPr>
          <p:spPr>
            <a:xfrm>
              <a:off x="795822" y="1228207"/>
              <a:ext cx="409457" cy="313794"/>
            </a:xfrm>
            <a:custGeom>
              <a:avLst/>
              <a:gdLst/>
              <a:ahLst/>
              <a:cxnLst/>
              <a:rect l="l" t="t" r="r" b="b"/>
              <a:pathLst>
                <a:path w="10264" h="7866" extrusionOk="0">
                  <a:moveTo>
                    <a:pt x="437" y="1"/>
                  </a:moveTo>
                  <a:cubicBezTo>
                    <a:pt x="417" y="1"/>
                    <a:pt x="397" y="10"/>
                    <a:pt x="383" y="29"/>
                  </a:cubicBezTo>
                  <a:lnTo>
                    <a:pt x="22" y="514"/>
                  </a:lnTo>
                  <a:cubicBezTo>
                    <a:pt x="1" y="544"/>
                    <a:pt x="6" y="584"/>
                    <a:pt x="36" y="605"/>
                  </a:cubicBezTo>
                  <a:lnTo>
                    <a:pt x="9794" y="7854"/>
                  </a:lnTo>
                  <a:cubicBezTo>
                    <a:pt x="9805" y="7862"/>
                    <a:pt x="9818" y="7866"/>
                    <a:pt x="9832" y="7866"/>
                  </a:cubicBezTo>
                  <a:cubicBezTo>
                    <a:pt x="9836" y="7866"/>
                    <a:pt x="9839" y="7866"/>
                    <a:pt x="9842" y="7865"/>
                  </a:cubicBezTo>
                  <a:cubicBezTo>
                    <a:pt x="9861" y="7862"/>
                    <a:pt x="9877" y="7854"/>
                    <a:pt x="9887" y="7840"/>
                  </a:cubicBezTo>
                  <a:lnTo>
                    <a:pt x="10242" y="7349"/>
                  </a:lnTo>
                  <a:cubicBezTo>
                    <a:pt x="10263" y="7319"/>
                    <a:pt x="10258" y="7278"/>
                    <a:pt x="10230" y="7257"/>
                  </a:cubicBezTo>
                  <a:lnTo>
                    <a:pt x="476" y="13"/>
                  </a:lnTo>
                  <a:cubicBezTo>
                    <a:pt x="464" y="5"/>
                    <a:pt x="451" y="1"/>
                    <a:pt x="43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2149;p29"/>
            <p:cNvSpPr/>
            <p:nvPr/>
          </p:nvSpPr>
          <p:spPr>
            <a:xfrm>
              <a:off x="795862" y="1228207"/>
              <a:ext cx="86926" cy="74639"/>
            </a:xfrm>
            <a:custGeom>
              <a:avLst/>
              <a:gdLst/>
              <a:ahLst/>
              <a:cxnLst/>
              <a:rect l="l" t="t" r="r" b="b"/>
              <a:pathLst>
                <a:path w="2179" h="1871" extrusionOk="0">
                  <a:moveTo>
                    <a:pt x="438" y="1"/>
                  </a:moveTo>
                  <a:cubicBezTo>
                    <a:pt x="417" y="1"/>
                    <a:pt x="397" y="10"/>
                    <a:pt x="383" y="29"/>
                  </a:cubicBezTo>
                  <a:lnTo>
                    <a:pt x="23" y="514"/>
                  </a:lnTo>
                  <a:cubicBezTo>
                    <a:pt x="1" y="544"/>
                    <a:pt x="6" y="584"/>
                    <a:pt x="36" y="605"/>
                  </a:cubicBezTo>
                  <a:lnTo>
                    <a:pt x="1740" y="1871"/>
                  </a:lnTo>
                  <a:lnTo>
                    <a:pt x="2179" y="1278"/>
                  </a:lnTo>
                  <a:lnTo>
                    <a:pt x="477" y="13"/>
                  </a:lnTo>
                  <a:cubicBezTo>
                    <a:pt x="465" y="5"/>
                    <a:pt x="451" y="1"/>
                    <a:pt x="438"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29"/>
            <p:cNvSpPr/>
            <p:nvPr/>
          </p:nvSpPr>
          <p:spPr>
            <a:xfrm>
              <a:off x="1123778" y="1471232"/>
              <a:ext cx="81540" cy="70769"/>
            </a:xfrm>
            <a:custGeom>
              <a:avLst/>
              <a:gdLst/>
              <a:ahLst/>
              <a:cxnLst/>
              <a:rect l="l" t="t" r="r" b="b"/>
              <a:pathLst>
                <a:path w="2044" h="1774" extrusionOk="0">
                  <a:moveTo>
                    <a:pt x="440" y="1"/>
                  </a:moveTo>
                  <a:lnTo>
                    <a:pt x="0" y="593"/>
                  </a:lnTo>
                  <a:lnTo>
                    <a:pt x="1574" y="1762"/>
                  </a:lnTo>
                  <a:cubicBezTo>
                    <a:pt x="1585" y="1770"/>
                    <a:pt x="1598" y="1774"/>
                    <a:pt x="1613" y="1774"/>
                  </a:cubicBezTo>
                  <a:cubicBezTo>
                    <a:pt x="1616" y="1774"/>
                    <a:pt x="1620" y="1774"/>
                    <a:pt x="1623" y="1773"/>
                  </a:cubicBezTo>
                  <a:cubicBezTo>
                    <a:pt x="1641" y="1770"/>
                    <a:pt x="1657" y="1762"/>
                    <a:pt x="1667" y="1748"/>
                  </a:cubicBezTo>
                  <a:lnTo>
                    <a:pt x="2023" y="1257"/>
                  </a:lnTo>
                  <a:cubicBezTo>
                    <a:pt x="2043" y="1227"/>
                    <a:pt x="2037" y="1186"/>
                    <a:pt x="2009" y="1165"/>
                  </a:cubicBezTo>
                  <a:lnTo>
                    <a:pt x="440" y="1"/>
                  </a:ln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 name="Google Shape;2151;p29"/>
            <p:cNvSpPr/>
            <p:nvPr/>
          </p:nvSpPr>
          <p:spPr>
            <a:xfrm>
              <a:off x="1104789" y="1352711"/>
              <a:ext cx="38297" cy="38776"/>
            </a:xfrm>
            <a:custGeom>
              <a:avLst/>
              <a:gdLst/>
              <a:ahLst/>
              <a:cxnLst/>
              <a:rect l="l" t="t" r="r" b="b"/>
              <a:pathLst>
                <a:path w="960" h="972" extrusionOk="0">
                  <a:moveTo>
                    <a:pt x="849" y="0"/>
                  </a:moveTo>
                  <a:cubicBezTo>
                    <a:pt x="823" y="0"/>
                    <a:pt x="798" y="10"/>
                    <a:pt x="778" y="30"/>
                  </a:cubicBezTo>
                  <a:lnTo>
                    <a:pt x="39" y="804"/>
                  </a:lnTo>
                  <a:cubicBezTo>
                    <a:pt x="1" y="843"/>
                    <a:pt x="2" y="907"/>
                    <a:pt x="42" y="945"/>
                  </a:cubicBezTo>
                  <a:cubicBezTo>
                    <a:pt x="61" y="962"/>
                    <a:pt x="85" y="972"/>
                    <a:pt x="110" y="972"/>
                  </a:cubicBezTo>
                  <a:cubicBezTo>
                    <a:pt x="136" y="972"/>
                    <a:pt x="163" y="962"/>
                    <a:pt x="182" y="941"/>
                  </a:cubicBezTo>
                  <a:lnTo>
                    <a:pt x="922" y="168"/>
                  </a:lnTo>
                  <a:cubicBezTo>
                    <a:pt x="960" y="129"/>
                    <a:pt x="958" y="66"/>
                    <a:pt x="918" y="28"/>
                  </a:cubicBezTo>
                  <a:cubicBezTo>
                    <a:pt x="899" y="10"/>
                    <a:pt x="874" y="0"/>
                    <a:pt x="84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 name="Google Shape;2152;p29"/>
            <p:cNvSpPr/>
            <p:nvPr/>
          </p:nvSpPr>
          <p:spPr>
            <a:xfrm>
              <a:off x="1043754" y="1275599"/>
              <a:ext cx="51222" cy="69054"/>
            </a:xfrm>
            <a:custGeom>
              <a:avLst/>
              <a:gdLst/>
              <a:ahLst/>
              <a:cxnLst/>
              <a:rect l="l" t="t" r="r" b="b"/>
              <a:pathLst>
                <a:path w="1284" h="1731" extrusionOk="0">
                  <a:moveTo>
                    <a:pt x="1171" y="0"/>
                  </a:moveTo>
                  <a:cubicBezTo>
                    <a:pt x="1139" y="0"/>
                    <a:pt x="1108" y="15"/>
                    <a:pt x="1089" y="42"/>
                  </a:cubicBezTo>
                  <a:lnTo>
                    <a:pt x="32" y="1574"/>
                  </a:lnTo>
                  <a:cubicBezTo>
                    <a:pt x="0" y="1620"/>
                    <a:pt x="12" y="1682"/>
                    <a:pt x="57" y="1713"/>
                  </a:cubicBezTo>
                  <a:cubicBezTo>
                    <a:pt x="74" y="1725"/>
                    <a:pt x="94" y="1730"/>
                    <a:pt x="114" y="1730"/>
                  </a:cubicBezTo>
                  <a:cubicBezTo>
                    <a:pt x="145" y="1730"/>
                    <a:pt x="175" y="1716"/>
                    <a:pt x="195" y="1688"/>
                  </a:cubicBezTo>
                  <a:lnTo>
                    <a:pt x="1252" y="156"/>
                  </a:lnTo>
                  <a:cubicBezTo>
                    <a:pt x="1283" y="110"/>
                    <a:pt x="1272" y="48"/>
                    <a:pt x="1226" y="17"/>
                  </a:cubicBezTo>
                  <a:cubicBezTo>
                    <a:pt x="1210" y="5"/>
                    <a:pt x="1190" y="0"/>
                    <a:pt x="117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29"/>
            <p:cNvSpPr/>
            <p:nvPr/>
          </p:nvSpPr>
          <p:spPr>
            <a:xfrm>
              <a:off x="1016347" y="1279788"/>
              <a:ext cx="24295" cy="39533"/>
            </a:xfrm>
            <a:custGeom>
              <a:avLst/>
              <a:gdLst/>
              <a:ahLst/>
              <a:cxnLst/>
              <a:rect l="l" t="t" r="r" b="b"/>
              <a:pathLst>
                <a:path w="609" h="991" extrusionOk="0">
                  <a:moveTo>
                    <a:pt x="495" y="1"/>
                  </a:moveTo>
                  <a:cubicBezTo>
                    <a:pt x="458" y="1"/>
                    <a:pt x="423" y="21"/>
                    <a:pt x="406" y="57"/>
                  </a:cubicBezTo>
                  <a:lnTo>
                    <a:pt x="24" y="848"/>
                  </a:lnTo>
                  <a:cubicBezTo>
                    <a:pt x="1" y="899"/>
                    <a:pt x="22" y="958"/>
                    <a:pt x="70" y="982"/>
                  </a:cubicBezTo>
                  <a:cubicBezTo>
                    <a:pt x="84" y="988"/>
                    <a:pt x="99" y="991"/>
                    <a:pt x="114" y="991"/>
                  </a:cubicBezTo>
                  <a:cubicBezTo>
                    <a:pt x="150" y="991"/>
                    <a:pt x="186" y="969"/>
                    <a:pt x="203" y="936"/>
                  </a:cubicBezTo>
                  <a:lnTo>
                    <a:pt x="585" y="143"/>
                  </a:lnTo>
                  <a:cubicBezTo>
                    <a:pt x="608" y="94"/>
                    <a:pt x="587" y="34"/>
                    <a:pt x="539" y="11"/>
                  </a:cubicBezTo>
                  <a:cubicBezTo>
                    <a:pt x="525" y="4"/>
                    <a:pt x="510" y="1"/>
                    <a:pt x="49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29"/>
            <p:cNvSpPr/>
            <p:nvPr/>
          </p:nvSpPr>
          <p:spPr>
            <a:xfrm>
              <a:off x="896351" y="1159791"/>
              <a:ext cx="38257" cy="67219"/>
            </a:xfrm>
            <a:custGeom>
              <a:avLst/>
              <a:gdLst/>
              <a:ahLst/>
              <a:cxnLst/>
              <a:rect l="l" t="t" r="r" b="b"/>
              <a:pathLst>
                <a:path w="959" h="1685" extrusionOk="0">
                  <a:moveTo>
                    <a:pt x="845" y="0"/>
                  </a:moveTo>
                  <a:cubicBezTo>
                    <a:pt x="808" y="0"/>
                    <a:pt x="774" y="21"/>
                    <a:pt x="756" y="56"/>
                  </a:cubicBezTo>
                  <a:lnTo>
                    <a:pt x="26" y="1541"/>
                  </a:lnTo>
                  <a:cubicBezTo>
                    <a:pt x="1" y="1590"/>
                    <a:pt x="22" y="1649"/>
                    <a:pt x="70" y="1674"/>
                  </a:cubicBezTo>
                  <a:cubicBezTo>
                    <a:pt x="84" y="1682"/>
                    <a:pt x="100" y="1685"/>
                    <a:pt x="113" y="1685"/>
                  </a:cubicBezTo>
                  <a:cubicBezTo>
                    <a:pt x="149" y="1685"/>
                    <a:pt x="185" y="1664"/>
                    <a:pt x="204" y="1629"/>
                  </a:cubicBezTo>
                  <a:lnTo>
                    <a:pt x="933" y="144"/>
                  </a:lnTo>
                  <a:cubicBezTo>
                    <a:pt x="959" y="96"/>
                    <a:pt x="937" y="36"/>
                    <a:pt x="889" y="11"/>
                  </a:cubicBezTo>
                  <a:cubicBezTo>
                    <a:pt x="875" y="4"/>
                    <a:pt x="860" y="0"/>
                    <a:pt x="84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29"/>
            <p:cNvSpPr/>
            <p:nvPr/>
          </p:nvSpPr>
          <p:spPr>
            <a:xfrm>
              <a:off x="856698" y="1105617"/>
              <a:ext cx="53576" cy="113095"/>
            </a:xfrm>
            <a:custGeom>
              <a:avLst/>
              <a:gdLst/>
              <a:ahLst/>
              <a:cxnLst/>
              <a:rect l="l" t="t" r="r" b="b"/>
              <a:pathLst>
                <a:path w="1343" h="2835" extrusionOk="0">
                  <a:moveTo>
                    <a:pt x="1231" y="0"/>
                  </a:moveTo>
                  <a:cubicBezTo>
                    <a:pt x="1188" y="0"/>
                    <a:pt x="1149" y="29"/>
                    <a:pt x="1137" y="73"/>
                  </a:cubicBezTo>
                  <a:cubicBezTo>
                    <a:pt x="878" y="987"/>
                    <a:pt x="505" y="1866"/>
                    <a:pt x="27" y="2686"/>
                  </a:cubicBezTo>
                  <a:cubicBezTo>
                    <a:pt x="0" y="2734"/>
                    <a:pt x="16" y="2794"/>
                    <a:pt x="63" y="2822"/>
                  </a:cubicBezTo>
                  <a:cubicBezTo>
                    <a:pt x="79" y="2830"/>
                    <a:pt x="96" y="2835"/>
                    <a:pt x="114" y="2835"/>
                  </a:cubicBezTo>
                  <a:cubicBezTo>
                    <a:pt x="147" y="2835"/>
                    <a:pt x="182" y="2818"/>
                    <a:pt x="199" y="2784"/>
                  </a:cubicBezTo>
                  <a:cubicBezTo>
                    <a:pt x="684" y="1950"/>
                    <a:pt x="1064" y="1056"/>
                    <a:pt x="1327" y="126"/>
                  </a:cubicBezTo>
                  <a:cubicBezTo>
                    <a:pt x="1342" y="74"/>
                    <a:pt x="1312" y="19"/>
                    <a:pt x="1259" y="4"/>
                  </a:cubicBezTo>
                  <a:cubicBezTo>
                    <a:pt x="1250" y="1"/>
                    <a:pt x="1240" y="0"/>
                    <a:pt x="123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29"/>
            <p:cNvSpPr/>
            <p:nvPr/>
          </p:nvSpPr>
          <p:spPr>
            <a:xfrm>
              <a:off x="1210065" y="1397989"/>
              <a:ext cx="43044" cy="33869"/>
            </a:xfrm>
            <a:custGeom>
              <a:avLst/>
              <a:gdLst/>
              <a:ahLst/>
              <a:cxnLst/>
              <a:rect l="l" t="t" r="r" b="b"/>
              <a:pathLst>
                <a:path w="1079" h="849" extrusionOk="0">
                  <a:moveTo>
                    <a:pt x="966" y="1"/>
                  </a:moveTo>
                  <a:cubicBezTo>
                    <a:pt x="945" y="1"/>
                    <a:pt x="924" y="8"/>
                    <a:pt x="906" y="21"/>
                  </a:cubicBezTo>
                  <a:lnTo>
                    <a:pt x="52" y="669"/>
                  </a:lnTo>
                  <a:cubicBezTo>
                    <a:pt x="9" y="704"/>
                    <a:pt x="0" y="766"/>
                    <a:pt x="34" y="809"/>
                  </a:cubicBezTo>
                  <a:cubicBezTo>
                    <a:pt x="53" y="836"/>
                    <a:pt x="83" y="848"/>
                    <a:pt x="113" y="848"/>
                  </a:cubicBezTo>
                  <a:cubicBezTo>
                    <a:pt x="134" y="848"/>
                    <a:pt x="155" y="841"/>
                    <a:pt x="173" y="827"/>
                  </a:cubicBezTo>
                  <a:lnTo>
                    <a:pt x="1027" y="179"/>
                  </a:lnTo>
                  <a:cubicBezTo>
                    <a:pt x="1070" y="145"/>
                    <a:pt x="1078" y="83"/>
                    <a:pt x="1046" y="40"/>
                  </a:cubicBezTo>
                  <a:cubicBezTo>
                    <a:pt x="1026" y="14"/>
                    <a:pt x="996" y="1"/>
                    <a:pt x="9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29"/>
            <p:cNvSpPr/>
            <p:nvPr/>
          </p:nvSpPr>
          <p:spPr>
            <a:xfrm>
              <a:off x="1207911" y="1401899"/>
              <a:ext cx="83734" cy="72804"/>
            </a:xfrm>
            <a:custGeom>
              <a:avLst/>
              <a:gdLst/>
              <a:ahLst/>
              <a:cxnLst/>
              <a:rect l="l" t="t" r="r" b="b"/>
              <a:pathLst>
                <a:path w="2099" h="1825" extrusionOk="0">
                  <a:moveTo>
                    <a:pt x="1987" y="1"/>
                  </a:moveTo>
                  <a:cubicBezTo>
                    <a:pt x="1965" y="1"/>
                    <a:pt x="1944" y="8"/>
                    <a:pt x="1926" y="22"/>
                  </a:cubicBezTo>
                  <a:cubicBezTo>
                    <a:pt x="1267" y="526"/>
                    <a:pt x="632" y="1075"/>
                    <a:pt x="41" y="1654"/>
                  </a:cubicBezTo>
                  <a:cubicBezTo>
                    <a:pt x="1" y="1692"/>
                    <a:pt x="1" y="1755"/>
                    <a:pt x="39" y="1795"/>
                  </a:cubicBezTo>
                  <a:cubicBezTo>
                    <a:pt x="59" y="1814"/>
                    <a:pt x="85" y="1824"/>
                    <a:pt x="110" y="1824"/>
                  </a:cubicBezTo>
                  <a:cubicBezTo>
                    <a:pt x="135" y="1824"/>
                    <a:pt x="160" y="1816"/>
                    <a:pt x="180" y="1797"/>
                  </a:cubicBezTo>
                  <a:cubicBezTo>
                    <a:pt x="765" y="1223"/>
                    <a:pt x="1393" y="680"/>
                    <a:pt x="2047" y="180"/>
                  </a:cubicBezTo>
                  <a:cubicBezTo>
                    <a:pt x="2090" y="145"/>
                    <a:pt x="2099" y="84"/>
                    <a:pt x="2065" y="40"/>
                  </a:cubicBezTo>
                  <a:cubicBezTo>
                    <a:pt x="2046" y="15"/>
                    <a:pt x="2016" y="1"/>
                    <a:pt x="19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29"/>
            <p:cNvSpPr/>
            <p:nvPr/>
          </p:nvSpPr>
          <p:spPr>
            <a:xfrm>
              <a:off x="817324" y="1056190"/>
              <a:ext cx="163081" cy="206563"/>
            </a:xfrm>
            <a:custGeom>
              <a:avLst/>
              <a:gdLst/>
              <a:ahLst/>
              <a:cxnLst/>
              <a:rect l="l" t="t" r="r" b="b"/>
              <a:pathLst>
                <a:path w="4088" h="5178" extrusionOk="0">
                  <a:moveTo>
                    <a:pt x="2446" y="1"/>
                  </a:moveTo>
                  <a:cubicBezTo>
                    <a:pt x="2408" y="1"/>
                    <a:pt x="2369" y="5"/>
                    <a:pt x="2329" y="15"/>
                  </a:cubicBezTo>
                  <a:cubicBezTo>
                    <a:pt x="2143" y="59"/>
                    <a:pt x="1974" y="198"/>
                    <a:pt x="1880" y="385"/>
                  </a:cubicBezTo>
                  <a:lnTo>
                    <a:pt x="12" y="4073"/>
                  </a:lnTo>
                  <a:cubicBezTo>
                    <a:pt x="1" y="4100"/>
                    <a:pt x="6" y="4136"/>
                    <a:pt x="32" y="4156"/>
                  </a:cubicBezTo>
                  <a:lnTo>
                    <a:pt x="1409" y="5178"/>
                  </a:lnTo>
                  <a:cubicBezTo>
                    <a:pt x="1409" y="5178"/>
                    <a:pt x="2419" y="3182"/>
                    <a:pt x="3118" y="1912"/>
                  </a:cubicBezTo>
                  <a:cubicBezTo>
                    <a:pt x="3390" y="1421"/>
                    <a:pt x="3750" y="1203"/>
                    <a:pt x="4088" y="1119"/>
                  </a:cubicBezTo>
                  <a:lnTo>
                    <a:pt x="2685" y="77"/>
                  </a:lnTo>
                  <a:cubicBezTo>
                    <a:pt x="2617" y="26"/>
                    <a:pt x="2535" y="1"/>
                    <a:pt x="2446"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29"/>
            <p:cNvSpPr/>
            <p:nvPr/>
          </p:nvSpPr>
          <p:spPr>
            <a:xfrm>
              <a:off x="1159960" y="1325903"/>
              <a:ext cx="181351" cy="186817"/>
            </a:xfrm>
            <a:custGeom>
              <a:avLst/>
              <a:gdLst/>
              <a:ahLst/>
              <a:cxnLst/>
              <a:rect l="l" t="t" r="r" b="b"/>
              <a:pathLst>
                <a:path w="4546" h="4683" extrusionOk="0">
                  <a:moveTo>
                    <a:pt x="3093" y="1"/>
                  </a:moveTo>
                  <a:lnTo>
                    <a:pt x="3093" y="1"/>
                  </a:lnTo>
                  <a:cubicBezTo>
                    <a:pt x="3119" y="358"/>
                    <a:pt x="3019" y="776"/>
                    <a:pt x="2615" y="1189"/>
                  </a:cubicBezTo>
                  <a:cubicBezTo>
                    <a:pt x="1665" y="2165"/>
                    <a:pt x="175" y="3586"/>
                    <a:pt x="1" y="3752"/>
                  </a:cubicBezTo>
                  <a:lnTo>
                    <a:pt x="1237" y="4670"/>
                  </a:lnTo>
                  <a:cubicBezTo>
                    <a:pt x="1249" y="4679"/>
                    <a:pt x="1262" y="4683"/>
                    <a:pt x="1275" y="4683"/>
                  </a:cubicBezTo>
                  <a:cubicBezTo>
                    <a:pt x="1293" y="4683"/>
                    <a:pt x="1310" y="4676"/>
                    <a:pt x="1323" y="4665"/>
                  </a:cubicBezTo>
                  <a:lnTo>
                    <a:pt x="4309" y="1810"/>
                  </a:lnTo>
                  <a:cubicBezTo>
                    <a:pt x="4462" y="1664"/>
                    <a:pt x="4546" y="1463"/>
                    <a:pt x="4534" y="1273"/>
                  </a:cubicBezTo>
                  <a:cubicBezTo>
                    <a:pt x="4525" y="1137"/>
                    <a:pt x="4471" y="1024"/>
                    <a:pt x="4375" y="952"/>
                  </a:cubicBezTo>
                  <a:lnTo>
                    <a:pt x="3093" y="1"/>
                  </a:ln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29"/>
            <p:cNvSpPr/>
            <p:nvPr/>
          </p:nvSpPr>
          <p:spPr>
            <a:xfrm>
              <a:off x="803042" y="1044462"/>
              <a:ext cx="337650" cy="333621"/>
            </a:xfrm>
            <a:custGeom>
              <a:avLst/>
              <a:gdLst/>
              <a:ahLst/>
              <a:cxnLst/>
              <a:rect l="l" t="t" r="r" b="b"/>
              <a:pathLst>
                <a:path w="8464" h="8363" extrusionOk="0">
                  <a:moveTo>
                    <a:pt x="2804" y="0"/>
                  </a:moveTo>
                  <a:cubicBezTo>
                    <a:pt x="2744" y="0"/>
                    <a:pt x="2682" y="7"/>
                    <a:pt x="2620" y="22"/>
                  </a:cubicBezTo>
                  <a:cubicBezTo>
                    <a:pt x="2350" y="85"/>
                    <a:pt x="2108" y="282"/>
                    <a:pt x="1974" y="547"/>
                  </a:cubicBezTo>
                  <a:lnTo>
                    <a:pt x="44" y="4355"/>
                  </a:lnTo>
                  <a:cubicBezTo>
                    <a:pt x="1" y="4440"/>
                    <a:pt x="25" y="4545"/>
                    <a:pt x="103" y="4603"/>
                  </a:cubicBezTo>
                  <a:lnTo>
                    <a:pt x="5110" y="8323"/>
                  </a:lnTo>
                  <a:cubicBezTo>
                    <a:pt x="5146" y="8349"/>
                    <a:pt x="5187" y="8362"/>
                    <a:pt x="5229" y="8362"/>
                  </a:cubicBezTo>
                  <a:cubicBezTo>
                    <a:pt x="5290" y="8362"/>
                    <a:pt x="5350" y="8335"/>
                    <a:pt x="5388" y="8282"/>
                  </a:cubicBezTo>
                  <a:cubicBezTo>
                    <a:pt x="5454" y="8194"/>
                    <a:pt x="5435" y="8071"/>
                    <a:pt x="5347" y="8004"/>
                  </a:cubicBezTo>
                  <a:lnTo>
                    <a:pt x="475" y="4384"/>
                  </a:lnTo>
                  <a:lnTo>
                    <a:pt x="2328" y="726"/>
                  </a:lnTo>
                  <a:cubicBezTo>
                    <a:pt x="2409" y="564"/>
                    <a:pt x="2553" y="445"/>
                    <a:pt x="2711" y="408"/>
                  </a:cubicBezTo>
                  <a:cubicBezTo>
                    <a:pt x="2738" y="402"/>
                    <a:pt x="2770" y="397"/>
                    <a:pt x="2805" y="397"/>
                  </a:cubicBezTo>
                  <a:cubicBezTo>
                    <a:pt x="2861" y="397"/>
                    <a:pt x="2923" y="410"/>
                    <a:pt x="2979" y="452"/>
                  </a:cubicBezTo>
                  <a:lnTo>
                    <a:pt x="8119" y="4271"/>
                  </a:lnTo>
                  <a:cubicBezTo>
                    <a:pt x="8155" y="4297"/>
                    <a:pt x="8197" y="4310"/>
                    <a:pt x="8239" y="4310"/>
                  </a:cubicBezTo>
                  <a:cubicBezTo>
                    <a:pt x="8299" y="4310"/>
                    <a:pt x="8359" y="4283"/>
                    <a:pt x="8397" y="4230"/>
                  </a:cubicBezTo>
                  <a:cubicBezTo>
                    <a:pt x="8464" y="4141"/>
                    <a:pt x="8445" y="4018"/>
                    <a:pt x="8356" y="3952"/>
                  </a:cubicBezTo>
                  <a:lnTo>
                    <a:pt x="3215" y="134"/>
                  </a:lnTo>
                  <a:cubicBezTo>
                    <a:pt x="3097" y="45"/>
                    <a:pt x="2955" y="0"/>
                    <a:pt x="2804" y="0"/>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29"/>
            <p:cNvSpPr/>
            <p:nvPr/>
          </p:nvSpPr>
          <p:spPr>
            <a:xfrm>
              <a:off x="1218882" y="799163"/>
              <a:ext cx="275178" cy="488683"/>
            </a:xfrm>
            <a:custGeom>
              <a:avLst/>
              <a:gdLst/>
              <a:ahLst/>
              <a:cxnLst/>
              <a:rect l="l" t="t" r="r" b="b"/>
              <a:pathLst>
                <a:path w="6898" h="12250" extrusionOk="0">
                  <a:moveTo>
                    <a:pt x="5290" y="1"/>
                  </a:moveTo>
                  <a:cubicBezTo>
                    <a:pt x="5230" y="1"/>
                    <a:pt x="5170" y="28"/>
                    <a:pt x="5131" y="80"/>
                  </a:cubicBezTo>
                  <a:cubicBezTo>
                    <a:pt x="5065" y="169"/>
                    <a:pt x="5083" y="292"/>
                    <a:pt x="5172" y="358"/>
                  </a:cubicBezTo>
                  <a:cubicBezTo>
                    <a:pt x="6046" y="1008"/>
                    <a:pt x="6493" y="1618"/>
                    <a:pt x="6461" y="2122"/>
                  </a:cubicBezTo>
                  <a:cubicBezTo>
                    <a:pt x="6436" y="2518"/>
                    <a:pt x="6114" y="2781"/>
                    <a:pt x="5846" y="2933"/>
                  </a:cubicBezTo>
                  <a:cubicBezTo>
                    <a:pt x="4981" y="3423"/>
                    <a:pt x="4182" y="3414"/>
                    <a:pt x="4190" y="3422"/>
                  </a:cubicBezTo>
                  <a:lnTo>
                    <a:pt x="4189" y="3422"/>
                  </a:lnTo>
                  <a:cubicBezTo>
                    <a:pt x="4111" y="3422"/>
                    <a:pt x="4041" y="3468"/>
                    <a:pt x="4009" y="3537"/>
                  </a:cubicBezTo>
                  <a:lnTo>
                    <a:pt x="48" y="11967"/>
                  </a:lnTo>
                  <a:cubicBezTo>
                    <a:pt x="0" y="12067"/>
                    <a:pt x="45" y="12185"/>
                    <a:pt x="143" y="12231"/>
                  </a:cubicBezTo>
                  <a:cubicBezTo>
                    <a:pt x="171" y="12243"/>
                    <a:pt x="198" y="12249"/>
                    <a:pt x="227" y="12249"/>
                  </a:cubicBezTo>
                  <a:cubicBezTo>
                    <a:pt x="303" y="12249"/>
                    <a:pt x="373" y="12207"/>
                    <a:pt x="409" y="12134"/>
                  </a:cubicBezTo>
                  <a:lnTo>
                    <a:pt x="4318" y="3814"/>
                  </a:lnTo>
                  <a:cubicBezTo>
                    <a:pt x="4598" y="3796"/>
                    <a:pt x="5289" y="3705"/>
                    <a:pt x="6044" y="3277"/>
                  </a:cubicBezTo>
                  <a:cubicBezTo>
                    <a:pt x="6550" y="2991"/>
                    <a:pt x="6831" y="2600"/>
                    <a:pt x="6858" y="2145"/>
                  </a:cubicBezTo>
                  <a:cubicBezTo>
                    <a:pt x="6898" y="1492"/>
                    <a:pt x="6411" y="782"/>
                    <a:pt x="5409" y="39"/>
                  </a:cubicBezTo>
                  <a:cubicBezTo>
                    <a:pt x="5373" y="13"/>
                    <a:pt x="5332" y="1"/>
                    <a:pt x="5290" y="1"/>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29"/>
            <p:cNvSpPr/>
            <p:nvPr/>
          </p:nvSpPr>
          <p:spPr>
            <a:xfrm>
              <a:off x="1002624" y="1200561"/>
              <a:ext cx="350815" cy="325882"/>
            </a:xfrm>
            <a:custGeom>
              <a:avLst/>
              <a:gdLst/>
              <a:ahLst/>
              <a:cxnLst/>
              <a:rect l="l" t="t" r="r" b="b"/>
              <a:pathLst>
                <a:path w="8794" h="8169" extrusionOk="0">
                  <a:moveTo>
                    <a:pt x="3238" y="0"/>
                  </a:moveTo>
                  <a:cubicBezTo>
                    <a:pt x="3177" y="0"/>
                    <a:pt x="3117" y="27"/>
                    <a:pt x="3078" y="80"/>
                  </a:cubicBezTo>
                  <a:cubicBezTo>
                    <a:pt x="3012" y="168"/>
                    <a:pt x="3031" y="291"/>
                    <a:pt x="3120" y="358"/>
                  </a:cubicBezTo>
                  <a:lnTo>
                    <a:pt x="8259" y="4175"/>
                  </a:lnTo>
                  <a:cubicBezTo>
                    <a:pt x="8351" y="4243"/>
                    <a:pt x="8374" y="4345"/>
                    <a:pt x="8379" y="4419"/>
                  </a:cubicBezTo>
                  <a:cubicBezTo>
                    <a:pt x="8389" y="4581"/>
                    <a:pt x="8316" y="4752"/>
                    <a:pt x="8184" y="4879"/>
                  </a:cubicBezTo>
                  <a:lnTo>
                    <a:pt x="5217" y="7711"/>
                  </a:lnTo>
                  <a:lnTo>
                    <a:pt x="344" y="4091"/>
                  </a:lnTo>
                  <a:cubicBezTo>
                    <a:pt x="309" y="4065"/>
                    <a:pt x="267" y="4052"/>
                    <a:pt x="226" y="4052"/>
                  </a:cubicBezTo>
                  <a:cubicBezTo>
                    <a:pt x="166" y="4052"/>
                    <a:pt x="106" y="4080"/>
                    <a:pt x="67" y="4132"/>
                  </a:cubicBezTo>
                  <a:cubicBezTo>
                    <a:pt x="1" y="4221"/>
                    <a:pt x="20" y="4344"/>
                    <a:pt x="107" y="4410"/>
                  </a:cubicBezTo>
                  <a:lnTo>
                    <a:pt x="5115" y="8129"/>
                  </a:lnTo>
                  <a:cubicBezTo>
                    <a:pt x="5151" y="8155"/>
                    <a:pt x="5191" y="8169"/>
                    <a:pt x="5234" y="8169"/>
                  </a:cubicBezTo>
                  <a:cubicBezTo>
                    <a:pt x="5284" y="8169"/>
                    <a:pt x="5332" y="8150"/>
                    <a:pt x="5373" y="8115"/>
                  </a:cubicBezTo>
                  <a:lnTo>
                    <a:pt x="8461" y="5166"/>
                  </a:lnTo>
                  <a:cubicBezTo>
                    <a:pt x="8675" y="4961"/>
                    <a:pt x="8794" y="4673"/>
                    <a:pt x="8777" y="4395"/>
                  </a:cubicBezTo>
                  <a:cubicBezTo>
                    <a:pt x="8762" y="4171"/>
                    <a:pt x="8662" y="3981"/>
                    <a:pt x="8496" y="3858"/>
                  </a:cubicBezTo>
                  <a:lnTo>
                    <a:pt x="3356" y="39"/>
                  </a:lnTo>
                  <a:cubicBezTo>
                    <a:pt x="3321" y="13"/>
                    <a:pt x="3279" y="0"/>
                    <a:pt x="3238" y="0"/>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29"/>
            <p:cNvSpPr/>
            <p:nvPr/>
          </p:nvSpPr>
          <p:spPr>
            <a:xfrm>
              <a:off x="1026680" y="766491"/>
              <a:ext cx="412129" cy="378460"/>
            </a:xfrm>
            <a:custGeom>
              <a:avLst/>
              <a:gdLst/>
              <a:ahLst/>
              <a:cxnLst/>
              <a:rect l="l" t="t" r="r" b="b"/>
              <a:pathLst>
                <a:path w="10331" h="9487" extrusionOk="0">
                  <a:moveTo>
                    <a:pt x="8249" y="0"/>
                  </a:moveTo>
                  <a:cubicBezTo>
                    <a:pt x="8084" y="0"/>
                    <a:pt x="7930" y="26"/>
                    <a:pt x="7787" y="79"/>
                  </a:cubicBezTo>
                  <a:cubicBezTo>
                    <a:pt x="7360" y="237"/>
                    <a:pt x="7068" y="620"/>
                    <a:pt x="6939" y="1187"/>
                  </a:cubicBezTo>
                  <a:cubicBezTo>
                    <a:pt x="6748" y="2032"/>
                    <a:pt x="6863" y="2720"/>
                    <a:pt x="6925" y="2994"/>
                  </a:cubicBezTo>
                  <a:lnTo>
                    <a:pt x="88" y="9140"/>
                  </a:lnTo>
                  <a:cubicBezTo>
                    <a:pt x="7" y="9214"/>
                    <a:pt x="1" y="9338"/>
                    <a:pt x="75" y="9420"/>
                  </a:cubicBezTo>
                  <a:cubicBezTo>
                    <a:pt x="114" y="9463"/>
                    <a:pt x="167" y="9486"/>
                    <a:pt x="222" y="9486"/>
                  </a:cubicBezTo>
                  <a:cubicBezTo>
                    <a:pt x="269" y="9486"/>
                    <a:pt x="317" y="9470"/>
                    <a:pt x="355" y="9436"/>
                  </a:cubicBezTo>
                  <a:lnTo>
                    <a:pt x="7280" y="3209"/>
                  </a:lnTo>
                  <a:cubicBezTo>
                    <a:pt x="7338" y="3157"/>
                    <a:pt x="7359" y="3076"/>
                    <a:pt x="7337" y="3002"/>
                  </a:cubicBezTo>
                  <a:cubicBezTo>
                    <a:pt x="7334" y="2994"/>
                    <a:pt x="7107" y="2242"/>
                    <a:pt x="7327" y="1274"/>
                  </a:cubicBezTo>
                  <a:cubicBezTo>
                    <a:pt x="7395" y="976"/>
                    <a:pt x="7553" y="590"/>
                    <a:pt x="7925" y="452"/>
                  </a:cubicBezTo>
                  <a:cubicBezTo>
                    <a:pt x="8022" y="416"/>
                    <a:pt x="8131" y="398"/>
                    <a:pt x="8249" y="398"/>
                  </a:cubicBezTo>
                  <a:cubicBezTo>
                    <a:pt x="8700" y="398"/>
                    <a:pt x="9293" y="661"/>
                    <a:pt x="9987" y="1177"/>
                  </a:cubicBezTo>
                  <a:cubicBezTo>
                    <a:pt x="10022" y="1203"/>
                    <a:pt x="10064" y="1216"/>
                    <a:pt x="10106" y="1216"/>
                  </a:cubicBezTo>
                  <a:cubicBezTo>
                    <a:pt x="10167" y="1216"/>
                    <a:pt x="10226" y="1189"/>
                    <a:pt x="10264" y="1136"/>
                  </a:cubicBezTo>
                  <a:cubicBezTo>
                    <a:pt x="10331" y="1048"/>
                    <a:pt x="10312" y="925"/>
                    <a:pt x="10223" y="858"/>
                  </a:cubicBezTo>
                  <a:cubicBezTo>
                    <a:pt x="9455" y="287"/>
                    <a:pt x="8793" y="0"/>
                    <a:pt x="8249" y="0"/>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29"/>
            <p:cNvSpPr/>
            <p:nvPr/>
          </p:nvSpPr>
          <p:spPr>
            <a:xfrm>
              <a:off x="780822" y="1213805"/>
              <a:ext cx="439575" cy="342557"/>
            </a:xfrm>
            <a:custGeom>
              <a:avLst/>
              <a:gdLst/>
              <a:ahLst/>
              <a:cxnLst/>
              <a:rect l="l" t="t" r="r" b="b"/>
              <a:pathLst>
                <a:path w="11019" h="8587" extrusionOk="0">
                  <a:moveTo>
                    <a:pt x="779" y="1"/>
                  </a:moveTo>
                  <a:cubicBezTo>
                    <a:pt x="719" y="1"/>
                    <a:pt x="658" y="28"/>
                    <a:pt x="619" y="80"/>
                  </a:cubicBezTo>
                  <a:lnTo>
                    <a:pt x="65" y="828"/>
                  </a:lnTo>
                  <a:cubicBezTo>
                    <a:pt x="0" y="916"/>
                    <a:pt x="18" y="1039"/>
                    <a:pt x="106" y="1106"/>
                  </a:cubicBezTo>
                  <a:lnTo>
                    <a:pt x="10127" y="8547"/>
                  </a:lnTo>
                  <a:cubicBezTo>
                    <a:pt x="10160" y="8574"/>
                    <a:pt x="10203" y="8586"/>
                    <a:pt x="10245" y="8586"/>
                  </a:cubicBezTo>
                  <a:cubicBezTo>
                    <a:pt x="10254" y="8586"/>
                    <a:pt x="10265" y="8585"/>
                    <a:pt x="10273" y="8584"/>
                  </a:cubicBezTo>
                  <a:cubicBezTo>
                    <a:pt x="10326" y="8576"/>
                    <a:pt x="10371" y="8547"/>
                    <a:pt x="10403" y="8505"/>
                  </a:cubicBezTo>
                  <a:lnTo>
                    <a:pt x="10953" y="7755"/>
                  </a:lnTo>
                  <a:cubicBezTo>
                    <a:pt x="11018" y="7665"/>
                    <a:pt x="10999" y="7542"/>
                    <a:pt x="10911" y="7478"/>
                  </a:cubicBezTo>
                  <a:cubicBezTo>
                    <a:pt x="10876" y="7451"/>
                    <a:pt x="10834" y="7439"/>
                    <a:pt x="10793" y="7439"/>
                  </a:cubicBezTo>
                  <a:cubicBezTo>
                    <a:pt x="10732" y="7439"/>
                    <a:pt x="10672" y="7467"/>
                    <a:pt x="10633" y="7520"/>
                  </a:cubicBezTo>
                  <a:lnTo>
                    <a:pt x="10202" y="8109"/>
                  </a:lnTo>
                  <a:lnTo>
                    <a:pt x="501" y="905"/>
                  </a:lnTo>
                  <a:lnTo>
                    <a:pt x="938" y="317"/>
                  </a:lnTo>
                  <a:cubicBezTo>
                    <a:pt x="1003" y="229"/>
                    <a:pt x="985" y="106"/>
                    <a:pt x="897" y="39"/>
                  </a:cubicBezTo>
                  <a:cubicBezTo>
                    <a:pt x="862" y="13"/>
                    <a:pt x="820" y="1"/>
                    <a:pt x="779" y="1"/>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69" name="Google Shape;1969;p29"/>
          <p:cNvGrpSpPr/>
          <p:nvPr/>
        </p:nvGrpSpPr>
        <p:grpSpPr>
          <a:xfrm>
            <a:off x="8108263" y="2333854"/>
            <a:ext cx="254424" cy="196788"/>
            <a:chOff x="5822600" y="1822350"/>
            <a:chExt cx="282850" cy="218775"/>
          </a:xfrm>
        </p:grpSpPr>
        <p:sp>
          <p:nvSpPr>
            <p:cNvPr id="1970" name="Google Shape;1970;p29"/>
            <p:cNvSpPr/>
            <p:nvPr/>
          </p:nvSpPr>
          <p:spPr>
            <a:xfrm>
              <a:off x="5823175" y="1826050"/>
              <a:ext cx="278600" cy="210950"/>
            </a:xfrm>
            <a:custGeom>
              <a:avLst/>
              <a:gdLst/>
              <a:ahLst/>
              <a:cxnLst/>
              <a:rect l="l" t="t" r="r" b="b"/>
              <a:pathLst>
                <a:path w="11144" h="8438" extrusionOk="0">
                  <a:moveTo>
                    <a:pt x="7410" y="1"/>
                  </a:moveTo>
                  <a:cubicBezTo>
                    <a:pt x="7358" y="1"/>
                    <a:pt x="7305" y="3"/>
                    <a:pt x="7250" y="8"/>
                  </a:cubicBezTo>
                  <a:cubicBezTo>
                    <a:pt x="4605" y="228"/>
                    <a:pt x="418" y="1893"/>
                    <a:pt x="589" y="2530"/>
                  </a:cubicBezTo>
                  <a:cubicBezTo>
                    <a:pt x="616" y="2628"/>
                    <a:pt x="757" y="2670"/>
                    <a:pt x="978" y="2670"/>
                  </a:cubicBezTo>
                  <a:cubicBezTo>
                    <a:pt x="1476" y="2670"/>
                    <a:pt x="2376" y="2457"/>
                    <a:pt x="3261" y="2208"/>
                  </a:cubicBezTo>
                  <a:lnTo>
                    <a:pt x="3261" y="2208"/>
                  </a:lnTo>
                  <a:cubicBezTo>
                    <a:pt x="1699" y="2745"/>
                    <a:pt x="1" y="3435"/>
                    <a:pt x="149" y="3852"/>
                  </a:cubicBezTo>
                  <a:cubicBezTo>
                    <a:pt x="195" y="3982"/>
                    <a:pt x="379" y="4036"/>
                    <a:pt x="654" y="4036"/>
                  </a:cubicBezTo>
                  <a:cubicBezTo>
                    <a:pt x="1982" y="4036"/>
                    <a:pt x="5412" y="2776"/>
                    <a:pt x="5414" y="2775"/>
                  </a:cubicBezTo>
                  <a:lnTo>
                    <a:pt x="5414" y="2775"/>
                  </a:lnTo>
                  <a:cubicBezTo>
                    <a:pt x="5411" y="2776"/>
                    <a:pt x="883" y="4489"/>
                    <a:pt x="1030" y="5175"/>
                  </a:cubicBezTo>
                  <a:cubicBezTo>
                    <a:pt x="1059" y="5294"/>
                    <a:pt x="1207" y="5343"/>
                    <a:pt x="1435" y="5343"/>
                  </a:cubicBezTo>
                  <a:cubicBezTo>
                    <a:pt x="2563" y="5343"/>
                    <a:pt x="5633" y="4122"/>
                    <a:pt x="5634" y="4122"/>
                  </a:cubicBezTo>
                  <a:lnTo>
                    <a:pt x="5634" y="4122"/>
                  </a:lnTo>
                  <a:cubicBezTo>
                    <a:pt x="5633" y="4122"/>
                    <a:pt x="2157" y="6032"/>
                    <a:pt x="2426" y="6619"/>
                  </a:cubicBezTo>
                  <a:cubicBezTo>
                    <a:pt x="2464" y="6695"/>
                    <a:pt x="2556" y="6728"/>
                    <a:pt x="2689" y="6728"/>
                  </a:cubicBezTo>
                  <a:cubicBezTo>
                    <a:pt x="3583" y="6728"/>
                    <a:pt x="6295" y="5224"/>
                    <a:pt x="6295" y="5224"/>
                  </a:cubicBezTo>
                  <a:cubicBezTo>
                    <a:pt x="6295" y="5224"/>
                    <a:pt x="6883" y="8358"/>
                    <a:pt x="8132" y="8407"/>
                  </a:cubicBezTo>
                  <a:cubicBezTo>
                    <a:pt x="8744" y="8432"/>
                    <a:pt x="9497" y="8438"/>
                    <a:pt x="10097" y="8438"/>
                  </a:cubicBezTo>
                  <a:cubicBezTo>
                    <a:pt x="10697" y="8438"/>
                    <a:pt x="11144" y="8432"/>
                    <a:pt x="11144" y="8432"/>
                  </a:cubicBezTo>
                  <a:lnTo>
                    <a:pt x="11144" y="5052"/>
                  </a:lnTo>
                  <a:lnTo>
                    <a:pt x="8940" y="5052"/>
                  </a:lnTo>
                  <a:cubicBezTo>
                    <a:pt x="8940" y="5052"/>
                    <a:pt x="9880" y="1"/>
                    <a:pt x="7410" y="1"/>
                  </a:cubicBezTo>
                  <a:close/>
                </a:path>
              </a:pathLst>
            </a:custGeom>
            <a:solidFill>
              <a:srgbClr val="FFB8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29"/>
            <p:cNvSpPr/>
            <p:nvPr/>
          </p:nvSpPr>
          <p:spPr>
            <a:xfrm>
              <a:off x="5822600" y="1822350"/>
              <a:ext cx="282850" cy="218775"/>
            </a:xfrm>
            <a:custGeom>
              <a:avLst/>
              <a:gdLst/>
              <a:ahLst/>
              <a:cxnLst/>
              <a:rect l="l" t="t" r="r" b="b"/>
              <a:pathLst>
                <a:path w="11314" h="8751" extrusionOk="0">
                  <a:moveTo>
                    <a:pt x="7405" y="300"/>
                  </a:moveTo>
                  <a:cubicBezTo>
                    <a:pt x="7795" y="300"/>
                    <a:pt x="8103" y="425"/>
                    <a:pt x="8351" y="694"/>
                  </a:cubicBezTo>
                  <a:cubicBezTo>
                    <a:pt x="9404" y="1870"/>
                    <a:pt x="8816" y="5127"/>
                    <a:pt x="8816" y="5176"/>
                  </a:cubicBezTo>
                  <a:lnTo>
                    <a:pt x="8767" y="5347"/>
                  </a:lnTo>
                  <a:lnTo>
                    <a:pt x="11020" y="5347"/>
                  </a:lnTo>
                  <a:lnTo>
                    <a:pt x="11020" y="8433"/>
                  </a:lnTo>
                  <a:cubicBezTo>
                    <a:pt x="10799" y="8433"/>
                    <a:pt x="10334" y="8439"/>
                    <a:pt x="9798" y="8439"/>
                  </a:cubicBezTo>
                  <a:cubicBezTo>
                    <a:pt x="9263" y="8439"/>
                    <a:pt x="8657" y="8433"/>
                    <a:pt x="8155" y="8408"/>
                  </a:cubicBezTo>
                  <a:cubicBezTo>
                    <a:pt x="7224" y="8359"/>
                    <a:pt x="6612" y="6180"/>
                    <a:pt x="6465" y="5347"/>
                  </a:cubicBezTo>
                  <a:lnTo>
                    <a:pt x="6441" y="5127"/>
                  </a:lnTo>
                  <a:lnTo>
                    <a:pt x="6245" y="5225"/>
                  </a:lnTo>
                  <a:cubicBezTo>
                    <a:pt x="5172" y="5841"/>
                    <a:pt x="3334" y="6733"/>
                    <a:pt x="2712" y="6733"/>
                  </a:cubicBezTo>
                  <a:cubicBezTo>
                    <a:pt x="2667" y="6733"/>
                    <a:pt x="2628" y="6728"/>
                    <a:pt x="2596" y="6718"/>
                  </a:cubicBezTo>
                  <a:cubicBezTo>
                    <a:pt x="2473" y="6474"/>
                    <a:pt x="3967" y="5372"/>
                    <a:pt x="5730" y="4417"/>
                  </a:cubicBezTo>
                  <a:lnTo>
                    <a:pt x="5583" y="4147"/>
                  </a:lnTo>
                  <a:cubicBezTo>
                    <a:pt x="4317" y="4641"/>
                    <a:pt x="2259" y="5342"/>
                    <a:pt x="1458" y="5342"/>
                  </a:cubicBezTo>
                  <a:cubicBezTo>
                    <a:pt x="1345" y="5342"/>
                    <a:pt x="1257" y="5328"/>
                    <a:pt x="1200" y="5298"/>
                  </a:cubicBezTo>
                  <a:cubicBezTo>
                    <a:pt x="1127" y="5004"/>
                    <a:pt x="3135" y="3951"/>
                    <a:pt x="5485" y="3070"/>
                  </a:cubicBezTo>
                  <a:lnTo>
                    <a:pt x="5388" y="2776"/>
                  </a:lnTo>
                  <a:cubicBezTo>
                    <a:pt x="3896" y="3330"/>
                    <a:pt x="1624" y="4051"/>
                    <a:pt x="689" y="4051"/>
                  </a:cubicBezTo>
                  <a:cubicBezTo>
                    <a:pt x="550" y="4051"/>
                    <a:pt x="440" y="4035"/>
                    <a:pt x="367" y="4000"/>
                  </a:cubicBezTo>
                  <a:cubicBezTo>
                    <a:pt x="343" y="3976"/>
                    <a:pt x="319" y="3976"/>
                    <a:pt x="319" y="3927"/>
                  </a:cubicBezTo>
                  <a:cubicBezTo>
                    <a:pt x="514" y="3584"/>
                    <a:pt x="1910" y="2996"/>
                    <a:pt x="3404" y="2482"/>
                  </a:cubicBezTo>
                  <a:cubicBezTo>
                    <a:pt x="4457" y="2164"/>
                    <a:pt x="5461" y="1821"/>
                    <a:pt x="5804" y="1698"/>
                  </a:cubicBezTo>
                  <a:lnTo>
                    <a:pt x="5706" y="1429"/>
                  </a:lnTo>
                  <a:cubicBezTo>
                    <a:pt x="5485" y="1503"/>
                    <a:pt x="4432" y="1796"/>
                    <a:pt x="3306" y="2188"/>
                  </a:cubicBezTo>
                  <a:cubicBezTo>
                    <a:pt x="2266" y="2477"/>
                    <a:pt x="1378" y="2675"/>
                    <a:pt x="974" y="2675"/>
                  </a:cubicBezTo>
                  <a:cubicBezTo>
                    <a:pt x="865" y="2675"/>
                    <a:pt x="791" y="2660"/>
                    <a:pt x="759" y="2629"/>
                  </a:cubicBezTo>
                  <a:cubicBezTo>
                    <a:pt x="759" y="2629"/>
                    <a:pt x="759" y="2604"/>
                    <a:pt x="808" y="2531"/>
                  </a:cubicBezTo>
                  <a:cubicBezTo>
                    <a:pt x="1372" y="1894"/>
                    <a:pt x="4849" y="499"/>
                    <a:pt x="7298" y="303"/>
                  </a:cubicBezTo>
                  <a:cubicBezTo>
                    <a:pt x="7334" y="301"/>
                    <a:pt x="7370" y="300"/>
                    <a:pt x="7405" y="300"/>
                  </a:cubicBezTo>
                  <a:close/>
                  <a:moveTo>
                    <a:pt x="7450" y="1"/>
                  </a:moveTo>
                  <a:cubicBezTo>
                    <a:pt x="7392" y="1"/>
                    <a:pt x="7333" y="3"/>
                    <a:pt x="7273" y="9"/>
                  </a:cubicBezTo>
                  <a:cubicBezTo>
                    <a:pt x="4800" y="205"/>
                    <a:pt x="1102" y="1625"/>
                    <a:pt x="539" y="2409"/>
                  </a:cubicBezTo>
                  <a:cubicBezTo>
                    <a:pt x="465" y="2507"/>
                    <a:pt x="441" y="2604"/>
                    <a:pt x="465" y="2702"/>
                  </a:cubicBezTo>
                  <a:cubicBezTo>
                    <a:pt x="490" y="2776"/>
                    <a:pt x="514" y="2849"/>
                    <a:pt x="612" y="2898"/>
                  </a:cubicBezTo>
                  <a:cubicBezTo>
                    <a:pt x="693" y="2939"/>
                    <a:pt x="811" y="2957"/>
                    <a:pt x="962" y="2957"/>
                  </a:cubicBezTo>
                  <a:cubicBezTo>
                    <a:pt x="1086" y="2957"/>
                    <a:pt x="1231" y="2945"/>
                    <a:pt x="1396" y="2923"/>
                  </a:cubicBezTo>
                  <a:lnTo>
                    <a:pt x="1396" y="2923"/>
                  </a:lnTo>
                  <a:cubicBezTo>
                    <a:pt x="710" y="3241"/>
                    <a:pt x="196" y="3535"/>
                    <a:pt x="74" y="3780"/>
                  </a:cubicBezTo>
                  <a:cubicBezTo>
                    <a:pt x="0" y="3902"/>
                    <a:pt x="25" y="4000"/>
                    <a:pt x="49" y="4049"/>
                  </a:cubicBezTo>
                  <a:cubicBezTo>
                    <a:pt x="49" y="4123"/>
                    <a:pt x="123" y="4196"/>
                    <a:pt x="245" y="4270"/>
                  </a:cubicBezTo>
                  <a:cubicBezTo>
                    <a:pt x="348" y="4318"/>
                    <a:pt x="496" y="4339"/>
                    <a:pt x="677" y="4339"/>
                  </a:cubicBezTo>
                  <a:cubicBezTo>
                    <a:pt x="1139" y="4339"/>
                    <a:pt x="1818" y="4201"/>
                    <a:pt x="2522" y="4025"/>
                  </a:cubicBezTo>
                  <a:lnTo>
                    <a:pt x="2522" y="4025"/>
                  </a:lnTo>
                  <a:cubicBezTo>
                    <a:pt x="1567" y="4490"/>
                    <a:pt x="833" y="5004"/>
                    <a:pt x="906" y="5372"/>
                  </a:cubicBezTo>
                  <a:cubicBezTo>
                    <a:pt x="931" y="5421"/>
                    <a:pt x="980" y="5519"/>
                    <a:pt x="1078" y="5568"/>
                  </a:cubicBezTo>
                  <a:cubicBezTo>
                    <a:pt x="1169" y="5618"/>
                    <a:pt x="1303" y="5641"/>
                    <a:pt x="1468" y="5641"/>
                  </a:cubicBezTo>
                  <a:cubicBezTo>
                    <a:pt x="2097" y="5641"/>
                    <a:pt x="3183" y="5315"/>
                    <a:pt x="4114" y="5004"/>
                  </a:cubicBezTo>
                  <a:lnTo>
                    <a:pt x="4114" y="5004"/>
                  </a:lnTo>
                  <a:cubicBezTo>
                    <a:pt x="3110" y="5641"/>
                    <a:pt x="2106" y="6400"/>
                    <a:pt x="2327" y="6841"/>
                  </a:cubicBezTo>
                  <a:cubicBezTo>
                    <a:pt x="2351" y="6890"/>
                    <a:pt x="2400" y="6963"/>
                    <a:pt x="2522" y="7012"/>
                  </a:cubicBezTo>
                  <a:cubicBezTo>
                    <a:pt x="2570" y="7027"/>
                    <a:pt x="2626" y="7034"/>
                    <a:pt x="2691" y="7034"/>
                  </a:cubicBezTo>
                  <a:cubicBezTo>
                    <a:pt x="3490" y="7034"/>
                    <a:pt x="5495" y="5977"/>
                    <a:pt x="6220" y="5592"/>
                  </a:cubicBezTo>
                  <a:cubicBezTo>
                    <a:pt x="6367" y="6302"/>
                    <a:pt x="6979" y="8653"/>
                    <a:pt x="8130" y="8702"/>
                  </a:cubicBezTo>
                  <a:cubicBezTo>
                    <a:pt x="8718" y="8726"/>
                    <a:pt x="9428" y="8751"/>
                    <a:pt x="10016" y="8751"/>
                  </a:cubicBezTo>
                  <a:cubicBezTo>
                    <a:pt x="10677" y="8751"/>
                    <a:pt x="11167" y="8726"/>
                    <a:pt x="11167" y="8726"/>
                  </a:cubicBezTo>
                  <a:lnTo>
                    <a:pt x="11314" y="8726"/>
                  </a:lnTo>
                  <a:lnTo>
                    <a:pt x="11314" y="5053"/>
                  </a:lnTo>
                  <a:lnTo>
                    <a:pt x="9134" y="5053"/>
                  </a:lnTo>
                  <a:cubicBezTo>
                    <a:pt x="9257" y="4319"/>
                    <a:pt x="9599" y="1625"/>
                    <a:pt x="8571" y="499"/>
                  </a:cubicBezTo>
                  <a:cubicBezTo>
                    <a:pt x="8288" y="172"/>
                    <a:pt x="7909" y="1"/>
                    <a:pt x="745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Imagen 1">
            <a:extLst>
              <a:ext uri="{FF2B5EF4-FFF2-40B4-BE49-F238E27FC236}">
                <a16:creationId xmlns:a16="http://schemas.microsoft.com/office/drawing/2014/main" id="{855C3EB0-DEEC-4F5A-88DE-01EA8020751B}"/>
              </a:ext>
            </a:extLst>
          </p:cNvPr>
          <p:cNvPicPr>
            <a:picLocks noChangeAspect="1"/>
          </p:cNvPicPr>
          <p:nvPr/>
        </p:nvPicPr>
        <p:blipFill>
          <a:blip r:embed="rId5"/>
          <a:stretch>
            <a:fillRect/>
          </a:stretch>
        </p:blipFill>
        <p:spPr>
          <a:xfrm>
            <a:off x="4265945" y="409600"/>
            <a:ext cx="4026962" cy="858562"/>
          </a:xfrm>
          <a:prstGeom prst="rect">
            <a:avLst/>
          </a:prstGeom>
        </p:spPr>
      </p:pic>
      <p:pic>
        <p:nvPicPr>
          <p:cNvPr id="4" name="WhatsApp Ptt 2021-11-09 at 1.06.46 PM (mp3cut.net)">
            <a:hlinkClick r:id="" action="ppaction://media"/>
            <a:extLst>
              <a:ext uri="{FF2B5EF4-FFF2-40B4-BE49-F238E27FC236}">
                <a16:creationId xmlns:a16="http://schemas.microsoft.com/office/drawing/2014/main" id="{0167359E-E3DF-46F8-AEE1-BE8F2D30B05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61653" y="309931"/>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090" advTm="15000">
        <p:push/>
      </p:transition>
    </mc:Choice>
    <mc:Fallback xmlns="">
      <p:transition spd="slow" advTm="15000">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64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679B817-22FD-4D52-95BA-F907EB38E97C}"/>
              </a:ext>
            </a:extLst>
          </p:cNvPr>
          <p:cNvSpPr txBox="1"/>
          <p:nvPr/>
        </p:nvSpPr>
        <p:spPr>
          <a:xfrm>
            <a:off x="388620" y="0"/>
            <a:ext cx="8652511" cy="504753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s-MX" dirty="0"/>
              <a:t>Como hemos mencionado, la violencia se ubica en todos los escenarios y en todos los tiempos. </a:t>
            </a:r>
          </a:p>
          <a:p>
            <a:r>
              <a:rPr lang="es-MX" dirty="0"/>
              <a:t>De ahí que se puede decir de manera contundente que una de cada tres mujeres han sido víctimas en algún momento de su vida. Está generalizada en todo el mundo.</a:t>
            </a:r>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r>
              <a:rPr lang="es-MX" dirty="0"/>
              <a:t>Decimos entonces que las mujeres experimentan acoso sexual durante toda su vida, pero también son objeto de violencia cuando están bajo custodia policial. Y esto es necesario hacerlo visible, particularmente en nuestro país.</a:t>
            </a:r>
            <a:endParaRPr lang="es-CO" dirty="0"/>
          </a:p>
        </p:txBody>
      </p:sp>
      <p:graphicFrame>
        <p:nvGraphicFramePr>
          <p:cNvPr id="6" name="Diagrama 5">
            <a:extLst>
              <a:ext uri="{FF2B5EF4-FFF2-40B4-BE49-F238E27FC236}">
                <a16:creationId xmlns:a16="http://schemas.microsoft.com/office/drawing/2014/main" id="{F3EA591F-C7CB-41A5-BBC9-1DAEF2A12660}"/>
              </a:ext>
            </a:extLst>
          </p:cNvPr>
          <p:cNvGraphicFramePr/>
          <p:nvPr>
            <p:extLst>
              <p:ext uri="{D42A27DB-BD31-4B8C-83A1-F6EECF244321}">
                <p14:modId xmlns:p14="http://schemas.microsoft.com/office/powerpoint/2010/main" val="2044521374"/>
              </p:ext>
            </p:extLst>
          </p:nvPr>
        </p:nvGraphicFramePr>
        <p:xfrm>
          <a:off x="388620" y="677823"/>
          <a:ext cx="5200650" cy="36918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a:extLst>
              <a:ext uri="{FF2B5EF4-FFF2-40B4-BE49-F238E27FC236}">
                <a16:creationId xmlns:a16="http://schemas.microsoft.com/office/drawing/2014/main" id="{EB3D6AA4-D07D-42D3-8F3A-8733801D6B18}"/>
              </a:ext>
            </a:extLst>
          </p:cNvPr>
          <p:cNvPicPr>
            <a:picLocks noChangeAspect="1"/>
          </p:cNvPicPr>
          <p:nvPr/>
        </p:nvPicPr>
        <p:blipFill>
          <a:blip r:embed="rId9"/>
          <a:stretch>
            <a:fillRect/>
          </a:stretch>
        </p:blipFill>
        <p:spPr>
          <a:xfrm>
            <a:off x="5711655" y="677823"/>
            <a:ext cx="3249465" cy="3432345"/>
          </a:xfrm>
          <a:prstGeom prst="rect">
            <a:avLst/>
          </a:prstGeom>
        </p:spPr>
      </p:pic>
      <p:pic>
        <p:nvPicPr>
          <p:cNvPr id="4" name="WhatsApp Ptt 2021-11-08 at 1.08.37 PM (1) (mp3cut.net)">
            <a:hlinkClick r:id="" action="ppaction://media"/>
            <a:extLst>
              <a:ext uri="{FF2B5EF4-FFF2-40B4-BE49-F238E27FC236}">
                <a16:creationId xmlns:a16="http://schemas.microsoft.com/office/drawing/2014/main" id="{030FE769-378F-4423-A96D-44AA03437DAB}"/>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519625" y="1784395"/>
            <a:ext cx="609600" cy="609600"/>
          </a:xfrm>
          <a:prstGeom prst="rect">
            <a:avLst/>
          </a:prstGeom>
        </p:spPr>
      </p:pic>
    </p:spTree>
    <p:extLst>
      <p:ext uri="{BB962C8B-B14F-4D97-AF65-F5344CB8AC3E}">
        <p14:creationId xmlns:p14="http://schemas.microsoft.com/office/powerpoint/2010/main" val="2933609862"/>
      </p:ext>
    </p:extLst>
  </p:cSld>
  <p:clrMapOvr>
    <a:masterClrMapping/>
  </p:clrMapOvr>
  <mc:AlternateContent xmlns:mc="http://schemas.openxmlformats.org/markup-compatibility/2006" xmlns:p14="http://schemas.microsoft.com/office/powerpoint/2010/main">
    <mc:Choice Requires="p14">
      <p:transition p14:dur="400" advTm="107900">
        <p:push/>
      </p:transition>
    </mc:Choice>
    <mc:Fallback xmlns="">
      <p:transition advTm="107900">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791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31CDD8D4-4570-4AC3-9F20-F1A2516AD2D0}"/>
              </a:ext>
            </a:extLst>
          </p:cNvPr>
          <p:cNvGraphicFramePr/>
          <p:nvPr>
            <p:extLst>
              <p:ext uri="{D42A27DB-BD31-4B8C-83A1-F6EECF244321}">
                <p14:modId xmlns:p14="http://schemas.microsoft.com/office/powerpoint/2010/main" val="1899233513"/>
              </p:ext>
            </p:extLst>
          </p:nvPr>
        </p:nvGraphicFramePr>
        <p:xfrm>
          <a:off x="2560320" y="428625"/>
          <a:ext cx="6206490" cy="42862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a:extLst>
              <a:ext uri="{FF2B5EF4-FFF2-40B4-BE49-F238E27FC236}">
                <a16:creationId xmlns:a16="http://schemas.microsoft.com/office/drawing/2014/main" id="{0982B1C1-6219-4782-BD91-40A8B2432D6B}"/>
              </a:ext>
            </a:extLst>
          </p:cNvPr>
          <p:cNvPicPr>
            <a:picLocks noChangeAspect="1"/>
          </p:cNvPicPr>
          <p:nvPr/>
        </p:nvPicPr>
        <p:blipFill>
          <a:blip r:embed="rId9"/>
          <a:stretch>
            <a:fillRect/>
          </a:stretch>
        </p:blipFill>
        <p:spPr>
          <a:xfrm>
            <a:off x="377190" y="1129943"/>
            <a:ext cx="1990100" cy="2883614"/>
          </a:xfrm>
          <a:prstGeom prst="rect">
            <a:avLst/>
          </a:prstGeom>
          <a:ln>
            <a:noFill/>
          </a:ln>
          <a:effectLst>
            <a:outerShdw blurRad="292100" dist="139700" dir="2700000" algn="tl" rotWithShape="0">
              <a:srgbClr val="333333">
                <a:alpha val="65000"/>
              </a:srgbClr>
            </a:outerShdw>
          </a:effectLst>
        </p:spPr>
      </p:pic>
      <p:pic>
        <p:nvPicPr>
          <p:cNvPr id="3" name="WhatsApp Ptt 2021-11-08 at 1.11.46 PM (1) (mp3cut.net)">
            <a:hlinkClick r:id="" action="ppaction://media"/>
            <a:extLst>
              <a:ext uri="{FF2B5EF4-FFF2-40B4-BE49-F238E27FC236}">
                <a16:creationId xmlns:a16="http://schemas.microsoft.com/office/drawing/2014/main" id="{3CE792D1-E523-4D44-8106-489CA3A44F53}"/>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655040" y="0"/>
            <a:ext cx="609600" cy="609600"/>
          </a:xfrm>
          <a:prstGeom prst="rect">
            <a:avLst/>
          </a:prstGeom>
        </p:spPr>
      </p:pic>
      <p:pic>
        <p:nvPicPr>
          <p:cNvPr id="5" name="Picture 4" descr="Repositorio Universidad Simón Bolívar">
            <a:extLst>
              <a:ext uri="{FF2B5EF4-FFF2-40B4-BE49-F238E27FC236}">
                <a16:creationId xmlns:a16="http://schemas.microsoft.com/office/drawing/2014/main" id="{A4205520-60B0-48DA-BFD6-CF6F42636CF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28783" y="-94400"/>
            <a:ext cx="2817937" cy="60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0776780"/>
      </p:ext>
    </p:extLst>
  </p:cSld>
  <p:clrMapOvr>
    <a:masterClrMapping/>
  </p:clrMapOvr>
  <mc:AlternateContent xmlns:mc="http://schemas.openxmlformats.org/markup-compatibility/2006" xmlns:p14="http://schemas.microsoft.com/office/powerpoint/2010/main">
    <mc:Choice Requires="p14">
      <p:transition p14:dur="400" advTm="65710">
        <p:push/>
      </p:transition>
    </mc:Choice>
    <mc:Fallback xmlns="">
      <p:transition advTm="65710">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571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a:extLst>
              <a:ext uri="{FF2B5EF4-FFF2-40B4-BE49-F238E27FC236}">
                <a16:creationId xmlns:a16="http://schemas.microsoft.com/office/drawing/2014/main" id="{CCA9BC66-9285-40EA-A63D-E447CD3CFA19}"/>
              </a:ext>
            </a:extLst>
          </p:cNvPr>
          <p:cNvGraphicFramePr/>
          <p:nvPr>
            <p:extLst>
              <p:ext uri="{D42A27DB-BD31-4B8C-83A1-F6EECF244321}">
                <p14:modId xmlns:p14="http://schemas.microsoft.com/office/powerpoint/2010/main" val="3255494415"/>
              </p:ext>
            </p:extLst>
          </p:nvPr>
        </p:nvGraphicFramePr>
        <p:xfrm>
          <a:off x="978820" y="365760"/>
          <a:ext cx="4117658" cy="424052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 name="Imagen 2">
            <a:extLst>
              <a:ext uri="{FF2B5EF4-FFF2-40B4-BE49-F238E27FC236}">
                <a16:creationId xmlns:a16="http://schemas.microsoft.com/office/drawing/2014/main" id="{64DA9F73-3AEB-4543-9496-7FC2DDBE53C1}"/>
              </a:ext>
            </a:extLst>
          </p:cNvPr>
          <p:cNvPicPr>
            <a:picLocks noChangeAspect="1"/>
          </p:cNvPicPr>
          <p:nvPr/>
        </p:nvPicPr>
        <p:blipFill rotWithShape="1">
          <a:blip r:embed="rId9"/>
          <a:srcRect l="21877" t="17409"/>
          <a:stretch/>
        </p:blipFill>
        <p:spPr>
          <a:xfrm>
            <a:off x="5543486" y="1258369"/>
            <a:ext cx="2286127" cy="2809641"/>
          </a:xfrm>
          <a:prstGeom prst="rect">
            <a:avLst/>
          </a:prstGeom>
        </p:spPr>
      </p:pic>
      <p:pic>
        <p:nvPicPr>
          <p:cNvPr id="4" name="WhatsApp Ptt 2021-11-08 at 1.18.13 PM (1) (mp3cut.net)">
            <a:hlinkClick r:id="" action="ppaction://media"/>
            <a:extLst>
              <a:ext uri="{FF2B5EF4-FFF2-40B4-BE49-F238E27FC236}">
                <a16:creationId xmlns:a16="http://schemas.microsoft.com/office/drawing/2014/main" id="{1AB52C40-7A21-47EB-B691-E4A9A27BF8C5}"/>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390255" y="953569"/>
            <a:ext cx="609600" cy="609600"/>
          </a:xfrm>
          <a:prstGeom prst="rect">
            <a:avLst/>
          </a:prstGeom>
        </p:spPr>
      </p:pic>
      <p:pic>
        <p:nvPicPr>
          <p:cNvPr id="7" name="Picture 4" descr="Repositorio Universidad Simón Bolívar">
            <a:extLst>
              <a:ext uri="{FF2B5EF4-FFF2-40B4-BE49-F238E27FC236}">
                <a16:creationId xmlns:a16="http://schemas.microsoft.com/office/drawing/2014/main" id="{A85FE92F-CE27-4BEB-8493-5179412E641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28783" y="-94400"/>
            <a:ext cx="2817937" cy="60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4099099"/>
      </p:ext>
    </p:extLst>
  </p:cSld>
  <p:clrMapOvr>
    <a:masterClrMapping/>
  </p:clrMapOvr>
  <mc:AlternateContent xmlns:mc="http://schemas.openxmlformats.org/markup-compatibility/2006" xmlns:p14="http://schemas.microsoft.com/office/powerpoint/2010/main">
    <mc:Choice Requires="p14">
      <p:transition p14:dur="400" advTm="46320">
        <p:push/>
      </p:transition>
    </mc:Choice>
    <mc:Fallback xmlns="">
      <p:transition advTm="46320">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632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99C7AA15-FC64-492C-94E1-96A55E4EDC04}"/>
              </a:ext>
            </a:extLst>
          </p:cNvPr>
          <p:cNvSpPr txBox="1"/>
          <p:nvPr/>
        </p:nvSpPr>
        <p:spPr>
          <a:xfrm>
            <a:off x="1508759" y="263426"/>
            <a:ext cx="3211831" cy="4616648"/>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r>
              <a:rPr lang="es-MX" dirty="0"/>
              <a:t>En nuestro país, la Mesa de Mujer y Conflicto Armado desde el 2004 ha venido produciendo diversos informes donde dan cuenta de este tipo de violencias en el marco del conflicto. Asimismo, los reportes de distintas organizaciones sociales y en general el movimiento de mujeres ha tenido un papel clave en esta divulgación, tal como lo describe en el texto </a:t>
            </a:r>
            <a:r>
              <a:rPr lang="es-MX" i="1" u="sng" dirty="0"/>
              <a:t>Tres décadas del movimiento de mujeres 1985 -2005 Puntadas para un debate.</a:t>
            </a:r>
          </a:p>
          <a:p>
            <a:endParaRPr lang="es-MX" dirty="0"/>
          </a:p>
          <a:p>
            <a:r>
              <a:rPr lang="es-MX" dirty="0"/>
              <a:t>En nuestro caso en la Universidad de lo que </a:t>
            </a:r>
            <a:r>
              <a:rPr lang="es-MX" i="1" dirty="0">
                <a:solidFill>
                  <a:srgbClr val="366CA6"/>
                </a:solidFill>
              </a:rPr>
              <a:t>el grupo de género, familias y sociedad </a:t>
            </a:r>
            <a:r>
              <a:rPr lang="es-MX" dirty="0"/>
              <a:t>ha producido, también es importante el trabajo que ha realizado el Centro Nacional de Memoria Histórica. Menciono, para el caso de la región Caribe, </a:t>
            </a:r>
            <a:r>
              <a:rPr lang="es-MX" i="1" u="sng" dirty="0"/>
              <a:t>El Texto Mujeres Y Guerra, Víctimas Y Resistentes.</a:t>
            </a:r>
          </a:p>
        </p:txBody>
      </p:sp>
      <p:pic>
        <p:nvPicPr>
          <p:cNvPr id="4" name="Imagen 3" descr="Texto, Carta&#10;&#10;Descripción generada automáticamente">
            <a:extLst>
              <a:ext uri="{FF2B5EF4-FFF2-40B4-BE49-F238E27FC236}">
                <a16:creationId xmlns:a16="http://schemas.microsoft.com/office/drawing/2014/main" id="{41828FE2-741D-4981-A4A1-4096F37D1BA3}"/>
              </a:ext>
            </a:extLst>
          </p:cNvPr>
          <p:cNvPicPr>
            <a:picLocks noChangeAspect="1"/>
          </p:cNvPicPr>
          <p:nvPr/>
        </p:nvPicPr>
        <p:blipFill>
          <a:blip r:embed="rId4"/>
          <a:stretch>
            <a:fillRect/>
          </a:stretch>
        </p:blipFill>
        <p:spPr>
          <a:xfrm>
            <a:off x="5146357" y="0"/>
            <a:ext cx="3857625" cy="5143500"/>
          </a:xfrm>
          <a:prstGeom prst="rect">
            <a:avLst/>
          </a:prstGeom>
        </p:spPr>
      </p:pic>
      <p:pic>
        <p:nvPicPr>
          <p:cNvPr id="5" name="WhatsApp Ptt 2021-11-08 at 1.18.13 PM (1) (mp3cut.net) (1)">
            <a:hlinkClick r:id="" action="ppaction://media"/>
            <a:extLst>
              <a:ext uri="{FF2B5EF4-FFF2-40B4-BE49-F238E27FC236}">
                <a16:creationId xmlns:a16="http://schemas.microsoft.com/office/drawing/2014/main" id="{24E57D02-3281-4E2E-BEAD-6BE82CDA65F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93077" y="1962150"/>
            <a:ext cx="609600" cy="609600"/>
          </a:xfrm>
          <a:prstGeom prst="rect">
            <a:avLst/>
          </a:prstGeom>
        </p:spPr>
      </p:pic>
    </p:spTree>
    <p:extLst>
      <p:ext uri="{BB962C8B-B14F-4D97-AF65-F5344CB8AC3E}">
        <p14:creationId xmlns:p14="http://schemas.microsoft.com/office/powerpoint/2010/main" val="861671688"/>
      </p:ext>
    </p:extLst>
  </p:cSld>
  <p:clrMapOvr>
    <a:masterClrMapping/>
  </p:clrMapOvr>
  <mc:AlternateContent xmlns:mc="http://schemas.openxmlformats.org/markup-compatibility/2006" xmlns:p14="http://schemas.microsoft.com/office/powerpoint/2010/main">
    <mc:Choice Requires="p14">
      <p:transition p14:dur="400" advTm="76510">
        <p:push/>
      </p:transition>
    </mc:Choice>
    <mc:Fallback xmlns="">
      <p:transition advTm="76510">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651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91392B84-1D92-4F37-B984-821F05C899BE}"/>
              </a:ext>
            </a:extLst>
          </p:cNvPr>
          <p:cNvGraphicFramePr/>
          <p:nvPr>
            <p:extLst>
              <p:ext uri="{D42A27DB-BD31-4B8C-83A1-F6EECF244321}">
                <p14:modId xmlns:p14="http://schemas.microsoft.com/office/powerpoint/2010/main" val="2109647478"/>
              </p:ext>
            </p:extLst>
          </p:nvPr>
        </p:nvGraphicFramePr>
        <p:xfrm>
          <a:off x="-1154430" y="0"/>
          <a:ext cx="9006840" cy="50406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 name="Imagen 2">
            <a:extLst>
              <a:ext uri="{FF2B5EF4-FFF2-40B4-BE49-F238E27FC236}">
                <a16:creationId xmlns:a16="http://schemas.microsoft.com/office/drawing/2014/main" id="{6CCBA6DC-8687-4385-A039-1B9375530FDC}"/>
              </a:ext>
            </a:extLst>
          </p:cNvPr>
          <p:cNvPicPr>
            <a:picLocks noChangeAspect="1"/>
          </p:cNvPicPr>
          <p:nvPr/>
        </p:nvPicPr>
        <p:blipFill rotWithShape="1">
          <a:blip r:embed="rId9"/>
          <a:srcRect l="15045" r="15751"/>
          <a:stretch/>
        </p:blipFill>
        <p:spPr>
          <a:xfrm>
            <a:off x="6134098" y="710876"/>
            <a:ext cx="2575562" cy="3721748"/>
          </a:xfrm>
          <a:prstGeom prst="rect">
            <a:avLst/>
          </a:prstGeom>
        </p:spPr>
      </p:pic>
      <p:sp>
        <p:nvSpPr>
          <p:cNvPr id="6" name="CuadroTexto 5">
            <a:extLst>
              <a:ext uri="{FF2B5EF4-FFF2-40B4-BE49-F238E27FC236}">
                <a16:creationId xmlns:a16="http://schemas.microsoft.com/office/drawing/2014/main" id="{3560B9FE-A080-4D5B-8B1B-A59D5221C49F}"/>
              </a:ext>
            </a:extLst>
          </p:cNvPr>
          <p:cNvSpPr txBox="1"/>
          <p:nvPr/>
        </p:nvSpPr>
        <p:spPr>
          <a:xfrm>
            <a:off x="6134098" y="4482711"/>
            <a:ext cx="2575563" cy="507831"/>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es-MX" sz="900" dirty="0"/>
              <a:t>Rutas por la memoria. Familias y construcción de memorias: voces de Nueva Venecia y El Salado</a:t>
            </a:r>
            <a:endParaRPr lang="es-CO" sz="900" dirty="0"/>
          </a:p>
        </p:txBody>
      </p:sp>
      <p:pic>
        <p:nvPicPr>
          <p:cNvPr id="7" name="WhatsApp Ptt 2021-11-08 at 1.25.51 PM (2) (mp3cut.net)">
            <a:hlinkClick r:id="" action="ppaction://media"/>
            <a:extLst>
              <a:ext uri="{FF2B5EF4-FFF2-40B4-BE49-F238E27FC236}">
                <a16:creationId xmlns:a16="http://schemas.microsoft.com/office/drawing/2014/main" id="{4933B0BE-4BD8-4E1C-97AF-9BA48B69AE45}"/>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534400" y="101276"/>
            <a:ext cx="609600" cy="609600"/>
          </a:xfrm>
          <a:prstGeom prst="rect">
            <a:avLst/>
          </a:prstGeom>
        </p:spPr>
      </p:pic>
      <p:pic>
        <p:nvPicPr>
          <p:cNvPr id="8" name="Picture 4" descr="Repositorio Universidad Simón Bolívar">
            <a:extLst>
              <a:ext uri="{FF2B5EF4-FFF2-40B4-BE49-F238E27FC236}">
                <a16:creationId xmlns:a16="http://schemas.microsoft.com/office/drawing/2014/main" id="{C8A252A8-C501-4549-BE7D-2C09739C0CA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75468" y="-170042"/>
            <a:ext cx="2817937" cy="60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7954511"/>
      </p:ext>
    </p:extLst>
  </p:cSld>
  <p:clrMapOvr>
    <a:masterClrMapping/>
  </p:clrMapOvr>
  <mc:AlternateContent xmlns:mc="http://schemas.openxmlformats.org/markup-compatibility/2006" xmlns:p14="http://schemas.microsoft.com/office/powerpoint/2010/main">
    <mc:Choice Requires="p14">
      <p:transition p14:dur="400" advTm="72840">
        <p:push/>
      </p:transition>
    </mc:Choice>
    <mc:Fallback xmlns="">
      <p:transition advTm="72840">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2842"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7"/>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109E0FAD-F50E-495B-BBCE-EC77B9A022A4}"/>
              </a:ext>
            </a:extLst>
          </p:cNvPr>
          <p:cNvGraphicFramePr/>
          <p:nvPr>
            <p:extLst>
              <p:ext uri="{D42A27DB-BD31-4B8C-83A1-F6EECF244321}">
                <p14:modId xmlns:p14="http://schemas.microsoft.com/office/powerpoint/2010/main" val="868336258"/>
              </p:ext>
            </p:extLst>
          </p:nvPr>
        </p:nvGraphicFramePr>
        <p:xfrm>
          <a:off x="400050" y="205740"/>
          <a:ext cx="5952172" cy="483489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Imagen 4" descr="Un grupo de folletos sobre una superficie de madera&#10;&#10;Descripción generada automáticamente con confianza baja">
            <a:extLst>
              <a:ext uri="{FF2B5EF4-FFF2-40B4-BE49-F238E27FC236}">
                <a16:creationId xmlns:a16="http://schemas.microsoft.com/office/drawing/2014/main" id="{95FA82AE-DB1C-45F6-B5D2-D108716671FA}"/>
              </a:ext>
            </a:extLst>
          </p:cNvPr>
          <p:cNvPicPr>
            <a:picLocks noChangeAspect="1"/>
          </p:cNvPicPr>
          <p:nvPr/>
        </p:nvPicPr>
        <p:blipFill>
          <a:blip r:embed="rId9"/>
          <a:stretch>
            <a:fillRect/>
          </a:stretch>
        </p:blipFill>
        <p:spPr>
          <a:xfrm>
            <a:off x="6469380" y="788670"/>
            <a:ext cx="2674620" cy="3566160"/>
          </a:xfrm>
          <a:prstGeom prst="rect">
            <a:avLst/>
          </a:prstGeom>
        </p:spPr>
      </p:pic>
      <p:pic>
        <p:nvPicPr>
          <p:cNvPr id="6" name="WhatsApp Ptt 2021-11-08 at 1.27.06 PM (2) (mp3cut.net)">
            <a:hlinkClick r:id="" action="ppaction://media"/>
            <a:extLst>
              <a:ext uri="{FF2B5EF4-FFF2-40B4-BE49-F238E27FC236}">
                <a16:creationId xmlns:a16="http://schemas.microsoft.com/office/drawing/2014/main" id="{E4E8CF4C-8E11-48BF-A39D-4BEA65623921}"/>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439150" y="0"/>
            <a:ext cx="609600" cy="609600"/>
          </a:xfrm>
          <a:prstGeom prst="rect">
            <a:avLst/>
          </a:prstGeom>
        </p:spPr>
      </p:pic>
      <p:pic>
        <p:nvPicPr>
          <p:cNvPr id="7" name="Picture 4" descr="Repositorio Universidad Simón Bolívar">
            <a:extLst>
              <a:ext uri="{FF2B5EF4-FFF2-40B4-BE49-F238E27FC236}">
                <a16:creationId xmlns:a16="http://schemas.microsoft.com/office/drawing/2014/main" id="{7554BBA0-2475-438B-A33E-12CDA6C1C47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28783" y="-94400"/>
            <a:ext cx="2817937" cy="60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3282442"/>
      </p:ext>
    </p:extLst>
  </p:cSld>
  <p:clrMapOvr>
    <a:masterClrMapping/>
  </p:clrMapOvr>
  <mc:AlternateContent xmlns:mc="http://schemas.openxmlformats.org/markup-compatibility/2006" xmlns:p14="http://schemas.microsoft.com/office/powerpoint/2010/main">
    <mc:Choice Requires="p14">
      <p:transition p14:dur="400" advTm="70300">
        <p:push/>
      </p:transition>
    </mc:Choice>
    <mc:Fallback xmlns="">
      <p:transition advTm="70300">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0304"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6"/>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B062BC5A-11AB-459F-A7E3-028872C766EE}"/>
              </a:ext>
            </a:extLst>
          </p:cNvPr>
          <p:cNvGraphicFramePr/>
          <p:nvPr>
            <p:extLst>
              <p:ext uri="{D42A27DB-BD31-4B8C-83A1-F6EECF244321}">
                <p14:modId xmlns:p14="http://schemas.microsoft.com/office/powerpoint/2010/main" val="4027080404"/>
              </p:ext>
            </p:extLst>
          </p:nvPr>
        </p:nvGraphicFramePr>
        <p:xfrm>
          <a:off x="585157" y="609451"/>
          <a:ext cx="4794884" cy="418576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a:extLst>
              <a:ext uri="{FF2B5EF4-FFF2-40B4-BE49-F238E27FC236}">
                <a16:creationId xmlns:a16="http://schemas.microsoft.com/office/drawing/2014/main" id="{BD7D7685-C5E1-465F-A8BD-6E97EC51B2A6}"/>
              </a:ext>
            </a:extLst>
          </p:cNvPr>
          <p:cNvPicPr>
            <a:picLocks noChangeAspect="1"/>
          </p:cNvPicPr>
          <p:nvPr/>
        </p:nvPicPr>
        <p:blipFill>
          <a:blip r:embed="rId9"/>
          <a:stretch>
            <a:fillRect/>
          </a:stretch>
        </p:blipFill>
        <p:spPr>
          <a:xfrm>
            <a:off x="5955662" y="696288"/>
            <a:ext cx="2993395" cy="3792041"/>
          </a:xfrm>
          <a:prstGeom prst="rect">
            <a:avLst/>
          </a:prstGeom>
        </p:spPr>
      </p:pic>
      <p:pic>
        <p:nvPicPr>
          <p:cNvPr id="3" name="WhatsApp Ptt 2021-11-08 at 1.28.50 PM (1) (mp3cut.net)">
            <a:hlinkClick r:id="" action="ppaction://media"/>
            <a:extLst>
              <a:ext uri="{FF2B5EF4-FFF2-40B4-BE49-F238E27FC236}">
                <a16:creationId xmlns:a16="http://schemas.microsoft.com/office/drawing/2014/main" id="{ADD36513-FDF1-4C5E-8F7D-14EF31B066DA}"/>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230870" y="-102552"/>
            <a:ext cx="609600" cy="609600"/>
          </a:xfrm>
          <a:prstGeom prst="rect">
            <a:avLst/>
          </a:prstGeom>
        </p:spPr>
      </p:pic>
      <p:pic>
        <p:nvPicPr>
          <p:cNvPr id="5" name="Picture 4" descr="Repositorio Universidad Simón Bolívar">
            <a:extLst>
              <a:ext uri="{FF2B5EF4-FFF2-40B4-BE49-F238E27FC236}">
                <a16:creationId xmlns:a16="http://schemas.microsoft.com/office/drawing/2014/main" id="{AC8AFBC1-1E4D-401B-BB5F-9EFD4D725EF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28783" y="-94400"/>
            <a:ext cx="2817937" cy="60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7979836"/>
      </p:ext>
    </p:extLst>
  </p:cSld>
  <p:clrMapOvr>
    <a:masterClrMapping/>
  </p:clrMapOvr>
  <mc:AlternateContent xmlns:mc="http://schemas.openxmlformats.org/markup-compatibility/2006" xmlns:p14="http://schemas.microsoft.com/office/powerpoint/2010/main">
    <mc:Choice Requires="p14">
      <p:transition p14:dur="400" advTm="87600">
        <p:push/>
      </p:transition>
    </mc:Choice>
    <mc:Fallback xmlns="">
      <p:transition advTm="87600">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760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3"/>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9457608-0028-41FE-A512-C5B51D61CD0F}"/>
              </a:ext>
            </a:extLst>
          </p:cNvPr>
          <p:cNvSpPr>
            <a:spLocks noGrp="1"/>
          </p:cNvSpPr>
          <p:nvPr>
            <p:ph type="title"/>
          </p:nvPr>
        </p:nvSpPr>
        <p:spPr>
          <a:xfrm rot="-207616">
            <a:off x="1638573" y="1307044"/>
            <a:ext cx="5866851" cy="2529413"/>
          </a:xfrm>
        </p:spPr>
        <p:txBody>
          <a:bodyPr>
            <a:noAutofit/>
          </a:bodyPr>
          <a:lstStyle/>
          <a:p>
            <a:r>
              <a:rPr lang="es-MX" sz="2500" b="0" dirty="0">
                <a:latin typeface="+mn-lt"/>
              </a:rPr>
              <a:t>Vinculado a ello, planteó interrogantes sobre las propuestas de implantar, “una pedagogía sobre las relaciones, sobre todo amorosas”. Pedagogía que muchas veces no pasa por la escucha. Concluyo: en este caso no nos referimos a </a:t>
            </a:r>
            <a:r>
              <a:rPr lang="es-MX" sz="2500" u="sng" dirty="0">
                <a:latin typeface="+mn-lt"/>
              </a:rPr>
              <a:t>EMANCIPACIÓN</a:t>
            </a:r>
            <a:r>
              <a:rPr lang="es-MX" sz="2500" b="0" dirty="0">
                <a:latin typeface="+mn-lt"/>
              </a:rPr>
              <a:t>. Todo lo contrario, estamos en el campo de la infantilización, de la sujeción, de un saber. Esto es de Foucault</a:t>
            </a:r>
            <a:r>
              <a:rPr lang="es-MX" sz="3000" b="0" dirty="0"/>
              <a:t>.</a:t>
            </a:r>
            <a:endParaRPr lang="es-CO" sz="3000" b="0" dirty="0"/>
          </a:p>
        </p:txBody>
      </p:sp>
      <p:pic>
        <p:nvPicPr>
          <p:cNvPr id="4" name="WhatsApp Ptt 2021-11-08 at 1.29.38 PM (1) (mp3cut.net)">
            <a:hlinkClick r:id="" action="ppaction://media"/>
            <a:extLst>
              <a:ext uri="{FF2B5EF4-FFF2-40B4-BE49-F238E27FC236}">
                <a16:creationId xmlns:a16="http://schemas.microsoft.com/office/drawing/2014/main" id="{7B1C09A8-223A-4CBD-9C22-7F44ACACE6AC}"/>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070850" y="3706403"/>
            <a:ext cx="609600" cy="609600"/>
          </a:xfrm>
          <a:prstGeom prst="rect">
            <a:avLst/>
          </a:prstGeom>
        </p:spPr>
      </p:pic>
    </p:spTree>
    <p:extLst>
      <p:ext uri="{BB962C8B-B14F-4D97-AF65-F5344CB8AC3E}">
        <p14:creationId xmlns:p14="http://schemas.microsoft.com/office/powerpoint/2010/main" val="257283154"/>
      </p:ext>
    </p:extLst>
  </p:cSld>
  <p:clrMapOvr>
    <a:masterClrMapping/>
  </p:clrMapOvr>
  <mc:AlternateContent xmlns:mc="http://schemas.openxmlformats.org/markup-compatibility/2006" xmlns:p14="http://schemas.microsoft.com/office/powerpoint/2010/main">
    <mc:Choice Requires="p14">
      <p:transition p14:dur="400" advTm="38280">
        <p:push/>
      </p:transition>
    </mc:Choice>
    <mc:Fallback xmlns="">
      <p:transition advTm="38280">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828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4"/>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35"/>
        <p:cNvGrpSpPr/>
        <p:nvPr/>
      </p:nvGrpSpPr>
      <p:grpSpPr>
        <a:xfrm>
          <a:off x="0" y="0"/>
          <a:ext cx="0" cy="0"/>
          <a:chOff x="0" y="0"/>
          <a:chExt cx="0" cy="0"/>
        </a:xfrm>
      </p:grpSpPr>
      <p:grpSp>
        <p:nvGrpSpPr>
          <p:cNvPr id="3506" name="Google Shape;3506;p42"/>
          <p:cNvGrpSpPr/>
          <p:nvPr/>
        </p:nvGrpSpPr>
        <p:grpSpPr>
          <a:xfrm rot="-2370016">
            <a:off x="7106635" y="183092"/>
            <a:ext cx="507304" cy="595543"/>
            <a:chOff x="780782" y="766491"/>
            <a:chExt cx="713278" cy="837344"/>
          </a:xfrm>
        </p:grpSpPr>
        <p:sp>
          <p:nvSpPr>
            <p:cNvPr id="3507" name="Google Shape;3507;p42"/>
            <p:cNvSpPr/>
            <p:nvPr/>
          </p:nvSpPr>
          <p:spPr>
            <a:xfrm>
              <a:off x="780782" y="813923"/>
              <a:ext cx="713198" cy="789911"/>
            </a:xfrm>
            <a:custGeom>
              <a:avLst/>
              <a:gdLst/>
              <a:ahLst/>
              <a:cxnLst/>
              <a:rect l="l" t="t" r="r" b="b"/>
              <a:pathLst>
                <a:path w="17878" h="19801" extrusionOk="0">
                  <a:moveTo>
                    <a:pt x="14416" y="398"/>
                  </a:moveTo>
                  <a:cubicBezTo>
                    <a:pt x="14868" y="398"/>
                    <a:pt x="15458" y="662"/>
                    <a:pt x="16152" y="1178"/>
                  </a:cubicBezTo>
                  <a:cubicBezTo>
                    <a:pt x="17027" y="1827"/>
                    <a:pt x="17473" y="2438"/>
                    <a:pt x="17443" y="2942"/>
                  </a:cubicBezTo>
                  <a:cubicBezTo>
                    <a:pt x="17419" y="3338"/>
                    <a:pt x="17096" y="3601"/>
                    <a:pt x="16828" y="3752"/>
                  </a:cubicBezTo>
                  <a:cubicBezTo>
                    <a:pt x="15975" y="4236"/>
                    <a:pt x="15198" y="4242"/>
                    <a:pt x="15172" y="4242"/>
                  </a:cubicBezTo>
                  <a:lnTo>
                    <a:pt x="15170" y="4242"/>
                  </a:lnTo>
                  <a:cubicBezTo>
                    <a:pt x="15093" y="4242"/>
                    <a:pt x="15022" y="4287"/>
                    <a:pt x="14989" y="4356"/>
                  </a:cubicBezTo>
                  <a:lnTo>
                    <a:pt x="11133" y="12566"/>
                  </a:lnTo>
                  <a:lnTo>
                    <a:pt x="8915" y="10920"/>
                  </a:lnTo>
                  <a:lnTo>
                    <a:pt x="6699" y="9274"/>
                  </a:lnTo>
                  <a:lnTo>
                    <a:pt x="13444" y="3210"/>
                  </a:lnTo>
                  <a:cubicBezTo>
                    <a:pt x="13502" y="3159"/>
                    <a:pt x="13524" y="3078"/>
                    <a:pt x="13501" y="3003"/>
                  </a:cubicBezTo>
                  <a:cubicBezTo>
                    <a:pt x="13498" y="2994"/>
                    <a:pt x="13271" y="2250"/>
                    <a:pt x="13492" y="1274"/>
                  </a:cubicBezTo>
                  <a:cubicBezTo>
                    <a:pt x="13559" y="977"/>
                    <a:pt x="13718" y="590"/>
                    <a:pt x="14091" y="452"/>
                  </a:cubicBezTo>
                  <a:cubicBezTo>
                    <a:pt x="14189" y="416"/>
                    <a:pt x="14298" y="398"/>
                    <a:pt x="14416" y="398"/>
                  </a:cubicBezTo>
                  <a:close/>
                  <a:moveTo>
                    <a:pt x="14413" y="1"/>
                  </a:moveTo>
                  <a:cubicBezTo>
                    <a:pt x="14248" y="1"/>
                    <a:pt x="14094" y="27"/>
                    <a:pt x="13951" y="80"/>
                  </a:cubicBezTo>
                  <a:cubicBezTo>
                    <a:pt x="13524" y="238"/>
                    <a:pt x="13231" y="621"/>
                    <a:pt x="13103" y="1186"/>
                  </a:cubicBezTo>
                  <a:cubicBezTo>
                    <a:pt x="12912" y="2032"/>
                    <a:pt x="13026" y="2721"/>
                    <a:pt x="13089" y="2994"/>
                  </a:cubicBezTo>
                  <a:lnTo>
                    <a:pt x="6373" y="9032"/>
                  </a:lnTo>
                  <a:lnTo>
                    <a:pt x="3776" y="7101"/>
                  </a:lnTo>
                  <a:cubicBezTo>
                    <a:pt x="3656" y="7013"/>
                    <a:pt x="3514" y="6968"/>
                    <a:pt x="3363" y="6968"/>
                  </a:cubicBezTo>
                  <a:cubicBezTo>
                    <a:pt x="3303" y="6968"/>
                    <a:pt x="3241" y="6975"/>
                    <a:pt x="3179" y="6990"/>
                  </a:cubicBezTo>
                  <a:cubicBezTo>
                    <a:pt x="2909" y="7054"/>
                    <a:pt x="2667" y="7251"/>
                    <a:pt x="2534" y="7516"/>
                  </a:cubicBezTo>
                  <a:lnTo>
                    <a:pt x="610" y="11310"/>
                  </a:lnTo>
                  <a:lnTo>
                    <a:pt x="66" y="12042"/>
                  </a:lnTo>
                  <a:cubicBezTo>
                    <a:pt x="0" y="12131"/>
                    <a:pt x="19" y="12254"/>
                    <a:pt x="107" y="12320"/>
                  </a:cubicBezTo>
                  <a:lnTo>
                    <a:pt x="10128" y="19762"/>
                  </a:lnTo>
                  <a:cubicBezTo>
                    <a:pt x="10161" y="19787"/>
                    <a:pt x="10204" y="19801"/>
                    <a:pt x="10246" y="19801"/>
                  </a:cubicBezTo>
                  <a:cubicBezTo>
                    <a:pt x="10256" y="19801"/>
                    <a:pt x="10266" y="19800"/>
                    <a:pt x="10276" y="19799"/>
                  </a:cubicBezTo>
                  <a:cubicBezTo>
                    <a:pt x="10329" y="19790"/>
                    <a:pt x="10375" y="19763"/>
                    <a:pt x="10407" y="19720"/>
                  </a:cubicBezTo>
                  <a:lnTo>
                    <a:pt x="10946" y="18983"/>
                  </a:lnTo>
                  <a:lnTo>
                    <a:pt x="14019" y="16047"/>
                  </a:lnTo>
                  <a:cubicBezTo>
                    <a:pt x="14235" y="15842"/>
                    <a:pt x="14352" y="15555"/>
                    <a:pt x="14335" y="15277"/>
                  </a:cubicBezTo>
                  <a:cubicBezTo>
                    <a:pt x="14321" y="15053"/>
                    <a:pt x="14222" y="14862"/>
                    <a:pt x="14056" y="14739"/>
                  </a:cubicBezTo>
                  <a:lnTo>
                    <a:pt x="11457" y="12809"/>
                  </a:lnTo>
                  <a:lnTo>
                    <a:pt x="15297" y="4635"/>
                  </a:lnTo>
                  <a:cubicBezTo>
                    <a:pt x="15577" y="4616"/>
                    <a:pt x="16267" y="4527"/>
                    <a:pt x="17023" y="4099"/>
                  </a:cubicBezTo>
                  <a:cubicBezTo>
                    <a:pt x="17528" y="3811"/>
                    <a:pt x="17809" y="3421"/>
                    <a:pt x="17838" y="2967"/>
                  </a:cubicBezTo>
                  <a:cubicBezTo>
                    <a:pt x="17878" y="2312"/>
                    <a:pt x="17390" y="1604"/>
                    <a:pt x="16387" y="859"/>
                  </a:cubicBezTo>
                  <a:cubicBezTo>
                    <a:pt x="15618" y="288"/>
                    <a:pt x="14957" y="1"/>
                    <a:pt x="14413" y="1"/>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8" name="Google Shape;3508;p42"/>
            <p:cNvSpPr/>
            <p:nvPr/>
          </p:nvSpPr>
          <p:spPr>
            <a:xfrm>
              <a:off x="817244" y="1056190"/>
              <a:ext cx="524068" cy="456490"/>
            </a:xfrm>
            <a:custGeom>
              <a:avLst/>
              <a:gdLst/>
              <a:ahLst/>
              <a:cxnLst/>
              <a:rect l="l" t="t" r="r" b="b"/>
              <a:pathLst>
                <a:path w="13137" h="11443" extrusionOk="0">
                  <a:moveTo>
                    <a:pt x="2266" y="1279"/>
                  </a:moveTo>
                  <a:lnTo>
                    <a:pt x="2230" y="1326"/>
                  </a:lnTo>
                  <a:lnTo>
                    <a:pt x="2236" y="1343"/>
                  </a:lnTo>
                  <a:cubicBezTo>
                    <a:pt x="1973" y="2266"/>
                    <a:pt x="1595" y="3156"/>
                    <a:pt x="1114" y="3983"/>
                  </a:cubicBezTo>
                  <a:lnTo>
                    <a:pt x="1088" y="3967"/>
                  </a:lnTo>
                  <a:cubicBezTo>
                    <a:pt x="1569" y="3138"/>
                    <a:pt x="1946" y="2257"/>
                    <a:pt x="2226" y="1322"/>
                  </a:cubicBezTo>
                  <a:lnTo>
                    <a:pt x="2266" y="1279"/>
                  </a:lnTo>
                  <a:close/>
                  <a:moveTo>
                    <a:pt x="2872" y="2638"/>
                  </a:moveTo>
                  <a:lnTo>
                    <a:pt x="2836" y="2685"/>
                  </a:lnTo>
                  <a:lnTo>
                    <a:pt x="2838" y="2704"/>
                  </a:lnTo>
                  <a:lnTo>
                    <a:pt x="2110" y="4188"/>
                  </a:lnTo>
                  <a:lnTo>
                    <a:pt x="2083" y="4177"/>
                  </a:lnTo>
                  <a:lnTo>
                    <a:pt x="2835" y="2683"/>
                  </a:lnTo>
                  <a:lnTo>
                    <a:pt x="2872" y="2638"/>
                  </a:lnTo>
                  <a:close/>
                  <a:moveTo>
                    <a:pt x="5532" y="5646"/>
                  </a:moveTo>
                  <a:lnTo>
                    <a:pt x="5496" y="5693"/>
                  </a:lnTo>
                  <a:lnTo>
                    <a:pt x="5499" y="5711"/>
                  </a:lnTo>
                  <a:lnTo>
                    <a:pt x="5116" y="6505"/>
                  </a:lnTo>
                  <a:lnTo>
                    <a:pt x="5089" y="6489"/>
                  </a:lnTo>
                  <a:lnTo>
                    <a:pt x="5495" y="5690"/>
                  </a:lnTo>
                  <a:lnTo>
                    <a:pt x="5532" y="5646"/>
                  </a:lnTo>
                  <a:close/>
                  <a:moveTo>
                    <a:pt x="6894" y="5530"/>
                  </a:moveTo>
                  <a:lnTo>
                    <a:pt x="6861" y="5606"/>
                  </a:lnTo>
                  <a:lnTo>
                    <a:pt x="5803" y="7141"/>
                  </a:lnTo>
                  <a:lnTo>
                    <a:pt x="5777" y="7122"/>
                  </a:lnTo>
                  <a:lnTo>
                    <a:pt x="6833" y="5590"/>
                  </a:lnTo>
                  <a:cubicBezTo>
                    <a:pt x="6837" y="5585"/>
                    <a:pt x="6842" y="5583"/>
                    <a:pt x="6849" y="5583"/>
                  </a:cubicBezTo>
                  <a:cubicBezTo>
                    <a:pt x="6852" y="5583"/>
                    <a:pt x="6855" y="5583"/>
                    <a:pt x="6858" y="5584"/>
                  </a:cubicBezTo>
                  <a:lnTo>
                    <a:pt x="6894" y="5530"/>
                  </a:lnTo>
                  <a:close/>
                  <a:moveTo>
                    <a:pt x="8058" y="7517"/>
                  </a:moveTo>
                  <a:cubicBezTo>
                    <a:pt x="8062" y="7517"/>
                    <a:pt x="8066" y="7518"/>
                    <a:pt x="8069" y="7520"/>
                  </a:cubicBezTo>
                  <a:lnTo>
                    <a:pt x="8070" y="7545"/>
                  </a:lnTo>
                  <a:lnTo>
                    <a:pt x="7330" y="8320"/>
                  </a:lnTo>
                  <a:lnTo>
                    <a:pt x="7307" y="8294"/>
                  </a:lnTo>
                  <a:lnTo>
                    <a:pt x="8048" y="7521"/>
                  </a:lnTo>
                  <a:cubicBezTo>
                    <a:pt x="8050" y="7518"/>
                    <a:pt x="8054" y="7517"/>
                    <a:pt x="8058" y="7517"/>
                  </a:cubicBezTo>
                  <a:close/>
                  <a:moveTo>
                    <a:pt x="10815" y="8653"/>
                  </a:moveTo>
                  <a:cubicBezTo>
                    <a:pt x="10818" y="8653"/>
                    <a:pt x="10821" y="8653"/>
                    <a:pt x="10824" y="8655"/>
                  </a:cubicBezTo>
                  <a:lnTo>
                    <a:pt x="10825" y="8680"/>
                  </a:lnTo>
                  <a:lnTo>
                    <a:pt x="9972" y="9330"/>
                  </a:lnTo>
                  <a:lnTo>
                    <a:pt x="9948" y="9305"/>
                  </a:lnTo>
                  <a:lnTo>
                    <a:pt x="10803" y="8656"/>
                  </a:lnTo>
                  <a:cubicBezTo>
                    <a:pt x="10807" y="8655"/>
                    <a:pt x="10811" y="8653"/>
                    <a:pt x="10815" y="8653"/>
                  </a:cubicBezTo>
                  <a:close/>
                  <a:moveTo>
                    <a:pt x="11781" y="8749"/>
                  </a:moveTo>
                  <a:cubicBezTo>
                    <a:pt x="11784" y="8749"/>
                    <a:pt x="11787" y="8750"/>
                    <a:pt x="11789" y="8752"/>
                  </a:cubicBezTo>
                  <a:lnTo>
                    <a:pt x="11789" y="8780"/>
                  </a:lnTo>
                  <a:cubicBezTo>
                    <a:pt x="11136" y="9279"/>
                    <a:pt x="10505" y="9827"/>
                    <a:pt x="9918" y="10401"/>
                  </a:cubicBezTo>
                  <a:lnTo>
                    <a:pt x="9958" y="10450"/>
                  </a:lnTo>
                  <a:lnTo>
                    <a:pt x="9958" y="10450"/>
                  </a:lnTo>
                  <a:lnTo>
                    <a:pt x="9893" y="10380"/>
                  </a:lnTo>
                  <a:cubicBezTo>
                    <a:pt x="10483" y="9803"/>
                    <a:pt x="11114" y="9253"/>
                    <a:pt x="11768" y="8753"/>
                  </a:cubicBezTo>
                  <a:cubicBezTo>
                    <a:pt x="11773" y="8751"/>
                    <a:pt x="11777" y="8749"/>
                    <a:pt x="11781" y="8749"/>
                  </a:cubicBezTo>
                  <a:close/>
                  <a:moveTo>
                    <a:pt x="2446" y="0"/>
                  </a:moveTo>
                  <a:cubicBezTo>
                    <a:pt x="2408" y="0"/>
                    <a:pt x="2369" y="5"/>
                    <a:pt x="2330" y="14"/>
                  </a:cubicBezTo>
                  <a:cubicBezTo>
                    <a:pt x="2143" y="57"/>
                    <a:pt x="1976" y="196"/>
                    <a:pt x="1880" y="384"/>
                  </a:cubicBezTo>
                  <a:lnTo>
                    <a:pt x="13" y="4071"/>
                  </a:lnTo>
                  <a:cubicBezTo>
                    <a:pt x="1" y="4099"/>
                    <a:pt x="6" y="4135"/>
                    <a:pt x="32" y="4154"/>
                  </a:cubicBezTo>
                  <a:lnTo>
                    <a:pt x="9828" y="11430"/>
                  </a:lnTo>
                  <a:cubicBezTo>
                    <a:pt x="9840" y="11439"/>
                    <a:pt x="9853" y="11443"/>
                    <a:pt x="9866" y="11443"/>
                  </a:cubicBezTo>
                  <a:cubicBezTo>
                    <a:pt x="9884" y="11443"/>
                    <a:pt x="9901" y="11436"/>
                    <a:pt x="9914" y="11425"/>
                  </a:cubicBezTo>
                  <a:lnTo>
                    <a:pt x="12900" y="8569"/>
                  </a:lnTo>
                  <a:cubicBezTo>
                    <a:pt x="13053" y="8425"/>
                    <a:pt x="13137" y="8224"/>
                    <a:pt x="13125" y="8032"/>
                  </a:cubicBezTo>
                  <a:cubicBezTo>
                    <a:pt x="13118" y="7898"/>
                    <a:pt x="13063" y="7784"/>
                    <a:pt x="12966" y="7711"/>
                  </a:cubicBezTo>
                  <a:lnTo>
                    <a:pt x="2685" y="75"/>
                  </a:lnTo>
                  <a:cubicBezTo>
                    <a:pt x="2617" y="25"/>
                    <a:pt x="2535" y="0"/>
                    <a:pt x="24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9" name="Google Shape;3509;p42"/>
            <p:cNvSpPr/>
            <p:nvPr/>
          </p:nvSpPr>
          <p:spPr>
            <a:xfrm>
              <a:off x="795822" y="1228207"/>
              <a:ext cx="409457" cy="313794"/>
            </a:xfrm>
            <a:custGeom>
              <a:avLst/>
              <a:gdLst/>
              <a:ahLst/>
              <a:cxnLst/>
              <a:rect l="l" t="t" r="r" b="b"/>
              <a:pathLst>
                <a:path w="10264" h="7866" extrusionOk="0">
                  <a:moveTo>
                    <a:pt x="437" y="1"/>
                  </a:moveTo>
                  <a:cubicBezTo>
                    <a:pt x="417" y="1"/>
                    <a:pt x="397" y="10"/>
                    <a:pt x="383" y="29"/>
                  </a:cubicBezTo>
                  <a:lnTo>
                    <a:pt x="22" y="514"/>
                  </a:lnTo>
                  <a:cubicBezTo>
                    <a:pt x="1" y="544"/>
                    <a:pt x="6" y="584"/>
                    <a:pt x="36" y="605"/>
                  </a:cubicBezTo>
                  <a:lnTo>
                    <a:pt x="9794" y="7854"/>
                  </a:lnTo>
                  <a:cubicBezTo>
                    <a:pt x="9805" y="7862"/>
                    <a:pt x="9818" y="7866"/>
                    <a:pt x="9832" y="7866"/>
                  </a:cubicBezTo>
                  <a:cubicBezTo>
                    <a:pt x="9836" y="7866"/>
                    <a:pt x="9839" y="7866"/>
                    <a:pt x="9842" y="7865"/>
                  </a:cubicBezTo>
                  <a:cubicBezTo>
                    <a:pt x="9861" y="7862"/>
                    <a:pt x="9877" y="7854"/>
                    <a:pt x="9887" y="7840"/>
                  </a:cubicBezTo>
                  <a:lnTo>
                    <a:pt x="10242" y="7349"/>
                  </a:lnTo>
                  <a:cubicBezTo>
                    <a:pt x="10263" y="7319"/>
                    <a:pt x="10258" y="7278"/>
                    <a:pt x="10230" y="7257"/>
                  </a:cubicBezTo>
                  <a:lnTo>
                    <a:pt x="476" y="13"/>
                  </a:lnTo>
                  <a:cubicBezTo>
                    <a:pt x="464" y="5"/>
                    <a:pt x="451" y="1"/>
                    <a:pt x="43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0" name="Google Shape;3510;p42"/>
            <p:cNvSpPr/>
            <p:nvPr/>
          </p:nvSpPr>
          <p:spPr>
            <a:xfrm>
              <a:off x="795862" y="1228207"/>
              <a:ext cx="86926" cy="74639"/>
            </a:xfrm>
            <a:custGeom>
              <a:avLst/>
              <a:gdLst/>
              <a:ahLst/>
              <a:cxnLst/>
              <a:rect l="l" t="t" r="r" b="b"/>
              <a:pathLst>
                <a:path w="2179" h="1871" extrusionOk="0">
                  <a:moveTo>
                    <a:pt x="438" y="1"/>
                  </a:moveTo>
                  <a:cubicBezTo>
                    <a:pt x="417" y="1"/>
                    <a:pt x="397" y="10"/>
                    <a:pt x="383" y="29"/>
                  </a:cubicBezTo>
                  <a:lnTo>
                    <a:pt x="23" y="514"/>
                  </a:lnTo>
                  <a:cubicBezTo>
                    <a:pt x="1" y="544"/>
                    <a:pt x="6" y="584"/>
                    <a:pt x="36" y="605"/>
                  </a:cubicBezTo>
                  <a:lnTo>
                    <a:pt x="1740" y="1871"/>
                  </a:lnTo>
                  <a:lnTo>
                    <a:pt x="2179" y="1278"/>
                  </a:lnTo>
                  <a:lnTo>
                    <a:pt x="477" y="13"/>
                  </a:lnTo>
                  <a:cubicBezTo>
                    <a:pt x="465" y="5"/>
                    <a:pt x="451" y="1"/>
                    <a:pt x="438"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1" name="Google Shape;3511;p42"/>
            <p:cNvSpPr/>
            <p:nvPr/>
          </p:nvSpPr>
          <p:spPr>
            <a:xfrm>
              <a:off x="1123778" y="1471232"/>
              <a:ext cx="81540" cy="70769"/>
            </a:xfrm>
            <a:custGeom>
              <a:avLst/>
              <a:gdLst/>
              <a:ahLst/>
              <a:cxnLst/>
              <a:rect l="l" t="t" r="r" b="b"/>
              <a:pathLst>
                <a:path w="2044" h="1774" extrusionOk="0">
                  <a:moveTo>
                    <a:pt x="440" y="1"/>
                  </a:moveTo>
                  <a:lnTo>
                    <a:pt x="0" y="593"/>
                  </a:lnTo>
                  <a:lnTo>
                    <a:pt x="1574" y="1762"/>
                  </a:lnTo>
                  <a:cubicBezTo>
                    <a:pt x="1585" y="1770"/>
                    <a:pt x="1598" y="1774"/>
                    <a:pt x="1613" y="1774"/>
                  </a:cubicBezTo>
                  <a:cubicBezTo>
                    <a:pt x="1616" y="1774"/>
                    <a:pt x="1620" y="1774"/>
                    <a:pt x="1623" y="1773"/>
                  </a:cubicBezTo>
                  <a:cubicBezTo>
                    <a:pt x="1641" y="1770"/>
                    <a:pt x="1657" y="1762"/>
                    <a:pt x="1667" y="1748"/>
                  </a:cubicBezTo>
                  <a:lnTo>
                    <a:pt x="2023" y="1257"/>
                  </a:lnTo>
                  <a:cubicBezTo>
                    <a:pt x="2043" y="1227"/>
                    <a:pt x="2037" y="1186"/>
                    <a:pt x="2009" y="1165"/>
                  </a:cubicBezTo>
                  <a:lnTo>
                    <a:pt x="440" y="1"/>
                  </a:ln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2" name="Google Shape;3512;p42"/>
            <p:cNvSpPr/>
            <p:nvPr/>
          </p:nvSpPr>
          <p:spPr>
            <a:xfrm>
              <a:off x="1104789" y="1352711"/>
              <a:ext cx="38297" cy="38776"/>
            </a:xfrm>
            <a:custGeom>
              <a:avLst/>
              <a:gdLst/>
              <a:ahLst/>
              <a:cxnLst/>
              <a:rect l="l" t="t" r="r" b="b"/>
              <a:pathLst>
                <a:path w="960" h="972" extrusionOk="0">
                  <a:moveTo>
                    <a:pt x="849" y="0"/>
                  </a:moveTo>
                  <a:cubicBezTo>
                    <a:pt x="823" y="0"/>
                    <a:pt x="798" y="10"/>
                    <a:pt x="778" y="30"/>
                  </a:cubicBezTo>
                  <a:lnTo>
                    <a:pt x="39" y="804"/>
                  </a:lnTo>
                  <a:cubicBezTo>
                    <a:pt x="1" y="843"/>
                    <a:pt x="2" y="907"/>
                    <a:pt x="42" y="945"/>
                  </a:cubicBezTo>
                  <a:cubicBezTo>
                    <a:pt x="61" y="962"/>
                    <a:pt x="85" y="972"/>
                    <a:pt x="110" y="972"/>
                  </a:cubicBezTo>
                  <a:cubicBezTo>
                    <a:pt x="136" y="972"/>
                    <a:pt x="163" y="962"/>
                    <a:pt x="182" y="941"/>
                  </a:cubicBezTo>
                  <a:lnTo>
                    <a:pt x="922" y="168"/>
                  </a:lnTo>
                  <a:cubicBezTo>
                    <a:pt x="960" y="129"/>
                    <a:pt x="958" y="66"/>
                    <a:pt x="918" y="28"/>
                  </a:cubicBezTo>
                  <a:cubicBezTo>
                    <a:pt x="899" y="10"/>
                    <a:pt x="874" y="0"/>
                    <a:pt x="84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3" name="Google Shape;3513;p42"/>
            <p:cNvSpPr/>
            <p:nvPr/>
          </p:nvSpPr>
          <p:spPr>
            <a:xfrm>
              <a:off x="1043754" y="1275599"/>
              <a:ext cx="51222" cy="69054"/>
            </a:xfrm>
            <a:custGeom>
              <a:avLst/>
              <a:gdLst/>
              <a:ahLst/>
              <a:cxnLst/>
              <a:rect l="l" t="t" r="r" b="b"/>
              <a:pathLst>
                <a:path w="1284" h="1731" extrusionOk="0">
                  <a:moveTo>
                    <a:pt x="1171" y="0"/>
                  </a:moveTo>
                  <a:cubicBezTo>
                    <a:pt x="1139" y="0"/>
                    <a:pt x="1108" y="15"/>
                    <a:pt x="1089" y="42"/>
                  </a:cubicBezTo>
                  <a:lnTo>
                    <a:pt x="32" y="1574"/>
                  </a:lnTo>
                  <a:cubicBezTo>
                    <a:pt x="0" y="1620"/>
                    <a:pt x="12" y="1682"/>
                    <a:pt x="57" y="1713"/>
                  </a:cubicBezTo>
                  <a:cubicBezTo>
                    <a:pt x="74" y="1725"/>
                    <a:pt x="94" y="1730"/>
                    <a:pt x="114" y="1730"/>
                  </a:cubicBezTo>
                  <a:cubicBezTo>
                    <a:pt x="145" y="1730"/>
                    <a:pt x="175" y="1716"/>
                    <a:pt x="195" y="1688"/>
                  </a:cubicBezTo>
                  <a:lnTo>
                    <a:pt x="1252" y="156"/>
                  </a:lnTo>
                  <a:cubicBezTo>
                    <a:pt x="1283" y="110"/>
                    <a:pt x="1272" y="48"/>
                    <a:pt x="1226" y="17"/>
                  </a:cubicBezTo>
                  <a:cubicBezTo>
                    <a:pt x="1210" y="5"/>
                    <a:pt x="1190" y="0"/>
                    <a:pt x="117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4" name="Google Shape;3514;p42"/>
            <p:cNvSpPr/>
            <p:nvPr/>
          </p:nvSpPr>
          <p:spPr>
            <a:xfrm>
              <a:off x="1016347" y="1279788"/>
              <a:ext cx="24295" cy="39533"/>
            </a:xfrm>
            <a:custGeom>
              <a:avLst/>
              <a:gdLst/>
              <a:ahLst/>
              <a:cxnLst/>
              <a:rect l="l" t="t" r="r" b="b"/>
              <a:pathLst>
                <a:path w="609" h="991" extrusionOk="0">
                  <a:moveTo>
                    <a:pt x="495" y="1"/>
                  </a:moveTo>
                  <a:cubicBezTo>
                    <a:pt x="458" y="1"/>
                    <a:pt x="423" y="21"/>
                    <a:pt x="406" y="57"/>
                  </a:cubicBezTo>
                  <a:lnTo>
                    <a:pt x="24" y="848"/>
                  </a:lnTo>
                  <a:cubicBezTo>
                    <a:pt x="1" y="899"/>
                    <a:pt x="22" y="958"/>
                    <a:pt x="70" y="982"/>
                  </a:cubicBezTo>
                  <a:cubicBezTo>
                    <a:pt x="84" y="988"/>
                    <a:pt x="99" y="991"/>
                    <a:pt x="114" y="991"/>
                  </a:cubicBezTo>
                  <a:cubicBezTo>
                    <a:pt x="150" y="991"/>
                    <a:pt x="186" y="969"/>
                    <a:pt x="203" y="936"/>
                  </a:cubicBezTo>
                  <a:lnTo>
                    <a:pt x="585" y="143"/>
                  </a:lnTo>
                  <a:cubicBezTo>
                    <a:pt x="608" y="94"/>
                    <a:pt x="587" y="34"/>
                    <a:pt x="539" y="11"/>
                  </a:cubicBezTo>
                  <a:cubicBezTo>
                    <a:pt x="525" y="4"/>
                    <a:pt x="510" y="1"/>
                    <a:pt x="49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5" name="Google Shape;3515;p42"/>
            <p:cNvSpPr/>
            <p:nvPr/>
          </p:nvSpPr>
          <p:spPr>
            <a:xfrm>
              <a:off x="896351" y="1159791"/>
              <a:ext cx="38257" cy="67219"/>
            </a:xfrm>
            <a:custGeom>
              <a:avLst/>
              <a:gdLst/>
              <a:ahLst/>
              <a:cxnLst/>
              <a:rect l="l" t="t" r="r" b="b"/>
              <a:pathLst>
                <a:path w="959" h="1685" extrusionOk="0">
                  <a:moveTo>
                    <a:pt x="845" y="0"/>
                  </a:moveTo>
                  <a:cubicBezTo>
                    <a:pt x="808" y="0"/>
                    <a:pt x="774" y="21"/>
                    <a:pt x="756" y="56"/>
                  </a:cubicBezTo>
                  <a:lnTo>
                    <a:pt x="26" y="1541"/>
                  </a:lnTo>
                  <a:cubicBezTo>
                    <a:pt x="1" y="1590"/>
                    <a:pt x="22" y="1649"/>
                    <a:pt x="70" y="1674"/>
                  </a:cubicBezTo>
                  <a:cubicBezTo>
                    <a:pt x="84" y="1682"/>
                    <a:pt x="100" y="1685"/>
                    <a:pt x="113" y="1685"/>
                  </a:cubicBezTo>
                  <a:cubicBezTo>
                    <a:pt x="149" y="1685"/>
                    <a:pt x="185" y="1664"/>
                    <a:pt x="204" y="1629"/>
                  </a:cubicBezTo>
                  <a:lnTo>
                    <a:pt x="933" y="144"/>
                  </a:lnTo>
                  <a:cubicBezTo>
                    <a:pt x="959" y="96"/>
                    <a:pt x="937" y="36"/>
                    <a:pt x="889" y="11"/>
                  </a:cubicBezTo>
                  <a:cubicBezTo>
                    <a:pt x="875" y="4"/>
                    <a:pt x="860" y="0"/>
                    <a:pt x="84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6" name="Google Shape;3516;p42"/>
            <p:cNvSpPr/>
            <p:nvPr/>
          </p:nvSpPr>
          <p:spPr>
            <a:xfrm>
              <a:off x="856698" y="1105617"/>
              <a:ext cx="53576" cy="113095"/>
            </a:xfrm>
            <a:custGeom>
              <a:avLst/>
              <a:gdLst/>
              <a:ahLst/>
              <a:cxnLst/>
              <a:rect l="l" t="t" r="r" b="b"/>
              <a:pathLst>
                <a:path w="1343" h="2835" extrusionOk="0">
                  <a:moveTo>
                    <a:pt x="1231" y="0"/>
                  </a:moveTo>
                  <a:cubicBezTo>
                    <a:pt x="1188" y="0"/>
                    <a:pt x="1149" y="29"/>
                    <a:pt x="1137" y="73"/>
                  </a:cubicBezTo>
                  <a:cubicBezTo>
                    <a:pt x="878" y="987"/>
                    <a:pt x="505" y="1866"/>
                    <a:pt x="27" y="2686"/>
                  </a:cubicBezTo>
                  <a:cubicBezTo>
                    <a:pt x="0" y="2734"/>
                    <a:pt x="16" y="2794"/>
                    <a:pt x="63" y="2822"/>
                  </a:cubicBezTo>
                  <a:cubicBezTo>
                    <a:pt x="79" y="2830"/>
                    <a:pt x="96" y="2835"/>
                    <a:pt x="114" y="2835"/>
                  </a:cubicBezTo>
                  <a:cubicBezTo>
                    <a:pt x="147" y="2835"/>
                    <a:pt x="182" y="2818"/>
                    <a:pt x="199" y="2784"/>
                  </a:cubicBezTo>
                  <a:cubicBezTo>
                    <a:pt x="684" y="1950"/>
                    <a:pt x="1064" y="1056"/>
                    <a:pt x="1327" y="126"/>
                  </a:cubicBezTo>
                  <a:cubicBezTo>
                    <a:pt x="1342" y="74"/>
                    <a:pt x="1312" y="19"/>
                    <a:pt x="1259" y="4"/>
                  </a:cubicBezTo>
                  <a:cubicBezTo>
                    <a:pt x="1250" y="1"/>
                    <a:pt x="1240" y="0"/>
                    <a:pt x="123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7" name="Google Shape;3517;p42"/>
            <p:cNvSpPr/>
            <p:nvPr/>
          </p:nvSpPr>
          <p:spPr>
            <a:xfrm>
              <a:off x="1210065" y="1397989"/>
              <a:ext cx="43044" cy="33869"/>
            </a:xfrm>
            <a:custGeom>
              <a:avLst/>
              <a:gdLst/>
              <a:ahLst/>
              <a:cxnLst/>
              <a:rect l="l" t="t" r="r" b="b"/>
              <a:pathLst>
                <a:path w="1079" h="849" extrusionOk="0">
                  <a:moveTo>
                    <a:pt x="966" y="1"/>
                  </a:moveTo>
                  <a:cubicBezTo>
                    <a:pt x="945" y="1"/>
                    <a:pt x="924" y="8"/>
                    <a:pt x="906" y="21"/>
                  </a:cubicBezTo>
                  <a:lnTo>
                    <a:pt x="52" y="669"/>
                  </a:lnTo>
                  <a:cubicBezTo>
                    <a:pt x="9" y="704"/>
                    <a:pt x="0" y="766"/>
                    <a:pt x="34" y="809"/>
                  </a:cubicBezTo>
                  <a:cubicBezTo>
                    <a:pt x="53" y="836"/>
                    <a:pt x="83" y="848"/>
                    <a:pt x="113" y="848"/>
                  </a:cubicBezTo>
                  <a:cubicBezTo>
                    <a:pt x="134" y="848"/>
                    <a:pt x="155" y="841"/>
                    <a:pt x="173" y="827"/>
                  </a:cubicBezTo>
                  <a:lnTo>
                    <a:pt x="1027" y="179"/>
                  </a:lnTo>
                  <a:cubicBezTo>
                    <a:pt x="1070" y="145"/>
                    <a:pt x="1078" y="83"/>
                    <a:pt x="1046" y="40"/>
                  </a:cubicBezTo>
                  <a:cubicBezTo>
                    <a:pt x="1026" y="14"/>
                    <a:pt x="996" y="1"/>
                    <a:pt x="9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8" name="Google Shape;3518;p42"/>
            <p:cNvSpPr/>
            <p:nvPr/>
          </p:nvSpPr>
          <p:spPr>
            <a:xfrm>
              <a:off x="1207911" y="1401899"/>
              <a:ext cx="83734" cy="72804"/>
            </a:xfrm>
            <a:custGeom>
              <a:avLst/>
              <a:gdLst/>
              <a:ahLst/>
              <a:cxnLst/>
              <a:rect l="l" t="t" r="r" b="b"/>
              <a:pathLst>
                <a:path w="2099" h="1825" extrusionOk="0">
                  <a:moveTo>
                    <a:pt x="1987" y="1"/>
                  </a:moveTo>
                  <a:cubicBezTo>
                    <a:pt x="1965" y="1"/>
                    <a:pt x="1944" y="8"/>
                    <a:pt x="1926" y="22"/>
                  </a:cubicBezTo>
                  <a:cubicBezTo>
                    <a:pt x="1267" y="526"/>
                    <a:pt x="632" y="1075"/>
                    <a:pt x="41" y="1654"/>
                  </a:cubicBezTo>
                  <a:cubicBezTo>
                    <a:pt x="1" y="1692"/>
                    <a:pt x="1" y="1755"/>
                    <a:pt x="39" y="1795"/>
                  </a:cubicBezTo>
                  <a:cubicBezTo>
                    <a:pt x="59" y="1814"/>
                    <a:pt x="85" y="1824"/>
                    <a:pt x="110" y="1824"/>
                  </a:cubicBezTo>
                  <a:cubicBezTo>
                    <a:pt x="135" y="1824"/>
                    <a:pt x="160" y="1816"/>
                    <a:pt x="180" y="1797"/>
                  </a:cubicBezTo>
                  <a:cubicBezTo>
                    <a:pt x="765" y="1223"/>
                    <a:pt x="1393" y="680"/>
                    <a:pt x="2047" y="180"/>
                  </a:cubicBezTo>
                  <a:cubicBezTo>
                    <a:pt x="2090" y="145"/>
                    <a:pt x="2099" y="84"/>
                    <a:pt x="2065" y="40"/>
                  </a:cubicBezTo>
                  <a:cubicBezTo>
                    <a:pt x="2046" y="15"/>
                    <a:pt x="2016" y="1"/>
                    <a:pt x="19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9" name="Google Shape;3519;p42"/>
            <p:cNvSpPr/>
            <p:nvPr/>
          </p:nvSpPr>
          <p:spPr>
            <a:xfrm>
              <a:off x="817324" y="1056190"/>
              <a:ext cx="163081" cy="206563"/>
            </a:xfrm>
            <a:custGeom>
              <a:avLst/>
              <a:gdLst/>
              <a:ahLst/>
              <a:cxnLst/>
              <a:rect l="l" t="t" r="r" b="b"/>
              <a:pathLst>
                <a:path w="4088" h="5178" extrusionOk="0">
                  <a:moveTo>
                    <a:pt x="2446" y="1"/>
                  </a:moveTo>
                  <a:cubicBezTo>
                    <a:pt x="2408" y="1"/>
                    <a:pt x="2369" y="5"/>
                    <a:pt x="2329" y="15"/>
                  </a:cubicBezTo>
                  <a:cubicBezTo>
                    <a:pt x="2143" y="59"/>
                    <a:pt x="1974" y="198"/>
                    <a:pt x="1880" y="385"/>
                  </a:cubicBezTo>
                  <a:lnTo>
                    <a:pt x="12" y="4073"/>
                  </a:lnTo>
                  <a:cubicBezTo>
                    <a:pt x="1" y="4100"/>
                    <a:pt x="6" y="4136"/>
                    <a:pt x="32" y="4156"/>
                  </a:cubicBezTo>
                  <a:lnTo>
                    <a:pt x="1409" y="5178"/>
                  </a:lnTo>
                  <a:cubicBezTo>
                    <a:pt x="1409" y="5178"/>
                    <a:pt x="2419" y="3182"/>
                    <a:pt x="3118" y="1912"/>
                  </a:cubicBezTo>
                  <a:cubicBezTo>
                    <a:pt x="3390" y="1421"/>
                    <a:pt x="3750" y="1203"/>
                    <a:pt x="4088" y="1119"/>
                  </a:cubicBezTo>
                  <a:lnTo>
                    <a:pt x="2685" y="77"/>
                  </a:lnTo>
                  <a:cubicBezTo>
                    <a:pt x="2617" y="26"/>
                    <a:pt x="2535" y="1"/>
                    <a:pt x="2446"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0" name="Google Shape;3520;p42"/>
            <p:cNvSpPr/>
            <p:nvPr/>
          </p:nvSpPr>
          <p:spPr>
            <a:xfrm>
              <a:off x="1159960" y="1325903"/>
              <a:ext cx="181351" cy="186817"/>
            </a:xfrm>
            <a:custGeom>
              <a:avLst/>
              <a:gdLst/>
              <a:ahLst/>
              <a:cxnLst/>
              <a:rect l="l" t="t" r="r" b="b"/>
              <a:pathLst>
                <a:path w="4546" h="4683" extrusionOk="0">
                  <a:moveTo>
                    <a:pt x="3093" y="1"/>
                  </a:moveTo>
                  <a:lnTo>
                    <a:pt x="3093" y="1"/>
                  </a:lnTo>
                  <a:cubicBezTo>
                    <a:pt x="3119" y="358"/>
                    <a:pt x="3019" y="776"/>
                    <a:pt x="2615" y="1189"/>
                  </a:cubicBezTo>
                  <a:cubicBezTo>
                    <a:pt x="1665" y="2165"/>
                    <a:pt x="175" y="3586"/>
                    <a:pt x="1" y="3752"/>
                  </a:cubicBezTo>
                  <a:lnTo>
                    <a:pt x="1237" y="4670"/>
                  </a:lnTo>
                  <a:cubicBezTo>
                    <a:pt x="1249" y="4679"/>
                    <a:pt x="1262" y="4683"/>
                    <a:pt x="1275" y="4683"/>
                  </a:cubicBezTo>
                  <a:cubicBezTo>
                    <a:pt x="1293" y="4683"/>
                    <a:pt x="1310" y="4676"/>
                    <a:pt x="1323" y="4665"/>
                  </a:cubicBezTo>
                  <a:lnTo>
                    <a:pt x="4309" y="1810"/>
                  </a:lnTo>
                  <a:cubicBezTo>
                    <a:pt x="4462" y="1664"/>
                    <a:pt x="4546" y="1463"/>
                    <a:pt x="4534" y="1273"/>
                  </a:cubicBezTo>
                  <a:cubicBezTo>
                    <a:pt x="4525" y="1137"/>
                    <a:pt x="4471" y="1024"/>
                    <a:pt x="4375" y="952"/>
                  </a:cubicBezTo>
                  <a:lnTo>
                    <a:pt x="3093" y="1"/>
                  </a:ln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1" name="Google Shape;3521;p42"/>
            <p:cNvSpPr/>
            <p:nvPr/>
          </p:nvSpPr>
          <p:spPr>
            <a:xfrm>
              <a:off x="803042" y="1044462"/>
              <a:ext cx="337650" cy="333621"/>
            </a:xfrm>
            <a:custGeom>
              <a:avLst/>
              <a:gdLst/>
              <a:ahLst/>
              <a:cxnLst/>
              <a:rect l="l" t="t" r="r" b="b"/>
              <a:pathLst>
                <a:path w="8464" h="8363" extrusionOk="0">
                  <a:moveTo>
                    <a:pt x="2804" y="0"/>
                  </a:moveTo>
                  <a:cubicBezTo>
                    <a:pt x="2744" y="0"/>
                    <a:pt x="2682" y="7"/>
                    <a:pt x="2620" y="22"/>
                  </a:cubicBezTo>
                  <a:cubicBezTo>
                    <a:pt x="2350" y="85"/>
                    <a:pt x="2108" y="282"/>
                    <a:pt x="1974" y="547"/>
                  </a:cubicBezTo>
                  <a:lnTo>
                    <a:pt x="44" y="4355"/>
                  </a:lnTo>
                  <a:cubicBezTo>
                    <a:pt x="1" y="4440"/>
                    <a:pt x="25" y="4545"/>
                    <a:pt x="103" y="4603"/>
                  </a:cubicBezTo>
                  <a:lnTo>
                    <a:pt x="5110" y="8323"/>
                  </a:lnTo>
                  <a:cubicBezTo>
                    <a:pt x="5146" y="8349"/>
                    <a:pt x="5187" y="8362"/>
                    <a:pt x="5229" y="8362"/>
                  </a:cubicBezTo>
                  <a:cubicBezTo>
                    <a:pt x="5290" y="8362"/>
                    <a:pt x="5350" y="8335"/>
                    <a:pt x="5388" y="8282"/>
                  </a:cubicBezTo>
                  <a:cubicBezTo>
                    <a:pt x="5454" y="8194"/>
                    <a:pt x="5435" y="8071"/>
                    <a:pt x="5347" y="8004"/>
                  </a:cubicBezTo>
                  <a:lnTo>
                    <a:pt x="475" y="4384"/>
                  </a:lnTo>
                  <a:lnTo>
                    <a:pt x="2328" y="726"/>
                  </a:lnTo>
                  <a:cubicBezTo>
                    <a:pt x="2409" y="564"/>
                    <a:pt x="2553" y="445"/>
                    <a:pt x="2711" y="408"/>
                  </a:cubicBezTo>
                  <a:cubicBezTo>
                    <a:pt x="2738" y="402"/>
                    <a:pt x="2770" y="397"/>
                    <a:pt x="2805" y="397"/>
                  </a:cubicBezTo>
                  <a:cubicBezTo>
                    <a:pt x="2861" y="397"/>
                    <a:pt x="2923" y="410"/>
                    <a:pt x="2979" y="452"/>
                  </a:cubicBezTo>
                  <a:lnTo>
                    <a:pt x="8119" y="4271"/>
                  </a:lnTo>
                  <a:cubicBezTo>
                    <a:pt x="8155" y="4297"/>
                    <a:pt x="8197" y="4310"/>
                    <a:pt x="8239" y="4310"/>
                  </a:cubicBezTo>
                  <a:cubicBezTo>
                    <a:pt x="8299" y="4310"/>
                    <a:pt x="8359" y="4283"/>
                    <a:pt x="8397" y="4230"/>
                  </a:cubicBezTo>
                  <a:cubicBezTo>
                    <a:pt x="8464" y="4141"/>
                    <a:pt x="8445" y="4018"/>
                    <a:pt x="8356" y="3952"/>
                  </a:cubicBezTo>
                  <a:lnTo>
                    <a:pt x="3215" y="134"/>
                  </a:lnTo>
                  <a:cubicBezTo>
                    <a:pt x="3097" y="45"/>
                    <a:pt x="2955" y="0"/>
                    <a:pt x="2804" y="0"/>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2" name="Google Shape;3522;p42"/>
            <p:cNvSpPr/>
            <p:nvPr/>
          </p:nvSpPr>
          <p:spPr>
            <a:xfrm>
              <a:off x="1218882" y="799163"/>
              <a:ext cx="275178" cy="488683"/>
            </a:xfrm>
            <a:custGeom>
              <a:avLst/>
              <a:gdLst/>
              <a:ahLst/>
              <a:cxnLst/>
              <a:rect l="l" t="t" r="r" b="b"/>
              <a:pathLst>
                <a:path w="6898" h="12250" extrusionOk="0">
                  <a:moveTo>
                    <a:pt x="5290" y="1"/>
                  </a:moveTo>
                  <a:cubicBezTo>
                    <a:pt x="5230" y="1"/>
                    <a:pt x="5170" y="28"/>
                    <a:pt x="5131" y="80"/>
                  </a:cubicBezTo>
                  <a:cubicBezTo>
                    <a:pt x="5065" y="169"/>
                    <a:pt x="5083" y="292"/>
                    <a:pt x="5172" y="358"/>
                  </a:cubicBezTo>
                  <a:cubicBezTo>
                    <a:pt x="6046" y="1008"/>
                    <a:pt x="6493" y="1618"/>
                    <a:pt x="6461" y="2122"/>
                  </a:cubicBezTo>
                  <a:cubicBezTo>
                    <a:pt x="6436" y="2518"/>
                    <a:pt x="6114" y="2781"/>
                    <a:pt x="5846" y="2933"/>
                  </a:cubicBezTo>
                  <a:cubicBezTo>
                    <a:pt x="4981" y="3423"/>
                    <a:pt x="4182" y="3414"/>
                    <a:pt x="4190" y="3422"/>
                  </a:cubicBezTo>
                  <a:lnTo>
                    <a:pt x="4189" y="3422"/>
                  </a:lnTo>
                  <a:cubicBezTo>
                    <a:pt x="4111" y="3422"/>
                    <a:pt x="4041" y="3468"/>
                    <a:pt x="4009" y="3537"/>
                  </a:cubicBezTo>
                  <a:lnTo>
                    <a:pt x="48" y="11967"/>
                  </a:lnTo>
                  <a:cubicBezTo>
                    <a:pt x="0" y="12067"/>
                    <a:pt x="45" y="12185"/>
                    <a:pt x="143" y="12231"/>
                  </a:cubicBezTo>
                  <a:cubicBezTo>
                    <a:pt x="171" y="12243"/>
                    <a:pt x="198" y="12249"/>
                    <a:pt x="227" y="12249"/>
                  </a:cubicBezTo>
                  <a:cubicBezTo>
                    <a:pt x="303" y="12249"/>
                    <a:pt x="373" y="12207"/>
                    <a:pt x="409" y="12134"/>
                  </a:cubicBezTo>
                  <a:lnTo>
                    <a:pt x="4318" y="3814"/>
                  </a:lnTo>
                  <a:cubicBezTo>
                    <a:pt x="4598" y="3796"/>
                    <a:pt x="5289" y="3705"/>
                    <a:pt x="6044" y="3277"/>
                  </a:cubicBezTo>
                  <a:cubicBezTo>
                    <a:pt x="6550" y="2991"/>
                    <a:pt x="6831" y="2600"/>
                    <a:pt x="6858" y="2145"/>
                  </a:cubicBezTo>
                  <a:cubicBezTo>
                    <a:pt x="6898" y="1492"/>
                    <a:pt x="6411" y="782"/>
                    <a:pt x="5409" y="39"/>
                  </a:cubicBezTo>
                  <a:cubicBezTo>
                    <a:pt x="5373" y="13"/>
                    <a:pt x="5332" y="1"/>
                    <a:pt x="5290" y="1"/>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3" name="Google Shape;3523;p42"/>
            <p:cNvSpPr/>
            <p:nvPr/>
          </p:nvSpPr>
          <p:spPr>
            <a:xfrm>
              <a:off x="1002624" y="1200561"/>
              <a:ext cx="350815" cy="325882"/>
            </a:xfrm>
            <a:custGeom>
              <a:avLst/>
              <a:gdLst/>
              <a:ahLst/>
              <a:cxnLst/>
              <a:rect l="l" t="t" r="r" b="b"/>
              <a:pathLst>
                <a:path w="8794" h="8169" extrusionOk="0">
                  <a:moveTo>
                    <a:pt x="3238" y="0"/>
                  </a:moveTo>
                  <a:cubicBezTo>
                    <a:pt x="3177" y="0"/>
                    <a:pt x="3117" y="27"/>
                    <a:pt x="3078" y="80"/>
                  </a:cubicBezTo>
                  <a:cubicBezTo>
                    <a:pt x="3012" y="168"/>
                    <a:pt x="3031" y="291"/>
                    <a:pt x="3120" y="358"/>
                  </a:cubicBezTo>
                  <a:lnTo>
                    <a:pt x="8259" y="4175"/>
                  </a:lnTo>
                  <a:cubicBezTo>
                    <a:pt x="8351" y="4243"/>
                    <a:pt x="8374" y="4345"/>
                    <a:pt x="8379" y="4419"/>
                  </a:cubicBezTo>
                  <a:cubicBezTo>
                    <a:pt x="8389" y="4581"/>
                    <a:pt x="8316" y="4752"/>
                    <a:pt x="8184" y="4879"/>
                  </a:cubicBezTo>
                  <a:lnTo>
                    <a:pt x="5217" y="7711"/>
                  </a:lnTo>
                  <a:lnTo>
                    <a:pt x="344" y="4091"/>
                  </a:lnTo>
                  <a:cubicBezTo>
                    <a:pt x="309" y="4065"/>
                    <a:pt x="267" y="4052"/>
                    <a:pt x="226" y="4052"/>
                  </a:cubicBezTo>
                  <a:cubicBezTo>
                    <a:pt x="166" y="4052"/>
                    <a:pt x="106" y="4080"/>
                    <a:pt x="67" y="4132"/>
                  </a:cubicBezTo>
                  <a:cubicBezTo>
                    <a:pt x="1" y="4221"/>
                    <a:pt x="20" y="4344"/>
                    <a:pt x="107" y="4410"/>
                  </a:cubicBezTo>
                  <a:lnTo>
                    <a:pt x="5115" y="8129"/>
                  </a:lnTo>
                  <a:cubicBezTo>
                    <a:pt x="5151" y="8155"/>
                    <a:pt x="5191" y="8169"/>
                    <a:pt x="5234" y="8169"/>
                  </a:cubicBezTo>
                  <a:cubicBezTo>
                    <a:pt x="5284" y="8169"/>
                    <a:pt x="5332" y="8150"/>
                    <a:pt x="5373" y="8115"/>
                  </a:cubicBezTo>
                  <a:lnTo>
                    <a:pt x="8461" y="5166"/>
                  </a:lnTo>
                  <a:cubicBezTo>
                    <a:pt x="8675" y="4961"/>
                    <a:pt x="8794" y="4673"/>
                    <a:pt x="8777" y="4395"/>
                  </a:cubicBezTo>
                  <a:cubicBezTo>
                    <a:pt x="8762" y="4171"/>
                    <a:pt x="8662" y="3981"/>
                    <a:pt x="8496" y="3858"/>
                  </a:cubicBezTo>
                  <a:lnTo>
                    <a:pt x="3356" y="39"/>
                  </a:lnTo>
                  <a:cubicBezTo>
                    <a:pt x="3321" y="13"/>
                    <a:pt x="3279" y="0"/>
                    <a:pt x="3238" y="0"/>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4" name="Google Shape;3524;p42"/>
            <p:cNvSpPr/>
            <p:nvPr/>
          </p:nvSpPr>
          <p:spPr>
            <a:xfrm>
              <a:off x="1026680" y="766491"/>
              <a:ext cx="412129" cy="378460"/>
            </a:xfrm>
            <a:custGeom>
              <a:avLst/>
              <a:gdLst/>
              <a:ahLst/>
              <a:cxnLst/>
              <a:rect l="l" t="t" r="r" b="b"/>
              <a:pathLst>
                <a:path w="10331" h="9487" extrusionOk="0">
                  <a:moveTo>
                    <a:pt x="8249" y="0"/>
                  </a:moveTo>
                  <a:cubicBezTo>
                    <a:pt x="8084" y="0"/>
                    <a:pt x="7930" y="26"/>
                    <a:pt x="7787" y="79"/>
                  </a:cubicBezTo>
                  <a:cubicBezTo>
                    <a:pt x="7360" y="237"/>
                    <a:pt x="7068" y="620"/>
                    <a:pt x="6939" y="1187"/>
                  </a:cubicBezTo>
                  <a:cubicBezTo>
                    <a:pt x="6748" y="2032"/>
                    <a:pt x="6863" y="2720"/>
                    <a:pt x="6925" y="2994"/>
                  </a:cubicBezTo>
                  <a:lnTo>
                    <a:pt x="88" y="9140"/>
                  </a:lnTo>
                  <a:cubicBezTo>
                    <a:pt x="7" y="9214"/>
                    <a:pt x="1" y="9338"/>
                    <a:pt x="75" y="9420"/>
                  </a:cubicBezTo>
                  <a:cubicBezTo>
                    <a:pt x="114" y="9463"/>
                    <a:pt x="167" y="9486"/>
                    <a:pt x="222" y="9486"/>
                  </a:cubicBezTo>
                  <a:cubicBezTo>
                    <a:pt x="269" y="9486"/>
                    <a:pt x="317" y="9470"/>
                    <a:pt x="355" y="9436"/>
                  </a:cubicBezTo>
                  <a:lnTo>
                    <a:pt x="7280" y="3209"/>
                  </a:lnTo>
                  <a:cubicBezTo>
                    <a:pt x="7338" y="3157"/>
                    <a:pt x="7359" y="3076"/>
                    <a:pt x="7337" y="3002"/>
                  </a:cubicBezTo>
                  <a:cubicBezTo>
                    <a:pt x="7334" y="2994"/>
                    <a:pt x="7107" y="2242"/>
                    <a:pt x="7327" y="1274"/>
                  </a:cubicBezTo>
                  <a:cubicBezTo>
                    <a:pt x="7395" y="976"/>
                    <a:pt x="7553" y="590"/>
                    <a:pt x="7925" y="452"/>
                  </a:cubicBezTo>
                  <a:cubicBezTo>
                    <a:pt x="8022" y="416"/>
                    <a:pt x="8131" y="398"/>
                    <a:pt x="8249" y="398"/>
                  </a:cubicBezTo>
                  <a:cubicBezTo>
                    <a:pt x="8700" y="398"/>
                    <a:pt x="9293" y="661"/>
                    <a:pt x="9987" y="1177"/>
                  </a:cubicBezTo>
                  <a:cubicBezTo>
                    <a:pt x="10022" y="1203"/>
                    <a:pt x="10064" y="1216"/>
                    <a:pt x="10106" y="1216"/>
                  </a:cubicBezTo>
                  <a:cubicBezTo>
                    <a:pt x="10167" y="1216"/>
                    <a:pt x="10226" y="1189"/>
                    <a:pt x="10264" y="1136"/>
                  </a:cubicBezTo>
                  <a:cubicBezTo>
                    <a:pt x="10331" y="1048"/>
                    <a:pt x="10312" y="925"/>
                    <a:pt x="10223" y="858"/>
                  </a:cubicBezTo>
                  <a:cubicBezTo>
                    <a:pt x="9455" y="287"/>
                    <a:pt x="8793" y="0"/>
                    <a:pt x="8249" y="0"/>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5" name="Google Shape;3525;p42"/>
            <p:cNvSpPr/>
            <p:nvPr/>
          </p:nvSpPr>
          <p:spPr>
            <a:xfrm>
              <a:off x="780822" y="1213805"/>
              <a:ext cx="439575" cy="342557"/>
            </a:xfrm>
            <a:custGeom>
              <a:avLst/>
              <a:gdLst/>
              <a:ahLst/>
              <a:cxnLst/>
              <a:rect l="l" t="t" r="r" b="b"/>
              <a:pathLst>
                <a:path w="11019" h="8587" extrusionOk="0">
                  <a:moveTo>
                    <a:pt x="779" y="1"/>
                  </a:moveTo>
                  <a:cubicBezTo>
                    <a:pt x="719" y="1"/>
                    <a:pt x="658" y="28"/>
                    <a:pt x="619" y="80"/>
                  </a:cubicBezTo>
                  <a:lnTo>
                    <a:pt x="65" y="828"/>
                  </a:lnTo>
                  <a:cubicBezTo>
                    <a:pt x="0" y="916"/>
                    <a:pt x="18" y="1039"/>
                    <a:pt x="106" y="1106"/>
                  </a:cubicBezTo>
                  <a:lnTo>
                    <a:pt x="10127" y="8547"/>
                  </a:lnTo>
                  <a:cubicBezTo>
                    <a:pt x="10160" y="8574"/>
                    <a:pt x="10203" y="8586"/>
                    <a:pt x="10245" y="8586"/>
                  </a:cubicBezTo>
                  <a:cubicBezTo>
                    <a:pt x="10254" y="8586"/>
                    <a:pt x="10265" y="8585"/>
                    <a:pt x="10273" y="8584"/>
                  </a:cubicBezTo>
                  <a:cubicBezTo>
                    <a:pt x="10326" y="8576"/>
                    <a:pt x="10371" y="8547"/>
                    <a:pt x="10403" y="8505"/>
                  </a:cubicBezTo>
                  <a:lnTo>
                    <a:pt x="10953" y="7755"/>
                  </a:lnTo>
                  <a:cubicBezTo>
                    <a:pt x="11018" y="7665"/>
                    <a:pt x="10999" y="7542"/>
                    <a:pt x="10911" y="7478"/>
                  </a:cubicBezTo>
                  <a:cubicBezTo>
                    <a:pt x="10876" y="7451"/>
                    <a:pt x="10834" y="7439"/>
                    <a:pt x="10793" y="7439"/>
                  </a:cubicBezTo>
                  <a:cubicBezTo>
                    <a:pt x="10732" y="7439"/>
                    <a:pt x="10672" y="7467"/>
                    <a:pt x="10633" y="7520"/>
                  </a:cubicBezTo>
                  <a:lnTo>
                    <a:pt x="10202" y="8109"/>
                  </a:lnTo>
                  <a:lnTo>
                    <a:pt x="501" y="905"/>
                  </a:lnTo>
                  <a:lnTo>
                    <a:pt x="938" y="317"/>
                  </a:lnTo>
                  <a:cubicBezTo>
                    <a:pt x="1003" y="229"/>
                    <a:pt x="985" y="106"/>
                    <a:pt x="897" y="39"/>
                  </a:cubicBezTo>
                  <a:cubicBezTo>
                    <a:pt x="862" y="13"/>
                    <a:pt x="820" y="1"/>
                    <a:pt x="779" y="1"/>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26" name="Google Shape;3526;p42"/>
          <p:cNvGrpSpPr/>
          <p:nvPr/>
        </p:nvGrpSpPr>
        <p:grpSpPr>
          <a:xfrm rot="-1298509">
            <a:off x="4773753" y="4109311"/>
            <a:ext cx="877243" cy="769044"/>
            <a:chOff x="3656813" y="4101238"/>
            <a:chExt cx="877250" cy="769050"/>
          </a:xfrm>
        </p:grpSpPr>
        <p:sp>
          <p:nvSpPr>
            <p:cNvPr id="3527" name="Google Shape;3527;p42"/>
            <p:cNvSpPr/>
            <p:nvPr/>
          </p:nvSpPr>
          <p:spPr>
            <a:xfrm>
              <a:off x="3656813" y="4130988"/>
              <a:ext cx="877250" cy="739300"/>
            </a:xfrm>
            <a:custGeom>
              <a:avLst/>
              <a:gdLst/>
              <a:ahLst/>
              <a:cxnLst/>
              <a:rect l="l" t="t" r="r" b="b"/>
              <a:pathLst>
                <a:path w="35090" h="29572" extrusionOk="0">
                  <a:moveTo>
                    <a:pt x="4335" y="5066"/>
                  </a:moveTo>
                  <a:lnTo>
                    <a:pt x="4333" y="5068"/>
                  </a:lnTo>
                  <a:cubicBezTo>
                    <a:pt x="4333" y="5067"/>
                    <a:pt x="4333" y="5066"/>
                    <a:pt x="4335" y="5066"/>
                  </a:cubicBezTo>
                  <a:close/>
                  <a:moveTo>
                    <a:pt x="213" y="1"/>
                  </a:moveTo>
                  <a:cubicBezTo>
                    <a:pt x="155" y="1"/>
                    <a:pt x="98" y="27"/>
                    <a:pt x="59" y="74"/>
                  </a:cubicBezTo>
                  <a:cubicBezTo>
                    <a:pt x="7" y="138"/>
                    <a:pt x="0" y="228"/>
                    <a:pt x="40" y="300"/>
                  </a:cubicBezTo>
                  <a:lnTo>
                    <a:pt x="3874" y="6863"/>
                  </a:lnTo>
                  <a:cubicBezTo>
                    <a:pt x="3877" y="6871"/>
                    <a:pt x="3886" y="6873"/>
                    <a:pt x="3892" y="6880"/>
                  </a:cubicBezTo>
                  <a:cubicBezTo>
                    <a:pt x="3901" y="6892"/>
                    <a:pt x="3907" y="6906"/>
                    <a:pt x="3919" y="6915"/>
                  </a:cubicBezTo>
                  <a:lnTo>
                    <a:pt x="27422" y="26249"/>
                  </a:lnTo>
                  <a:lnTo>
                    <a:pt x="29127" y="27651"/>
                  </a:lnTo>
                  <a:lnTo>
                    <a:pt x="31407" y="29528"/>
                  </a:lnTo>
                  <a:cubicBezTo>
                    <a:pt x="31444" y="29558"/>
                    <a:pt x="31489" y="29572"/>
                    <a:pt x="31533" y="29572"/>
                  </a:cubicBezTo>
                  <a:cubicBezTo>
                    <a:pt x="31560" y="29572"/>
                    <a:pt x="31589" y="29567"/>
                    <a:pt x="31613" y="29555"/>
                  </a:cubicBezTo>
                  <a:cubicBezTo>
                    <a:pt x="33354" y="28780"/>
                    <a:pt x="34648" y="27208"/>
                    <a:pt x="35073" y="25350"/>
                  </a:cubicBezTo>
                  <a:cubicBezTo>
                    <a:pt x="35090" y="25276"/>
                    <a:pt x="35063" y="25201"/>
                    <a:pt x="35005" y="25153"/>
                  </a:cubicBezTo>
                  <a:lnTo>
                    <a:pt x="32726" y="23277"/>
                  </a:lnTo>
                  <a:lnTo>
                    <a:pt x="31020" y="21873"/>
                  </a:lnTo>
                  <a:lnTo>
                    <a:pt x="7518" y="2542"/>
                  </a:lnTo>
                  <a:cubicBezTo>
                    <a:pt x="7512" y="2539"/>
                    <a:pt x="7506" y="2537"/>
                    <a:pt x="7500" y="2532"/>
                  </a:cubicBezTo>
                  <a:cubicBezTo>
                    <a:pt x="7486" y="2524"/>
                    <a:pt x="7473" y="2514"/>
                    <a:pt x="7456" y="2508"/>
                  </a:cubicBezTo>
                  <a:lnTo>
                    <a:pt x="277" y="12"/>
                  </a:lnTo>
                  <a:cubicBezTo>
                    <a:pt x="256" y="4"/>
                    <a:pt x="235" y="1"/>
                    <a:pt x="213"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8" name="Google Shape;3528;p42"/>
            <p:cNvSpPr/>
            <p:nvPr/>
          </p:nvSpPr>
          <p:spPr>
            <a:xfrm>
              <a:off x="4424213" y="4783413"/>
              <a:ext cx="24025" cy="18800"/>
            </a:xfrm>
            <a:custGeom>
              <a:avLst/>
              <a:gdLst/>
              <a:ahLst/>
              <a:cxnLst/>
              <a:rect l="l" t="t" r="r" b="b"/>
              <a:pathLst>
                <a:path w="961" h="752" extrusionOk="0">
                  <a:moveTo>
                    <a:pt x="113" y="1"/>
                  </a:moveTo>
                  <a:cubicBezTo>
                    <a:pt x="83" y="1"/>
                    <a:pt x="53" y="14"/>
                    <a:pt x="34" y="40"/>
                  </a:cubicBezTo>
                  <a:cubicBezTo>
                    <a:pt x="0" y="85"/>
                    <a:pt x="10" y="147"/>
                    <a:pt x="53" y="179"/>
                  </a:cubicBezTo>
                  <a:lnTo>
                    <a:pt x="788" y="732"/>
                  </a:lnTo>
                  <a:cubicBezTo>
                    <a:pt x="804" y="746"/>
                    <a:pt x="825" y="752"/>
                    <a:pt x="847" y="752"/>
                  </a:cubicBezTo>
                  <a:cubicBezTo>
                    <a:pt x="877" y="752"/>
                    <a:pt x="905" y="738"/>
                    <a:pt x="926" y="711"/>
                  </a:cubicBezTo>
                  <a:cubicBezTo>
                    <a:pt x="960" y="668"/>
                    <a:pt x="951" y="606"/>
                    <a:pt x="908" y="573"/>
                  </a:cubicBezTo>
                  <a:lnTo>
                    <a:pt x="173" y="20"/>
                  </a:lnTo>
                  <a:cubicBezTo>
                    <a:pt x="155" y="7"/>
                    <a:pt x="134" y="1"/>
                    <a:pt x="1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9" name="Google Shape;3529;p42"/>
            <p:cNvSpPr/>
            <p:nvPr/>
          </p:nvSpPr>
          <p:spPr>
            <a:xfrm>
              <a:off x="4395613" y="4693813"/>
              <a:ext cx="129775" cy="137975"/>
            </a:xfrm>
            <a:custGeom>
              <a:avLst/>
              <a:gdLst/>
              <a:ahLst/>
              <a:cxnLst/>
              <a:rect l="l" t="t" r="r" b="b"/>
              <a:pathLst>
                <a:path w="5191" h="5519" extrusionOk="0">
                  <a:moveTo>
                    <a:pt x="3728" y="991"/>
                  </a:moveTo>
                  <a:lnTo>
                    <a:pt x="4038" y="1247"/>
                  </a:lnTo>
                  <a:lnTo>
                    <a:pt x="4043" y="1272"/>
                  </a:lnTo>
                  <a:lnTo>
                    <a:pt x="4101" y="1319"/>
                  </a:lnTo>
                  <a:lnTo>
                    <a:pt x="4041" y="1274"/>
                  </a:lnTo>
                  <a:lnTo>
                    <a:pt x="3728" y="991"/>
                  </a:lnTo>
                  <a:close/>
                  <a:moveTo>
                    <a:pt x="3396" y="1907"/>
                  </a:moveTo>
                  <a:lnTo>
                    <a:pt x="3799" y="2031"/>
                  </a:lnTo>
                  <a:lnTo>
                    <a:pt x="3804" y="2061"/>
                  </a:lnTo>
                  <a:cubicBezTo>
                    <a:pt x="3800" y="2066"/>
                    <a:pt x="3795" y="2068"/>
                    <a:pt x="3790" y="2068"/>
                  </a:cubicBezTo>
                  <a:cubicBezTo>
                    <a:pt x="3788" y="2068"/>
                    <a:pt x="3786" y="2068"/>
                    <a:pt x="3784" y="2067"/>
                  </a:cubicBezTo>
                  <a:lnTo>
                    <a:pt x="3396" y="1907"/>
                  </a:lnTo>
                  <a:close/>
                  <a:moveTo>
                    <a:pt x="2899" y="2632"/>
                  </a:moveTo>
                  <a:lnTo>
                    <a:pt x="3200" y="2828"/>
                  </a:lnTo>
                  <a:lnTo>
                    <a:pt x="3202" y="2856"/>
                  </a:lnTo>
                  <a:cubicBezTo>
                    <a:pt x="3198" y="2861"/>
                    <a:pt x="3193" y="2864"/>
                    <a:pt x="3187" y="2864"/>
                  </a:cubicBezTo>
                  <a:cubicBezTo>
                    <a:pt x="3183" y="2864"/>
                    <a:pt x="3179" y="2862"/>
                    <a:pt x="3175" y="2858"/>
                  </a:cubicBezTo>
                  <a:lnTo>
                    <a:pt x="2899" y="2632"/>
                  </a:lnTo>
                  <a:close/>
                  <a:moveTo>
                    <a:pt x="2380" y="3388"/>
                  </a:moveTo>
                  <a:lnTo>
                    <a:pt x="2380" y="3388"/>
                  </a:lnTo>
                  <a:cubicBezTo>
                    <a:pt x="2564" y="3507"/>
                    <a:pt x="2769" y="3614"/>
                    <a:pt x="2984" y="3652"/>
                  </a:cubicBezTo>
                  <a:lnTo>
                    <a:pt x="2999" y="3684"/>
                  </a:lnTo>
                  <a:cubicBezTo>
                    <a:pt x="2996" y="3688"/>
                    <a:pt x="2987" y="3691"/>
                    <a:pt x="2976" y="3693"/>
                  </a:cubicBezTo>
                  <a:cubicBezTo>
                    <a:pt x="2755" y="3649"/>
                    <a:pt x="2542" y="3540"/>
                    <a:pt x="2380" y="3388"/>
                  </a:cubicBezTo>
                  <a:close/>
                  <a:moveTo>
                    <a:pt x="1269" y="3670"/>
                  </a:moveTo>
                  <a:lnTo>
                    <a:pt x="2002" y="4221"/>
                  </a:lnTo>
                  <a:lnTo>
                    <a:pt x="2007" y="4246"/>
                  </a:lnTo>
                  <a:cubicBezTo>
                    <a:pt x="2001" y="4254"/>
                    <a:pt x="1995" y="4257"/>
                    <a:pt x="1990" y="4257"/>
                  </a:cubicBezTo>
                  <a:cubicBezTo>
                    <a:pt x="1985" y="4257"/>
                    <a:pt x="1981" y="4254"/>
                    <a:pt x="1978" y="4252"/>
                  </a:cubicBezTo>
                  <a:lnTo>
                    <a:pt x="1244" y="3700"/>
                  </a:lnTo>
                  <a:lnTo>
                    <a:pt x="1269" y="3670"/>
                  </a:lnTo>
                  <a:close/>
                  <a:moveTo>
                    <a:pt x="3158" y="0"/>
                  </a:moveTo>
                  <a:cubicBezTo>
                    <a:pt x="3151" y="0"/>
                    <a:pt x="3145" y="1"/>
                    <a:pt x="3138" y="3"/>
                  </a:cubicBezTo>
                  <a:cubicBezTo>
                    <a:pt x="3122" y="10"/>
                    <a:pt x="3111" y="17"/>
                    <a:pt x="3101" y="29"/>
                  </a:cubicBezTo>
                  <a:cubicBezTo>
                    <a:pt x="3094" y="38"/>
                    <a:pt x="3085" y="48"/>
                    <a:pt x="3084" y="63"/>
                  </a:cubicBezTo>
                  <a:cubicBezTo>
                    <a:pt x="3007" y="354"/>
                    <a:pt x="2915" y="637"/>
                    <a:pt x="2797" y="905"/>
                  </a:cubicBezTo>
                  <a:cubicBezTo>
                    <a:pt x="2586" y="1410"/>
                    <a:pt x="2307" y="1874"/>
                    <a:pt x="1968" y="2288"/>
                  </a:cubicBezTo>
                  <a:cubicBezTo>
                    <a:pt x="1623" y="2707"/>
                    <a:pt x="1251" y="3033"/>
                    <a:pt x="915" y="3275"/>
                  </a:cubicBezTo>
                  <a:cubicBezTo>
                    <a:pt x="568" y="3520"/>
                    <a:pt x="260" y="3683"/>
                    <a:pt x="50" y="3782"/>
                  </a:cubicBezTo>
                  <a:cubicBezTo>
                    <a:pt x="37" y="3785"/>
                    <a:pt x="29" y="3795"/>
                    <a:pt x="21" y="3804"/>
                  </a:cubicBezTo>
                  <a:cubicBezTo>
                    <a:pt x="13" y="3814"/>
                    <a:pt x="6" y="3828"/>
                    <a:pt x="5" y="3842"/>
                  </a:cubicBezTo>
                  <a:cubicBezTo>
                    <a:pt x="0" y="3869"/>
                    <a:pt x="11" y="3898"/>
                    <a:pt x="32" y="3916"/>
                  </a:cubicBezTo>
                  <a:lnTo>
                    <a:pt x="1959" y="5501"/>
                  </a:lnTo>
                  <a:cubicBezTo>
                    <a:pt x="1974" y="5513"/>
                    <a:pt x="1992" y="5519"/>
                    <a:pt x="2010" y="5519"/>
                  </a:cubicBezTo>
                  <a:cubicBezTo>
                    <a:pt x="2022" y="5519"/>
                    <a:pt x="2033" y="5516"/>
                    <a:pt x="2044" y="5511"/>
                  </a:cubicBezTo>
                  <a:cubicBezTo>
                    <a:pt x="2365" y="5358"/>
                    <a:pt x="2678" y="5173"/>
                    <a:pt x="2967" y="4964"/>
                  </a:cubicBezTo>
                  <a:cubicBezTo>
                    <a:pt x="3364" y="4675"/>
                    <a:pt x="3726" y="4336"/>
                    <a:pt x="4039" y="3956"/>
                  </a:cubicBezTo>
                  <a:cubicBezTo>
                    <a:pt x="4375" y="3548"/>
                    <a:pt x="4658" y="3093"/>
                    <a:pt x="4869" y="2610"/>
                  </a:cubicBezTo>
                  <a:cubicBezTo>
                    <a:pt x="4999" y="2315"/>
                    <a:pt x="5105" y="2012"/>
                    <a:pt x="5181" y="1700"/>
                  </a:cubicBezTo>
                  <a:cubicBezTo>
                    <a:pt x="5190" y="1670"/>
                    <a:pt x="5181" y="1637"/>
                    <a:pt x="5157" y="1617"/>
                  </a:cubicBezTo>
                  <a:lnTo>
                    <a:pt x="3213" y="18"/>
                  </a:lnTo>
                  <a:cubicBezTo>
                    <a:pt x="3197" y="6"/>
                    <a:pt x="3178" y="0"/>
                    <a:pt x="31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0" name="Google Shape;3530;p42"/>
            <p:cNvSpPr/>
            <p:nvPr/>
          </p:nvSpPr>
          <p:spPr>
            <a:xfrm>
              <a:off x="3671038" y="4113313"/>
              <a:ext cx="49225" cy="45000"/>
            </a:xfrm>
            <a:custGeom>
              <a:avLst/>
              <a:gdLst/>
              <a:ahLst/>
              <a:cxnLst/>
              <a:rect l="l" t="t" r="r" b="b"/>
              <a:pathLst>
                <a:path w="1969" h="1800" extrusionOk="0">
                  <a:moveTo>
                    <a:pt x="88" y="1"/>
                  </a:moveTo>
                  <a:cubicBezTo>
                    <a:pt x="64" y="1"/>
                    <a:pt x="41" y="11"/>
                    <a:pt x="26" y="29"/>
                  </a:cubicBezTo>
                  <a:cubicBezTo>
                    <a:pt x="5" y="54"/>
                    <a:pt x="1" y="91"/>
                    <a:pt x="19" y="120"/>
                  </a:cubicBezTo>
                  <a:lnTo>
                    <a:pt x="976" y="1760"/>
                  </a:lnTo>
                  <a:cubicBezTo>
                    <a:pt x="991" y="1785"/>
                    <a:pt x="1018" y="1799"/>
                    <a:pt x="1045" y="1799"/>
                  </a:cubicBezTo>
                  <a:cubicBezTo>
                    <a:pt x="1057" y="1799"/>
                    <a:pt x="1069" y="1797"/>
                    <a:pt x="1080" y="1791"/>
                  </a:cubicBezTo>
                  <a:cubicBezTo>
                    <a:pt x="1296" y="1687"/>
                    <a:pt x="1485" y="1541"/>
                    <a:pt x="1637" y="1354"/>
                  </a:cubicBezTo>
                  <a:cubicBezTo>
                    <a:pt x="1790" y="1169"/>
                    <a:pt x="1897" y="957"/>
                    <a:pt x="1958" y="723"/>
                  </a:cubicBezTo>
                  <a:cubicBezTo>
                    <a:pt x="1969" y="684"/>
                    <a:pt x="1947" y="642"/>
                    <a:pt x="1907" y="628"/>
                  </a:cubicBezTo>
                  <a:lnTo>
                    <a:pt x="112" y="5"/>
                  </a:lnTo>
                  <a:cubicBezTo>
                    <a:pt x="104" y="2"/>
                    <a:pt x="96" y="1"/>
                    <a:pt x="8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1" name="Google Shape;3531;p42"/>
            <p:cNvSpPr/>
            <p:nvPr/>
          </p:nvSpPr>
          <p:spPr>
            <a:xfrm>
              <a:off x="3700088" y="4132138"/>
              <a:ext cx="136625" cy="132800"/>
            </a:xfrm>
            <a:custGeom>
              <a:avLst/>
              <a:gdLst/>
              <a:ahLst/>
              <a:cxnLst/>
              <a:rect l="l" t="t" r="r" b="b"/>
              <a:pathLst>
                <a:path w="5465" h="5312" extrusionOk="0">
                  <a:moveTo>
                    <a:pt x="2124" y="1889"/>
                  </a:moveTo>
                  <a:lnTo>
                    <a:pt x="2701" y="2569"/>
                  </a:lnTo>
                  <a:lnTo>
                    <a:pt x="2706" y="2594"/>
                  </a:lnTo>
                  <a:lnTo>
                    <a:pt x="2761" y="2640"/>
                  </a:lnTo>
                  <a:lnTo>
                    <a:pt x="2758" y="2642"/>
                  </a:lnTo>
                  <a:lnTo>
                    <a:pt x="2703" y="2598"/>
                  </a:lnTo>
                  <a:lnTo>
                    <a:pt x="2095" y="1912"/>
                  </a:lnTo>
                  <a:lnTo>
                    <a:pt x="2124" y="1889"/>
                  </a:lnTo>
                  <a:close/>
                  <a:moveTo>
                    <a:pt x="1369" y="1975"/>
                  </a:moveTo>
                  <a:lnTo>
                    <a:pt x="1369" y="1975"/>
                  </a:lnTo>
                  <a:cubicBezTo>
                    <a:pt x="1725" y="2592"/>
                    <a:pt x="2111" y="3197"/>
                    <a:pt x="2545" y="3755"/>
                  </a:cubicBezTo>
                  <a:lnTo>
                    <a:pt x="2545" y="3780"/>
                  </a:lnTo>
                  <a:lnTo>
                    <a:pt x="2603" y="3827"/>
                  </a:lnTo>
                  <a:lnTo>
                    <a:pt x="2601" y="3831"/>
                  </a:lnTo>
                  <a:lnTo>
                    <a:pt x="2540" y="3785"/>
                  </a:lnTo>
                  <a:cubicBezTo>
                    <a:pt x="2080" y="3217"/>
                    <a:pt x="1693" y="2612"/>
                    <a:pt x="1369" y="1975"/>
                  </a:cubicBezTo>
                  <a:close/>
                  <a:moveTo>
                    <a:pt x="1096" y="1"/>
                  </a:moveTo>
                  <a:cubicBezTo>
                    <a:pt x="1083" y="1"/>
                    <a:pt x="1070" y="4"/>
                    <a:pt x="1059" y="11"/>
                  </a:cubicBezTo>
                  <a:cubicBezTo>
                    <a:pt x="1048" y="17"/>
                    <a:pt x="1040" y="21"/>
                    <a:pt x="1032" y="31"/>
                  </a:cubicBezTo>
                  <a:cubicBezTo>
                    <a:pt x="1024" y="40"/>
                    <a:pt x="1020" y="52"/>
                    <a:pt x="1018" y="59"/>
                  </a:cubicBezTo>
                  <a:cubicBezTo>
                    <a:pt x="946" y="315"/>
                    <a:pt x="825" y="549"/>
                    <a:pt x="656" y="754"/>
                  </a:cubicBezTo>
                  <a:cubicBezTo>
                    <a:pt x="488" y="959"/>
                    <a:pt x="283" y="1120"/>
                    <a:pt x="48" y="1240"/>
                  </a:cubicBezTo>
                  <a:cubicBezTo>
                    <a:pt x="38" y="1247"/>
                    <a:pt x="27" y="1253"/>
                    <a:pt x="19" y="1262"/>
                  </a:cubicBezTo>
                  <a:cubicBezTo>
                    <a:pt x="13" y="1269"/>
                    <a:pt x="12" y="1277"/>
                    <a:pt x="9" y="1285"/>
                  </a:cubicBezTo>
                  <a:lnTo>
                    <a:pt x="7" y="1289"/>
                  </a:lnTo>
                  <a:cubicBezTo>
                    <a:pt x="1" y="1309"/>
                    <a:pt x="3" y="1331"/>
                    <a:pt x="13" y="1351"/>
                  </a:cubicBezTo>
                  <a:lnTo>
                    <a:pt x="2304" y="5274"/>
                  </a:lnTo>
                  <a:cubicBezTo>
                    <a:pt x="2314" y="5293"/>
                    <a:pt x="2335" y="5304"/>
                    <a:pt x="2355" y="5311"/>
                  </a:cubicBezTo>
                  <a:cubicBezTo>
                    <a:pt x="2360" y="5311"/>
                    <a:pt x="2365" y="5312"/>
                    <a:pt x="2371" y="5312"/>
                  </a:cubicBezTo>
                  <a:cubicBezTo>
                    <a:pt x="2388" y="5312"/>
                    <a:pt x="2406" y="5306"/>
                    <a:pt x="2418" y="5296"/>
                  </a:cubicBezTo>
                  <a:cubicBezTo>
                    <a:pt x="2558" y="5189"/>
                    <a:pt x="2698" y="5080"/>
                    <a:pt x="2834" y="4966"/>
                  </a:cubicBezTo>
                  <a:cubicBezTo>
                    <a:pt x="3311" y="4562"/>
                    <a:pt x="3755" y="4115"/>
                    <a:pt x="4154" y="3631"/>
                  </a:cubicBezTo>
                  <a:cubicBezTo>
                    <a:pt x="4575" y="3119"/>
                    <a:pt x="4945" y="2570"/>
                    <a:pt x="5258" y="1990"/>
                  </a:cubicBezTo>
                  <a:cubicBezTo>
                    <a:pt x="5328" y="1862"/>
                    <a:pt x="5391" y="1735"/>
                    <a:pt x="5454" y="1607"/>
                  </a:cubicBezTo>
                  <a:cubicBezTo>
                    <a:pt x="5464" y="1589"/>
                    <a:pt x="5465" y="1563"/>
                    <a:pt x="5456" y="1542"/>
                  </a:cubicBezTo>
                  <a:cubicBezTo>
                    <a:pt x="5449" y="1520"/>
                    <a:pt x="5430" y="1504"/>
                    <a:pt x="5409" y="1498"/>
                  </a:cubicBezTo>
                  <a:lnTo>
                    <a:pt x="1599" y="172"/>
                  </a:lnTo>
                  <a:lnTo>
                    <a:pt x="1120" y="4"/>
                  </a:lnTo>
                  <a:cubicBezTo>
                    <a:pt x="1112" y="2"/>
                    <a:pt x="1104" y="1"/>
                    <a:pt x="109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2" name="Google Shape;3532;p42"/>
            <p:cNvSpPr/>
            <p:nvPr/>
          </p:nvSpPr>
          <p:spPr>
            <a:xfrm>
              <a:off x="3764063" y="4174513"/>
              <a:ext cx="661850" cy="575500"/>
            </a:xfrm>
            <a:custGeom>
              <a:avLst/>
              <a:gdLst/>
              <a:ahLst/>
              <a:cxnLst/>
              <a:rect l="l" t="t" r="r" b="b"/>
              <a:pathLst>
                <a:path w="26474" h="23020" extrusionOk="0">
                  <a:moveTo>
                    <a:pt x="4910" y="5313"/>
                  </a:moveTo>
                  <a:lnTo>
                    <a:pt x="6776" y="6747"/>
                  </a:lnTo>
                  <a:lnTo>
                    <a:pt x="6779" y="6774"/>
                  </a:lnTo>
                  <a:cubicBezTo>
                    <a:pt x="6774" y="6780"/>
                    <a:pt x="6769" y="6782"/>
                    <a:pt x="6764" y="6782"/>
                  </a:cubicBezTo>
                  <a:cubicBezTo>
                    <a:pt x="6759" y="6782"/>
                    <a:pt x="6755" y="6781"/>
                    <a:pt x="6752" y="6777"/>
                  </a:cubicBezTo>
                  <a:lnTo>
                    <a:pt x="4884" y="5343"/>
                  </a:lnTo>
                  <a:lnTo>
                    <a:pt x="4910" y="5313"/>
                  </a:lnTo>
                  <a:close/>
                  <a:moveTo>
                    <a:pt x="1930" y="4351"/>
                  </a:moveTo>
                  <a:lnTo>
                    <a:pt x="10181" y="10709"/>
                  </a:lnTo>
                  <a:lnTo>
                    <a:pt x="10248" y="10784"/>
                  </a:lnTo>
                  <a:lnTo>
                    <a:pt x="10248" y="10784"/>
                  </a:lnTo>
                  <a:lnTo>
                    <a:pt x="10196" y="10730"/>
                  </a:lnTo>
                  <a:cubicBezTo>
                    <a:pt x="10196" y="10730"/>
                    <a:pt x="10179" y="10742"/>
                    <a:pt x="10167" y="10742"/>
                  </a:cubicBezTo>
                  <a:cubicBezTo>
                    <a:pt x="10163" y="10742"/>
                    <a:pt x="10160" y="10742"/>
                    <a:pt x="10158" y="10739"/>
                  </a:cubicBezTo>
                  <a:lnTo>
                    <a:pt x="1906" y="4382"/>
                  </a:lnTo>
                  <a:lnTo>
                    <a:pt x="1930" y="4351"/>
                  </a:lnTo>
                  <a:close/>
                  <a:moveTo>
                    <a:pt x="20393" y="17014"/>
                  </a:moveTo>
                  <a:lnTo>
                    <a:pt x="21653" y="17999"/>
                  </a:lnTo>
                  <a:lnTo>
                    <a:pt x="21656" y="18026"/>
                  </a:lnTo>
                  <a:cubicBezTo>
                    <a:pt x="21651" y="18031"/>
                    <a:pt x="21645" y="18033"/>
                    <a:pt x="21639" y="18033"/>
                  </a:cubicBezTo>
                  <a:cubicBezTo>
                    <a:pt x="21635" y="18033"/>
                    <a:pt x="21630" y="18032"/>
                    <a:pt x="21628" y="18029"/>
                  </a:cubicBezTo>
                  <a:lnTo>
                    <a:pt x="20393" y="17014"/>
                  </a:lnTo>
                  <a:close/>
                  <a:moveTo>
                    <a:pt x="17895" y="13587"/>
                  </a:moveTo>
                  <a:lnTo>
                    <a:pt x="24335" y="18694"/>
                  </a:lnTo>
                  <a:lnTo>
                    <a:pt x="24337" y="18721"/>
                  </a:lnTo>
                  <a:cubicBezTo>
                    <a:pt x="24332" y="18726"/>
                    <a:pt x="24327" y="18729"/>
                    <a:pt x="24321" y="18729"/>
                  </a:cubicBezTo>
                  <a:cubicBezTo>
                    <a:pt x="24317" y="18729"/>
                    <a:pt x="24313" y="18727"/>
                    <a:pt x="24310" y="18724"/>
                  </a:cubicBezTo>
                  <a:lnTo>
                    <a:pt x="17870" y="13616"/>
                  </a:lnTo>
                  <a:lnTo>
                    <a:pt x="17895" y="13587"/>
                  </a:lnTo>
                  <a:close/>
                  <a:moveTo>
                    <a:pt x="3176" y="0"/>
                  </a:moveTo>
                  <a:cubicBezTo>
                    <a:pt x="3169" y="0"/>
                    <a:pt x="3162" y="1"/>
                    <a:pt x="3155" y="2"/>
                  </a:cubicBezTo>
                  <a:cubicBezTo>
                    <a:pt x="3138" y="4"/>
                    <a:pt x="3119" y="15"/>
                    <a:pt x="3110" y="26"/>
                  </a:cubicBezTo>
                  <a:cubicBezTo>
                    <a:pt x="3105" y="33"/>
                    <a:pt x="3106" y="38"/>
                    <a:pt x="3100" y="44"/>
                  </a:cubicBezTo>
                  <a:cubicBezTo>
                    <a:pt x="3038" y="169"/>
                    <a:pt x="2975" y="296"/>
                    <a:pt x="2906" y="418"/>
                  </a:cubicBezTo>
                  <a:cubicBezTo>
                    <a:pt x="2588" y="1010"/>
                    <a:pt x="2208" y="1570"/>
                    <a:pt x="1784" y="2089"/>
                  </a:cubicBezTo>
                  <a:cubicBezTo>
                    <a:pt x="1379" y="2580"/>
                    <a:pt x="931" y="3032"/>
                    <a:pt x="444" y="3443"/>
                  </a:cubicBezTo>
                  <a:cubicBezTo>
                    <a:pt x="308" y="3558"/>
                    <a:pt x="170" y="3669"/>
                    <a:pt x="31" y="3775"/>
                  </a:cubicBezTo>
                  <a:cubicBezTo>
                    <a:pt x="26" y="3783"/>
                    <a:pt x="21" y="3783"/>
                    <a:pt x="15" y="3789"/>
                  </a:cubicBezTo>
                  <a:cubicBezTo>
                    <a:pt x="5" y="3801"/>
                    <a:pt x="1" y="3818"/>
                    <a:pt x="1" y="3839"/>
                  </a:cubicBezTo>
                  <a:cubicBezTo>
                    <a:pt x="1" y="3864"/>
                    <a:pt x="8" y="3886"/>
                    <a:pt x="27" y="3901"/>
                  </a:cubicBezTo>
                  <a:lnTo>
                    <a:pt x="23247" y="23003"/>
                  </a:lnTo>
                  <a:cubicBezTo>
                    <a:pt x="23261" y="23014"/>
                    <a:pt x="23279" y="23020"/>
                    <a:pt x="23297" y="23020"/>
                  </a:cubicBezTo>
                  <a:cubicBezTo>
                    <a:pt x="23307" y="23020"/>
                    <a:pt x="23317" y="23018"/>
                    <a:pt x="23325" y="23014"/>
                  </a:cubicBezTo>
                  <a:cubicBezTo>
                    <a:pt x="23530" y="22941"/>
                    <a:pt x="23726" y="22851"/>
                    <a:pt x="23917" y="22751"/>
                  </a:cubicBezTo>
                  <a:cubicBezTo>
                    <a:pt x="24491" y="22447"/>
                    <a:pt x="25003" y="22031"/>
                    <a:pt x="25416" y="21529"/>
                  </a:cubicBezTo>
                  <a:cubicBezTo>
                    <a:pt x="25854" y="20996"/>
                    <a:pt x="26175" y="20375"/>
                    <a:pt x="26356" y="19706"/>
                  </a:cubicBezTo>
                  <a:cubicBezTo>
                    <a:pt x="26406" y="19538"/>
                    <a:pt x="26443" y="19368"/>
                    <a:pt x="26471" y="19190"/>
                  </a:cubicBezTo>
                  <a:cubicBezTo>
                    <a:pt x="26474" y="19165"/>
                    <a:pt x="26463" y="19135"/>
                    <a:pt x="26441" y="19118"/>
                  </a:cubicBezTo>
                  <a:lnTo>
                    <a:pt x="3221" y="16"/>
                  </a:lnTo>
                  <a:cubicBezTo>
                    <a:pt x="3208" y="4"/>
                    <a:pt x="3193" y="0"/>
                    <a:pt x="317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3" name="Google Shape;3533;p42"/>
            <p:cNvSpPr/>
            <p:nvPr/>
          </p:nvSpPr>
          <p:spPr>
            <a:xfrm>
              <a:off x="4353163" y="4659188"/>
              <a:ext cx="115275" cy="125925"/>
            </a:xfrm>
            <a:custGeom>
              <a:avLst/>
              <a:gdLst/>
              <a:ahLst/>
              <a:cxnLst/>
              <a:rect l="l" t="t" r="r" b="b"/>
              <a:pathLst>
                <a:path w="4611" h="5037" extrusionOk="0">
                  <a:moveTo>
                    <a:pt x="3178" y="1"/>
                  </a:moveTo>
                  <a:cubicBezTo>
                    <a:pt x="3169" y="1"/>
                    <a:pt x="3159" y="2"/>
                    <a:pt x="3150" y="5"/>
                  </a:cubicBezTo>
                  <a:cubicBezTo>
                    <a:pt x="3136" y="9"/>
                    <a:pt x="3125" y="16"/>
                    <a:pt x="3115" y="29"/>
                  </a:cubicBezTo>
                  <a:cubicBezTo>
                    <a:pt x="3107" y="38"/>
                    <a:pt x="3103" y="50"/>
                    <a:pt x="3098" y="61"/>
                  </a:cubicBezTo>
                  <a:cubicBezTo>
                    <a:pt x="3034" y="358"/>
                    <a:pt x="2949" y="649"/>
                    <a:pt x="2839" y="928"/>
                  </a:cubicBezTo>
                  <a:cubicBezTo>
                    <a:pt x="2641" y="1423"/>
                    <a:pt x="2368" y="1886"/>
                    <a:pt x="2034" y="2295"/>
                  </a:cubicBezTo>
                  <a:cubicBezTo>
                    <a:pt x="1720" y="2675"/>
                    <a:pt x="1351" y="3012"/>
                    <a:pt x="940" y="3286"/>
                  </a:cubicBezTo>
                  <a:cubicBezTo>
                    <a:pt x="660" y="3477"/>
                    <a:pt x="362" y="3639"/>
                    <a:pt x="51" y="3768"/>
                  </a:cubicBezTo>
                  <a:cubicBezTo>
                    <a:pt x="40" y="3775"/>
                    <a:pt x="30" y="3781"/>
                    <a:pt x="19" y="3793"/>
                  </a:cubicBezTo>
                  <a:cubicBezTo>
                    <a:pt x="11" y="3802"/>
                    <a:pt x="5" y="3817"/>
                    <a:pt x="3" y="3832"/>
                  </a:cubicBezTo>
                  <a:cubicBezTo>
                    <a:pt x="0" y="3860"/>
                    <a:pt x="9" y="3886"/>
                    <a:pt x="30" y="3905"/>
                  </a:cubicBezTo>
                  <a:lnTo>
                    <a:pt x="1383" y="5019"/>
                  </a:lnTo>
                  <a:cubicBezTo>
                    <a:pt x="1397" y="5031"/>
                    <a:pt x="1415" y="5037"/>
                    <a:pt x="1435" y="5037"/>
                  </a:cubicBezTo>
                  <a:cubicBezTo>
                    <a:pt x="1445" y="5037"/>
                    <a:pt x="1456" y="5035"/>
                    <a:pt x="1467" y="5032"/>
                  </a:cubicBezTo>
                  <a:cubicBezTo>
                    <a:pt x="1619" y="4970"/>
                    <a:pt x="1979" y="4806"/>
                    <a:pt x="2413" y="4500"/>
                  </a:cubicBezTo>
                  <a:cubicBezTo>
                    <a:pt x="2753" y="4260"/>
                    <a:pt x="3139" y="3936"/>
                    <a:pt x="3494" y="3503"/>
                  </a:cubicBezTo>
                  <a:cubicBezTo>
                    <a:pt x="3832" y="3093"/>
                    <a:pt x="4105" y="2635"/>
                    <a:pt x="4308" y="2139"/>
                  </a:cubicBezTo>
                  <a:cubicBezTo>
                    <a:pt x="4430" y="1843"/>
                    <a:pt x="4528" y="1534"/>
                    <a:pt x="4602" y="1209"/>
                  </a:cubicBezTo>
                  <a:cubicBezTo>
                    <a:pt x="4611" y="1176"/>
                    <a:pt x="4599" y="1148"/>
                    <a:pt x="4578" y="1129"/>
                  </a:cubicBezTo>
                  <a:lnTo>
                    <a:pt x="3226" y="17"/>
                  </a:lnTo>
                  <a:cubicBezTo>
                    <a:pt x="3213" y="6"/>
                    <a:pt x="3196" y="1"/>
                    <a:pt x="31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4" name="Google Shape;3534;p42"/>
            <p:cNvSpPr/>
            <p:nvPr/>
          </p:nvSpPr>
          <p:spPr>
            <a:xfrm>
              <a:off x="3764038" y="4260563"/>
              <a:ext cx="597925" cy="489450"/>
            </a:xfrm>
            <a:custGeom>
              <a:avLst/>
              <a:gdLst/>
              <a:ahLst/>
              <a:cxnLst/>
              <a:rect l="l" t="t" r="r" b="b"/>
              <a:pathLst>
                <a:path w="23917" h="19578" extrusionOk="0">
                  <a:moveTo>
                    <a:pt x="445" y="1"/>
                  </a:moveTo>
                  <a:cubicBezTo>
                    <a:pt x="309" y="116"/>
                    <a:pt x="171" y="227"/>
                    <a:pt x="32" y="333"/>
                  </a:cubicBezTo>
                  <a:cubicBezTo>
                    <a:pt x="25" y="341"/>
                    <a:pt x="19" y="341"/>
                    <a:pt x="14" y="347"/>
                  </a:cubicBezTo>
                  <a:cubicBezTo>
                    <a:pt x="4" y="359"/>
                    <a:pt x="0" y="377"/>
                    <a:pt x="0" y="398"/>
                  </a:cubicBezTo>
                  <a:cubicBezTo>
                    <a:pt x="0" y="422"/>
                    <a:pt x="8" y="445"/>
                    <a:pt x="27" y="459"/>
                  </a:cubicBezTo>
                  <a:lnTo>
                    <a:pt x="23247" y="19561"/>
                  </a:lnTo>
                  <a:cubicBezTo>
                    <a:pt x="23261" y="19572"/>
                    <a:pt x="23279" y="19578"/>
                    <a:pt x="23297" y="19578"/>
                  </a:cubicBezTo>
                  <a:cubicBezTo>
                    <a:pt x="23307" y="19578"/>
                    <a:pt x="23316" y="19576"/>
                    <a:pt x="23325" y="19572"/>
                  </a:cubicBezTo>
                  <a:cubicBezTo>
                    <a:pt x="23528" y="19499"/>
                    <a:pt x="23726" y="19409"/>
                    <a:pt x="23917" y="19309"/>
                  </a:cubicBezTo>
                  <a:lnTo>
                    <a:pt x="445" y="1"/>
                  </a:ln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5" name="Google Shape;3535;p42"/>
            <p:cNvSpPr/>
            <p:nvPr/>
          </p:nvSpPr>
          <p:spPr>
            <a:xfrm>
              <a:off x="4395613" y="4775738"/>
              <a:ext cx="74225" cy="56100"/>
            </a:xfrm>
            <a:custGeom>
              <a:avLst/>
              <a:gdLst/>
              <a:ahLst/>
              <a:cxnLst/>
              <a:rect l="l" t="t" r="r" b="b"/>
              <a:pathLst>
                <a:path w="2969" h="2244" extrusionOk="0">
                  <a:moveTo>
                    <a:pt x="916" y="0"/>
                  </a:moveTo>
                  <a:cubicBezTo>
                    <a:pt x="570" y="244"/>
                    <a:pt x="262" y="407"/>
                    <a:pt x="52" y="506"/>
                  </a:cubicBezTo>
                  <a:cubicBezTo>
                    <a:pt x="38" y="511"/>
                    <a:pt x="31" y="519"/>
                    <a:pt x="22" y="528"/>
                  </a:cubicBezTo>
                  <a:cubicBezTo>
                    <a:pt x="15" y="538"/>
                    <a:pt x="7" y="553"/>
                    <a:pt x="6" y="566"/>
                  </a:cubicBezTo>
                  <a:cubicBezTo>
                    <a:pt x="0" y="592"/>
                    <a:pt x="12" y="622"/>
                    <a:pt x="33" y="640"/>
                  </a:cubicBezTo>
                  <a:lnTo>
                    <a:pt x="1960" y="2226"/>
                  </a:lnTo>
                  <a:cubicBezTo>
                    <a:pt x="1975" y="2237"/>
                    <a:pt x="1993" y="2243"/>
                    <a:pt x="2011" y="2243"/>
                  </a:cubicBezTo>
                  <a:cubicBezTo>
                    <a:pt x="2023" y="2243"/>
                    <a:pt x="2035" y="2240"/>
                    <a:pt x="2046" y="2235"/>
                  </a:cubicBezTo>
                  <a:cubicBezTo>
                    <a:pt x="2367" y="2082"/>
                    <a:pt x="2679" y="1897"/>
                    <a:pt x="2968" y="1689"/>
                  </a:cubicBezTo>
                  <a:lnTo>
                    <a:pt x="916" y="0"/>
                  </a:ln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6" name="Google Shape;3536;p42"/>
            <p:cNvSpPr/>
            <p:nvPr/>
          </p:nvSpPr>
          <p:spPr>
            <a:xfrm>
              <a:off x="4353163" y="4741288"/>
              <a:ext cx="60325" cy="43750"/>
            </a:xfrm>
            <a:custGeom>
              <a:avLst/>
              <a:gdLst/>
              <a:ahLst/>
              <a:cxnLst/>
              <a:rect l="l" t="t" r="r" b="b"/>
              <a:pathLst>
                <a:path w="2413" h="1750" extrusionOk="0">
                  <a:moveTo>
                    <a:pt x="939" y="0"/>
                  </a:moveTo>
                  <a:cubicBezTo>
                    <a:pt x="658" y="191"/>
                    <a:pt x="361" y="353"/>
                    <a:pt x="50" y="481"/>
                  </a:cubicBezTo>
                  <a:cubicBezTo>
                    <a:pt x="39" y="489"/>
                    <a:pt x="29" y="495"/>
                    <a:pt x="18" y="507"/>
                  </a:cubicBezTo>
                  <a:cubicBezTo>
                    <a:pt x="13" y="516"/>
                    <a:pt x="5" y="532"/>
                    <a:pt x="3" y="544"/>
                  </a:cubicBezTo>
                  <a:cubicBezTo>
                    <a:pt x="0" y="574"/>
                    <a:pt x="9" y="600"/>
                    <a:pt x="30" y="618"/>
                  </a:cubicBezTo>
                  <a:lnTo>
                    <a:pt x="1383" y="1733"/>
                  </a:lnTo>
                  <a:cubicBezTo>
                    <a:pt x="1397" y="1744"/>
                    <a:pt x="1415" y="1750"/>
                    <a:pt x="1435" y="1750"/>
                  </a:cubicBezTo>
                  <a:cubicBezTo>
                    <a:pt x="1445" y="1750"/>
                    <a:pt x="1456" y="1748"/>
                    <a:pt x="1467" y="1744"/>
                  </a:cubicBezTo>
                  <a:cubicBezTo>
                    <a:pt x="1619" y="1684"/>
                    <a:pt x="1979" y="1520"/>
                    <a:pt x="2413" y="1213"/>
                  </a:cubicBezTo>
                  <a:lnTo>
                    <a:pt x="939" y="0"/>
                  </a:ln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7" name="Google Shape;3537;p42"/>
            <p:cNvSpPr/>
            <p:nvPr/>
          </p:nvSpPr>
          <p:spPr>
            <a:xfrm>
              <a:off x="3700113" y="4164238"/>
              <a:ext cx="70875" cy="100675"/>
            </a:xfrm>
            <a:custGeom>
              <a:avLst/>
              <a:gdLst/>
              <a:ahLst/>
              <a:cxnLst/>
              <a:rect l="l" t="t" r="r" b="b"/>
              <a:pathLst>
                <a:path w="2835" h="4027" extrusionOk="0">
                  <a:moveTo>
                    <a:pt x="10" y="0"/>
                  </a:moveTo>
                  <a:lnTo>
                    <a:pt x="7" y="4"/>
                  </a:lnTo>
                  <a:cubicBezTo>
                    <a:pt x="1" y="23"/>
                    <a:pt x="3" y="46"/>
                    <a:pt x="13" y="65"/>
                  </a:cubicBezTo>
                  <a:lnTo>
                    <a:pt x="2305" y="3989"/>
                  </a:lnTo>
                  <a:cubicBezTo>
                    <a:pt x="2315" y="4007"/>
                    <a:pt x="2336" y="4019"/>
                    <a:pt x="2355" y="4025"/>
                  </a:cubicBezTo>
                  <a:cubicBezTo>
                    <a:pt x="2361" y="4026"/>
                    <a:pt x="2366" y="4027"/>
                    <a:pt x="2371" y="4027"/>
                  </a:cubicBezTo>
                  <a:cubicBezTo>
                    <a:pt x="2389" y="4027"/>
                    <a:pt x="2406" y="4021"/>
                    <a:pt x="2419" y="4011"/>
                  </a:cubicBezTo>
                  <a:cubicBezTo>
                    <a:pt x="2557" y="3905"/>
                    <a:pt x="2700" y="3795"/>
                    <a:pt x="2834" y="3680"/>
                  </a:cubicBezTo>
                  <a:lnTo>
                    <a:pt x="10"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8" name="Google Shape;3538;p42"/>
            <p:cNvSpPr/>
            <p:nvPr/>
          </p:nvSpPr>
          <p:spPr>
            <a:xfrm>
              <a:off x="3740063" y="4136413"/>
              <a:ext cx="96650" cy="45450"/>
            </a:xfrm>
            <a:custGeom>
              <a:avLst/>
              <a:gdLst/>
              <a:ahLst/>
              <a:cxnLst/>
              <a:rect l="l" t="t" r="r" b="b"/>
              <a:pathLst>
                <a:path w="3866" h="1818" extrusionOk="0">
                  <a:moveTo>
                    <a:pt x="1" y="1"/>
                  </a:moveTo>
                  <a:lnTo>
                    <a:pt x="3658" y="1818"/>
                  </a:lnTo>
                  <a:cubicBezTo>
                    <a:pt x="3729" y="1690"/>
                    <a:pt x="3792" y="1562"/>
                    <a:pt x="3855" y="1434"/>
                  </a:cubicBezTo>
                  <a:cubicBezTo>
                    <a:pt x="3863" y="1418"/>
                    <a:pt x="3866" y="1392"/>
                    <a:pt x="3857" y="1370"/>
                  </a:cubicBezTo>
                  <a:cubicBezTo>
                    <a:pt x="3850" y="1347"/>
                    <a:pt x="3831" y="1333"/>
                    <a:pt x="3811" y="1327"/>
                  </a:cubicBezTo>
                  <a:lnTo>
                    <a:pt x="1" y="1"/>
                  </a:lnTo>
                  <a:close/>
                </a:path>
              </a:pathLst>
            </a:custGeom>
            <a:solidFill>
              <a:srgbClr val="FFFFFF">
                <a:alpha val="396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9" name="Google Shape;3539;p42"/>
            <p:cNvSpPr/>
            <p:nvPr/>
          </p:nvSpPr>
          <p:spPr>
            <a:xfrm>
              <a:off x="4465513" y="4693813"/>
              <a:ext cx="59875" cy="65200"/>
            </a:xfrm>
            <a:custGeom>
              <a:avLst/>
              <a:gdLst/>
              <a:ahLst/>
              <a:cxnLst/>
              <a:rect l="l" t="t" r="r" b="b"/>
              <a:pathLst>
                <a:path w="2395" h="2608" extrusionOk="0">
                  <a:moveTo>
                    <a:pt x="362" y="0"/>
                  </a:moveTo>
                  <a:cubicBezTo>
                    <a:pt x="355" y="0"/>
                    <a:pt x="349" y="1"/>
                    <a:pt x="342" y="3"/>
                  </a:cubicBezTo>
                  <a:cubicBezTo>
                    <a:pt x="326" y="10"/>
                    <a:pt x="315" y="17"/>
                    <a:pt x="305" y="29"/>
                  </a:cubicBezTo>
                  <a:cubicBezTo>
                    <a:pt x="298" y="38"/>
                    <a:pt x="289" y="48"/>
                    <a:pt x="288" y="63"/>
                  </a:cubicBezTo>
                  <a:cubicBezTo>
                    <a:pt x="211" y="354"/>
                    <a:pt x="119" y="637"/>
                    <a:pt x="1" y="905"/>
                  </a:cubicBezTo>
                  <a:lnTo>
                    <a:pt x="2072" y="2608"/>
                  </a:lnTo>
                  <a:cubicBezTo>
                    <a:pt x="2201" y="2314"/>
                    <a:pt x="2308" y="2011"/>
                    <a:pt x="2384" y="1699"/>
                  </a:cubicBezTo>
                  <a:cubicBezTo>
                    <a:pt x="2394" y="1670"/>
                    <a:pt x="2385" y="1637"/>
                    <a:pt x="2361" y="1617"/>
                  </a:cubicBezTo>
                  <a:lnTo>
                    <a:pt x="417" y="18"/>
                  </a:lnTo>
                  <a:cubicBezTo>
                    <a:pt x="401" y="6"/>
                    <a:pt x="382" y="0"/>
                    <a:pt x="362" y="0"/>
                  </a:cubicBez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0" name="Google Shape;3540;p42"/>
            <p:cNvSpPr/>
            <p:nvPr/>
          </p:nvSpPr>
          <p:spPr>
            <a:xfrm>
              <a:off x="4424138" y="4659188"/>
              <a:ext cx="44300" cy="53450"/>
            </a:xfrm>
            <a:custGeom>
              <a:avLst/>
              <a:gdLst/>
              <a:ahLst/>
              <a:cxnLst/>
              <a:rect l="l" t="t" r="r" b="b"/>
              <a:pathLst>
                <a:path w="1772" h="2138" extrusionOk="0">
                  <a:moveTo>
                    <a:pt x="339" y="1"/>
                  </a:moveTo>
                  <a:cubicBezTo>
                    <a:pt x="330" y="1"/>
                    <a:pt x="320" y="2"/>
                    <a:pt x="311" y="5"/>
                  </a:cubicBezTo>
                  <a:cubicBezTo>
                    <a:pt x="297" y="9"/>
                    <a:pt x="286" y="16"/>
                    <a:pt x="276" y="29"/>
                  </a:cubicBezTo>
                  <a:cubicBezTo>
                    <a:pt x="268" y="38"/>
                    <a:pt x="264" y="50"/>
                    <a:pt x="259" y="61"/>
                  </a:cubicBezTo>
                  <a:cubicBezTo>
                    <a:pt x="195" y="358"/>
                    <a:pt x="110" y="649"/>
                    <a:pt x="0" y="928"/>
                  </a:cubicBezTo>
                  <a:lnTo>
                    <a:pt x="1471" y="2138"/>
                  </a:lnTo>
                  <a:cubicBezTo>
                    <a:pt x="1592" y="1842"/>
                    <a:pt x="1691" y="1533"/>
                    <a:pt x="1764" y="1208"/>
                  </a:cubicBezTo>
                  <a:cubicBezTo>
                    <a:pt x="1772" y="1176"/>
                    <a:pt x="1760" y="1148"/>
                    <a:pt x="1739" y="1129"/>
                  </a:cubicBezTo>
                  <a:lnTo>
                    <a:pt x="387" y="17"/>
                  </a:lnTo>
                  <a:cubicBezTo>
                    <a:pt x="374" y="6"/>
                    <a:pt x="357" y="1"/>
                    <a:pt x="339" y="1"/>
                  </a:cubicBez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1" name="Google Shape;3541;p42"/>
            <p:cNvSpPr/>
            <p:nvPr/>
          </p:nvSpPr>
          <p:spPr>
            <a:xfrm>
              <a:off x="3836688" y="4174513"/>
              <a:ext cx="589225" cy="492675"/>
            </a:xfrm>
            <a:custGeom>
              <a:avLst/>
              <a:gdLst/>
              <a:ahLst/>
              <a:cxnLst/>
              <a:rect l="l" t="t" r="r" b="b"/>
              <a:pathLst>
                <a:path w="23569" h="19707" extrusionOk="0">
                  <a:moveTo>
                    <a:pt x="271" y="0"/>
                  </a:moveTo>
                  <a:cubicBezTo>
                    <a:pt x="264" y="0"/>
                    <a:pt x="257" y="1"/>
                    <a:pt x="250" y="2"/>
                  </a:cubicBezTo>
                  <a:cubicBezTo>
                    <a:pt x="233" y="4"/>
                    <a:pt x="214" y="15"/>
                    <a:pt x="205" y="26"/>
                  </a:cubicBezTo>
                  <a:cubicBezTo>
                    <a:pt x="200" y="33"/>
                    <a:pt x="201" y="38"/>
                    <a:pt x="195" y="44"/>
                  </a:cubicBezTo>
                  <a:cubicBezTo>
                    <a:pt x="133" y="169"/>
                    <a:pt x="70" y="296"/>
                    <a:pt x="1" y="418"/>
                  </a:cubicBezTo>
                  <a:lnTo>
                    <a:pt x="23448" y="19706"/>
                  </a:lnTo>
                  <a:cubicBezTo>
                    <a:pt x="23499" y="19538"/>
                    <a:pt x="23536" y="19368"/>
                    <a:pt x="23563" y="19190"/>
                  </a:cubicBezTo>
                  <a:cubicBezTo>
                    <a:pt x="23569" y="19165"/>
                    <a:pt x="23558" y="19135"/>
                    <a:pt x="23536" y="19118"/>
                  </a:cubicBezTo>
                  <a:lnTo>
                    <a:pt x="316" y="16"/>
                  </a:lnTo>
                  <a:cubicBezTo>
                    <a:pt x="303" y="4"/>
                    <a:pt x="288" y="0"/>
                    <a:pt x="271" y="0"/>
                  </a:cubicBez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2" name="Google Shape;3542;p42"/>
            <p:cNvSpPr/>
            <p:nvPr/>
          </p:nvSpPr>
          <p:spPr>
            <a:xfrm>
              <a:off x="3752938" y="4163613"/>
              <a:ext cx="681400" cy="594975"/>
            </a:xfrm>
            <a:custGeom>
              <a:avLst/>
              <a:gdLst/>
              <a:ahLst/>
              <a:cxnLst/>
              <a:rect l="l" t="t" r="r" b="b"/>
              <a:pathLst>
                <a:path w="27256" h="23799" extrusionOk="0">
                  <a:moveTo>
                    <a:pt x="3618" y="514"/>
                  </a:moveTo>
                  <a:lnTo>
                    <a:pt x="26835" y="19614"/>
                  </a:lnTo>
                  <a:cubicBezTo>
                    <a:pt x="26552" y="21340"/>
                    <a:pt x="25381" y="22766"/>
                    <a:pt x="23741" y="23376"/>
                  </a:cubicBezTo>
                  <a:lnTo>
                    <a:pt x="523" y="4276"/>
                  </a:lnTo>
                  <a:cubicBezTo>
                    <a:pt x="1831" y="3280"/>
                    <a:pt x="2894" y="1988"/>
                    <a:pt x="3618" y="514"/>
                  </a:cubicBezTo>
                  <a:close/>
                  <a:moveTo>
                    <a:pt x="3545" y="0"/>
                  </a:moveTo>
                  <a:cubicBezTo>
                    <a:pt x="3531" y="0"/>
                    <a:pt x="3516" y="2"/>
                    <a:pt x="3501" y="5"/>
                  </a:cubicBezTo>
                  <a:cubicBezTo>
                    <a:pt x="3442" y="19"/>
                    <a:pt x="3393" y="61"/>
                    <a:pt x="3366" y="116"/>
                  </a:cubicBezTo>
                  <a:cubicBezTo>
                    <a:pt x="2635" y="1703"/>
                    <a:pt x="1500" y="3082"/>
                    <a:pt x="83" y="4105"/>
                  </a:cubicBezTo>
                  <a:cubicBezTo>
                    <a:pt x="33" y="4142"/>
                    <a:pt x="3" y="4199"/>
                    <a:pt x="2" y="4261"/>
                  </a:cubicBezTo>
                  <a:cubicBezTo>
                    <a:pt x="0" y="4323"/>
                    <a:pt x="27" y="4382"/>
                    <a:pt x="74" y="4420"/>
                  </a:cubicBezTo>
                  <a:lnTo>
                    <a:pt x="23577" y="23755"/>
                  </a:lnTo>
                  <a:cubicBezTo>
                    <a:pt x="23614" y="23783"/>
                    <a:pt x="23659" y="23799"/>
                    <a:pt x="23703" y="23799"/>
                  </a:cubicBezTo>
                  <a:cubicBezTo>
                    <a:pt x="23724" y="23799"/>
                    <a:pt x="23746" y="23796"/>
                    <a:pt x="23767" y="23787"/>
                  </a:cubicBezTo>
                  <a:cubicBezTo>
                    <a:pt x="25638" y="23140"/>
                    <a:pt x="26969" y="21519"/>
                    <a:pt x="27245" y="19560"/>
                  </a:cubicBezTo>
                  <a:cubicBezTo>
                    <a:pt x="27255" y="19492"/>
                    <a:pt x="27228" y="19423"/>
                    <a:pt x="27175" y="19380"/>
                  </a:cubicBezTo>
                  <a:lnTo>
                    <a:pt x="3673" y="46"/>
                  </a:lnTo>
                  <a:cubicBezTo>
                    <a:pt x="3636" y="17"/>
                    <a:pt x="3591" y="0"/>
                    <a:pt x="35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3" name="Google Shape;3543;p42"/>
            <p:cNvSpPr/>
            <p:nvPr/>
          </p:nvSpPr>
          <p:spPr>
            <a:xfrm>
              <a:off x="3656813" y="4101238"/>
              <a:ext cx="190400" cy="174050"/>
            </a:xfrm>
            <a:custGeom>
              <a:avLst/>
              <a:gdLst/>
              <a:ahLst/>
              <a:cxnLst/>
              <a:rect l="l" t="t" r="r" b="b"/>
              <a:pathLst>
                <a:path w="7616" h="6962" extrusionOk="0">
                  <a:moveTo>
                    <a:pt x="215" y="1"/>
                  </a:moveTo>
                  <a:cubicBezTo>
                    <a:pt x="156" y="1"/>
                    <a:pt x="99" y="26"/>
                    <a:pt x="60" y="73"/>
                  </a:cubicBezTo>
                  <a:cubicBezTo>
                    <a:pt x="8" y="137"/>
                    <a:pt x="0" y="229"/>
                    <a:pt x="42" y="299"/>
                  </a:cubicBezTo>
                  <a:lnTo>
                    <a:pt x="3875" y="6862"/>
                  </a:lnTo>
                  <a:cubicBezTo>
                    <a:pt x="3912" y="6925"/>
                    <a:pt x="3977" y="6961"/>
                    <a:pt x="4045" y="6961"/>
                  </a:cubicBezTo>
                  <a:cubicBezTo>
                    <a:pt x="4080" y="6961"/>
                    <a:pt x="4114" y="6952"/>
                    <a:pt x="4145" y="6934"/>
                  </a:cubicBezTo>
                  <a:cubicBezTo>
                    <a:pt x="4240" y="6878"/>
                    <a:pt x="4272" y="6757"/>
                    <a:pt x="4217" y="6662"/>
                  </a:cubicBezTo>
                  <a:lnTo>
                    <a:pt x="655" y="563"/>
                  </a:lnTo>
                  <a:lnTo>
                    <a:pt x="7327" y="2883"/>
                  </a:lnTo>
                  <a:cubicBezTo>
                    <a:pt x="7349" y="2890"/>
                    <a:pt x="7371" y="2893"/>
                    <a:pt x="7392" y="2893"/>
                  </a:cubicBezTo>
                  <a:cubicBezTo>
                    <a:pt x="7475" y="2893"/>
                    <a:pt x="7551" y="2842"/>
                    <a:pt x="7580" y="2760"/>
                  </a:cubicBezTo>
                  <a:cubicBezTo>
                    <a:pt x="7616" y="2656"/>
                    <a:pt x="7561" y="2543"/>
                    <a:pt x="7458" y="2508"/>
                  </a:cubicBezTo>
                  <a:lnTo>
                    <a:pt x="279" y="11"/>
                  </a:lnTo>
                  <a:cubicBezTo>
                    <a:pt x="258" y="4"/>
                    <a:pt x="237" y="1"/>
                    <a:pt x="21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4" name="Google Shape;3544;p42"/>
            <p:cNvSpPr/>
            <p:nvPr/>
          </p:nvSpPr>
          <p:spPr>
            <a:xfrm>
              <a:off x="3689463" y="4122688"/>
              <a:ext cx="39675" cy="44900"/>
            </a:xfrm>
            <a:custGeom>
              <a:avLst/>
              <a:gdLst/>
              <a:ahLst/>
              <a:cxnLst/>
              <a:rect l="l" t="t" r="r" b="b"/>
              <a:pathLst>
                <a:path w="1587" h="1796" extrusionOk="0">
                  <a:moveTo>
                    <a:pt x="1377" y="1"/>
                  </a:moveTo>
                  <a:cubicBezTo>
                    <a:pt x="1279" y="1"/>
                    <a:pt x="1194" y="71"/>
                    <a:pt x="1178" y="169"/>
                  </a:cubicBezTo>
                  <a:cubicBezTo>
                    <a:pt x="1091" y="740"/>
                    <a:pt x="700" y="1215"/>
                    <a:pt x="157" y="1410"/>
                  </a:cubicBezTo>
                  <a:cubicBezTo>
                    <a:pt x="54" y="1447"/>
                    <a:pt x="0" y="1561"/>
                    <a:pt x="37" y="1663"/>
                  </a:cubicBezTo>
                  <a:cubicBezTo>
                    <a:pt x="66" y="1745"/>
                    <a:pt x="143" y="1795"/>
                    <a:pt x="224" y="1795"/>
                  </a:cubicBezTo>
                  <a:cubicBezTo>
                    <a:pt x="247" y="1795"/>
                    <a:pt x="269" y="1792"/>
                    <a:pt x="291" y="1782"/>
                  </a:cubicBezTo>
                  <a:cubicBezTo>
                    <a:pt x="973" y="1539"/>
                    <a:pt x="1464" y="945"/>
                    <a:pt x="1571" y="227"/>
                  </a:cubicBezTo>
                  <a:cubicBezTo>
                    <a:pt x="1587" y="119"/>
                    <a:pt x="1512" y="18"/>
                    <a:pt x="1405" y="3"/>
                  </a:cubicBezTo>
                  <a:cubicBezTo>
                    <a:pt x="1395" y="1"/>
                    <a:pt x="1386" y="1"/>
                    <a:pt x="137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5" name="Google Shape;3545;p42"/>
            <p:cNvSpPr/>
            <p:nvPr/>
          </p:nvSpPr>
          <p:spPr>
            <a:xfrm>
              <a:off x="4339913" y="4646963"/>
              <a:ext cx="137075" cy="146700"/>
            </a:xfrm>
            <a:custGeom>
              <a:avLst/>
              <a:gdLst/>
              <a:ahLst/>
              <a:cxnLst/>
              <a:rect l="l" t="t" r="r" b="b"/>
              <a:pathLst>
                <a:path w="5483" h="5868" extrusionOk="0">
                  <a:moveTo>
                    <a:pt x="3571" y="1"/>
                  </a:moveTo>
                  <a:cubicBezTo>
                    <a:pt x="3513" y="1"/>
                    <a:pt x="3456" y="26"/>
                    <a:pt x="3416" y="73"/>
                  </a:cubicBezTo>
                  <a:cubicBezTo>
                    <a:pt x="3348" y="158"/>
                    <a:pt x="3360" y="283"/>
                    <a:pt x="3444" y="352"/>
                  </a:cubicBezTo>
                  <a:lnTo>
                    <a:pt x="5055" y="1679"/>
                  </a:lnTo>
                  <a:cubicBezTo>
                    <a:pt x="4469" y="4275"/>
                    <a:pt x="2440" y="5248"/>
                    <a:pt x="1966" y="5443"/>
                  </a:cubicBezTo>
                  <a:lnTo>
                    <a:pt x="349" y="4113"/>
                  </a:lnTo>
                  <a:cubicBezTo>
                    <a:pt x="313" y="4083"/>
                    <a:pt x="269" y="4069"/>
                    <a:pt x="225" y="4069"/>
                  </a:cubicBezTo>
                  <a:cubicBezTo>
                    <a:pt x="167" y="4069"/>
                    <a:pt x="110" y="4094"/>
                    <a:pt x="70" y="4142"/>
                  </a:cubicBezTo>
                  <a:cubicBezTo>
                    <a:pt x="1" y="4226"/>
                    <a:pt x="14" y="4351"/>
                    <a:pt x="98" y="4421"/>
                  </a:cubicBezTo>
                  <a:lnTo>
                    <a:pt x="1803" y="5823"/>
                  </a:lnTo>
                  <a:cubicBezTo>
                    <a:pt x="1840" y="5852"/>
                    <a:pt x="1885" y="5868"/>
                    <a:pt x="1929" y="5868"/>
                  </a:cubicBezTo>
                  <a:cubicBezTo>
                    <a:pt x="1950" y="5868"/>
                    <a:pt x="1970" y="5865"/>
                    <a:pt x="1990" y="5857"/>
                  </a:cubicBezTo>
                  <a:cubicBezTo>
                    <a:pt x="2104" y="5821"/>
                    <a:pt x="4798" y="4900"/>
                    <a:pt x="5469" y="1642"/>
                  </a:cubicBezTo>
                  <a:cubicBezTo>
                    <a:pt x="5483" y="1569"/>
                    <a:pt x="5456" y="1494"/>
                    <a:pt x="5401" y="1448"/>
                  </a:cubicBezTo>
                  <a:lnTo>
                    <a:pt x="3695" y="45"/>
                  </a:lnTo>
                  <a:cubicBezTo>
                    <a:pt x="3659" y="15"/>
                    <a:pt x="3615" y="1"/>
                    <a:pt x="357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6" name="Google Shape;3546;p42"/>
            <p:cNvSpPr/>
            <p:nvPr/>
          </p:nvSpPr>
          <p:spPr>
            <a:xfrm>
              <a:off x="4382588" y="4682038"/>
              <a:ext cx="151425" cy="158525"/>
            </a:xfrm>
            <a:custGeom>
              <a:avLst/>
              <a:gdLst/>
              <a:ahLst/>
              <a:cxnLst/>
              <a:rect l="l" t="t" r="r" b="b"/>
              <a:pathLst>
                <a:path w="6057" h="6341" extrusionOk="0">
                  <a:moveTo>
                    <a:pt x="3566" y="0"/>
                  </a:moveTo>
                  <a:cubicBezTo>
                    <a:pt x="3509" y="0"/>
                    <a:pt x="3452" y="25"/>
                    <a:pt x="3412" y="72"/>
                  </a:cubicBezTo>
                  <a:cubicBezTo>
                    <a:pt x="3344" y="157"/>
                    <a:pt x="3356" y="282"/>
                    <a:pt x="3440" y="351"/>
                  </a:cubicBezTo>
                  <a:lnTo>
                    <a:pt x="5626" y="2149"/>
                  </a:lnTo>
                  <a:cubicBezTo>
                    <a:pt x="5211" y="3795"/>
                    <a:pt x="4066" y="5187"/>
                    <a:pt x="2532" y="5911"/>
                  </a:cubicBezTo>
                  <a:lnTo>
                    <a:pt x="347" y="4113"/>
                  </a:lnTo>
                  <a:cubicBezTo>
                    <a:pt x="311" y="4083"/>
                    <a:pt x="266" y="4068"/>
                    <a:pt x="222" y="4068"/>
                  </a:cubicBezTo>
                  <a:cubicBezTo>
                    <a:pt x="165" y="4068"/>
                    <a:pt x="108" y="4093"/>
                    <a:pt x="68" y="4141"/>
                  </a:cubicBezTo>
                  <a:cubicBezTo>
                    <a:pt x="0" y="4225"/>
                    <a:pt x="12" y="4350"/>
                    <a:pt x="96" y="4420"/>
                  </a:cubicBezTo>
                  <a:lnTo>
                    <a:pt x="2376" y="6296"/>
                  </a:lnTo>
                  <a:cubicBezTo>
                    <a:pt x="2413" y="6325"/>
                    <a:pt x="2458" y="6341"/>
                    <a:pt x="2502" y="6341"/>
                  </a:cubicBezTo>
                  <a:cubicBezTo>
                    <a:pt x="2530" y="6341"/>
                    <a:pt x="2558" y="6335"/>
                    <a:pt x="2580" y="6324"/>
                  </a:cubicBezTo>
                  <a:cubicBezTo>
                    <a:pt x="4321" y="5549"/>
                    <a:pt x="5613" y="3976"/>
                    <a:pt x="6039" y="2119"/>
                  </a:cubicBezTo>
                  <a:cubicBezTo>
                    <a:pt x="6057" y="2045"/>
                    <a:pt x="6030" y="1969"/>
                    <a:pt x="5971" y="1921"/>
                  </a:cubicBezTo>
                  <a:lnTo>
                    <a:pt x="3691" y="45"/>
                  </a:lnTo>
                  <a:cubicBezTo>
                    <a:pt x="3655" y="15"/>
                    <a:pt x="3610" y="0"/>
                    <a:pt x="356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7" name="Google Shape;3547;p42"/>
            <p:cNvSpPr/>
            <p:nvPr/>
          </p:nvSpPr>
          <p:spPr>
            <a:xfrm>
              <a:off x="4486438" y="4715738"/>
              <a:ext cx="12525" cy="12075"/>
            </a:xfrm>
            <a:custGeom>
              <a:avLst/>
              <a:gdLst/>
              <a:ahLst/>
              <a:cxnLst/>
              <a:rect l="l" t="t" r="r" b="b"/>
              <a:pathLst>
                <a:path w="501" h="483" extrusionOk="0">
                  <a:moveTo>
                    <a:pt x="109" y="0"/>
                  </a:moveTo>
                  <a:cubicBezTo>
                    <a:pt x="83" y="0"/>
                    <a:pt x="58" y="10"/>
                    <a:pt x="38" y="29"/>
                  </a:cubicBezTo>
                  <a:cubicBezTo>
                    <a:pt x="1" y="69"/>
                    <a:pt x="1" y="130"/>
                    <a:pt x="38" y="170"/>
                  </a:cubicBezTo>
                  <a:lnTo>
                    <a:pt x="322" y="454"/>
                  </a:lnTo>
                  <a:cubicBezTo>
                    <a:pt x="342" y="474"/>
                    <a:pt x="368" y="482"/>
                    <a:pt x="393" y="482"/>
                  </a:cubicBezTo>
                  <a:cubicBezTo>
                    <a:pt x="418" y="482"/>
                    <a:pt x="443" y="474"/>
                    <a:pt x="463" y="454"/>
                  </a:cubicBezTo>
                  <a:cubicBezTo>
                    <a:pt x="501" y="414"/>
                    <a:pt x="501" y="351"/>
                    <a:pt x="463" y="313"/>
                  </a:cubicBezTo>
                  <a:lnTo>
                    <a:pt x="179" y="29"/>
                  </a:lnTo>
                  <a:cubicBezTo>
                    <a:pt x="160" y="10"/>
                    <a:pt x="134" y="0"/>
                    <a:pt x="10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8" name="Google Shape;3548;p42"/>
            <p:cNvSpPr/>
            <p:nvPr/>
          </p:nvSpPr>
          <p:spPr>
            <a:xfrm>
              <a:off x="3731888" y="4178888"/>
              <a:ext cx="34300" cy="49975"/>
            </a:xfrm>
            <a:custGeom>
              <a:avLst/>
              <a:gdLst/>
              <a:ahLst/>
              <a:cxnLst/>
              <a:rect l="l" t="t" r="r" b="b"/>
              <a:pathLst>
                <a:path w="1372" h="1999" extrusionOk="0">
                  <a:moveTo>
                    <a:pt x="114" y="0"/>
                  </a:moveTo>
                  <a:cubicBezTo>
                    <a:pt x="99" y="0"/>
                    <a:pt x="83" y="3"/>
                    <a:pt x="69" y="10"/>
                  </a:cubicBezTo>
                  <a:cubicBezTo>
                    <a:pt x="20" y="35"/>
                    <a:pt x="0" y="94"/>
                    <a:pt x="25" y="143"/>
                  </a:cubicBezTo>
                  <a:cubicBezTo>
                    <a:pt x="352" y="782"/>
                    <a:pt x="740" y="1393"/>
                    <a:pt x="1181" y="1961"/>
                  </a:cubicBezTo>
                  <a:cubicBezTo>
                    <a:pt x="1199" y="1985"/>
                    <a:pt x="1230" y="1998"/>
                    <a:pt x="1258" y="1998"/>
                  </a:cubicBezTo>
                  <a:cubicBezTo>
                    <a:pt x="1281" y="1998"/>
                    <a:pt x="1302" y="1992"/>
                    <a:pt x="1320" y="1978"/>
                  </a:cubicBezTo>
                  <a:cubicBezTo>
                    <a:pt x="1363" y="1945"/>
                    <a:pt x="1372" y="1883"/>
                    <a:pt x="1337" y="1840"/>
                  </a:cubicBezTo>
                  <a:cubicBezTo>
                    <a:pt x="903" y="1282"/>
                    <a:pt x="521" y="682"/>
                    <a:pt x="202" y="53"/>
                  </a:cubicBezTo>
                  <a:cubicBezTo>
                    <a:pt x="185" y="19"/>
                    <a:pt x="151" y="0"/>
                    <a:pt x="11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9" name="Google Shape;3549;p42"/>
            <p:cNvSpPr/>
            <p:nvPr/>
          </p:nvSpPr>
          <p:spPr>
            <a:xfrm>
              <a:off x="3750038" y="4177163"/>
              <a:ext cx="20000" cy="22000"/>
            </a:xfrm>
            <a:custGeom>
              <a:avLst/>
              <a:gdLst/>
              <a:ahLst/>
              <a:cxnLst/>
              <a:rect l="l" t="t" r="r" b="b"/>
              <a:pathLst>
                <a:path w="800" h="880" extrusionOk="0">
                  <a:moveTo>
                    <a:pt x="112" y="1"/>
                  </a:moveTo>
                  <a:cubicBezTo>
                    <a:pt x="90" y="1"/>
                    <a:pt x="67" y="8"/>
                    <a:pt x="48" y="24"/>
                  </a:cubicBezTo>
                  <a:cubicBezTo>
                    <a:pt x="6" y="59"/>
                    <a:pt x="0" y="121"/>
                    <a:pt x="36" y="163"/>
                  </a:cubicBezTo>
                  <a:lnTo>
                    <a:pt x="613" y="843"/>
                  </a:lnTo>
                  <a:cubicBezTo>
                    <a:pt x="632" y="868"/>
                    <a:pt x="662" y="879"/>
                    <a:pt x="689" y="879"/>
                  </a:cubicBezTo>
                  <a:cubicBezTo>
                    <a:pt x="713" y="879"/>
                    <a:pt x="735" y="872"/>
                    <a:pt x="752" y="856"/>
                  </a:cubicBezTo>
                  <a:cubicBezTo>
                    <a:pt x="794" y="820"/>
                    <a:pt x="799" y="758"/>
                    <a:pt x="764" y="716"/>
                  </a:cubicBezTo>
                  <a:lnTo>
                    <a:pt x="188" y="36"/>
                  </a:lnTo>
                  <a:cubicBezTo>
                    <a:pt x="169" y="13"/>
                    <a:pt x="141" y="1"/>
                    <a:pt x="1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0" name="Google Shape;3550;p42"/>
            <p:cNvSpPr/>
            <p:nvPr/>
          </p:nvSpPr>
          <p:spPr>
            <a:xfrm>
              <a:off x="3809163" y="4281213"/>
              <a:ext cx="211925" cy="163950"/>
            </a:xfrm>
            <a:custGeom>
              <a:avLst/>
              <a:gdLst/>
              <a:ahLst/>
              <a:cxnLst/>
              <a:rect l="l" t="t" r="r" b="b"/>
              <a:pathLst>
                <a:path w="8477" h="6558" extrusionOk="0">
                  <a:moveTo>
                    <a:pt x="112" y="1"/>
                  </a:moveTo>
                  <a:cubicBezTo>
                    <a:pt x="82" y="1"/>
                    <a:pt x="53" y="14"/>
                    <a:pt x="33" y="39"/>
                  </a:cubicBezTo>
                  <a:cubicBezTo>
                    <a:pt x="1" y="83"/>
                    <a:pt x="8" y="146"/>
                    <a:pt x="51" y="179"/>
                  </a:cubicBezTo>
                  <a:lnTo>
                    <a:pt x="8305" y="6537"/>
                  </a:lnTo>
                  <a:cubicBezTo>
                    <a:pt x="8323" y="6551"/>
                    <a:pt x="8344" y="6558"/>
                    <a:pt x="8365" y="6558"/>
                  </a:cubicBezTo>
                  <a:cubicBezTo>
                    <a:pt x="8396" y="6558"/>
                    <a:pt x="8424" y="6545"/>
                    <a:pt x="8444" y="6519"/>
                  </a:cubicBezTo>
                  <a:cubicBezTo>
                    <a:pt x="8477" y="6474"/>
                    <a:pt x="8470" y="6411"/>
                    <a:pt x="8426" y="6379"/>
                  </a:cubicBezTo>
                  <a:lnTo>
                    <a:pt x="172" y="21"/>
                  </a:lnTo>
                  <a:cubicBezTo>
                    <a:pt x="154" y="8"/>
                    <a:pt x="133" y="1"/>
                    <a:pt x="11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1" name="Google Shape;3551;p42"/>
            <p:cNvSpPr/>
            <p:nvPr/>
          </p:nvSpPr>
          <p:spPr>
            <a:xfrm>
              <a:off x="3883638" y="4305238"/>
              <a:ext cx="52325" cy="40850"/>
            </a:xfrm>
            <a:custGeom>
              <a:avLst/>
              <a:gdLst/>
              <a:ahLst/>
              <a:cxnLst/>
              <a:rect l="l" t="t" r="r" b="b"/>
              <a:pathLst>
                <a:path w="2093" h="1634" extrusionOk="0">
                  <a:moveTo>
                    <a:pt x="112" y="0"/>
                  </a:moveTo>
                  <a:cubicBezTo>
                    <a:pt x="82" y="0"/>
                    <a:pt x="53" y="14"/>
                    <a:pt x="33" y="39"/>
                  </a:cubicBezTo>
                  <a:cubicBezTo>
                    <a:pt x="0" y="82"/>
                    <a:pt x="8" y="145"/>
                    <a:pt x="51" y="179"/>
                  </a:cubicBezTo>
                  <a:lnTo>
                    <a:pt x="1921" y="1613"/>
                  </a:lnTo>
                  <a:cubicBezTo>
                    <a:pt x="1939" y="1627"/>
                    <a:pt x="1960" y="1634"/>
                    <a:pt x="1981" y="1634"/>
                  </a:cubicBezTo>
                  <a:cubicBezTo>
                    <a:pt x="2011" y="1634"/>
                    <a:pt x="2040" y="1621"/>
                    <a:pt x="2060" y="1595"/>
                  </a:cubicBezTo>
                  <a:cubicBezTo>
                    <a:pt x="2093" y="1551"/>
                    <a:pt x="2086" y="1487"/>
                    <a:pt x="2042" y="1455"/>
                  </a:cubicBezTo>
                  <a:lnTo>
                    <a:pt x="172" y="21"/>
                  </a:lnTo>
                  <a:cubicBezTo>
                    <a:pt x="154" y="7"/>
                    <a:pt x="133" y="0"/>
                    <a:pt x="1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2" name="Google Shape;3552;p42"/>
            <p:cNvSpPr/>
            <p:nvPr/>
          </p:nvSpPr>
          <p:spPr>
            <a:xfrm>
              <a:off x="4208263" y="4512038"/>
              <a:ext cx="166625" cy="132725"/>
            </a:xfrm>
            <a:custGeom>
              <a:avLst/>
              <a:gdLst/>
              <a:ahLst/>
              <a:cxnLst/>
              <a:rect l="l" t="t" r="r" b="b"/>
              <a:pathLst>
                <a:path w="6665" h="5309" extrusionOk="0">
                  <a:moveTo>
                    <a:pt x="112" y="0"/>
                  </a:moveTo>
                  <a:cubicBezTo>
                    <a:pt x="83" y="0"/>
                    <a:pt x="55" y="13"/>
                    <a:pt x="36" y="38"/>
                  </a:cubicBezTo>
                  <a:cubicBezTo>
                    <a:pt x="1" y="81"/>
                    <a:pt x="7" y="143"/>
                    <a:pt x="51" y="177"/>
                  </a:cubicBezTo>
                  <a:lnTo>
                    <a:pt x="6491" y="5287"/>
                  </a:lnTo>
                  <a:cubicBezTo>
                    <a:pt x="6510" y="5302"/>
                    <a:pt x="6532" y="5308"/>
                    <a:pt x="6553" y="5308"/>
                  </a:cubicBezTo>
                  <a:cubicBezTo>
                    <a:pt x="6583" y="5308"/>
                    <a:pt x="6611" y="5296"/>
                    <a:pt x="6631" y="5272"/>
                  </a:cubicBezTo>
                  <a:cubicBezTo>
                    <a:pt x="6665" y="5228"/>
                    <a:pt x="6658" y="5166"/>
                    <a:pt x="6615" y="5132"/>
                  </a:cubicBezTo>
                  <a:lnTo>
                    <a:pt x="175" y="22"/>
                  </a:lnTo>
                  <a:cubicBezTo>
                    <a:pt x="156" y="7"/>
                    <a:pt x="134" y="0"/>
                    <a:pt x="1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3" name="Google Shape;3553;p42"/>
            <p:cNvSpPr/>
            <p:nvPr/>
          </p:nvSpPr>
          <p:spPr>
            <a:xfrm>
              <a:off x="4271438" y="4597013"/>
              <a:ext cx="36425" cy="30350"/>
            </a:xfrm>
            <a:custGeom>
              <a:avLst/>
              <a:gdLst/>
              <a:ahLst/>
              <a:cxnLst/>
              <a:rect l="l" t="t" r="r" b="b"/>
              <a:pathLst>
                <a:path w="1457" h="1214" extrusionOk="0">
                  <a:moveTo>
                    <a:pt x="111" y="1"/>
                  </a:moveTo>
                  <a:cubicBezTo>
                    <a:pt x="83" y="1"/>
                    <a:pt x="55" y="13"/>
                    <a:pt x="36" y="37"/>
                  </a:cubicBezTo>
                  <a:cubicBezTo>
                    <a:pt x="0" y="79"/>
                    <a:pt x="6" y="141"/>
                    <a:pt x="48" y="177"/>
                  </a:cubicBezTo>
                  <a:lnTo>
                    <a:pt x="1282" y="1190"/>
                  </a:lnTo>
                  <a:cubicBezTo>
                    <a:pt x="1300" y="1205"/>
                    <a:pt x="1322" y="1214"/>
                    <a:pt x="1345" y="1214"/>
                  </a:cubicBezTo>
                  <a:cubicBezTo>
                    <a:pt x="1373" y="1214"/>
                    <a:pt x="1401" y="1200"/>
                    <a:pt x="1421" y="1178"/>
                  </a:cubicBezTo>
                  <a:cubicBezTo>
                    <a:pt x="1457" y="1136"/>
                    <a:pt x="1449" y="1074"/>
                    <a:pt x="1408" y="1038"/>
                  </a:cubicBezTo>
                  <a:lnTo>
                    <a:pt x="175" y="24"/>
                  </a:lnTo>
                  <a:cubicBezTo>
                    <a:pt x="156" y="8"/>
                    <a:pt x="134" y="1"/>
                    <a:pt x="1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4" name="Google Shape;3554;p42"/>
            <p:cNvSpPr/>
            <p:nvPr/>
          </p:nvSpPr>
          <p:spPr>
            <a:xfrm>
              <a:off x="4452738" y="4775563"/>
              <a:ext cx="20125" cy="12550"/>
            </a:xfrm>
            <a:custGeom>
              <a:avLst/>
              <a:gdLst/>
              <a:ahLst/>
              <a:cxnLst/>
              <a:rect l="l" t="t" r="r" b="b"/>
              <a:pathLst>
                <a:path w="805" h="502" extrusionOk="0">
                  <a:moveTo>
                    <a:pt x="110" y="1"/>
                  </a:moveTo>
                  <a:cubicBezTo>
                    <a:pt x="84" y="1"/>
                    <a:pt x="58" y="10"/>
                    <a:pt x="38" y="30"/>
                  </a:cubicBezTo>
                  <a:cubicBezTo>
                    <a:pt x="0" y="70"/>
                    <a:pt x="0" y="133"/>
                    <a:pt x="39" y="171"/>
                  </a:cubicBezTo>
                  <a:cubicBezTo>
                    <a:pt x="213" y="340"/>
                    <a:pt x="439" y="457"/>
                    <a:pt x="678" y="500"/>
                  </a:cubicBezTo>
                  <a:cubicBezTo>
                    <a:pt x="684" y="502"/>
                    <a:pt x="690" y="502"/>
                    <a:pt x="696" y="502"/>
                  </a:cubicBezTo>
                  <a:cubicBezTo>
                    <a:pt x="742" y="502"/>
                    <a:pt x="784" y="468"/>
                    <a:pt x="795" y="420"/>
                  </a:cubicBezTo>
                  <a:cubicBezTo>
                    <a:pt x="804" y="366"/>
                    <a:pt x="769" y="314"/>
                    <a:pt x="715" y="304"/>
                  </a:cubicBezTo>
                  <a:cubicBezTo>
                    <a:pt x="515" y="267"/>
                    <a:pt x="323" y="168"/>
                    <a:pt x="179" y="27"/>
                  </a:cubicBezTo>
                  <a:cubicBezTo>
                    <a:pt x="160" y="10"/>
                    <a:pt x="135" y="1"/>
                    <a:pt x="1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5" name="Google Shape;3555;p42"/>
            <p:cNvSpPr/>
            <p:nvPr/>
          </p:nvSpPr>
          <p:spPr>
            <a:xfrm>
              <a:off x="4465563" y="4756738"/>
              <a:ext cx="12550" cy="10675"/>
            </a:xfrm>
            <a:custGeom>
              <a:avLst/>
              <a:gdLst/>
              <a:ahLst/>
              <a:cxnLst/>
              <a:rect l="l" t="t" r="r" b="b"/>
              <a:pathLst>
                <a:path w="502" h="427" extrusionOk="0">
                  <a:moveTo>
                    <a:pt x="112" y="1"/>
                  </a:moveTo>
                  <a:cubicBezTo>
                    <a:pt x="84" y="1"/>
                    <a:pt x="56" y="13"/>
                    <a:pt x="36" y="37"/>
                  </a:cubicBezTo>
                  <a:cubicBezTo>
                    <a:pt x="1" y="79"/>
                    <a:pt x="7" y="141"/>
                    <a:pt x="49" y="177"/>
                  </a:cubicBezTo>
                  <a:lnTo>
                    <a:pt x="327" y="404"/>
                  </a:lnTo>
                  <a:cubicBezTo>
                    <a:pt x="345" y="419"/>
                    <a:pt x="367" y="426"/>
                    <a:pt x="390" y="426"/>
                  </a:cubicBezTo>
                  <a:cubicBezTo>
                    <a:pt x="418" y="426"/>
                    <a:pt x="446" y="414"/>
                    <a:pt x="466" y="393"/>
                  </a:cubicBezTo>
                  <a:cubicBezTo>
                    <a:pt x="502" y="351"/>
                    <a:pt x="495" y="289"/>
                    <a:pt x="452" y="253"/>
                  </a:cubicBezTo>
                  <a:lnTo>
                    <a:pt x="176" y="24"/>
                  </a:lnTo>
                  <a:cubicBezTo>
                    <a:pt x="157" y="9"/>
                    <a:pt x="135" y="1"/>
                    <a:pt x="1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6" name="Google Shape;3556;p42"/>
            <p:cNvSpPr/>
            <p:nvPr/>
          </p:nvSpPr>
          <p:spPr>
            <a:xfrm>
              <a:off x="4477963" y="4738463"/>
              <a:ext cx="15300" cy="9050"/>
            </a:xfrm>
            <a:custGeom>
              <a:avLst/>
              <a:gdLst/>
              <a:ahLst/>
              <a:cxnLst/>
              <a:rect l="l" t="t" r="r" b="b"/>
              <a:pathLst>
                <a:path w="612" h="362" extrusionOk="0">
                  <a:moveTo>
                    <a:pt x="113" y="1"/>
                  </a:moveTo>
                  <a:cubicBezTo>
                    <a:pt x="74" y="1"/>
                    <a:pt x="38" y="24"/>
                    <a:pt x="22" y="62"/>
                  </a:cubicBezTo>
                  <a:cubicBezTo>
                    <a:pt x="1" y="113"/>
                    <a:pt x="24" y="171"/>
                    <a:pt x="74" y="192"/>
                  </a:cubicBezTo>
                  <a:lnTo>
                    <a:pt x="458" y="354"/>
                  </a:lnTo>
                  <a:cubicBezTo>
                    <a:pt x="470" y="360"/>
                    <a:pt x="483" y="362"/>
                    <a:pt x="496" y="362"/>
                  </a:cubicBezTo>
                  <a:cubicBezTo>
                    <a:pt x="535" y="362"/>
                    <a:pt x="571" y="340"/>
                    <a:pt x="589" y="302"/>
                  </a:cubicBezTo>
                  <a:cubicBezTo>
                    <a:pt x="611" y="250"/>
                    <a:pt x="586" y="192"/>
                    <a:pt x="535" y="171"/>
                  </a:cubicBezTo>
                  <a:lnTo>
                    <a:pt x="152" y="9"/>
                  </a:lnTo>
                  <a:cubicBezTo>
                    <a:pt x="139" y="4"/>
                    <a:pt x="126" y="1"/>
                    <a:pt x="1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57" name="Google Shape;3557;p42"/>
          <p:cNvGrpSpPr/>
          <p:nvPr/>
        </p:nvGrpSpPr>
        <p:grpSpPr>
          <a:xfrm rot="-7008787">
            <a:off x="1598405" y="584711"/>
            <a:ext cx="1069070" cy="870226"/>
            <a:chOff x="7573474" y="3466512"/>
            <a:chExt cx="1617164" cy="1316285"/>
          </a:xfrm>
        </p:grpSpPr>
        <p:sp>
          <p:nvSpPr>
            <p:cNvPr id="3558" name="Google Shape;3558;p42"/>
            <p:cNvSpPr/>
            <p:nvPr/>
          </p:nvSpPr>
          <p:spPr>
            <a:xfrm rot="1586497" flipH="1">
              <a:off x="7655390" y="3792140"/>
              <a:ext cx="1442044" cy="706569"/>
            </a:xfrm>
            <a:custGeom>
              <a:avLst/>
              <a:gdLst/>
              <a:ahLst/>
              <a:cxnLst/>
              <a:rect l="l" t="t" r="r" b="b"/>
              <a:pathLst>
                <a:path w="41474" h="20322" extrusionOk="0">
                  <a:moveTo>
                    <a:pt x="40833" y="385"/>
                  </a:moveTo>
                  <a:lnTo>
                    <a:pt x="40831" y="386"/>
                  </a:lnTo>
                  <a:lnTo>
                    <a:pt x="40831" y="385"/>
                  </a:lnTo>
                  <a:close/>
                  <a:moveTo>
                    <a:pt x="34920" y="2081"/>
                  </a:moveTo>
                  <a:lnTo>
                    <a:pt x="34941" y="2106"/>
                  </a:lnTo>
                  <a:lnTo>
                    <a:pt x="34917" y="2097"/>
                  </a:lnTo>
                  <a:cubicBezTo>
                    <a:pt x="34918" y="2092"/>
                    <a:pt x="34918" y="2087"/>
                    <a:pt x="34920" y="2081"/>
                  </a:cubicBezTo>
                  <a:close/>
                  <a:moveTo>
                    <a:pt x="35639" y="3693"/>
                  </a:moveTo>
                  <a:lnTo>
                    <a:pt x="35639" y="3717"/>
                  </a:lnTo>
                  <a:cubicBezTo>
                    <a:pt x="35634" y="3716"/>
                    <a:pt x="35628" y="3714"/>
                    <a:pt x="35624" y="3714"/>
                  </a:cubicBezTo>
                  <a:lnTo>
                    <a:pt x="35639" y="3693"/>
                  </a:lnTo>
                  <a:close/>
                  <a:moveTo>
                    <a:pt x="35758" y="3839"/>
                  </a:moveTo>
                  <a:lnTo>
                    <a:pt x="35787" y="3844"/>
                  </a:lnTo>
                  <a:lnTo>
                    <a:pt x="35762" y="3854"/>
                  </a:lnTo>
                  <a:lnTo>
                    <a:pt x="35758" y="3839"/>
                  </a:lnTo>
                  <a:close/>
                  <a:moveTo>
                    <a:pt x="41286" y="1"/>
                  </a:moveTo>
                  <a:lnTo>
                    <a:pt x="34162" y="598"/>
                  </a:lnTo>
                  <a:cubicBezTo>
                    <a:pt x="34148" y="599"/>
                    <a:pt x="34136" y="605"/>
                    <a:pt x="34122" y="610"/>
                  </a:cubicBezTo>
                  <a:cubicBezTo>
                    <a:pt x="34117" y="611"/>
                    <a:pt x="34111" y="611"/>
                    <a:pt x="34106" y="614"/>
                  </a:cubicBezTo>
                  <a:lnTo>
                    <a:pt x="4851" y="13924"/>
                  </a:lnTo>
                  <a:cubicBezTo>
                    <a:pt x="4850" y="13925"/>
                    <a:pt x="4849" y="13925"/>
                    <a:pt x="4848" y="13925"/>
                  </a:cubicBezTo>
                  <a:cubicBezTo>
                    <a:pt x="4847" y="13925"/>
                    <a:pt x="4846" y="13925"/>
                    <a:pt x="4846" y="13926"/>
                  </a:cubicBezTo>
                  <a:cubicBezTo>
                    <a:pt x="4844" y="13927"/>
                    <a:pt x="4843" y="13928"/>
                    <a:pt x="4840" y="13929"/>
                  </a:cubicBezTo>
                  <a:lnTo>
                    <a:pt x="3807" y="14399"/>
                  </a:lnTo>
                  <a:cubicBezTo>
                    <a:pt x="3806" y="14399"/>
                    <a:pt x="3806" y="14399"/>
                    <a:pt x="3805" y="14399"/>
                  </a:cubicBezTo>
                  <a:cubicBezTo>
                    <a:pt x="3804" y="14399"/>
                    <a:pt x="3803" y="14399"/>
                    <a:pt x="3801" y="14400"/>
                  </a:cubicBezTo>
                  <a:cubicBezTo>
                    <a:pt x="3799" y="14402"/>
                    <a:pt x="3799" y="14403"/>
                    <a:pt x="3796" y="14404"/>
                  </a:cubicBezTo>
                  <a:lnTo>
                    <a:pt x="1184" y="15593"/>
                  </a:lnTo>
                  <a:cubicBezTo>
                    <a:pt x="1135" y="15622"/>
                    <a:pt x="1" y="16338"/>
                    <a:pt x="990" y="18513"/>
                  </a:cubicBezTo>
                  <a:cubicBezTo>
                    <a:pt x="1706" y="20086"/>
                    <a:pt x="2575" y="20322"/>
                    <a:pt x="3030" y="20322"/>
                  </a:cubicBezTo>
                  <a:cubicBezTo>
                    <a:pt x="3204" y="20322"/>
                    <a:pt x="3318" y="20287"/>
                    <a:pt x="3336" y="20280"/>
                  </a:cubicBezTo>
                  <a:lnTo>
                    <a:pt x="5936" y="19097"/>
                  </a:lnTo>
                  <a:lnTo>
                    <a:pt x="6978" y="18623"/>
                  </a:lnTo>
                  <a:lnTo>
                    <a:pt x="6979" y="18623"/>
                  </a:lnTo>
                  <a:lnTo>
                    <a:pt x="6981" y="18622"/>
                  </a:lnTo>
                  <a:lnTo>
                    <a:pt x="36240" y="5310"/>
                  </a:lnTo>
                  <a:cubicBezTo>
                    <a:pt x="36245" y="5308"/>
                    <a:pt x="36247" y="5304"/>
                    <a:pt x="36251" y="5302"/>
                  </a:cubicBezTo>
                  <a:cubicBezTo>
                    <a:pt x="36265" y="5294"/>
                    <a:pt x="36277" y="5288"/>
                    <a:pt x="36288" y="5278"/>
                  </a:cubicBezTo>
                  <a:lnTo>
                    <a:pt x="41419" y="300"/>
                  </a:lnTo>
                  <a:cubicBezTo>
                    <a:pt x="41421" y="297"/>
                    <a:pt x="41421" y="295"/>
                    <a:pt x="41425" y="292"/>
                  </a:cubicBezTo>
                  <a:cubicBezTo>
                    <a:pt x="41432" y="282"/>
                    <a:pt x="41438" y="273"/>
                    <a:pt x="41443" y="263"/>
                  </a:cubicBezTo>
                  <a:cubicBezTo>
                    <a:pt x="41449" y="254"/>
                    <a:pt x="41456" y="247"/>
                    <a:pt x="41459" y="235"/>
                  </a:cubicBezTo>
                  <a:cubicBezTo>
                    <a:pt x="41466" y="223"/>
                    <a:pt x="41468" y="212"/>
                    <a:pt x="41469" y="202"/>
                  </a:cubicBezTo>
                  <a:cubicBezTo>
                    <a:pt x="41472" y="190"/>
                    <a:pt x="41473" y="179"/>
                    <a:pt x="41473" y="166"/>
                  </a:cubicBezTo>
                  <a:cubicBezTo>
                    <a:pt x="41473" y="164"/>
                    <a:pt x="41474" y="161"/>
                    <a:pt x="41474" y="157"/>
                  </a:cubicBezTo>
                  <a:cubicBezTo>
                    <a:pt x="41473" y="148"/>
                    <a:pt x="41469" y="141"/>
                    <a:pt x="41468" y="134"/>
                  </a:cubicBezTo>
                  <a:cubicBezTo>
                    <a:pt x="41464" y="123"/>
                    <a:pt x="41463" y="112"/>
                    <a:pt x="41458" y="102"/>
                  </a:cubicBezTo>
                  <a:cubicBezTo>
                    <a:pt x="41453" y="91"/>
                    <a:pt x="41446" y="80"/>
                    <a:pt x="41437" y="71"/>
                  </a:cubicBezTo>
                  <a:cubicBezTo>
                    <a:pt x="41433" y="64"/>
                    <a:pt x="41431" y="58"/>
                    <a:pt x="41426" y="53"/>
                  </a:cubicBezTo>
                  <a:cubicBezTo>
                    <a:pt x="41425" y="50"/>
                    <a:pt x="41421" y="50"/>
                    <a:pt x="41419" y="49"/>
                  </a:cubicBezTo>
                  <a:cubicBezTo>
                    <a:pt x="41411" y="42"/>
                    <a:pt x="41402" y="37"/>
                    <a:pt x="41394" y="32"/>
                  </a:cubicBezTo>
                  <a:cubicBezTo>
                    <a:pt x="41383" y="24"/>
                    <a:pt x="41372" y="17"/>
                    <a:pt x="41360" y="12"/>
                  </a:cubicBezTo>
                  <a:cubicBezTo>
                    <a:pt x="41354" y="9"/>
                    <a:pt x="41348" y="9"/>
                    <a:pt x="41342" y="8"/>
                  </a:cubicBezTo>
                  <a:cubicBezTo>
                    <a:pt x="41326" y="4"/>
                    <a:pt x="41311" y="2"/>
                    <a:pt x="41295" y="2"/>
                  </a:cubicBezTo>
                  <a:cubicBezTo>
                    <a:pt x="41292" y="2"/>
                    <a:pt x="41290" y="1"/>
                    <a:pt x="41286"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9" name="Google Shape;3559;p42"/>
            <p:cNvSpPr/>
            <p:nvPr/>
          </p:nvSpPr>
          <p:spPr>
            <a:xfrm rot="1586497" flipH="1">
              <a:off x="7887424" y="3522917"/>
              <a:ext cx="260356" cy="32822"/>
            </a:xfrm>
            <a:custGeom>
              <a:avLst/>
              <a:gdLst/>
              <a:ahLst/>
              <a:cxnLst/>
              <a:rect l="l" t="t" r="r" b="b"/>
              <a:pathLst>
                <a:path w="7488" h="944" extrusionOk="0">
                  <a:moveTo>
                    <a:pt x="7302" y="0"/>
                  </a:moveTo>
                  <a:cubicBezTo>
                    <a:pt x="7298" y="0"/>
                    <a:pt x="7295" y="0"/>
                    <a:pt x="7291" y="1"/>
                  </a:cubicBezTo>
                  <a:lnTo>
                    <a:pt x="167" y="598"/>
                  </a:lnTo>
                  <a:cubicBezTo>
                    <a:pt x="71" y="606"/>
                    <a:pt x="1" y="689"/>
                    <a:pt x="8" y="786"/>
                  </a:cubicBezTo>
                  <a:cubicBezTo>
                    <a:pt x="16" y="876"/>
                    <a:pt x="93" y="944"/>
                    <a:pt x="182" y="944"/>
                  </a:cubicBezTo>
                  <a:cubicBezTo>
                    <a:pt x="185" y="944"/>
                    <a:pt x="189" y="943"/>
                    <a:pt x="192" y="943"/>
                  </a:cubicBezTo>
                  <a:cubicBezTo>
                    <a:pt x="193" y="943"/>
                    <a:pt x="194" y="943"/>
                    <a:pt x="195" y="944"/>
                  </a:cubicBezTo>
                  <a:lnTo>
                    <a:pt x="7321" y="346"/>
                  </a:lnTo>
                  <a:cubicBezTo>
                    <a:pt x="7416" y="338"/>
                    <a:pt x="7487" y="254"/>
                    <a:pt x="7479" y="159"/>
                  </a:cubicBezTo>
                  <a:cubicBezTo>
                    <a:pt x="7472" y="66"/>
                    <a:pt x="7392" y="0"/>
                    <a:pt x="730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0" name="Google Shape;3560;p42"/>
            <p:cNvSpPr/>
            <p:nvPr/>
          </p:nvSpPr>
          <p:spPr>
            <a:xfrm rot="1586497" flipH="1">
              <a:off x="8747362" y="4472661"/>
              <a:ext cx="83065" cy="164456"/>
            </a:xfrm>
            <a:custGeom>
              <a:avLst/>
              <a:gdLst/>
              <a:ahLst/>
              <a:cxnLst/>
              <a:rect l="l" t="t" r="r" b="b"/>
              <a:pathLst>
                <a:path w="2389" h="4730" extrusionOk="0">
                  <a:moveTo>
                    <a:pt x="198" y="1"/>
                  </a:moveTo>
                  <a:cubicBezTo>
                    <a:pt x="174" y="1"/>
                    <a:pt x="149" y="6"/>
                    <a:pt x="126" y="17"/>
                  </a:cubicBezTo>
                  <a:cubicBezTo>
                    <a:pt x="39" y="57"/>
                    <a:pt x="1" y="159"/>
                    <a:pt x="40" y="246"/>
                  </a:cubicBezTo>
                  <a:lnTo>
                    <a:pt x="2034" y="4627"/>
                  </a:lnTo>
                  <a:cubicBezTo>
                    <a:pt x="2062" y="4691"/>
                    <a:pt x="2125" y="4730"/>
                    <a:pt x="2191" y="4730"/>
                  </a:cubicBezTo>
                  <a:cubicBezTo>
                    <a:pt x="2214" y="4730"/>
                    <a:pt x="2239" y="4725"/>
                    <a:pt x="2263" y="4714"/>
                  </a:cubicBezTo>
                  <a:cubicBezTo>
                    <a:pt x="2350" y="4674"/>
                    <a:pt x="2389" y="4571"/>
                    <a:pt x="2349" y="4485"/>
                  </a:cubicBezTo>
                  <a:lnTo>
                    <a:pt x="355" y="104"/>
                  </a:lnTo>
                  <a:cubicBezTo>
                    <a:pt x="327" y="39"/>
                    <a:pt x="264" y="1"/>
                    <a:pt x="1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1" name="Google Shape;3561;p42"/>
            <p:cNvSpPr/>
            <p:nvPr/>
          </p:nvSpPr>
          <p:spPr>
            <a:xfrm rot="1586497" flipH="1">
              <a:off x="8003534" y="3600507"/>
              <a:ext cx="27329" cy="20409"/>
            </a:xfrm>
            <a:custGeom>
              <a:avLst/>
              <a:gdLst/>
              <a:ahLst/>
              <a:cxnLst/>
              <a:rect l="l" t="t" r="r" b="b"/>
              <a:pathLst>
                <a:path w="786" h="587" extrusionOk="0">
                  <a:moveTo>
                    <a:pt x="692" y="0"/>
                  </a:moveTo>
                  <a:cubicBezTo>
                    <a:pt x="675" y="0"/>
                    <a:pt x="659" y="5"/>
                    <a:pt x="644" y="15"/>
                  </a:cubicBezTo>
                  <a:lnTo>
                    <a:pt x="46" y="436"/>
                  </a:lnTo>
                  <a:cubicBezTo>
                    <a:pt x="9" y="462"/>
                    <a:pt x="1" y="514"/>
                    <a:pt x="27" y="551"/>
                  </a:cubicBezTo>
                  <a:cubicBezTo>
                    <a:pt x="44" y="575"/>
                    <a:pt x="69" y="587"/>
                    <a:pt x="95" y="587"/>
                  </a:cubicBezTo>
                  <a:cubicBezTo>
                    <a:pt x="112" y="587"/>
                    <a:pt x="127" y="582"/>
                    <a:pt x="142" y="571"/>
                  </a:cubicBezTo>
                  <a:lnTo>
                    <a:pt x="740" y="150"/>
                  </a:lnTo>
                  <a:cubicBezTo>
                    <a:pt x="776" y="124"/>
                    <a:pt x="786" y="73"/>
                    <a:pt x="760" y="35"/>
                  </a:cubicBezTo>
                  <a:cubicBezTo>
                    <a:pt x="743" y="13"/>
                    <a:pt x="718" y="0"/>
                    <a:pt x="6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2" name="Google Shape;3562;p42"/>
            <p:cNvSpPr/>
            <p:nvPr/>
          </p:nvSpPr>
          <p:spPr>
            <a:xfrm rot="1586497" flipH="1">
              <a:off x="8754854" y="4621166"/>
              <a:ext cx="50451" cy="24373"/>
            </a:xfrm>
            <a:custGeom>
              <a:avLst/>
              <a:gdLst/>
              <a:ahLst/>
              <a:cxnLst/>
              <a:rect l="l" t="t" r="r" b="b"/>
              <a:pathLst>
                <a:path w="1451" h="701" extrusionOk="0">
                  <a:moveTo>
                    <a:pt x="1355" y="0"/>
                  </a:moveTo>
                  <a:cubicBezTo>
                    <a:pt x="1345" y="0"/>
                    <a:pt x="1334" y="2"/>
                    <a:pt x="1324" y="6"/>
                  </a:cubicBezTo>
                  <a:lnTo>
                    <a:pt x="64" y="541"/>
                  </a:lnTo>
                  <a:cubicBezTo>
                    <a:pt x="21" y="559"/>
                    <a:pt x="1" y="608"/>
                    <a:pt x="20" y="650"/>
                  </a:cubicBezTo>
                  <a:cubicBezTo>
                    <a:pt x="32" y="682"/>
                    <a:pt x="64" y="700"/>
                    <a:pt x="95" y="700"/>
                  </a:cubicBezTo>
                  <a:cubicBezTo>
                    <a:pt x="108" y="700"/>
                    <a:pt x="118" y="698"/>
                    <a:pt x="129" y="694"/>
                  </a:cubicBezTo>
                  <a:lnTo>
                    <a:pt x="1388" y="159"/>
                  </a:lnTo>
                  <a:cubicBezTo>
                    <a:pt x="1432" y="140"/>
                    <a:pt x="1450" y="92"/>
                    <a:pt x="1433" y="50"/>
                  </a:cubicBezTo>
                  <a:cubicBezTo>
                    <a:pt x="1418" y="18"/>
                    <a:pt x="1387" y="0"/>
                    <a:pt x="13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3" name="Google Shape;3563;p42"/>
            <p:cNvSpPr/>
            <p:nvPr/>
          </p:nvSpPr>
          <p:spPr>
            <a:xfrm rot="1586497" flipH="1">
              <a:off x="8788500" y="4616744"/>
              <a:ext cx="36613" cy="14290"/>
            </a:xfrm>
            <a:custGeom>
              <a:avLst/>
              <a:gdLst/>
              <a:ahLst/>
              <a:cxnLst/>
              <a:rect l="l" t="t" r="r" b="b"/>
              <a:pathLst>
                <a:path w="1053" h="411" extrusionOk="0">
                  <a:moveTo>
                    <a:pt x="960" y="0"/>
                  </a:moveTo>
                  <a:cubicBezTo>
                    <a:pt x="953" y="0"/>
                    <a:pt x="945" y="1"/>
                    <a:pt x="937" y="3"/>
                  </a:cubicBezTo>
                  <a:lnTo>
                    <a:pt x="71" y="248"/>
                  </a:lnTo>
                  <a:cubicBezTo>
                    <a:pt x="27" y="261"/>
                    <a:pt x="0" y="306"/>
                    <a:pt x="13" y="350"/>
                  </a:cubicBezTo>
                  <a:cubicBezTo>
                    <a:pt x="23" y="386"/>
                    <a:pt x="57" y="410"/>
                    <a:pt x="94" y="410"/>
                  </a:cubicBezTo>
                  <a:cubicBezTo>
                    <a:pt x="101" y="410"/>
                    <a:pt x="109" y="408"/>
                    <a:pt x="117" y="406"/>
                  </a:cubicBezTo>
                  <a:lnTo>
                    <a:pt x="983" y="161"/>
                  </a:lnTo>
                  <a:cubicBezTo>
                    <a:pt x="1026" y="150"/>
                    <a:pt x="1052" y="104"/>
                    <a:pt x="1039" y="59"/>
                  </a:cubicBezTo>
                  <a:cubicBezTo>
                    <a:pt x="1029" y="23"/>
                    <a:pt x="997" y="0"/>
                    <a:pt x="9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4" name="Google Shape;3564;p42"/>
            <p:cNvSpPr/>
            <p:nvPr/>
          </p:nvSpPr>
          <p:spPr>
            <a:xfrm rot="1586497" flipH="1">
              <a:off x="8841264" y="4594144"/>
              <a:ext cx="24965" cy="16828"/>
            </a:xfrm>
            <a:custGeom>
              <a:avLst/>
              <a:gdLst/>
              <a:ahLst/>
              <a:cxnLst/>
              <a:rect l="l" t="t" r="r" b="b"/>
              <a:pathLst>
                <a:path w="718" h="484" extrusionOk="0">
                  <a:moveTo>
                    <a:pt x="624" y="0"/>
                  </a:moveTo>
                  <a:cubicBezTo>
                    <a:pt x="616" y="0"/>
                    <a:pt x="609" y="1"/>
                    <a:pt x="601" y="4"/>
                  </a:cubicBezTo>
                  <a:cubicBezTo>
                    <a:pt x="386" y="67"/>
                    <a:pt x="190" y="185"/>
                    <a:pt x="33" y="343"/>
                  </a:cubicBezTo>
                  <a:cubicBezTo>
                    <a:pt x="0" y="375"/>
                    <a:pt x="0" y="427"/>
                    <a:pt x="33" y="459"/>
                  </a:cubicBezTo>
                  <a:cubicBezTo>
                    <a:pt x="50" y="476"/>
                    <a:pt x="71" y="484"/>
                    <a:pt x="92" y="484"/>
                  </a:cubicBezTo>
                  <a:cubicBezTo>
                    <a:pt x="113" y="484"/>
                    <a:pt x="134" y="474"/>
                    <a:pt x="151" y="459"/>
                  </a:cubicBezTo>
                  <a:cubicBezTo>
                    <a:pt x="288" y="321"/>
                    <a:pt x="461" y="218"/>
                    <a:pt x="648" y="164"/>
                  </a:cubicBezTo>
                  <a:cubicBezTo>
                    <a:pt x="692" y="150"/>
                    <a:pt x="717" y="103"/>
                    <a:pt x="705" y="60"/>
                  </a:cubicBezTo>
                  <a:cubicBezTo>
                    <a:pt x="693" y="23"/>
                    <a:pt x="660" y="0"/>
                    <a:pt x="6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5" name="Google Shape;3565;p42"/>
            <p:cNvSpPr/>
            <p:nvPr/>
          </p:nvSpPr>
          <p:spPr>
            <a:xfrm rot="1586497" flipH="1">
              <a:off x="8854760" y="4547285"/>
              <a:ext cx="28268" cy="15681"/>
            </a:xfrm>
            <a:custGeom>
              <a:avLst/>
              <a:gdLst/>
              <a:ahLst/>
              <a:cxnLst/>
              <a:rect l="l" t="t" r="r" b="b"/>
              <a:pathLst>
                <a:path w="813" h="451" extrusionOk="0">
                  <a:moveTo>
                    <a:pt x="717" y="1"/>
                  </a:moveTo>
                  <a:cubicBezTo>
                    <a:pt x="706" y="1"/>
                    <a:pt x="694" y="3"/>
                    <a:pt x="683" y="8"/>
                  </a:cubicBezTo>
                  <a:lnTo>
                    <a:pt x="60" y="292"/>
                  </a:lnTo>
                  <a:cubicBezTo>
                    <a:pt x="20" y="312"/>
                    <a:pt x="1" y="360"/>
                    <a:pt x="20" y="402"/>
                  </a:cubicBezTo>
                  <a:cubicBezTo>
                    <a:pt x="34" y="432"/>
                    <a:pt x="65" y="450"/>
                    <a:pt x="96" y="450"/>
                  </a:cubicBezTo>
                  <a:cubicBezTo>
                    <a:pt x="108" y="450"/>
                    <a:pt x="119" y="448"/>
                    <a:pt x="130" y="443"/>
                  </a:cubicBezTo>
                  <a:lnTo>
                    <a:pt x="752" y="158"/>
                  </a:lnTo>
                  <a:cubicBezTo>
                    <a:pt x="793" y="139"/>
                    <a:pt x="813" y="90"/>
                    <a:pt x="793" y="48"/>
                  </a:cubicBezTo>
                  <a:cubicBezTo>
                    <a:pt x="779" y="19"/>
                    <a:pt x="748" y="1"/>
                    <a:pt x="7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6" name="Google Shape;3566;p42"/>
            <p:cNvSpPr/>
            <p:nvPr/>
          </p:nvSpPr>
          <p:spPr>
            <a:xfrm rot="1586497" flipH="1">
              <a:off x="7934060" y="3499828"/>
              <a:ext cx="44923" cy="52570"/>
            </a:xfrm>
            <a:custGeom>
              <a:avLst/>
              <a:gdLst/>
              <a:ahLst/>
              <a:cxnLst/>
              <a:rect l="l" t="t" r="r" b="b"/>
              <a:pathLst>
                <a:path w="1292" h="1512" extrusionOk="0">
                  <a:moveTo>
                    <a:pt x="571" y="1"/>
                  </a:moveTo>
                  <a:cubicBezTo>
                    <a:pt x="513" y="1"/>
                    <a:pt x="456" y="31"/>
                    <a:pt x="424" y="85"/>
                  </a:cubicBezTo>
                  <a:lnTo>
                    <a:pt x="94" y="639"/>
                  </a:lnTo>
                  <a:cubicBezTo>
                    <a:pt x="10" y="780"/>
                    <a:pt x="0" y="955"/>
                    <a:pt x="68" y="1106"/>
                  </a:cubicBezTo>
                  <a:cubicBezTo>
                    <a:pt x="136" y="1257"/>
                    <a:pt x="275" y="1365"/>
                    <a:pt x="437" y="1394"/>
                  </a:cubicBezTo>
                  <a:lnTo>
                    <a:pt x="1072" y="1509"/>
                  </a:lnTo>
                  <a:cubicBezTo>
                    <a:pt x="1082" y="1510"/>
                    <a:pt x="1093" y="1512"/>
                    <a:pt x="1103" y="1512"/>
                  </a:cubicBezTo>
                  <a:cubicBezTo>
                    <a:pt x="1185" y="1512"/>
                    <a:pt x="1257" y="1452"/>
                    <a:pt x="1273" y="1369"/>
                  </a:cubicBezTo>
                  <a:cubicBezTo>
                    <a:pt x="1292" y="1274"/>
                    <a:pt x="1229" y="1184"/>
                    <a:pt x="1135" y="1168"/>
                  </a:cubicBezTo>
                  <a:lnTo>
                    <a:pt x="500" y="1053"/>
                  </a:lnTo>
                  <a:cubicBezTo>
                    <a:pt x="447" y="1043"/>
                    <a:pt x="405" y="1011"/>
                    <a:pt x="383" y="963"/>
                  </a:cubicBezTo>
                  <a:cubicBezTo>
                    <a:pt x="361" y="915"/>
                    <a:pt x="366" y="861"/>
                    <a:pt x="392" y="816"/>
                  </a:cubicBezTo>
                  <a:lnTo>
                    <a:pt x="721" y="262"/>
                  </a:lnTo>
                  <a:cubicBezTo>
                    <a:pt x="770" y="181"/>
                    <a:pt x="743" y="74"/>
                    <a:pt x="661" y="26"/>
                  </a:cubicBezTo>
                  <a:cubicBezTo>
                    <a:pt x="633" y="9"/>
                    <a:pt x="602" y="1"/>
                    <a:pt x="57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7" name="Google Shape;3567;p42"/>
            <p:cNvSpPr/>
            <p:nvPr/>
          </p:nvSpPr>
          <p:spPr>
            <a:xfrm rot="1586497" flipH="1">
              <a:off x="8722239" y="4441750"/>
              <a:ext cx="83030" cy="164421"/>
            </a:xfrm>
            <a:custGeom>
              <a:avLst/>
              <a:gdLst/>
              <a:ahLst/>
              <a:cxnLst/>
              <a:rect l="l" t="t" r="r" b="b"/>
              <a:pathLst>
                <a:path w="2388" h="4729" extrusionOk="0">
                  <a:moveTo>
                    <a:pt x="196" y="1"/>
                  </a:moveTo>
                  <a:cubicBezTo>
                    <a:pt x="172" y="1"/>
                    <a:pt x="148" y="5"/>
                    <a:pt x="126" y="16"/>
                  </a:cubicBezTo>
                  <a:cubicBezTo>
                    <a:pt x="38" y="55"/>
                    <a:pt x="0" y="159"/>
                    <a:pt x="39" y="245"/>
                  </a:cubicBezTo>
                  <a:lnTo>
                    <a:pt x="2033" y="4626"/>
                  </a:lnTo>
                  <a:cubicBezTo>
                    <a:pt x="2062" y="4691"/>
                    <a:pt x="2125" y="4729"/>
                    <a:pt x="2190" y="4729"/>
                  </a:cubicBezTo>
                  <a:cubicBezTo>
                    <a:pt x="2215" y="4729"/>
                    <a:pt x="2238" y="4723"/>
                    <a:pt x="2262" y="4713"/>
                  </a:cubicBezTo>
                  <a:cubicBezTo>
                    <a:pt x="2350" y="4673"/>
                    <a:pt x="2387" y="4571"/>
                    <a:pt x="2348" y="4484"/>
                  </a:cubicBezTo>
                  <a:lnTo>
                    <a:pt x="354" y="103"/>
                  </a:lnTo>
                  <a:cubicBezTo>
                    <a:pt x="325" y="38"/>
                    <a:pt x="262" y="1"/>
                    <a:pt x="1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8" name="Google Shape;3568;p42"/>
            <p:cNvSpPr/>
            <p:nvPr/>
          </p:nvSpPr>
          <p:spPr>
            <a:xfrm rot="1586497" flipH="1">
              <a:off x="7899688" y="3824188"/>
              <a:ext cx="1214997" cy="626462"/>
            </a:xfrm>
            <a:custGeom>
              <a:avLst/>
              <a:gdLst/>
              <a:ahLst/>
              <a:cxnLst/>
              <a:rect l="l" t="t" r="r" b="b"/>
              <a:pathLst>
                <a:path w="34944" h="18018" extrusionOk="0">
                  <a:moveTo>
                    <a:pt x="34178" y="0"/>
                  </a:moveTo>
                  <a:cubicBezTo>
                    <a:pt x="34153" y="0"/>
                    <a:pt x="34129" y="5"/>
                    <a:pt x="34106" y="16"/>
                  </a:cubicBezTo>
                  <a:lnTo>
                    <a:pt x="1184" y="14996"/>
                  </a:lnTo>
                  <a:cubicBezTo>
                    <a:pt x="1135" y="15024"/>
                    <a:pt x="1" y="15740"/>
                    <a:pt x="991" y="17916"/>
                  </a:cubicBezTo>
                  <a:cubicBezTo>
                    <a:pt x="1020" y="17980"/>
                    <a:pt x="1083" y="18018"/>
                    <a:pt x="1148" y="18018"/>
                  </a:cubicBezTo>
                  <a:cubicBezTo>
                    <a:pt x="1173" y="18018"/>
                    <a:pt x="1196" y="18014"/>
                    <a:pt x="1217" y="18002"/>
                  </a:cubicBezTo>
                  <a:cubicBezTo>
                    <a:pt x="1305" y="17963"/>
                    <a:pt x="1343" y="17859"/>
                    <a:pt x="1304" y="17774"/>
                  </a:cubicBezTo>
                  <a:cubicBezTo>
                    <a:pt x="450" y="15896"/>
                    <a:pt x="1325" y="15315"/>
                    <a:pt x="1343" y="15302"/>
                  </a:cubicBezTo>
                  <a:lnTo>
                    <a:pt x="34038" y="427"/>
                  </a:lnTo>
                  <a:cubicBezTo>
                    <a:pt x="34140" y="925"/>
                    <a:pt x="34392" y="1287"/>
                    <a:pt x="34534" y="1458"/>
                  </a:cubicBezTo>
                  <a:cubicBezTo>
                    <a:pt x="34414" y="1664"/>
                    <a:pt x="34243" y="2104"/>
                    <a:pt x="34501" y="2669"/>
                  </a:cubicBezTo>
                  <a:cubicBezTo>
                    <a:pt x="34530" y="2734"/>
                    <a:pt x="34593" y="2771"/>
                    <a:pt x="34659" y="2771"/>
                  </a:cubicBezTo>
                  <a:cubicBezTo>
                    <a:pt x="34683" y="2771"/>
                    <a:pt x="34707" y="2766"/>
                    <a:pt x="34729" y="2756"/>
                  </a:cubicBezTo>
                  <a:cubicBezTo>
                    <a:pt x="34817" y="2716"/>
                    <a:pt x="34855" y="2614"/>
                    <a:pt x="34816" y="2527"/>
                  </a:cubicBezTo>
                  <a:cubicBezTo>
                    <a:pt x="34557" y="1956"/>
                    <a:pt x="34871" y="1572"/>
                    <a:pt x="34884" y="1556"/>
                  </a:cubicBezTo>
                  <a:cubicBezTo>
                    <a:pt x="34944" y="1486"/>
                    <a:pt x="34941" y="1384"/>
                    <a:pt x="34875" y="1319"/>
                  </a:cubicBezTo>
                  <a:cubicBezTo>
                    <a:pt x="34871" y="1314"/>
                    <a:pt x="34413" y="856"/>
                    <a:pt x="34350" y="157"/>
                  </a:cubicBezTo>
                  <a:cubicBezTo>
                    <a:pt x="34344" y="103"/>
                    <a:pt x="34313" y="51"/>
                    <a:pt x="34264" y="24"/>
                  </a:cubicBezTo>
                  <a:cubicBezTo>
                    <a:pt x="34237" y="8"/>
                    <a:pt x="34208" y="0"/>
                    <a:pt x="34178"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9" name="Google Shape;3569;p42"/>
            <p:cNvSpPr/>
            <p:nvPr/>
          </p:nvSpPr>
          <p:spPr>
            <a:xfrm rot="1586497" flipH="1">
              <a:off x="7823009" y="3882780"/>
              <a:ext cx="1230852" cy="601464"/>
            </a:xfrm>
            <a:custGeom>
              <a:avLst/>
              <a:gdLst/>
              <a:ahLst/>
              <a:cxnLst/>
              <a:rect l="l" t="t" r="r" b="b"/>
              <a:pathLst>
                <a:path w="35400" h="17299" extrusionOk="0">
                  <a:moveTo>
                    <a:pt x="33709" y="1"/>
                  </a:moveTo>
                  <a:cubicBezTo>
                    <a:pt x="33685" y="1"/>
                    <a:pt x="33661" y="6"/>
                    <a:pt x="33638" y="16"/>
                  </a:cubicBezTo>
                  <a:cubicBezTo>
                    <a:pt x="33550" y="56"/>
                    <a:pt x="33513" y="158"/>
                    <a:pt x="33551" y="245"/>
                  </a:cubicBezTo>
                  <a:cubicBezTo>
                    <a:pt x="33808" y="810"/>
                    <a:pt x="34253" y="969"/>
                    <a:pt x="34487" y="1015"/>
                  </a:cubicBezTo>
                  <a:cubicBezTo>
                    <a:pt x="34523" y="1234"/>
                    <a:pt x="34628" y="1663"/>
                    <a:pt x="34938" y="2067"/>
                  </a:cubicBezTo>
                  <a:lnTo>
                    <a:pt x="2263" y="16934"/>
                  </a:lnTo>
                  <a:cubicBezTo>
                    <a:pt x="2253" y="16938"/>
                    <a:pt x="2186" y="16956"/>
                    <a:pt x="2079" y="16956"/>
                  </a:cubicBezTo>
                  <a:cubicBezTo>
                    <a:pt x="1741" y="16956"/>
                    <a:pt x="1003" y="16772"/>
                    <a:pt x="354" y="15348"/>
                  </a:cubicBezTo>
                  <a:cubicBezTo>
                    <a:pt x="326" y="15283"/>
                    <a:pt x="262" y="15246"/>
                    <a:pt x="196" y="15246"/>
                  </a:cubicBezTo>
                  <a:cubicBezTo>
                    <a:pt x="172" y="15246"/>
                    <a:pt x="148" y="15251"/>
                    <a:pt x="126" y="15261"/>
                  </a:cubicBezTo>
                  <a:cubicBezTo>
                    <a:pt x="38" y="15301"/>
                    <a:pt x="0" y="15404"/>
                    <a:pt x="39" y="15490"/>
                  </a:cubicBezTo>
                  <a:cubicBezTo>
                    <a:pt x="755" y="17063"/>
                    <a:pt x="1625" y="17299"/>
                    <a:pt x="2079" y="17299"/>
                  </a:cubicBezTo>
                  <a:cubicBezTo>
                    <a:pt x="2253" y="17299"/>
                    <a:pt x="2366" y="17263"/>
                    <a:pt x="2388" y="17258"/>
                  </a:cubicBezTo>
                  <a:lnTo>
                    <a:pt x="35292" y="2288"/>
                  </a:lnTo>
                  <a:cubicBezTo>
                    <a:pt x="35342" y="2266"/>
                    <a:pt x="35379" y="2219"/>
                    <a:pt x="35389" y="2165"/>
                  </a:cubicBezTo>
                  <a:cubicBezTo>
                    <a:pt x="35400" y="2108"/>
                    <a:pt x="35383" y="2052"/>
                    <a:pt x="35345" y="2011"/>
                  </a:cubicBezTo>
                  <a:cubicBezTo>
                    <a:pt x="34860" y="1505"/>
                    <a:pt x="34816" y="858"/>
                    <a:pt x="34816" y="852"/>
                  </a:cubicBezTo>
                  <a:cubicBezTo>
                    <a:pt x="34808" y="762"/>
                    <a:pt x="34734" y="690"/>
                    <a:pt x="34644" y="689"/>
                  </a:cubicBezTo>
                  <a:cubicBezTo>
                    <a:pt x="34623" y="689"/>
                    <a:pt x="34126" y="673"/>
                    <a:pt x="33866" y="103"/>
                  </a:cubicBezTo>
                  <a:cubicBezTo>
                    <a:pt x="33838" y="38"/>
                    <a:pt x="33775" y="1"/>
                    <a:pt x="33709"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0" name="Google Shape;3570;p42"/>
            <p:cNvSpPr/>
            <p:nvPr/>
          </p:nvSpPr>
          <p:spPr>
            <a:xfrm rot="1586497" flipH="1">
              <a:off x="7993954" y="3709270"/>
              <a:ext cx="35" cy="35"/>
            </a:xfrm>
            <a:custGeom>
              <a:avLst/>
              <a:gdLst/>
              <a:ahLst/>
              <a:cxnLst/>
              <a:rect l="l" t="t" r="r" b="b"/>
              <a:pathLst>
                <a:path w="1" h="1" fill="none" extrusionOk="0">
                  <a:moveTo>
                    <a:pt x="1" y="0"/>
                  </a:moveTo>
                  <a:close/>
                </a:path>
              </a:pathLst>
            </a:custGeom>
            <a:noFill/>
            <a:ln w="8650" cap="rnd" cmpd="sng">
              <a:solidFill>
                <a:srgbClr val="23232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1" name="Google Shape;3571;p42"/>
            <p:cNvSpPr/>
            <p:nvPr/>
          </p:nvSpPr>
          <p:spPr>
            <a:xfrm rot="1586497" flipH="1">
              <a:off x="7856789" y="3499511"/>
              <a:ext cx="191721" cy="185109"/>
            </a:xfrm>
            <a:custGeom>
              <a:avLst/>
              <a:gdLst/>
              <a:ahLst/>
              <a:cxnLst/>
              <a:rect l="l" t="t" r="r" b="b"/>
              <a:pathLst>
                <a:path w="5514" h="5324" extrusionOk="0">
                  <a:moveTo>
                    <a:pt x="5321" y="0"/>
                  </a:moveTo>
                  <a:cubicBezTo>
                    <a:pt x="5278" y="0"/>
                    <a:pt x="5235" y="16"/>
                    <a:pt x="5202" y="49"/>
                  </a:cubicBezTo>
                  <a:lnTo>
                    <a:pt x="71" y="5026"/>
                  </a:lnTo>
                  <a:cubicBezTo>
                    <a:pt x="1" y="5093"/>
                    <a:pt x="0" y="5203"/>
                    <a:pt x="67" y="5271"/>
                  </a:cubicBezTo>
                  <a:cubicBezTo>
                    <a:pt x="101" y="5307"/>
                    <a:pt x="146" y="5324"/>
                    <a:pt x="192" y="5324"/>
                  </a:cubicBezTo>
                  <a:cubicBezTo>
                    <a:pt x="235" y="5324"/>
                    <a:pt x="279" y="5308"/>
                    <a:pt x="312" y="5276"/>
                  </a:cubicBezTo>
                  <a:lnTo>
                    <a:pt x="5442" y="297"/>
                  </a:lnTo>
                  <a:cubicBezTo>
                    <a:pt x="5512" y="231"/>
                    <a:pt x="5514" y="121"/>
                    <a:pt x="5447" y="53"/>
                  </a:cubicBezTo>
                  <a:cubicBezTo>
                    <a:pt x="5412" y="18"/>
                    <a:pt x="5367" y="0"/>
                    <a:pt x="5321"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2" name="Google Shape;3572;p42"/>
            <p:cNvSpPr/>
            <p:nvPr/>
          </p:nvSpPr>
          <p:spPr>
            <a:xfrm rot="1586497" flipH="1">
              <a:off x="7868470" y="3874964"/>
              <a:ext cx="1031099" cy="474940"/>
            </a:xfrm>
            <a:custGeom>
              <a:avLst/>
              <a:gdLst/>
              <a:ahLst/>
              <a:cxnLst/>
              <a:rect l="l" t="t" r="r" b="b"/>
              <a:pathLst>
                <a:path w="29655" h="13660" extrusionOk="0">
                  <a:moveTo>
                    <a:pt x="29458" y="1"/>
                  </a:moveTo>
                  <a:cubicBezTo>
                    <a:pt x="29434" y="1"/>
                    <a:pt x="29410" y="6"/>
                    <a:pt x="29387" y="17"/>
                  </a:cubicBezTo>
                  <a:lnTo>
                    <a:pt x="126" y="13328"/>
                  </a:lnTo>
                  <a:cubicBezTo>
                    <a:pt x="39" y="13368"/>
                    <a:pt x="0" y="13471"/>
                    <a:pt x="40" y="13558"/>
                  </a:cubicBezTo>
                  <a:cubicBezTo>
                    <a:pt x="68" y="13621"/>
                    <a:pt x="131" y="13659"/>
                    <a:pt x="197" y="13659"/>
                  </a:cubicBezTo>
                  <a:cubicBezTo>
                    <a:pt x="222" y="13659"/>
                    <a:pt x="245" y="13654"/>
                    <a:pt x="269" y="13643"/>
                  </a:cubicBezTo>
                  <a:lnTo>
                    <a:pt x="29529" y="333"/>
                  </a:lnTo>
                  <a:cubicBezTo>
                    <a:pt x="29617" y="293"/>
                    <a:pt x="29655" y="189"/>
                    <a:pt x="29616" y="103"/>
                  </a:cubicBezTo>
                  <a:cubicBezTo>
                    <a:pt x="29587" y="39"/>
                    <a:pt x="29523" y="1"/>
                    <a:pt x="29458"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3" name="Google Shape;3573;p42"/>
            <p:cNvSpPr/>
            <p:nvPr/>
          </p:nvSpPr>
          <p:spPr>
            <a:xfrm rot="1586497" flipH="1">
              <a:off x="7923104" y="3830575"/>
              <a:ext cx="1031134" cy="474906"/>
            </a:xfrm>
            <a:custGeom>
              <a:avLst/>
              <a:gdLst/>
              <a:ahLst/>
              <a:cxnLst/>
              <a:rect l="l" t="t" r="r" b="b"/>
              <a:pathLst>
                <a:path w="29656" h="13659" extrusionOk="0">
                  <a:moveTo>
                    <a:pt x="29459" y="0"/>
                  </a:moveTo>
                  <a:cubicBezTo>
                    <a:pt x="29435" y="0"/>
                    <a:pt x="29410" y="6"/>
                    <a:pt x="29387" y="16"/>
                  </a:cubicBezTo>
                  <a:lnTo>
                    <a:pt x="126" y="13328"/>
                  </a:lnTo>
                  <a:cubicBezTo>
                    <a:pt x="38" y="13367"/>
                    <a:pt x="1" y="13471"/>
                    <a:pt x="41" y="13557"/>
                  </a:cubicBezTo>
                  <a:cubicBezTo>
                    <a:pt x="69" y="13621"/>
                    <a:pt x="132" y="13659"/>
                    <a:pt x="198" y="13659"/>
                  </a:cubicBezTo>
                  <a:cubicBezTo>
                    <a:pt x="222" y="13659"/>
                    <a:pt x="246" y="13654"/>
                    <a:pt x="269" y="13643"/>
                  </a:cubicBezTo>
                  <a:lnTo>
                    <a:pt x="29530" y="331"/>
                  </a:lnTo>
                  <a:cubicBezTo>
                    <a:pt x="29618" y="293"/>
                    <a:pt x="29655" y="189"/>
                    <a:pt x="29616" y="103"/>
                  </a:cubicBezTo>
                  <a:cubicBezTo>
                    <a:pt x="29587" y="39"/>
                    <a:pt x="29524" y="0"/>
                    <a:pt x="29459"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4" name="Google Shape;3574;p42"/>
            <p:cNvSpPr/>
            <p:nvPr/>
          </p:nvSpPr>
          <p:spPr>
            <a:xfrm rot="1586497" flipH="1">
              <a:off x="7957408" y="3589009"/>
              <a:ext cx="68670" cy="58238"/>
            </a:xfrm>
            <a:custGeom>
              <a:avLst/>
              <a:gdLst/>
              <a:ahLst/>
              <a:cxnLst/>
              <a:rect l="l" t="t" r="r" b="b"/>
              <a:pathLst>
                <a:path w="1975" h="1675" extrusionOk="0">
                  <a:moveTo>
                    <a:pt x="1882" y="1"/>
                  </a:moveTo>
                  <a:cubicBezTo>
                    <a:pt x="1864" y="1"/>
                    <a:pt x="1845" y="7"/>
                    <a:pt x="1830" y="20"/>
                  </a:cubicBezTo>
                  <a:lnTo>
                    <a:pt x="40" y="1529"/>
                  </a:lnTo>
                  <a:cubicBezTo>
                    <a:pt x="4" y="1557"/>
                    <a:pt x="0" y="1609"/>
                    <a:pt x="30" y="1645"/>
                  </a:cubicBezTo>
                  <a:cubicBezTo>
                    <a:pt x="45" y="1664"/>
                    <a:pt x="68" y="1674"/>
                    <a:pt x="92" y="1674"/>
                  </a:cubicBezTo>
                  <a:cubicBezTo>
                    <a:pt x="110" y="1674"/>
                    <a:pt x="130" y="1667"/>
                    <a:pt x="146" y="1655"/>
                  </a:cubicBezTo>
                  <a:lnTo>
                    <a:pt x="1935" y="147"/>
                  </a:lnTo>
                  <a:cubicBezTo>
                    <a:pt x="1970" y="118"/>
                    <a:pt x="1974" y="65"/>
                    <a:pt x="1946" y="31"/>
                  </a:cubicBezTo>
                  <a:cubicBezTo>
                    <a:pt x="1929" y="11"/>
                    <a:pt x="1906" y="1"/>
                    <a:pt x="1882"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5" name="Google Shape;3575;p42"/>
            <p:cNvSpPr/>
            <p:nvPr/>
          </p:nvSpPr>
          <p:spPr>
            <a:xfrm rot="1586497" flipH="1">
              <a:off x="7899688" y="3824188"/>
              <a:ext cx="1214997" cy="626462"/>
            </a:xfrm>
            <a:custGeom>
              <a:avLst/>
              <a:gdLst/>
              <a:ahLst/>
              <a:cxnLst/>
              <a:rect l="l" t="t" r="r" b="b"/>
              <a:pathLst>
                <a:path w="34944" h="18018" extrusionOk="0">
                  <a:moveTo>
                    <a:pt x="34178" y="0"/>
                  </a:moveTo>
                  <a:cubicBezTo>
                    <a:pt x="34153" y="0"/>
                    <a:pt x="34129" y="5"/>
                    <a:pt x="34106" y="16"/>
                  </a:cubicBezTo>
                  <a:lnTo>
                    <a:pt x="1184" y="14996"/>
                  </a:lnTo>
                  <a:cubicBezTo>
                    <a:pt x="1135" y="15024"/>
                    <a:pt x="1" y="15740"/>
                    <a:pt x="991" y="17916"/>
                  </a:cubicBezTo>
                  <a:cubicBezTo>
                    <a:pt x="1020" y="17980"/>
                    <a:pt x="1083" y="18018"/>
                    <a:pt x="1148" y="18018"/>
                  </a:cubicBezTo>
                  <a:cubicBezTo>
                    <a:pt x="1173" y="18018"/>
                    <a:pt x="1196" y="18014"/>
                    <a:pt x="1217" y="18002"/>
                  </a:cubicBezTo>
                  <a:cubicBezTo>
                    <a:pt x="1305" y="17963"/>
                    <a:pt x="1343" y="17859"/>
                    <a:pt x="1304" y="17774"/>
                  </a:cubicBezTo>
                  <a:cubicBezTo>
                    <a:pt x="450" y="15896"/>
                    <a:pt x="1325" y="15315"/>
                    <a:pt x="1343" y="15302"/>
                  </a:cubicBezTo>
                  <a:lnTo>
                    <a:pt x="34038" y="427"/>
                  </a:lnTo>
                  <a:cubicBezTo>
                    <a:pt x="34140" y="925"/>
                    <a:pt x="34392" y="1287"/>
                    <a:pt x="34534" y="1458"/>
                  </a:cubicBezTo>
                  <a:cubicBezTo>
                    <a:pt x="34414" y="1664"/>
                    <a:pt x="34243" y="2104"/>
                    <a:pt x="34501" y="2669"/>
                  </a:cubicBezTo>
                  <a:cubicBezTo>
                    <a:pt x="34530" y="2734"/>
                    <a:pt x="34593" y="2771"/>
                    <a:pt x="34659" y="2771"/>
                  </a:cubicBezTo>
                  <a:cubicBezTo>
                    <a:pt x="34683" y="2771"/>
                    <a:pt x="34707" y="2766"/>
                    <a:pt x="34729" y="2756"/>
                  </a:cubicBezTo>
                  <a:cubicBezTo>
                    <a:pt x="34817" y="2716"/>
                    <a:pt x="34855" y="2614"/>
                    <a:pt x="34816" y="2527"/>
                  </a:cubicBezTo>
                  <a:cubicBezTo>
                    <a:pt x="34557" y="1956"/>
                    <a:pt x="34871" y="1572"/>
                    <a:pt x="34884" y="1556"/>
                  </a:cubicBezTo>
                  <a:cubicBezTo>
                    <a:pt x="34944" y="1486"/>
                    <a:pt x="34941" y="1384"/>
                    <a:pt x="34875" y="1319"/>
                  </a:cubicBezTo>
                  <a:cubicBezTo>
                    <a:pt x="34871" y="1314"/>
                    <a:pt x="34413" y="856"/>
                    <a:pt x="34350" y="157"/>
                  </a:cubicBezTo>
                  <a:cubicBezTo>
                    <a:pt x="34344" y="103"/>
                    <a:pt x="34313" y="51"/>
                    <a:pt x="34264" y="24"/>
                  </a:cubicBezTo>
                  <a:cubicBezTo>
                    <a:pt x="34237" y="8"/>
                    <a:pt x="34208" y="0"/>
                    <a:pt x="34178"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6" name="Google Shape;3576;p42"/>
            <p:cNvSpPr/>
            <p:nvPr/>
          </p:nvSpPr>
          <p:spPr>
            <a:xfrm rot="1586497" flipH="1">
              <a:off x="7823009" y="3882780"/>
              <a:ext cx="1230852" cy="601464"/>
            </a:xfrm>
            <a:custGeom>
              <a:avLst/>
              <a:gdLst/>
              <a:ahLst/>
              <a:cxnLst/>
              <a:rect l="l" t="t" r="r" b="b"/>
              <a:pathLst>
                <a:path w="35400" h="17299" extrusionOk="0">
                  <a:moveTo>
                    <a:pt x="33709" y="1"/>
                  </a:moveTo>
                  <a:cubicBezTo>
                    <a:pt x="33685" y="1"/>
                    <a:pt x="33661" y="6"/>
                    <a:pt x="33638" y="16"/>
                  </a:cubicBezTo>
                  <a:cubicBezTo>
                    <a:pt x="33550" y="56"/>
                    <a:pt x="33513" y="158"/>
                    <a:pt x="33551" y="245"/>
                  </a:cubicBezTo>
                  <a:cubicBezTo>
                    <a:pt x="33808" y="810"/>
                    <a:pt x="34253" y="969"/>
                    <a:pt x="34487" y="1015"/>
                  </a:cubicBezTo>
                  <a:cubicBezTo>
                    <a:pt x="34523" y="1234"/>
                    <a:pt x="34628" y="1663"/>
                    <a:pt x="34938" y="2067"/>
                  </a:cubicBezTo>
                  <a:lnTo>
                    <a:pt x="2263" y="16934"/>
                  </a:lnTo>
                  <a:cubicBezTo>
                    <a:pt x="2253" y="16938"/>
                    <a:pt x="2186" y="16956"/>
                    <a:pt x="2079" y="16956"/>
                  </a:cubicBezTo>
                  <a:cubicBezTo>
                    <a:pt x="1741" y="16956"/>
                    <a:pt x="1003" y="16772"/>
                    <a:pt x="354" y="15348"/>
                  </a:cubicBezTo>
                  <a:cubicBezTo>
                    <a:pt x="326" y="15283"/>
                    <a:pt x="262" y="15246"/>
                    <a:pt x="196" y="15246"/>
                  </a:cubicBezTo>
                  <a:cubicBezTo>
                    <a:pt x="172" y="15246"/>
                    <a:pt x="148" y="15251"/>
                    <a:pt x="126" y="15261"/>
                  </a:cubicBezTo>
                  <a:cubicBezTo>
                    <a:pt x="38" y="15301"/>
                    <a:pt x="0" y="15404"/>
                    <a:pt x="39" y="15490"/>
                  </a:cubicBezTo>
                  <a:cubicBezTo>
                    <a:pt x="755" y="17063"/>
                    <a:pt x="1625" y="17299"/>
                    <a:pt x="2079" y="17299"/>
                  </a:cubicBezTo>
                  <a:cubicBezTo>
                    <a:pt x="2253" y="17299"/>
                    <a:pt x="2366" y="17263"/>
                    <a:pt x="2388" y="17258"/>
                  </a:cubicBezTo>
                  <a:lnTo>
                    <a:pt x="35292" y="2288"/>
                  </a:lnTo>
                  <a:cubicBezTo>
                    <a:pt x="35342" y="2266"/>
                    <a:pt x="35379" y="2219"/>
                    <a:pt x="35389" y="2165"/>
                  </a:cubicBezTo>
                  <a:cubicBezTo>
                    <a:pt x="35400" y="2108"/>
                    <a:pt x="35383" y="2052"/>
                    <a:pt x="35345" y="2011"/>
                  </a:cubicBezTo>
                  <a:cubicBezTo>
                    <a:pt x="34860" y="1505"/>
                    <a:pt x="34816" y="858"/>
                    <a:pt x="34816" y="852"/>
                  </a:cubicBezTo>
                  <a:cubicBezTo>
                    <a:pt x="34808" y="762"/>
                    <a:pt x="34734" y="690"/>
                    <a:pt x="34644" y="689"/>
                  </a:cubicBezTo>
                  <a:cubicBezTo>
                    <a:pt x="34623" y="689"/>
                    <a:pt x="34126" y="673"/>
                    <a:pt x="33866" y="103"/>
                  </a:cubicBezTo>
                  <a:cubicBezTo>
                    <a:pt x="33838" y="38"/>
                    <a:pt x="33775" y="1"/>
                    <a:pt x="33709"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7" name="Google Shape;3577;p42"/>
            <p:cNvSpPr/>
            <p:nvPr/>
          </p:nvSpPr>
          <p:spPr>
            <a:xfrm rot="1586497" flipH="1">
              <a:off x="7993954" y="3709270"/>
              <a:ext cx="35" cy="35"/>
            </a:xfrm>
            <a:custGeom>
              <a:avLst/>
              <a:gdLst/>
              <a:ahLst/>
              <a:cxnLst/>
              <a:rect l="l" t="t" r="r" b="b"/>
              <a:pathLst>
                <a:path w="1" h="1" fill="none" extrusionOk="0">
                  <a:moveTo>
                    <a:pt x="1" y="0"/>
                  </a:moveTo>
                  <a:close/>
                </a:path>
              </a:pathLst>
            </a:custGeom>
            <a:noFill/>
            <a:ln w="8650" cap="rnd" cmpd="sng">
              <a:solidFill>
                <a:srgbClr val="23232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8" name="Google Shape;3578;p42"/>
            <p:cNvSpPr/>
            <p:nvPr/>
          </p:nvSpPr>
          <p:spPr>
            <a:xfrm rot="1586497" flipH="1">
              <a:off x="7856789" y="3499511"/>
              <a:ext cx="191721" cy="185109"/>
            </a:xfrm>
            <a:custGeom>
              <a:avLst/>
              <a:gdLst/>
              <a:ahLst/>
              <a:cxnLst/>
              <a:rect l="l" t="t" r="r" b="b"/>
              <a:pathLst>
                <a:path w="5514" h="5324" extrusionOk="0">
                  <a:moveTo>
                    <a:pt x="5321" y="0"/>
                  </a:moveTo>
                  <a:cubicBezTo>
                    <a:pt x="5278" y="0"/>
                    <a:pt x="5235" y="16"/>
                    <a:pt x="5202" y="49"/>
                  </a:cubicBezTo>
                  <a:lnTo>
                    <a:pt x="71" y="5026"/>
                  </a:lnTo>
                  <a:cubicBezTo>
                    <a:pt x="1" y="5093"/>
                    <a:pt x="0" y="5203"/>
                    <a:pt x="67" y="5271"/>
                  </a:cubicBezTo>
                  <a:cubicBezTo>
                    <a:pt x="101" y="5307"/>
                    <a:pt x="146" y="5324"/>
                    <a:pt x="192" y="5324"/>
                  </a:cubicBezTo>
                  <a:cubicBezTo>
                    <a:pt x="235" y="5324"/>
                    <a:pt x="279" y="5308"/>
                    <a:pt x="312" y="5276"/>
                  </a:cubicBezTo>
                  <a:lnTo>
                    <a:pt x="5442" y="297"/>
                  </a:lnTo>
                  <a:cubicBezTo>
                    <a:pt x="5512" y="231"/>
                    <a:pt x="5514" y="121"/>
                    <a:pt x="5447" y="53"/>
                  </a:cubicBezTo>
                  <a:cubicBezTo>
                    <a:pt x="5412" y="18"/>
                    <a:pt x="5367" y="0"/>
                    <a:pt x="5321"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9" name="Google Shape;3579;p42"/>
            <p:cNvSpPr/>
            <p:nvPr/>
          </p:nvSpPr>
          <p:spPr>
            <a:xfrm rot="1586497" flipH="1">
              <a:off x="7868470" y="3874964"/>
              <a:ext cx="1031099" cy="474940"/>
            </a:xfrm>
            <a:custGeom>
              <a:avLst/>
              <a:gdLst/>
              <a:ahLst/>
              <a:cxnLst/>
              <a:rect l="l" t="t" r="r" b="b"/>
              <a:pathLst>
                <a:path w="29655" h="13660" extrusionOk="0">
                  <a:moveTo>
                    <a:pt x="29458" y="1"/>
                  </a:moveTo>
                  <a:cubicBezTo>
                    <a:pt x="29434" y="1"/>
                    <a:pt x="29410" y="6"/>
                    <a:pt x="29387" y="17"/>
                  </a:cubicBezTo>
                  <a:lnTo>
                    <a:pt x="126" y="13328"/>
                  </a:lnTo>
                  <a:cubicBezTo>
                    <a:pt x="39" y="13368"/>
                    <a:pt x="0" y="13471"/>
                    <a:pt x="40" y="13558"/>
                  </a:cubicBezTo>
                  <a:cubicBezTo>
                    <a:pt x="68" y="13621"/>
                    <a:pt x="131" y="13659"/>
                    <a:pt x="197" y="13659"/>
                  </a:cubicBezTo>
                  <a:cubicBezTo>
                    <a:pt x="222" y="13659"/>
                    <a:pt x="245" y="13654"/>
                    <a:pt x="269" y="13643"/>
                  </a:cubicBezTo>
                  <a:lnTo>
                    <a:pt x="29529" y="333"/>
                  </a:lnTo>
                  <a:cubicBezTo>
                    <a:pt x="29617" y="293"/>
                    <a:pt x="29655" y="189"/>
                    <a:pt x="29616" y="103"/>
                  </a:cubicBezTo>
                  <a:cubicBezTo>
                    <a:pt x="29587" y="39"/>
                    <a:pt x="29523" y="1"/>
                    <a:pt x="29458"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0" name="Google Shape;3580;p42"/>
            <p:cNvSpPr/>
            <p:nvPr/>
          </p:nvSpPr>
          <p:spPr>
            <a:xfrm rot="1586497" flipH="1">
              <a:off x="7923104" y="3830575"/>
              <a:ext cx="1031134" cy="474906"/>
            </a:xfrm>
            <a:custGeom>
              <a:avLst/>
              <a:gdLst/>
              <a:ahLst/>
              <a:cxnLst/>
              <a:rect l="l" t="t" r="r" b="b"/>
              <a:pathLst>
                <a:path w="29656" h="13659" extrusionOk="0">
                  <a:moveTo>
                    <a:pt x="29459" y="0"/>
                  </a:moveTo>
                  <a:cubicBezTo>
                    <a:pt x="29435" y="0"/>
                    <a:pt x="29410" y="6"/>
                    <a:pt x="29387" y="16"/>
                  </a:cubicBezTo>
                  <a:lnTo>
                    <a:pt x="126" y="13328"/>
                  </a:lnTo>
                  <a:cubicBezTo>
                    <a:pt x="38" y="13367"/>
                    <a:pt x="1" y="13471"/>
                    <a:pt x="41" y="13557"/>
                  </a:cubicBezTo>
                  <a:cubicBezTo>
                    <a:pt x="69" y="13621"/>
                    <a:pt x="132" y="13659"/>
                    <a:pt x="198" y="13659"/>
                  </a:cubicBezTo>
                  <a:cubicBezTo>
                    <a:pt x="222" y="13659"/>
                    <a:pt x="246" y="13654"/>
                    <a:pt x="269" y="13643"/>
                  </a:cubicBezTo>
                  <a:lnTo>
                    <a:pt x="29530" y="331"/>
                  </a:lnTo>
                  <a:cubicBezTo>
                    <a:pt x="29618" y="293"/>
                    <a:pt x="29655" y="189"/>
                    <a:pt x="29616" y="103"/>
                  </a:cubicBezTo>
                  <a:cubicBezTo>
                    <a:pt x="29587" y="39"/>
                    <a:pt x="29524" y="0"/>
                    <a:pt x="29459"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1" name="Google Shape;3581;p42"/>
            <p:cNvSpPr/>
            <p:nvPr/>
          </p:nvSpPr>
          <p:spPr>
            <a:xfrm rot="1586497" flipH="1">
              <a:off x="7957408" y="3589009"/>
              <a:ext cx="68670" cy="58238"/>
            </a:xfrm>
            <a:custGeom>
              <a:avLst/>
              <a:gdLst/>
              <a:ahLst/>
              <a:cxnLst/>
              <a:rect l="l" t="t" r="r" b="b"/>
              <a:pathLst>
                <a:path w="1975" h="1675" extrusionOk="0">
                  <a:moveTo>
                    <a:pt x="1882" y="1"/>
                  </a:moveTo>
                  <a:cubicBezTo>
                    <a:pt x="1864" y="1"/>
                    <a:pt x="1845" y="7"/>
                    <a:pt x="1830" y="20"/>
                  </a:cubicBezTo>
                  <a:lnTo>
                    <a:pt x="40" y="1529"/>
                  </a:lnTo>
                  <a:cubicBezTo>
                    <a:pt x="4" y="1557"/>
                    <a:pt x="0" y="1609"/>
                    <a:pt x="30" y="1645"/>
                  </a:cubicBezTo>
                  <a:cubicBezTo>
                    <a:pt x="45" y="1664"/>
                    <a:pt x="68" y="1674"/>
                    <a:pt x="92" y="1674"/>
                  </a:cubicBezTo>
                  <a:cubicBezTo>
                    <a:pt x="110" y="1674"/>
                    <a:pt x="130" y="1667"/>
                    <a:pt x="146" y="1655"/>
                  </a:cubicBezTo>
                  <a:lnTo>
                    <a:pt x="1935" y="147"/>
                  </a:lnTo>
                  <a:cubicBezTo>
                    <a:pt x="1970" y="118"/>
                    <a:pt x="1974" y="65"/>
                    <a:pt x="1946" y="31"/>
                  </a:cubicBezTo>
                  <a:cubicBezTo>
                    <a:pt x="1929" y="11"/>
                    <a:pt x="1906" y="1"/>
                    <a:pt x="1882"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2" name="Google Shape;3582;p42"/>
            <p:cNvSpPr/>
            <p:nvPr/>
          </p:nvSpPr>
          <p:spPr>
            <a:xfrm rot="1586497" flipH="1">
              <a:off x="7911936" y="3498438"/>
              <a:ext cx="59491" cy="35464"/>
            </a:xfrm>
            <a:custGeom>
              <a:avLst/>
              <a:gdLst/>
              <a:ahLst/>
              <a:cxnLst/>
              <a:rect l="l" t="t" r="r" b="b"/>
              <a:pathLst>
                <a:path w="1711" h="1020" extrusionOk="0">
                  <a:moveTo>
                    <a:pt x="1628" y="1"/>
                  </a:moveTo>
                  <a:cubicBezTo>
                    <a:pt x="1626" y="1"/>
                    <a:pt x="1625" y="1"/>
                    <a:pt x="1623" y="1"/>
                  </a:cubicBezTo>
                  <a:lnTo>
                    <a:pt x="387" y="107"/>
                  </a:lnTo>
                  <a:cubicBezTo>
                    <a:pt x="364" y="110"/>
                    <a:pt x="340" y="124"/>
                    <a:pt x="328" y="142"/>
                  </a:cubicBezTo>
                  <a:lnTo>
                    <a:pt x="183" y="385"/>
                  </a:lnTo>
                  <a:lnTo>
                    <a:pt x="51" y="608"/>
                  </a:lnTo>
                  <a:cubicBezTo>
                    <a:pt x="1" y="694"/>
                    <a:pt x="30" y="773"/>
                    <a:pt x="41" y="800"/>
                  </a:cubicBezTo>
                  <a:cubicBezTo>
                    <a:pt x="56" y="832"/>
                    <a:pt x="98" y="905"/>
                    <a:pt x="192" y="921"/>
                  </a:cubicBezTo>
                  <a:lnTo>
                    <a:pt x="726" y="1018"/>
                  </a:lnTo>
                  <a:cubicBezTo>
                    <a:pt x="730" y="1019"/>
                    <a:pt x="735" y="1020"/>
                    <a:pt x="739" y="1020"/>
                  </a:cubicBezTo>
                  <a:cubicBezTo>
                    <a:pt x="757" y="1020"/>
                    <a:pt x="777" y="1012"/>
                    <a:pt x="791" y="999"/>
                  </a:cubicBezTo>
                  <a:lnTo>
                    <a:pt x="1683" y="134"/>
                  </a:lnTo>
                  <a:cubicBezTo>
                    <a:pt x="1706" y="110"/>
                    <a:pt x="1711" y="78"/>
                    <a:pt x="1698" y="47"/>
                  </a:cubicBezTo>
                  <a:cubicBezTo>
                    <a:pt x="1695" y="40"/>
                    <a:pt x="1691" y="32"/>
                    <a:pt x="1684" y="32"/>
                  </a:cubicBezTo>
                  <a:cubicBezTo>
                    <a:pt x="1675" y="13"/>
                    <a:pt x="1651" y="1"/>
                    <a:pt x="16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3" name="Google Shape;3583;p42"/>
            <p:cNvSpPr/>
            <p:nvPr/>
          </p:nvSpPr>
          <p:spPr>
            <a:xfrm rot="1586497" flipH="1">
              <a:off x="8729712" y="4461477"/>
              <a:ext cx="93357" cy="155903"/>
            </a:xfrm>
            <a:custGeom>
              <a:avLst/>
              <a:gdLst/>
              <a:ahLst/>
              <a:cxnLst/>
              <a:rect l="l" t="t" r="r" b="b"/>
              <a:pathLst>
                <a:path w="2685" h="4484" extrusionOk="0">
                  <a:moveTo>
                    <a:pt x="769" y="1"/>
                  </a:moveTo>
                  <a:cubicBezTo>
                    <a:pt x="759" y="1"/>
                    <a:pt x="748" y="3"/>
                    <a:pt x="738" y="7"/>
                  </a:cubicBezTo>
                  <a:lnTo>
                    <a:pt x="56" y="318"/>
                  </a:lnTo>
                  <a:cubicBezTo>
                    <a:pt x="18" y="335"/>
                    <a:pt x="0" y="381"/>
                    <a:pt x="18" y="419"/>
                  </a:cubicBezTo>
                  <a:lnTo>
                    <a:pt x="1846" y="4439"/>
                  </a:lnTo>
                  <a:cubicBezTo>
                    <a:pt x="1860" y="4466"/>
                    <a:pt x="1888" y="4483"/>
                    <a:pt x="1916" y="4483"/>
                  </a:cubicBezTo>
                  <a:cubicBezTo>
                    <a:pt x="1926" y="4483"/>
                    <a:pt x="1937" y="4481"/>
                    <a:pt x="1947" y="4476"/>
                  </a:cubicBezTo>
                  <a:lnTo>
                    <a:pt x="2630" y="4167"/>
                  </a:lnTo>
                  <a:cubicBezTo>
                    <a:pt x="2668" y="4150"/>
                    <a:pt x="2685" y="4104"/>
                    <a:pt x="2668" y="4066"/>
                  </a:cubicBezTo>
                  <a:lnTo>
                    <a:pt x="840" y="46"/>
                  </a:lnTo>
                  <a:cubicBezTo>
                    <a:pt x="826" y="17"/>
                    <a:pt x="798" y="1"/>
                    <a:pt x="7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4" name="Google Shape;3584;p42"/>
            <p:cNvSpPr/>
            <p:nvPr/>
          </p:nvSpPr>
          <p:spPr>
            <a:xfrm rot="1586497" flipH="1">
              <a:off x="8744088" y="4510035"/>
              <a:ext cx="179134" cy="183857"/>
            </a:xfrm>
            <a:custGeom>
              <a:avLst/>
              <a:gdLst/>
              <a:ahLst/>
              <a:cxnLst/>
              <a:rect l="l" t="t" r="r" b="b"/>
              <a:pathLst>
                <a:path w="5152" h="5288" extrusionOk="0">
                  <a:moveTo>
                    <a:pt x="2575" y="829"/>
                  </a:moveTo>
                  <a:lnTo>
                    <a:pt x="1965" y="1147"/>
                  </a:lnTo>
                  <a:lnTo>
                    <a:pt x="1941" y="1138"/>
                  </a:lnTo>
                  <a:cubicBezTo>
                    <a:pt x="1936" y="1127"/>
                    <a:pt x="1943" y="1116"/>
                    <a:pt x="1950" y="1113"/>
                  </a:cubicBezTo>
                  <a:lnTo>
                    <a:pt x="2575" y="829"/>
                  </a:lnTo>
                  <a:close/>
                  <a:moveTo>
                    <a:pt x="2310" y="2225"/>
                  </a:moveTo>
                  <a:lnTo>
                    <a:pt x="2321" y="2262"/>
                  </a:lnTo>
                  <a:cubicBezTo>
                    <a:pt x="2122" y="2318"/>
                    <a:pt x="1942" y="2429"/>
                    <a:pt x="1796" y="2576"/>
                  </a:cubicBezTo>
                  <a:lnTo>
                    <a:pt x="1767" y="2567"/>
                  </a:lnTo>
                  <a:cubicBezTo>
                    <a:pt x="1764" y="2561"/>
                    <a:pt x="1760" y="2554"/>
                    <a:pt x="1770" y="2546"/>
                  </a:cubicBezTo>
                  <a:cubicBezTo>
                    <a:pt x="1920" y="2398"/>
                    <a:pt x="2106" y="2284"/>
                    <a:pt x="2310" y="2225"/>
                  </a:cubicBezTo>
                  <a:close/>
                  <a:moveTo>
                    <a:pt x="3415" y="3412"/>
                  </a:moveTo>
                  <a:lnTo>
                    <a:pt x="2560" y="3692"/>
                  </a:lnTo>
                  <a:lnTo>
                    <a:pt x="2538" y="3681"/>
                  </a:lnTo>
                  <a:lnTo>
                    <a:pt x="2472" y="3711"/>
                  </a:lnTo>
                  <a:lnTo>
                    <a:pt x="2536" y="3677"/>
                  </a:lnTo>
                  <a:lnTo>
                    <a:pt x="3415" y="3412"/>
                  </a:lnTo>
                  <a:close/>
                  <a:moveTo>
                    <a:pt x="4176" y="3853"/>
                  </a:moveTo>
                  <a:lnTo>
                    <a:pt x="4192" y="3888"/>
                  </a:lnTo>
                  <a:lnTo>
                    <a:pt x="2932" y="4423"/>
                  </a:lnTo>
                  <a:lnTo>
                    <a:pt x="2909" y="4417"/>
                  </a:lnTo>
                  <a:lnTo>
                    <a:pt x="4176" y="3853"/>
                  </a:lnTo>
                  <a:close/>
                  <a:moveTo>
                    <a:pt x="3235" y="1"/>
                  </a:moveTo>
                  <a:cubicBezTo>
                    <a:pt x="3225" y="1"/>
                    <a:pt x="3214" y="3"/>
                    <a:pt x="3205" y="7"/>
                  </a:cubicBezTo>
                  <a:lnTo>
                    <a:pt x="807" y="1099"/>
                  </a:lnTo>
                  <a:cubicBezTo>
                    <a:pt x="765" y="1126"/>
                    <a:pt x="1" y="1636"/>
                    <a:pt x="541" y="3190"/>
                  </a:cubicBezTo>
                  <a:cubicBezTo>
                    <a:pt x="588" y="3332"/>
                    <a:pt x="650" y="3485"/>
                    <a:pt x="724" y="3648"/>
                  </a:cubicBezTo>
                  <a:cubicBezTo>
                    <a:pt x="1390" y="5110"/>
                    <a:pt x="2163" y="5288"/>
                    <a:pt x="2499" y="5288"/>
                  </a:cubicBezTo>
                  <a:cubicBezTo>
                    <a:pt x="2582" y="5288"/>
                    <a:pt x="2639" y="5277"/>
                    <a:pt x="2660" y="5272"/>
                  </a:cubicBezTo>
                  <a:lnTo>
                    <a:pt x="5097" y="4167"/>
                  </a:lnTo>
                  <a:cubicBezTo>
                    <a:pt x="5135" y="4150"/>
                    <a:pt x="5151" y="4104"/>
                    <a:pt x="5135" y="4066"/>
                  </a:cubicBezTo>
                  <a:lnTo>
                    <a:pt x="3305" y="45"/>
                  </a:lnTo>
                  <a:cubicBezTo>
                    <a:pt x="3293" y="17"/>
                    <a:pt x="3264" y="1"/>
                    <a:pt x="3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5" name="Google Shape;3585;p42"/>
            <p:cNvSpPr/>
            <p:nvPr/>
          </p:nvSpPr>
          <p:spPr>
            <a:xfrm rot="1586497" flipH="1">
              <a:off x="7854617" y="3882075"/>
              <a:ext cx="1022859" cy="493090"/>
            </a:xfrm>
            <a:custGeom>
              <a:avLst/>
              <a:gdLst/>
              <a:ahLst/>
              <a:cxnLst/>
              <a:rect l="l" t="t" r="r" b="b"/>
              <a:pathLst>
                <a:path w="29418" h="14182" extrusionOk="0">
                  <a:moveTo>
                    <a:pt x="28930" y="0"/>
                  </a:moveTo>
                  <a:cubicBezTo>
                    <a:pt x="28919" y="0"/>
                    <a:pt x="28909" y="3"/>
                    <a:pt x="28899" y="7"/>
                  </a:cubicBezTo>
                  <a:lnTo>
                    <a:pt x="55" y="13130"/>
                  </a:lnTo>
                  <a:cubicBezTo>
                    <a:pt x="18" y="13146"/>
                    <a:pt x="1" y="13192"/>
                    <a:pt x="18" y="13230"/>
                  </a:cubicBezTo>
                  <a:lnTo>
                    <a:pt x="430" y="14137"/>
                  </a:lnTo>
                  <a:cubicBezTo>
                    <a:pt x="442" y="14165"/>
                    <a:pt x="471" y="14182"/>
                    <a:pt x="500" y="14182"/>
                  </a:cubicBezTo>
                  <a:cubicBezTo>
                    <a:pt x="510" y="14182"/>
                    <a:pt x="521" y="14180"/>
                    <a:pt x="530" y="14175"/>
                  </a:cubicBezTo>
                  <a:lnTo>
                    <a:pt x="29371" y="1054"/>
                  </a:lnTo>
                  <a:cubicBezTo>
                    <a:pt x="29392" y="1046"/>
                    <a:pt x="29407" y="1027"/>
                    <a:pt x="29413" y="1005"/>
                  </a:cubicBezTo>
                  <a:cubicBezTo>
                    <a:pt x="29418" y="988"/>
                    <a:pt x="29416" y="969"/>
                    <a:pt x="29409" y="953"/>
                  </a:cubicBezTo>
                  <a:cubicBezTo>
                    <a:pt x="29407" y="948"/>
                    <a:pt x="29404" y="943"/>
                    <a:pt x="29401" y="939"/>
                  </a:cubicBezTo>
                  <a:cubicBezTo>
                    <a:pt x="29308" y="813"/>
                    <a:pt x="29228" y="677"/>
                    <a:pt x="29163" y="534"/>
                  </a:cubicBezTo>
                  <a:cubicBezTo>
                    <a:pt x="29095" y="384"/>
                    <a:pt x="29041" y="225"/>
                    <a:pt x="29004" y="60"/>
                  </a:cubicBezTo>
                  <a:cubicBezTo>
                    <a:pt x="29003" y="54"/>
                    <a:pt x="29002" y="50"/>
                    <a:pt x="28999" y="46"/>
                  </a:cubicBezTo>
                  <a:cubicBezTo>
                    <a:pt x="28993" y="30"/>
                    <a:pt x="28980" y="17"/>
                    <a:pt x="28965" y="9"/>
                  </a:cubicBezTo>
                  <a:cubicBezTo>
                    <a:pt x="28954" y="3"/>
                    <a:pt x="28942" y="0"/>
                    <a:pt x="2893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6" name="Google Shape;3586;p42"/>
            <p:cNvSpPr/>
            <p:nvPr/>
          </p:nvSpPr>
          <p:spPr>
            <a:xfrm rot="1586497" flipH="1">
              <a:off x="7946784" y="3807126"/>
              <a:ext cx="1022650" cy="492985"/>
            </a:xfrm>
            <a:custGeom>
              <a:avLst/>
              <a:gdLst/>
              <a:ahLst/>
              <a:cxnLst/>
              <a:rect l="l" t="t" r="r" b="b"/>
              <a:pathLst>
                <a:path w="29412" h="14179" extrusionOk="0">
                  <a:moveTo>
                    <a:pt x="28921" y="0"/>
                  </a:moveTo>
                  <a:cubicBezTo>
                    <a:pt x="28910" y="0"/>
                    <a:pt x="28900" y="3"/>
                    <a:pt x="28890" y="8"/>
                  </a:cubicBezTo>
                  <a:lnTo>
                    <a:pt x="45" y="13126"/>
                  </a:lnTo>
                  <a:cubicBezTo>
                    <a:pt x="28" y="13134"/>
                    <a:pt x="14" y="13148"/>
                    <a:pt x="6" y="13169"/>
                  </a:cubicBezTo>
                  <a:cubicBezTo>
                    <a:pt x="2" y="13188"/>
                    <a:pt x="0" y="13210"/>
                    <a:pt x="7" y="13227"/>
                  </a:cubicBezTo>
                  <a:lnTo>
                    <a:pt x="421" y="14135"/>
                  </a:lnTo>
                  <a:cubicBezTo>
                    <a:pt x="422" y="14138"/>
                    <a:pt x="422" y="14138"/>
                    <a:pt x="427" y="14140"/>
                  </a:cubicBezTo>
                  <a:cubicBezTo>
                    <a:pt x="438" y="14164"/>
                    <a:pt x="463" y="14178"/>
                    <a:pt x="490" y="14178"/>
                  </a:cubicBezTo>
                  <a:cubicBezTo>
                    <a:pt x="500" y="14178"/>
                    <a:pt x="511" y="14176"/>
                    <a:pt x="520" y="14172"/>
                  </a:cubicBezTo>
                  <a:lnTo>
                    <a:pt x="29367" y="1048"/>
                  </a:lnTo>
                  <a:cubicBezTo>
                    <a:pt x="29388" y="1039"/>
                    <a:pt x="29400" y="1021"/>
                    <a:pt x="29407" y="1000"/>
                  </a:cubicBezTo>
                  <a:cubicBezTo>
                    <a:pt x="29412" y="984"/>
                    <a:pt x="29410" y="970"/>
                    <a:pt x="29407" y="954"/>
                  </a:cubicBezTo>
                  <a:cubicBezTo>
                    <a:pt x="29406" y="950"/>
                    <a:pt x="29406" y="950"/>
                    <a:pt x="29405" y="948"/>
                  </a:cubicBezTo>
                  <a:cubicBezTo>
                    <a:pt x="29402" y="944"/>
                    <a:pt x="29396" y="938"/>
                    <a:pt x="29395" y="935"/>
                  </a:cubicBezTo>
                  <a:cubicBezTo>
                    <a:pt x="29296" y="801"/>
                    <a:pt x="29213" y="655"/>
                    <a:pt x="29145" y="505"/>
                  </a:cubicBezTo>
                  <a:cubicBezTo>
                    <a:pt x="29078" y="360"/>
                    <a:pt x="29029" y="211"/>
                    <a:pt x="28993" y="60"/>
                  </a:cubicBezTo>
                  <a:cubicBezTo>
                    <a:pt x="28994" y="55"/>
                    <a:pt x="28992" y="49"/>
                    <a:pt x="28991" y="44"/>
                  </a:cubicBezTo>
                  <a:cubicBezTo>
                    <a:pt x="28983" y="28"/>
                    <a:pt x="28970" y="17"/>
                    <a:pt x="28952" y="8"/>
                  </a:cubicBezTo>
                  <a:cubicBezTo>
                    <a:pt x="28941" y="3"/>
                    <a:pt x="28931" y="0"/>
                    <a:pt x="2892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7" name="Google Shape;3587;p42"/>
            <p:cNvSpPr/>
            <p:nvPr/>
          </p:nvSpPr>
          <p:spPr>
            <a:xfrm rot="1586497" flipH="1">
              <a:off x="7903114" y="3839886"/>
              <a:ext cx="1023797" cy="509327"/>
            </a:xfrm>
            <a:custGeom>
              <a:avLst/>
              <a:gdLst/>
              <a:ahLst/>
              <a:cxnLst/>
              <a:rect l="l" t="t" r="r" b="b"/>
              <a:pathLst>
                <a:path w="29445" h="14649" extrusionOk="0">
                  <a:moveTo>
                    <a:pt x="28695" y="0"/>
                  </a:moveTo>
                  <a:cubicBezTo>
                    <a:pt x="28684" y="0"/>
                    <a:pt x="28674" y="2"/>
                    <a:pt x="28664" y="7"/>
                  </a:cubicBezTo>
                  <a:lnTo>
                    <a:pt x="55" y="13023"/>
                  </a:lnTo>
                  <a:cubicBezTo>
                    <a:pt x="17" y="13040"/>
                    <a:pt x="0" y="13085"/>
                    <a:pt x="17" y="13124"/>
                  </a:cubicBezTo>
                  <a:lnTo>
                    <a:pt x="691" y="14603"/>
                  </a:lnTo>
                  <a:cubicBezTo>
                    <a:pt x="704" y="14631"/>
                    <a:pt x="732" y="14648"/>
                    <a:pt x="761" y="14648"/>
                  </a:cubicBezTo>
                  <a:cubicBezTo>
                    <a:pt x="771" y="14648"/>
                    <a:pt x="782" y="14646"/>
                    <a:pt x="792" y="14642"/>
                  </a:cubicBezTo>
                  <a:lnTo>
                    <a:pt x="29401" y="1625"/>
                  </a:lnTo>
                  <a:cubicBezTo>
                    <a:pt x="29427" y="1613"/>
                    <a:pt x="29444" y="1588"/>
                    <a:pt x="29445" y="1560"/>
                  </a:cubicBezTo>
                  <a:cubicBezTo>
                    <a:pt x="29445" y="1546"/>
                    <a:pt x="29444" y="1535"/>
                    <a:pt x="29438" y="1524"/>
                  </a:cubicBezTo>
                  <a:cubicBezTo>
                    <a:pt x="29432" y="1510"/>
                    <a:pt x="29422" y="1498"/>
                    <a:pt x="29407" y="1491"/>
                  </a:cubicBezTo>
                  <a:cubicBezTo>
                    <a:pt x="29176" y="1358"/>
                    <a:pt x="28998" y="1154"/>
                    <a:pt x="28876" y="887"/>
                  </a:cubicBezTo>
                  <a:cubicBezTo>
                    <a:pt x="28754" y="620"/>
                    <a:pt x="28719" y="352"/>
                    <a:pt x="28770" y="92"/>
                  </a:cubicBezTo>
                  <a:cubicBezTo>
                    <a:pt x="28774" y="76"/>
                    <a:pt x="28772" y="60"/>
                    <a:pt x="28764" y="47"/>
                  </a:cubicBezTo>
                  <a:cubicBezTo>
                    <a:pt x="28761" y="36"/>
                    <a:pt x="28753" y="27"/>
                    <a:pt x="28742" y="16"/>
                  </a:cubicBezTo>
                  <a:cubicBezTo>
                    <a:pt x="28729" y="6"/>
                    <a:pt x="28712" y="0"/>
                    <a:pt x="286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8" name="Google Shape;3588;p42"/>
            <p:cNvSpPr/>
            <p:nvPr/>
          </p:nvSpPr>
          <p:spPr>
            <a:xfrm rot="1586497" flipH="1">
              <a:off x="7915377" y="3543566"/>
              <a:ext cx="183272" cy="154721"/>
            </a:xfrm>
            <a:custGeom>
              <a:avLst/>
              <a:gdLst/>
              <a:ahLst/>
              <a:cxnLst/>
              <a:rect l="l" t="t" r="r" b="b"/>
              <a:pathLst>
                <a:path w="5271" h="4450" extrusionOk="0">
                  <a:moveTo>
                    <a:pt x="2790" y="1606"/>
                  </a:moveTo>
                  <a:lnTo>
                    <a:pt x="2813" y="1637"/>
                  </a:lnTo>
                  <a:lnTo>
                    <a:pt x="2219" y="2058"/>
                  </a:lnTo>
                  <a:lnTo>
                    <a:pt x="2185" y="2049"/>
                  </a:lnTo>
                  <a:cubicBezTo>
                    <a:pt x="2183" y="2045"/>
                    <a:pt x="2185" y="2032"/>
                    <a:pt x="2195" y="2026"/>
                  </a:cubicBezTo>
                  <a:lnTo>
                    <a:pt x="2790" y="1606"/>
                  </a:lnTo>
                  <a:close/>
                  <a:moveTo>
                    <a:pt x="3945" y="1578"/>
                  </a:moveTo>
                  <a:lnTo>
                    <a:pt x="2182" y="3117"/>
                  </a:lnTo>
                  <a:lnTo>
                    <a:pt x="2154" y="3109"/>
                  </a:lnTo>
                  <a:cubicBezTo>
                    <a:pt x="2150" y="3102"/>
                    <a:pt x="2150" y="3093"/>
                    <a:pt x="2156" y="3087"/>
                  </a:cubicBezTo>
                  <a:lnTo>
                    <a:pt x="3945" y="1578"/>
                  </a:lnTo>
                  <a:close/>
                  <a:moveTo>
                    <a:pt x="4704" y="0"/>
                  </a:moveTo>
                  <a:cubicBezTo>
                    <a:pt x="4703" y="0"/>
                    <a:pt x="4702" y="0"/>
                    <a:pt x="4701" y="0"/>
                  </a:cubicBezTo>
                  <a:lnTo>
                    <a:pt x="73" y="392"/>
                  </a:lnTo>
                  <a:cubicBezTo>
                    <a:pt x="52" y="393"/>
                    <a:pt x="31" y="402"/>
                    <a:pt x="20" y="420"/>
                  </a:cubicBezTo>
                  <a:cubicBezTo>
                    <a:pt x="6" y="439"/>
                    <a:pt x="1" y="462"/>
                    <a:pt x="5" y="481"/>
                  </a:cubicBezTo>
                  <a:cubicBezTo>
                    <a:pt x="34" y="627"/>
                    <a:pt x="83" y="771"/>
                    <a:pt x="146" y="910"/>
                  </a:cubicBezTo>
                  <a:cubicBezTo>
                    <a:pt x="236" y="1108"/>
                    <a:pt x="342" y="1259"/>
                    <a:pt x="415" y="1356"/>
                  </a:cubicBezTo>
                  <a:cubicBezTo>
                    <a:pt x="464" y="1417"/>
                    <a:pt x="502" y="1454"/>
                    <a:pt x="511" y="1463"/>
                  </a:cubicBezTo>
                  <a:cubicBezTo>
                    <a:pt x="513" y="1467"/>
                    <a:pt x="539" y="1505"/>
                    <a:pt x="540" y="1508"/>
                  </a:cubicBezTo>
                  <a:cubicBezTo>
                    <a:pt x="545" y="1519"/>
                    <a:pt x="548" y="1535"/>
                    <a:pt x="550" y="1550"/>
                  </a:cubicBezTo>
                  <a:lnTo>
                    <a:pt x="612" y="1622"/>
                  </a:lnTo>
                  <a:lnTo>
                    <a:pt x="541" y="1596"/>
                  </a:lnTo>
                  <a:lnTo>
                    <a:pt x="519" y="1632"/>
                  </a:lnTo>
                  <a:cubicBezTo>
                    <a:pt x="515" y="1642"/>
                    <a:pt x="166" y="2052"/>
                    <a:pt x="441" y="2659"/>
                  </a:cubicBezTo>
                  <a:cubicBezTo>
                    <a:pt x="712" y="3255"/>
                    <a:pt x="1241" y="3275"/>
                    <a:pt x="1262" y="3276"/>
                  </a:cubicBezTo>
                  <a:lnTo>
                    <a:pt x="1307" y="3209"/>
                  </a:lnTo>
                  <a:lnTo>
                    <a:pt x="1308" y="3284"/>
                  </a:lnTo>
                  <a:lnTo>
                    <a:pt x="1349" y="3307"/>
                  </a:lnTo>
                  <a:cubicBezTo>
                    <a:pt x="1358" y="3319"/>
                    <a:pt x="1369" y="3333"/>
                    <a:pt x="1375" y="3345"/>
                  </a:cubicBezTo>
                  <a:lnTo>
                    <a:pt x="1456" y="3359"/>
                  </a:lnTo>
                  <a:lnTo>
                    <a:pt x="1386" y="3390"/>
                  </a:lnTo>
                  <a:cubicBezTo>
                    <a:pt x="1390" y="3423"/>
                    <a:pt x="1416" y="3703"/>
                    <a:pt x="1565" y="4033"/>
                  </a:cubicBezTo>
                  <a:cubicBezTo>
                    <a:pt x="1628" y="4171"/>
                    <a:pt x="1706" y="4303"/>
                    <a:pt x="1795" y="4417"/>
                  </a:cubicBezTo>
                  <a:cubicBezTo>
                    <a:pt x="1808" y="4437"/>
                    <a:pt x="1829" y="4447"/>
                    <a:pt x="1851" y="4449"/>
                  </a:cubicBezTo>
                  <a:cubicBezTo>
                    <a:pt x="1872" y="4449"/>
                    <a:pt x="1894" y="4444"/>
                    <a:pt x="1909" y="4431"/>
                  </a:cubicBezTo>
                  <a:lnTo>
                    <a:pt x="5243" y="1193"/>
                  </a:lnTo>
                  <a:cubicBezTo>
                    <a:pt x="5264" y="1176"/>
                    <a:pt x="5270" y="1144"/>
                    <a:pt x="5263" y="1118"/>
                  </a:cubicBezTo>
                  <a:lnTo>
                    <a:pt x="5258" y="1108"/>
                  </a:lnTo>
                  <a:cubicBezTo>
                    <a:pt x="5248" y="1087"/>
                    <a:pt x="5229" y="1071"/>
                    <a:pt x="5206" y="1064"/>
                  </a:cubicBezTo>
                  <a:lnTo>
                    <a:pt x="4950" y="1016"/>
                  </a:lnTo>
                  <a:cubicBezTo>
                    <a:pt x="4814" y="994"/>
                    <a:pt x="4694" y="895"/>
                    <a:pt x="4630" y="753"/>
                  </a:cubicBezTo>
                  <a:cubicBezTo>
                    <a:pt x="4567" y="614"/>
                    <a:pt x="4571" y="457"/>
                    <a:pt x="4641" y="336"/>
                  </a:cubicBezTo>
                  <a:lnTo>
                    <a:pt x="4651" y="319"/>
                  </a:lnTo>
                  <a:lnTo>
                    <a:pt x="4772" y="118"/>
                  </a:lnTo>
                  <a:cubicBezTo>
                    <a:pt x="4787" y="94"/>
                    <a:pt x="4788" y="69"/>
                    <a:pt x="4776" y="45"/>
                  </a:cubicBezTo>
                  <a:cubicBezTo>
                    <a:pt x="4774" y="41"/>
                    <a:pt x="4774" y="41"/>
                    <a:pt x="4773" y="38"/>
                  </a:cubicBezTo>
                  <a:cubicBezTo>
                    <a:pt x="4758" y="13"/>
                    <a:pt x="4732" y="0"/>
                    <a:pt x="47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9" name="Google Shape;3589;p42"/>
            <p:cNvSpPr/>
            <p:nvPr/>
          </p:nvSpPr>
          <p:spPr>
            <a:xfrm rot="1586497" flipH="1">
              <a:off x="8801211" y="4478241"/>
              <a:ext cx="43671" cy="46347"/>
            </a:xfrm>
            <a:custGeom>
              <a:avLst/>
              <a:gdLst/>
              <a:ahLst/>
              <a:cxnLst/>
              <a:rect l="l" t="t" r="r" b="b"/>
              <a:pathLst>
                <a:path w="1256" h="1333" extrusionOk="0">
                  <a:moveTo>
                    <a:pt x="769" y="1"/>
                  </a:moveTo>
                  <a:cubicBezTo>
                    <a:pt x="759" y="1"/>
                    <a:pt x="748" y="3"/>
                    <a:pt x="738" y="7"/>
                  </a:cubicBezTo>
                  <a:lnTo>
                    <a:pt x="56" y="317"/>
                  </a:lnTo>
                  <a:cubicBezTo>
                    <a:pt x="18" y="335"/>
                    <a:pt x="0" y="380"/>
                    <a:pt x="18" y="419"/>
                  </a:cubicBezTo>
                  <a:lnTo>
                    <a:pt x="433" y="1332"/>
                  </a:lnTo>
                  <a:lnTo>
                    <a:pt x="1255" y="959"/>
                  </a:lnTo>
                  <a:lnTo>
                    <a:pt x="838" y="44"/>
                  </a:lnTo>
                  <a:cubicBezTo>
                    <a:pt x="826" y="17"/>
                    <a:pt x="799" y="1"/>
                    <a:pt x="769" y="1"/>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0" name="Google Shape;3590;p42"/>
            <p:cNvSpPr/>
            <p:nvPr/>
          </p:nvSpPr>
          <p:spPr>
            <a:xfrm rot="1586497" flipH="1">
              <a:off x="7947269" y="3807273"/>
              <a:ext cx="1022580" cy="491664"/>
            </a:xfrm>
            <a:custGeom>
              <a:avLst/>
              <a:gdLst/>
              <a:ahLst/>
              <a:cxnLst/>
              <a:rect l="l" t="t" r="r" b="b"/>
              <a:pathLst>
                <a:path w="29410" h="14141" extrusionOk="0">
                  <a:moveTo>
                    <a:pt x="28923" y="0"/>
                  </a:moveTo>
                  <a:cubicBezTo>
                    <a:pt x="28912" y="0"/>
                    <a:pt x="28902" y="3"/>
                    <a:pt x="28892" y="8"/>
                  </a:cubicBezTo>
                  <a:lnTo>
                    <a:pt x="47" y="13126"/>
                  </a:lnTo>
                  <a:cubicBezTo>
                    <a:pt x="30" y="13134"/>
                    <a:pt x="16" y="13148"/>
                    <a:pt x="8" y="13169"/>
                  </a:cubicBezTo>
                  <a:cubicBezTo>
                    <a:pt x="4" y="13188"/>
                    <a:pt x="1" y="13210"/>
                    <a:pt x="9" y="13227"/>
                  </a:cubicBezTo>
                  <a:lnTo>
                    <a:pt x="423" y="14135"/>
                  </a:lnTo>
                  <a:cubicBezTo>
                    <a:pt x="424" y="14139"/>
                    <a:pt x="424" y="14139"/>
                    <a:pt x="429" y="14140"/>
                  </a:cubicBezTo>
                  <a:lnTo>
                    <a:pt x="29410" y="955"/>
                  </a:lnTo>
                  <a:cubicBezTo>
                    <a:pt x="29409" y="952"/>
                    <a:pt x="29409" y="952"/>
                    <a:pt x="29408" y="949"/>
                  </a:cubicBezTo>
                  <a:cubicBezTo>
                    <a:pt x="29405" y="945"/>
                    <a:pt x="29399" y="939"/>
                    <a:pt x="29398" y="937"/>
                  </a:cubicBezTo>
                  <a:cubicBezTo>
                    <a:pt x="29299" y="802"/>
                    <a:pt x="29216" y="656"/>
                    <a:pt x="29148" y="507"/>
                  </a:cubicBezTo>
                  <a:cubicBezTo>
                    <a:pt x="29081" y="362"/>
                    <a:pt x="29032" y="212"/>
                    <a:pt x="28996" y="62"/>
                  </a:cubicBezTo>
                  <a:cubicBezTo>
                    <a:pt x="28997" y="55"/>
                    <a:pt x="28994" y="48"/>
                    <a:pt x="28992" y="44"/>
                  </a:cubicBezTo>
                  <a:cubicBezTo>
                    <a:pt x="28985" y="28"/>
                    <a:pt x="28971" y="17"/>
                    <a:pt x="28954" y="8"/>
                  </a:cubicBezTo>
                  <a:cubicBezTo>
                    <a:pt x="28943" y="3"/>
                    <a:pt x="28933" y="0"/>
                    <a:pt x="28923" y="0"/>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1" name="Google Shape;3591;p42"/>
            <p:cNvSpPr/>
            <p:nvPr/>
          </p:nvSpPr>
          <p:spPr>
            <a:xfrm rot="1586497" flipH="1">
              <a:off x="7955263" y="3552981"/>
              <a:ext cx="166478" cy="47146"/>
            </a:xfrm>
            <a:custGeom>
              <a:avLst/>
              <a:gdLst/>
              <a:ahLst/>
              <a:cxnLst/>
              <a:rect l="l" t="t" r="r" b="b"/>
              <a:pathLst>
                <a:path w="4788" h="1356" extrusionOk="0">
                  <a:moveTo>
                    <a:pt x="4704" y="0"/>
                  </a:moveTo>
                  <a:cubicBezTo>
                    <a:pt x="4703" y="0"/>
                    <a:pt x="4702" y="0"/>
                    <a:pt x="4701" y="0"/>
                  </a:cubicBezTo>
                  <a:lnTo>
                    <a:pt x="73" y="392"/>
                  </a:lnTo>
                  <a:cubicBezTo>
                    <a:pt x="52" y="393"/>
                    <a:pt x="31" y="402"/>
                    <a:pt x="18" y="421"/>
                  </a:cubicBezTo>
                  <a:cubicBezTo>
                    <a:pt x="6" y="439"/>
                    <a:pt x="1" y="463"/>
                    <a:pt x="5" y="481"/>
                  </a:cubicBezTo>
                  <a:cubicBezTo>
                    <a:pt x="33" y="627"/>
                    <a:pt x="83" y="772"/>
                    <a:pt x="146" y="910"/>
                  </a:cubicBezTo>
                  <a:cubicBezTo>
                    <a:pt x="236" y="1108"/>
                    <a:pt x="342" y="1259"/>
                    <a:pt x="415" y="1356"/>
                  </a:cubicBezTo>
                  <a:cubicBezTo>
                    <a:pt x="747" y="1276"/>
                    <a:pt x="2779" y="770"/>
                    <a:pt x="4651" y="319"/>
                  </a:cubicBezTo>
                  <a:lnTo>
                    <a:pt x="4772" y="119"/>
                  </a:lnTo>
                  <a:cubicBezTo>
                    <a:pt x="4787" y="94"/>
                    <a:pt x="4788" y="70"/>
                    <a:pt x="4775" y="45"/>
                  </a:cubicBezTo>
                  <a:cubicBezTo>
                    <a:pt x="4774" y="41"/>
                    <a:pt x="4774" y="41"/>
                    <a:pt x="4773" y="39"/>
                  </a:cubicBezTo>
                  <a:cubicBezTo>
                    <a:pt x="4758" y="14"/>
                    <a:pt x="4732" y="0"/>
                    <a:pt x="4704" y="0"/>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2" name="Google Shape;3592;p42"/>
            <p:cNvSpPr/>
            <p:nvPr/>
          </p:nvSpPr>
          <p:spPr>
            <a:xfrm rot="1586497" flipH="1">
              <a:off x="7918080" y="3498473"/>
              <a:ext cx="52224" cy="13351"/>
            </a:xfrm>
            <a:custGeom>
              <a:avLst/>
              <a:gdLst/>
              <a:ahLst/>
              <a:cxnLst/>
              <a:rect l="l" t="t" r="r" b="b"/>
              <a:pathLst>
                <a:path w="1502" h="384" extrusionOk="0">
                  <a:moveTo>
                    <a:pt x="1448" y="0"/>
                  </a:moveTo>
                  <a:cubicBezTo>
                    <a:pt x="1446" y="0"/>
                    <a:pt x="1443" y="1"/>
                    <a:pt x="1441" y="1"/>
                  </a:cubicBezTo>
                  <a:lnTo>
                    <a:pt x="205" y="107"/>
                  </a:lnTo>
                  <a:cubicBezTo>
                    <a:pt x="181" y="109"/>
                    <a:pt x="158" y="123"/>
                    <a:pt x="146" y="142"/>
                  </a:cubicBezTo>
                  <a:lnTo>
                    <a:pt x="1" y="384"/>
                  </a:lnTo>
                  <a:cubicBezTo>
                    <a:pt x="540" y="255"/>
                    <a:pt x="1054" y="134"/>
                    <a:pt x="1502" y="32"/>
                  </a:cubicBezTo>
                  <a:cubicBezTo>
                    <a:pt x="1493" y="13"/>
                    <a:pt x="1470" y="0"/>
                    <a:pt x="1448" y="0"/>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3" name="Google Shape;3593;p42"/>
            <p:cNvSpPr/>
            <p:nvPr/>
          </p:nvSpPr>
          <p:spPr>
            <a:xfrm rot="1586497" flipH="1">
              <a:off x="7899688" y="3824188"/>
              <a:ext cx="1214997" cy="626462"/>
            </a:xfrm>
            <a:custGeom>
              <a:avLst/>
              <a:gdLst/>
              <a:ahLst/>
              <a:cxnLst/>
              <a:rect l="l" t="t" r="r" b="b"/>
              <a:pathLst>
                <a:path w="34944" h="18018" extrusionOk="0">
                  <a:moveTo>
                    <a:pt x="34178" y="0"/>
                  </a:moveTo>
                  <a:cubicBezTo>
                    <a:pt x="34153" y="0"/>
                    <a:pt x="34129" y="5"/>
                    <a:pt x="34106" y="16"/>
                  </a:cubicBezTo>
                  <a:lnTo>
                    <a:pt x="1184" y="14996"/>
                  </a:lnTo>
                  <a:cubicBezTo>
                    <a:pt x="1135" y="15024"/>
                    <a:pt x="1" y="15740"/>
                    <a:pt x="991" y="17916"/>
                  </a:cubicBezTo>
                  <a:cubicBezTo>
                    <a:pt x="1020" y="17980"/>
                    <a:pt x="1083" y="18018"/>
                    <a:pt x="1148" y="18018"/>
                  </a:cubicBezTo>
                  <a:cubicBezTo>
                    <a:pt x="1173" y="18018"/>
                    <a:pt x="1196" y="18014"/>
                    <a:pt x="1217" y="18002"/>
                  </a:cubicBezTo>
                  <a:cubicBezTo>
                    <a:pt x="1305" y="17963"/>
                    <a:pt x="1343" y="17859"/>
                    <a:pt x="1304" y="17774"/>
                  </a:cubicBezTo>
                  <a:cubicBezTo>
                    <a:pt x="450" y="15896"/>
                    <a:pt x="1325" y="15315"/>
                    <a:pt x="1343" y="15302"/>
                  </a:cubicBezTo>
                  <a:lnTo>
                    <a:pt x="34038" y="427"/>
                  </a:lnTo>
                  <a:cubicBezTo>
                    <a:pt x="34140" y="925"/>
                    <a:pt x="34392" y="1287"/>
                    <a:pt x="34534" y="1458"/>
                  </a:cubicBezTo>
                  <a:cubicBezTo>
                    <a:pt x="34414" y="1664"/>
                    <a:pt x="34243" y="2104"/>
                    <a:pt x="34501" y="2669"/>
                  </a:cubicBezTo>
                  <a:cubicBezTo>
                    <a:pt x="34530" y="2734"/>
                    <a:pt x="34593" y="2771"/>
                    <a:pt x="34659" y="2771"/>
                  </a:cubicBezTo>
                  <a:cubicBezTo>
                    <a:pt x="34683" y="2771"/>
                    <a:pt x="34707" y="2766"/>
                    <a:pt x="34729" y="2756"/>
                  </a:cubicBezTo>
                  <a:cubicBezTo>
                    <a:pt x="34817" y="2716"/>
                    <a:pt x="34855" y="2614"/>
                    <a:pt x="34816" y="2527"/>
                  </a:cubicBezTo>
                  <a:cubicBezTo>
                    <a:pt x="34557" y="1956"/>
                    <a:pt x="34871" y="1572"/>
                    <a:pt x="34884" y="1556"/>
                  </a:cubicBezTo>
                  <a:cubicBezTo>
                    <a:pt x="34944" y="1486"/>
                    <a:pt x="34941" y="1384"/>
                    <a:pt x="34875" y="1319"/>
                  </a:cubicBezTo>
                  <a:cubicBezTo>
                    <a:pt x="34871" y="1314"/>
                    <a:pt x="34413" y="856"/>
                    <a:pt x="34350" y="157"/>
                  </a:cubicBezTo>
                  <a:cubicBezTo>
                    <a:pt x="34344" y="103"/>
                    <a:pt x="34313" y="51"/>
                    <a:pt x="34264" y="24"/>
                  </a:cubicBezTo>
                  <a:cubicBezTo>
                    <a:pt x="34237" y="8"/>
                    <a:pt x="34208" y="0"/>
                    <a:pt x="3417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4" name="Google Shape;3594;p42"/>
            <p:cNvSpPr/>
            <p:nvPr/>
          </p:nvSpPr>
          <p:spPr>
            <a:xfrm rot="1586497" flipH="1">
              <a:off x="7823009" y="3882780"/>
              <a:ext cx="1230852" cy="601464"/>
            </a:xfrm>
            <a:custGeom>
              <a:avLst/>
              <a:gdLst/>
              <a:ahLst/>
              <a:cxnLst/>
              <a:rect l="l" t="t" r="r" b="b"/>
              <a:pathLst>
                <a:path w="35400" h="17299" extrusionOk="0">
                  <a:moveTo>
                    <a:pt x="33709" y="1"/>
                  </a:moveTo>
                  <a:cubicBezTo>
                    <a:pt x="33685" y="1"/>
                    <a:pt x="33661" y="6"/>
                    <a:pt x="33638" y="16"/>
                  </a:cubicBezTo>
                  <a:cubicBezTo>
                    <a:pt x="33550" y="56"/>
                    <a:pt x="33513" y="158"/>
                    <a:pt x="33551" y="245"/>
                  </a:cubicBezTo>
                  <a:cubicBezTo>
                    <a:pt x="33808" y="810"/>
                    <a:pt x="34253" y="969"/>
                    <a:pt x="34487" y="1015"/>
                  </a:cubicBezTo>
                  <a:cubicBezTo>
                    <a:pt x="34523" y="1234"/>
                    <a:pt x="34628" y="1663"/>
                    <a:pt x="34938" y="2067"/>
                  </a:cubicBezTo>
                  <a:lnTo>
                    <a:pt x="2263" y="16934"/>
                  </a:lnTo>
                  <a:cubicBezTo>
                    <a:pt x="2253" y="16938"/>
                    <a:pt x="2186" y="16956"/>
                    <a:pt x="2079" y="16956"/>
                  </a:cubicBezTo>
                  <a:cubicBezTo>
                    <a:pt x="1741" y="16956"/>
                    <a:pt x="1003" y="16772"/>
                    <a:pt x="354" y="15348"/>
                  </a:cubicBezTo>
                  <a:cubicBezTo>
                    <a:pt x="326" y="15283"/>
                    <a:pt x="262" y="15246"/>
                    <a:pt x="196" y="15246"/>
                  </a:cubicBezTo>
                  <a:cubicBezTo>
                    <a:pt x="172" y="15246"/>
                    <a:pt x="148" y="15251"/>
                    <a:pt x="126" y="15261"/>
                  </a:cubicBezTo>
                  <a:cubicBezTo>
                    <a:pt x="38" y="15301"/>
                    <a:pt x="0" y="15404"/>
                    <a:pt x="39" y="15490"/>
                  </a:cubicBezTo>
                  <a:cubicBezTo>
                    <a:pt x="755" y="17063"/>
                    <a:pt x="1625" y="17299"/>
                    <a:pt x="2079" y="17299"/>
                  </a:cubicBezTo>
                  <a:cubicBezTo>
                    <a:pt x="2253" y="17299"/>
                    <a:pt x="2366" y="17263"/>
                    <a:pt x="2388" y="17258"/>
                  </a:cubicBezTo>
                  <a:lnTo>
                    <a:pt x="35292" y="2288"/>
                  </a:lnTo>
                  <a:cubicBezTo>
                    <a:pt x="35342" y="2266"/>
                    <a:pt x="35379" y="2219"/>
                    <a:pt x="35389" y="2165"/>
                  </a:cubicBezTo>
                  <a:cubicBezTo>
                    <a:pt x="35400" y="2108"/>
                    <a:pt x="35383" y="2052"/>
                    <a:pt x="35345" y="2011"/>
                  </a:cubicBezTo>
                  <a:cubicBezTo>
                    <a:pt x="34860" y="1505"/>
                    <a:pt x="34816" y="858"/>
                    <a:pt x="34816" y="852"/>
                  </a:cubicBezTo>
                  <a:cubicBezTo>
                    <a:pt x="34808" y="762"/>
                    <a:pt x="34734" y="690"/>
                    <a:pt x="34644" y="689"/>
                  </a:cubicBezTo>
                  <a:cubicBezTo>
                    <a:pt x="34623" y="689"/>
                    <a:pt x="34126" y="673"/>
                    <a:pt x="33866" y="103"/>
                  </a:cubicBezTo>
                  <a:cubicBezTo>
                    <a:pt x="33838" y="38"/>
                    <a:pt x="33775" y="1"/>
                    <a:pt x="3370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5" name="Google Shape;3595;p42"/>
            <p:cNvSpPr/>
            <p:nvPr/>
          </p:nvSpPr>
          <p:spPr>
            <a:xfrm rot="1586497" flipH="1">
              <a:off x="7993954" y="3709270"/>
              <a:ext cx="35" cy="35"/>
            </a:xfrm>
            <a:custGeom>
              <a:avLst/>
              <a:gdLst/>
              <a:ahLst/>
              <a:cxnLst/>
              <a:rect l="l" t="t" r="r" b="b"/>
              <a:pathLst>
                <a:path w="1" h="1" fill="none" extrusionOk="0">
                  <a:moveTo>
                    <a:pt x="1" y="0"/>
                  </a:moveTo>
                  <a:close/>
                </a:path>
              </a:pathLst>
            </a:custGeom>
            <a:noFill/>
            <a:ln w="8650" cap="rnd" cmpd="sng">
              <a:solidFill>
                <a:srgbClr val="23232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6" name="Google Shape;3596;p42"/>
            <p:cNvSpPr/>
            <p:nvPr/>
          </p:nvSpPr>
          <p:spPr>
            <a:xfrm rot="1586497" flipH="1">
              <a:off x="7856789" y="3499511"/>
              <a:ext cx="191721" cy="185109"/>
            </a:xfrm>
            <a:custGeom>
              <a:avLst/>
              <a:gdLst/>
              <a:ahLst/>
              <a:cxnLst/>
              <a:rect l="l" t="t" r="r" b="b"/>
              <a:pathLst>
                <a:path w="5514" h="5324" extrusionOk="0">
                  <a:moveTo>
                    <a:pt x="5321" y="0"/>
                  </a:moveTo>
                  <a:cubicBezTo>
                    <a:pt x="5278" y="0"/>
                    <a:pt x="5235" y="16"/>
                    <a:pt x="5202" y="49"/>
                  </a:cubicBezTo>
                  <a:lnTo>
                    <a:pt x="71" y="5026"/>
                  </a:lnTo>
                  <a:cubicBezTo>
                    <a:pt x="1" y="5093"/>
                    <a:pt x="0" y="5203"/>
                    <a:pt x="67" y="5271"/>
                  </a:cubicBezTo>
                  <a:cubicBezTo>
                    <a:pt x="101" y="5307"/>
                    <a:pt x="146" y="5324"/>
                    <a:pt x="192" y="5324"/>
                  </a:cubicBezTo>
                  <a:cubicBezTo>
                    <a:pt x="235" y="5324"/>
                    <a:pt x="279" y="5308"/>
                    <a:pt x="312" y="5276"/>
                  </a:cubicBezTo>
                  <a:lnTo>
                    <a:pt x="5442" y="297"/>
                  </a:lnTo>
                  <a:cubicBezTo>
                    <a:pt x="5512" y="231"/>
                    <a:pt x="5514" y="121"/>
                    <a:pt x="5447" y="53"/>
                  </a:cubicBezTo>
                  <a:cubicBezTo>
                    <a:pt x="5412" y="18"/>
                    <a:pt x="5367" y="0"/>
                    <a:pt x="532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7" name="Google Shape;3597;p42"/>
            <p:cNvSpPr/>
            <p:nvPr/>
          </p:nvSpPr>
          <p:spPr>
            <a:xfrm rot="1586497" flipH="1">
              <a:off x="7868470" y="3874964"/>
              <a:ext cx="1031099" cy="474940"/>
            </a:xfrm>
            <a:custGeom>
              <a:avLst/>
              <a:gdLst/>
              <a:ahLst/>
              <a:cxnLst/>
              <a:rect l="l" t="t" r="r" b="b"/>
              <a:pathLst>
                <a:path w="29655" h="13660" extrusionOk="0">
                  <a:moveTo>
                    <a:pt x="29458" y="1"/>
                  </a:moveTo>
                  <a:cubicBezTo>
                    <a:pt x="29434" y="1"/>
                    <a:pt x="29410" y="6"/>
                    <a:pt x="29387" y="17"/>
                  </a:cubicBezTo>
                  <a:lnTo>
                    <a:pt x="126" y="13328"/>
                  </a:lnTo>
                  <a:cubicBezTo>
                    <a:pt x="39" y="13368"/>
                    <a:pt x="0" y="13471"/>
                    <a:pt x="40" y="13558"/>
                  </a:cubicBezTo>
                  <a:cubicBezTo>
                    <a:pt x="68" y="13621"/>
                    <a:pt x="131" y="13659"/>
                    <a:pt x="197" y="13659"/>
                  </a:cubicBezTo>
                  <a:cubicBezTo>
                    <a:pt x="222" y="13659"/>
                    <a:pt x="245" y="13654"/>
                    <a:pt x="269" y="13643"/>
                  </a:cubicBezTo>
                  <a:lnTo>
                    <a:pt x="29529" y="333"/>
                  </a:lnTo>
                  <a:cubicBezTo>
                    <a:pt x="29617" y="293"/>
                    <a:pt x="29655" y="189"/>
                    <a:pt x="29616" y="103"/>
                  </a:cubicBezTo>
                  <a:cubicBezTo>
                    <a:pt x="29587" y="39"/>
                    <a:pt x="29523" y="1"/>
                    <a:pt x="294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8" name="Google Shape;3598;p42"/>
            <p:cNvSpPr/>
            <p:nvPr/>
          </p:nvSpPr>
          <p:spPr>
            <a:xfrm rot="1586497" flipH="1">
              <a:off x="7923104" y="3830575"/>
              <a:ext cx="1031134" cy="474906"/>
            </a:xfrm>
            <a:custGeom>
              <a:avLst/>
              <a:gdLst/>
              <a:ahLst/>
              <a:cxnLst/>
              <a:rect l="l" t="t" r="r" b="b"/>
              <a:pathLst>
                <a:path w="29656" h="13659" extrusionOk="0">
                  <a:moveTo>
                    <a:pt x="29459" y="0"/>
                  </a:moveTo>
                  <a:cubicBezTo>
                    <a:pt x="29435" y="0"/>
                    <a:pt x="29410" y="6"/>
                    <a:pt x="29387" y="16"/>
                  </a:cubicBezTo>
                  <a:lnTo>
                    <a:pt x="126" y="13328"/>
                  </a:lnTo>
                  <a:cubicBezTo>
                    <a:pt x="38" y="13367"/>
                    <a:pt x="1" y="13471"/>
                    <a:pt x="41" y="13557"/>
                  </a:cubicBezTo>
                  <a:cubicBezTo>
                    <a:pt x="69" y="13621"/>
                    <a:pt x="132" y="13659"/>
                    <a:pt x="198" y="13659"/>
                  </a:cubicBezTo>
                  <a:cubicBezTo>
                    <a:pt x="222" y="13659"/>
                    <a:pt x="246" y="13654"/>
                    <a:pt x="269" y="13643"/>
                  </a:cubicBezTo>
                  <a:lnTo>
                    <a:pt x="29530" y="331"/>
                  </a:lnTo>
                  <a:cubicBezTo>
                    <a:pt x="29618" y="293"/>
                    <a:pt x="29655" y="189"/>
                    <a:pt x="29616" y="103"/>
                  </a:cubicBezTo>
                  <a:cubicBezTo>
                    <a:pt x="29587" y="39"/>
                    <a:pt x="29524" y="0"/>
                    <a:pt x="294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9" name="Google Shape;3599;p42"/>
            <p:cNvSpPr/>
            <p:nvPr/>
          </p:nvSpPr>
          <p:spPr>
            <a:xfrm rot="1586497" flipH="1">
              <a:off x="8747362" y="4472661"/>
              <a:ext cx="83065" cy="164456"/>
            </a:xfrm>
            <a:custGeom>
              <a:avLst/>
              <a:gdLst/>
              <a:ahLst/>
              <a:cxnLst/>
              <a:rect l="l" t="t" r="r" b="b"/>
              <a:pathLst>
                <a:path w="2389" h="4730" extrusionOk="0">
                  <a:moveTo>
                    <a:pt x="198" y="1"/>
                  </a:moveTo>
                  <a:cubicBezTo>
                    <a:pt x="174" y="1"/>
                    <a:pt x="149" y="6"/>
                    <a:pt x="126" y="17"/>
                  </a:cubicBezTo>
                  <a:cubicBezTo>
                    <a:pt x="39" y="57"/>
                    <a:pt x="1" y="159"/>
                    <a:pt x="40" y="246"/>
                  </a:cubicBezTo>
                  <a:lnTo>
                    <a:pt x="2034" y="4627"/>
                  </a:lnTo>
                  <a:cubicBezTo>
                    <a:pt x="2062" y="4691"/>
                    <a:pt x="2125" y="4730"/>
                    <a:pt x="2191" y="4730"/>
                  </a:cubicBezTo>
                  <a:cubicBezTo>
                    <a:pt x="2214" y="4730"/>
                    <a:pt x="2239" y="4725"/>
                    <a:pt x="2263" y="4714"/>
                  </a:cubicBezTo>
                  <a:cubicBezTo>
                    <a:pt x="2350" y="4674"/>
                    <a:pt x="2389" y="4571"/>
                    <a:pt x="2349" y="4485"/>
                  </a:cubicBezTo>
                  <a:lnTo>
                    <a:pt x="355" y="104"/>
                  </a:lnTo>
                  <a:cubicBezTo>
                    <a:pt x="327" y="39"/>
                    <a:pt x="264" y="1"/>
                    <a:pt x="19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0" name="Google Shape;3600;p42"/>
            <p:cNvSpPr/>
            <p:nvPr/>
          </p:nvSpPr>
          <p:spPr>
            <a:xfrm rot="1586497" flipH="1">
              <a:off x="7957408" y="3589009"/>
              <a:ext cx="68670" cy="58238"/>
            </a:xfrm>
            <a:custGeom>
              <a:avLst/>
              <a:gdLst/>
              <a:ahLst/>
              <a:cxnLst/>
              <a:rect l="l" t="t" r="r" b="b"/>
              <a:pathLst>
                <a:path w="1975" h="1675" extrusionOk="0">
                  <a:moveTo>
                    <a:pt x="1882" y="1"/>
                  </a:moveTo>
                  <a:cubicBezTo>
                    <a:pt x="1864" y="1"/>
                    <a:pt x="1845" y="7"/>
                    <a:pt x="1830" y="20"/>
                  </a:cubicBezTo>
                  <a:lnTo>
                    <a:pt x="40" y="1529"/>
                  </a:lnTo>
                  <a:cubicBezTo>
                    <a:pt x="4" y="1557"/>
                    <a:pt x="0" y="1609"/>
                    <a:pt x="30" y="1645"/>
                  </a:cubicBezTo>
                  <a:cubicBezTo>
                    <a:pt x="45" y="1664"/>
                    <a:pt x="68" y="1674"/>
                    <a:pt x="92" y="1674"/>
                  </a:cubicBezTo>
                  <a:cubicBezTo>
                    <a:pt x="110" y="1674"/>
                    <a:pt x="130" y="1667"/>
                    <a:pt x="146" y="1655"/>
                  </a:cubicBezTo>
                  <a:lnTo>
                    <a:pt x="1935" y="147"/>
                  </a:lnTo>
                  <a:cubicBezTo>
                    <a:pt x="1970" y="118"/>
                    <a:pt x="1974" y="65"/>
                    <a:pt x="1946" y="31"/>
                  </a:cubicBezTo>
                  <a:cubicBezTo>
                    <a:pt x="1929" y="11"/>
                    <a:pt x="1906" y="1"/>
                    <a:pt x="18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1" name="Google Shape;3601;p42"/>
            <p:cNvSpPr/>
            <p:nvPr/>
          </p:nvSpPr>
          <p:spPr>
            <a:xfrm rot="1586497" flipH="1">
              <a:off x="8003534" y="3600507"/>
              <a:ext cx="27329" cy="20409"/>
            </a:xfrm>
            <a:custGeom>
              <a:avLst/>
              <a:gdLst/>
              <a:ahLst/>
              <a:cxnLst/>
              <a:rect l="l" t="t" r="r" b="b"/>
              <a:pathLst>
                <a:path w="786" h="587" extrusionOk="0">
                  <a:moveTo>
                    <a:pt x="692" y="0"/>
                  </a:moveTo>
                  <a:cubicBezTo>
                    <a:pt x="675" y="0"/>
                    <a:pt x="659" y="5"/>
                    <a:pt x="644" y="15"/>
                  </a:cubicBezTo>
                  <a:lnTo>
                    <a:pt x="46" y="436"/>
                  </a:lnTo>
                  <a:cubicBezTo>
                    <a:pt x="9" y="462"/>
                    <a:pt x="1" y="514"/>
                    <a:pt x="27" y="551"/>
                  </a:cubicBezTo>
                  <a:cubicBezTo>
                    <a:pt x="44" y="575"/>
                    <a:pt x="69" y="587"/>
                    <a:pt x="95" y="587"/>
                  </a:cubicBezTo>
                  <a:cubicBezTo>
                    <a:pt x="112" y="587"/>
                    <a:pt x="127" y="582"/>
                    <a:pt x="142" y="571"/>
                  </a:cubicBezTo>
                  <a:lnTo>
                    <a:pt x="740" y="150"/>
                  </a:lnTo>
                  <a:cubicBezTo>
                    <a:pt x="776" y="124"/>
                    <a:pt x="786" y="73"/>
                    <a:pt x="760" y="35"/>
                  </a:cubicBezTo>
                  <a:cubicBezTo>
                    <a:pt x="743" y="13"/>
                    <a:pt x="718" y="0"/>
                    <a:pt x="69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2" name="Google Shape;3602;p42"/>
            <p:cNvSpPr/>
            <p:nvPr/>
          </p:nvSpPr>
          <p:spPr>
            <a:xfrm rot="1586497" flipH="1">
              <a:off x="8754854" y="4621166"/>
              <a:ext cx="50451" cy="24373"/>
            </a:xfrm>
            <a:custGeom>
              <a:avLst/>
              <a:gdLst/>
              <a:ahLst/>
              <a:cxnLst/>
              <a:rect l="l" t="t" r="r" b="b"/>
              <a:pathLst>
                <a:path w="1451" h="701" extrusionOk="0">
                  <a:moveTo>
                    <a:pt x="1355" y="0"/>
                  </a:moveTo>
                  <a:cubicBezTo>
                    <a:pt x="1345" y="0"/>
                    <a:pt x="1334" y="2"/>
                    <a:pt x="1324" y="6"/>
                  </a:cubicBezTo>
                  <a:lnTo>
                    <a:pt x="64" y="541"/>
                  </a:lnTo>
                  <a:cubicBezTo>
                    <a:pt x="21" y="559"/>
                    <a:pt x="1" y="608"/>
                    <a:pt x="20" y="650"/>
                  </a:cubicBezTo>
                  <a:cubicBezTo>
                    <a:pt x="32" y="682"/>
                    <a:pt x="64" y="700"/>
                    <a:pt x="95" y="700"/>
                  </a:cubicBezTo>
                  <a:cubicBezTo>
                    <a:pt x="108" y="700"/>
                    <a:pt x="118" y="698"/>
                    <a:pt x="129" y="694"/>
                  </a:cubicBezTo>
                  <a:lnTo>
                    <a:pt x="1388" y="159"/>
                  </a:lnTo>
                  <a:cubicBezTo>
                    <a:pt x="1432" y="140"/>
                    <a:pt x="1450" y="92"/>
                    <a:pt x="1433" y="50"/>
                  </a:cubicBezTo>
                  <a:cubicBezTo>
                    <a:pt x="1418" y="18"/>
                    <a:pt x="1387" y="0"/>
                    <a:pt x="13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3" name="Google Shape;3603;p42"/>
            <p:cNvSpPr/>
            <p:nvPr/>
          </p:nvSpPr>
          <p:spPr>
            <a:xfrm rot="1586497" flipH="1">
              <a:off x="8788500" y="4616744"/>
              <a:ext cx="36613" cy="14290"/>
            </a:xfrm>
            <a:custGeom>
              <a:avLst/>
              <a:gdLst/>
              <a:ahLst/>
              <a:cxnLst/>
              <a:rect l="l" t="t" r="r" b="b"/>
              <a:pathLst>
                <a:path w="1053" h="411" extrusionOk="0">
                  <a:moveTo>
                    <a:pt x="960" y="0"/>
                  </a:moveTo>
                  <a:cubicBezTo>
                    <a:pt x="953" y="0"/>
                    <a:pt x="945" y="1"/>
                    <a:pt x="937" y="3"/>
                  </a:cubicBezTo>
                  <a:lnTo>
                    <a:pt x="71" y="248"/>
                  </a:lnTo>
                  <a:cubicBezTo>
                    <a:pt x="27" y="261"/>
                    <a:pt x="0" y="306"/>
                    <a:pt x="13" y="350"/>
                  </a:cubicBezTo>
                  <a:cubicBezTo>
                    <a:pt x="23" y="386"/>
                    <a:pt x="57" y="410"/>
                    <a:pt x="94" y="410"/>
                  </a:cubicBezTo>
                  <a:cubicBezTo>
                    <a:pt x="101" y="410"/>
                    <a:pt x="109" y="408"/>
                    <a:pt x="117" y="406"/>
                  </a:cubicBezTo>
                  <a:lnTo>
                    <a:pt x="983" y="161"/>
                  </a:lnTo>
                  <a:cubicBezTo>
                    <a:pt x="1026" y="150"/>
                    <a:pt x="1052" y="104"/>
                    <a:pt x="1039" y="59"/>
                  </a:cubicBezTo>
                  <a:cubicBezTo>
                    <a:pt x="1029" y="23"/>
                    <a:pt x="997" y="0"/>
                    <a:pt x="9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4" name="Google Shape;3604;p42"/>
            <p:cNvSpPr/>
            <p:nvPr/>
          </p:nvSpPr>
          <p:spPr>
            <a:xfrm rot="1586497" flipH="1">
              <a:off x="8841264" y="4594144"/>
              <a:ext cx="24965" cy="16828"/>
            </a:xfrm>
            <a:custGeom>
              <a:avLst/>
              <a:gdLst/>
              <a:ahLst/>
              <a:cxnLst/>
              <a:rect l="l" t="t" r="r" b="b"/>
              <a:pathLst>
                <a:path w="718" h="484" extrusionOk="0">
                  <a:moveTo>
                    <a:pt x="624" y="0"/>
                  </a:moveTo>
                  <a:cubicBezTo>
                    <a:pt x="616" y="0"/>
                    <a:pt x="609" y="1"/>
                    <a:pt x="601" y="4"/>
                  </a:cubicBezTo>
                  <a:cubicBezTo>
                    <a:pt x="386" y="67"/>
                    <a:pt x="190" y="185"/>
                    <a:pt x="33" y="343"/>
                  </a:cubicBezTo>
                  <a:cubicBezTo>
                    <a:pt x="0" y="375"/>
                    <a:pt x="0" y="427"/>
                    <a:pt x="33" y="459"/>
                  </a:cubicBezTo>
                  <a:cubicBezTo>
                    <a:pt x="50" y="476"/>
                    <a:pt x="71" y="484"/>
                    <a:pt x="92" y="484"/>
                  </a:cubicBezTo>
                  <a:cubicBezTo>
                    <a:pt x="113" y="484"/>
                    <a:pt x="134" y="474"/>
                    <a:pt x="151" y="459"/>
                  </a:cubicBezTo>
                  <a:cubicBezTo>
                    <a:pt x="288" y="321"/>
                    <a:pt x="461" y="218"/>
                    <a:pt x="648" y="164"/>
                  </a:cubicBezTo>
                  <a:cubicBezTo>
                    <a:pt x="692" y="150"/>
                    <a:pt x="717" y="103"/>
                    <a:pt x="705" y="60"/>
                  </a:cubicBezTo>
                  <a:cubicBezTo>
                    <a:pt x="693" y="23"/>
                    <a:pt x="660" y="0"/>
                    <a:pt x="6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5" name="Google Shape;3605;p42"/>
            <p:cNvSpPr/>
            <p:nvPr/>
          </p:nvSpPr>
          <p:spPr>
            <a:xfrm rot="1586497" flipH="1">
              <a:off x="8854760" y="4547285"/>
              <a:ext cx="28268" cy="15681"/>
            </a:xfrm>
            <a:custGeom>
              <a:avLst/>
              <a:gdLst/>
              <a:ahLst/>
              <a:cxnLst/>
              <a:rect l="l" t="t" r="r" b="b"/>
              <a:pathLst>
                <a:path w="813" h="451" extrusionOk="0">
                  <a:moveTo>
                    <a:pt x="717" y="1"/>
                  </a:moveTo>
                  <a:cubicBezTo>
                    <a:pt x="706" y="1"/>
                    <a:pt x="694" y="3"/>
                    <a:pt x="683" y="8"/>
                  </a:cubicBezTo>
                  <a:lnTo>
                    <a:pt x="60" y="292"/>
                  </a:lnTo>
                  <a:cubicBezTo>
                    <a:pt x="20" y="312"/>
                    <a:pt x="1" y="360"/>
                    <a:pt x="20" y="402"/>
                  </a:cubicBezTo>
                  <a:cubicBezTo>
                    <a:pt x="34" y="432"/>
                    <a:pt x="65" y="450"/>
                    <a:pt x="96" y="450"/>
                  </a:cubicBezTo>
                  <a:cubicBezTo>
                    <a:pt x="108" y="450"/>
                    <a:pt x="119" y="448"/>
                    <a:pt x="130" y="443"/>
                  </a:cubicBezTo>
                  <a:lnTo>
                    <a:pt x="752" y="158"/>
                  </a:lnTo>
                  <a:cubicBezTo>
                    <a:pt x="793" y="139"/>
                    <a:pt x="813" y="90"/>
                    <a:pt x="793" y="48"/>
                  </a:cubicBezTo>
                  <a:cubicBezTo>
                    <a:pt x="779" y="19"/>
                    <a:pt x="748" y="1"/>
                    <a:pt x="7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6" name="Google Shape;3606;p42"/>
            <p:cNvSpPr/>
            <p:nvPr/>
          </p:nvSpPr>
          <p:spPr>
            <a:xfrm rot="1586497" flipH="1">
              <a:off x="8807458" y="4524897"/>
              <a:ext cx="129448" cy="110947"/>
            </a:xfrm>
            <a:custGeom>
              <a:avLst/>
              <a:gdLst/>
              <a:ahLst/>
              <a:cxnLst/>
              <a:rect l="l" t="t" r="r" b="b"/>
              <a:pathLst>
                <a:path w="3723" h="3191" extrusionOk="0">
                  <a:moveTo>
                    <a:pt x="3236" y="1"/>
                  </a:moveTo>
                  <a:cubicBezTo>
                    <a:pt x="3225" y="1"/>
                    <a:pt x="3215" y="3"/>
                    <a:pt x="3205" y="7"/>
                  </a:cubicBezTo>
                  <a:lnTo>
                    <a:pt x="807" y="1098"/>
                  </a:lnTo>
                  <a:cubicBezTo>
                    <a:pt x="765" y="1126"/>
                    <a:pt x="1" y="1636"/>
                    <a:pt x="541" y="3190"/>
                  </a:cubicBezTo>
                  <a:cubicBezTo>
                    <a:pt x="976" y="2603"/>
                    <a:pt x="1874" y="1818"/>
                    <a:pt x="3723" y="961"/>
                  </a:cubicBezTo>
                  <a:lnTo>
                    <a:pt x="3306" y="46"/>
                  </a:lnTo>
                  <a:cubicBezTo>
                    <a:pt x="3293" y="18"/>
                    <a:pt x="3265" y="1"/>
                    <a:pt x="3236" y="1"/>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7" name="Título 1">
            <a:extLst>
              <a:ext uri="{FF2B5EF4-FFF2-40B4-BE49-F238E27FC236}">
                <a16:creationId xmlns:a16="http://schemas.microsoft.com/office/drawing/2014/main" id="{EB71DB31-278F-4442-B1E1-12B7A585533D}"/>
              </a:ext>
            </a:extLst>
          </p:cNvPr>
          <p:cNvSpPr txBox="1">
            <a:spLocks/>
          </p:cNvSpPr>
          <p:nvPr/>
        </p:nvSpPr>
        <p:spPr>
          <a:xfrm>
            <a:off x="1965731" y="1362798"/>
            <a:ext cx="5628760" cy="2732100"/>
          </a:xfrm>
          <a:prstGeom prst="rect">
            <a:avLst/>
          </a:prstGeom>
          <a:noFill/>
          <a:ln>
            <a:noFill/>
          </a:ln>
        </p:spPr>
        <p:txBody>
          <a:bodyPr spcFirstLastPara="1" wrap="square" lIns="91425" tIns="91425" rIns="91425" bIns="91425" anchor="ctr" anchorCtr="0">
            <a:normAutofit/>
          </a:bodyPr>
          <a:lstStyle>
            <a:defPPr marR="0" lvl="0" algn="l" rtl="0">
              <a:lnSpc>
                <a:spcPct val="100000"/>
              </a:lnSpc>
              <a:spcBef>
                <a:spcPts val="0"/>
              </a:spcBef>
              <a:spcAft>
                <a:spcPts val="0"/>
              </a:spcAft>
            </a:defPPr>
            <a:lvl1pPr marR="0" lvl="0" algn="ctr" rtl="0">
              <a:lnSpc>
                <a:spcPct val="80000"/>
              </a:lnSpc>
              <a:spcBef>
                <a:spcPts val="0"/>
              </a:spcBef>
              <a:spcAft>
                <a:spcPts val="0"/>
              </a:spcAft>
              <a:buClr>
                <a:schemeClr val="dk1"/>
              </a:buClr>
              <a:buSzPts val="4800"/>
              <a:buFont typeface="Nanum Pen Script"/>
              <a:buNone/>
              <a:defRPr sz="10000" b="1" i="0" u="none" strike="noStrike" cap="none">
                <a:solidFill>
                  <a:schemeClr val="dk1"/>
                </a:solidFill>
                <a:latin typeface="Nanum Pen Script"/>
                <a:ea typeface="Nanum Pen Script"/>
                <a:cs typeface="Nanum Pen Script"/>
                <a:sym typeface="Nanum Pen Script"/>
              </a:defRPr>
            </a:lvl1pPr>
            <a:lvl2pPr marR="0" lvl="1" algn="l" rtl="0">
              <a:lnSpc>
                <a:spcPct val="100000"/>
              </a:lnSpc>
              <a:spcBef>
                <a:spcPts val="0"/>
              </a:spcBef>
              <a:spcAft>
                <a:spcPts val="0"/>
              </a:spcAft>
              <a:buClr>
                <a:schemeClr val="dk1"/>
              </a:buClr>
              <a:buSzPts val="4800"/>
              <a:buFont typeface="Bebas Neue"/>
              <a:buNone/>
              <a:defRPr sz="48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4800"/>
              <a:buFont typeface="Bebas Neue"/>
              <a:buNone/>
              <a:defRPr sz="48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4800"/>
              <a:buFont typeface="Bebas Neue"/>
              <a:buNone/>
              <a:defRPr sz="48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4800"/>
              <a:buFont typeface="Bebas Neue"/>
              <a:buNone/>
              <a:defRPr sz="48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4800"/>
              <a:buFont typeface="Bebas Neue"/>
              <a:buNone/>
              <a:defRPr sz="48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4800"/>
              <a:buFont typeface="Bebas Neue"/>
              <a:buNone/>
              <a:defRPr sz="48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4800"/>
              <a:buFont typeface="Bebas Neue"/>
              <a:buNone/>
              <a:defRPr sz="48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4800"/>
              <a:buFont typeface="Bebas Neue"/>
              <a:buNone/>
              <a:defRPr sz="4800" b="0" i="0" u="none" strike="noStrike" cap="none">
                <a:solidFill>
                  <a:schemeClr val="dk1"/>
                </a:solidFill>
                <a:latin typeface="Bebas Neue"/>
                <a:ea typeface="Bebas Neue"/>
                <a:cs typeface="Bebas Neue"/>
                <a:sym typeface="Bebas Neue"/>
              </a:defRPr>
            </a:lvl9pPr>
          </a:lstStyle>
          <a:p>
            <a:r>
              <a:rPr lang="es-MX" sz="6000" dirty="0">
                <a:latin typeface="Barlow Condensed ExtraLight" panose="00000306000000000000" pitchFamily="2" charset="0"/>
              </a:rPr>
              <a:t>FINALIZACION DEL TEMA</a:t>
            </a:r>
            <a:endParaRPr lang="es-CO" sz="6000" dirty="0">
              <a:latin typeface="Barlow Condensed ExtraLight" panose="00000306000000000000" pitchFamily="2" charset="0"/>
            </a:endParaRPr>
          </a:p>
        </p:txBody>
      </p:sp>
      <p:sp>
        <p:nvSpPr>
          <p:cNvPr id="178" name="Subtítulo 2">
            <a:extLst>
              <a:ext uri="{FF2B5EF4-FFF2-40B4-BE49-F238E27FC236}">
                <a16:creationId xmlns:a16="http://schemas.microsoft.com/office/drawing/2014/main" id="{19906C79-1989-4840-A187-B8F4F983B8B0}"/>
              </a:ext>
            </a:extLst>
          </p:cNvPr>
          <p:cNvSpPr txBox="1">
            <a:spLocks/>
          </p:cNvSpPr>
          <p:nvPr/>
        </p:nvSpPr>
        <p:spPr>
          <a:xfrm>
            <a:off x="2169239" y="3660842"/>
            <a:ext cx="4935970" cy="817664"/>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s-MX" dirty="0"/>
              <a:t>GRACIAS POR TU ATENCION</a:t>
            </a:r>
            <a:endParaRPr lang="es-CO" dirty="0"/>
          </a:p>
        </p:txBody>
      </p:sp>
      <p:grpSp>
        <p:nvGrpSpPr>
          <p:cNvPr id="179" name="Google Shape;1556;p40">
            <a:extLst>
              <a:ext uri="{FF2B5EF4-FFF2-40B4-BE49-F238E27FC236}">
                <a16:creationId xmlns:a16="http://schemas.microsoft.com/office/drawing/2014/main" id="{E575C75F-0F13-43B3-98F6-BF2D49382F65}"/>
              </a:ext>
            </a:extLst>
          </p:cNvPr>
          <p:cNvGrpSpPr/>
          <p:nvPr/>
        </p:nvGrpSpPr>
        <p:grpSpPr>
          <a:xfrm>
            <a:off x="548099" y="1226883"/>
            <a:ext cx="1280036" cy="3661221"/>
            <a:chOff x="457200" y="1037725"/>
            <a:chExt cx="1097100" cy="3325245"/>
          </a:xfrm>
        </p:grpSpPr>
        <p:sp>
          <p:nvSpPr>
            <p:cNvPr id="180" name="Google Shape;1557;p40">
              <a:extLst>
                <a:ext uri="{FF2B5EF4-FFF2-40B4-BE49-F238E27FC236}">
                  <a16:creationId xmlns:a16="http://schemas.microsoft.com/office/drawing/2014/main" id="{0CD87108-D3DA-4A74-B59C-F0AB8C8B6513}"/>
                </a:ext>
              </a:extLst>
            </p:cNvPr>
            <p:cNvSpPr/>
            <p:nvPr/>
          </p:nvSpPr>
          <p:spPr>
            <a:xfrm>
              <a:off x="457200" y="4161670"/>
              <a:ext cx="1097100" cy="201300"/>
            </a:xfrm>
            <a:prstGeom prst="ellipse">
              <a:avLst/>
            </a:prstGeom>
            <a:solidFill>
              <a:srgbClr val="666666">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1" name="Google Shape;1558;p40">
              <a:extLst>
                <a:ext uri="{FF2B5EF4-FFF2-40B4-BE49-F238E27FC236}">
                  <a16:creationId xmlns:a16="http://schemas.microsoft.com/office/drawing/2014/main" id="{07FE6921-2065-43D8-92EA-98D7DCAA8E72}"/>
                </a:ext>
              </a:extLst>
            </p:cNvPr>
            <p:cNvSpPr/>
            <p:nvPr/>
          </p:nvSpPr>
          <p:spPr>
            <a:xfrm>
              <a:off x="534450" y="2165389"/>
              <a:ext cx="205452" cy="532670"/>
            </a:xfrm>
            <a:custGeom>
              <a:avLst/>
              <a:gdLst/>
              <a:ahLst/>
              <a:cxnLst/>
              <a:rect l="l" t="t" r="r" b="b"/>
              <a:pathLst>
                <a:path w="9766" h="25320" extrusionOk="0">
                  <a:moveTo>
                    <a:pt x="3231" y="0"/>
                  </a:moveTo>
                  <a:lnTo>
                    <a:pt x="1" y="25021"/>
                  </a:lnTo>
                  <a:lnTo>
                    <a:pt x="2858" y="25319"/>
                  </a:lnTo>
                  <a:lnTo>
                    <a:pt x="9766" y="1727"/>
                  </a:lnTo>
                  <a:lnTo>
                    <a:pt x="3231" y="0"/>
                  </a:lnTo>
                  <a:close/>
                </a:path>
              </a:pathLst>
            </a:custGeom>
            <a:solidFill>
              <a:srgbClr val="ED9C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2" name="Google Shape;1559;p40">
              <a:extLst>
                <a:ext uri="{FF2B5EF4-FFF2-40B4-BE49-F238E27FC236}">
                  <a16:creationId xmlns:a16="http://schemas.microsoft.com/office/drawing/2014/main" id="{025FD17F-6B89-4761-A082-8B387C6B088F}"/>
                </a:ext>
              </a:extLst>
            </p:cNvPr>
            <p:cNvSpPr/>
            <p:nvPr/>
          </p:nvSpPr>
          <p:spPr>
            <a:xfrm>
              <a:off x="1172960" y="1733190"/>
              <a:ext cx="301888" cy="229687"/>
            </a:xfrm>
            <a:custGeom>
              <a:avLst/>
              <a:gdLst/>
              <a:ahLst/>
              <a:cxnLst/>
              <a:rect l="l" t="t" r="r" b="b"/>
              <a:pathLst>
                <a:path w="14350" h="10918" extrusionOk="0">
                  <a:moveTo>
                    <a:pt x="3785" y="1"/>
                  </a:moveTo>
                  <a:lnTo>
                    <a:pt x="3625" y="22"/>
                  </a:lnTo>
                  <a:lnTo>
                    <a:pt x="3465" y="54"/>
                  </a:lnTo>
                  <a:lnTo>
                    <a:pt x="3305" y="86"/>
                  </a:lnTo>
                  <a:lnTo>
                    <a:pt x="3156" y="129"/>
                  </a:lnTo>
                  <a:lnTo>
                    <a:pt x="3007" y="172"/>
                  </a:lnTo>
                  <a:lnTo>
                    <a:pt x="2858" y="236"/>
                  </a:lnTo>
                  <a:lnTo>
                    <a:pt x="2719" y="289"/>
                  </a:lnTo>
                  <a:lnTo>
                    <a:pt x="2581" y="363"/>
                  </a:lnTo>
                  <a:lnTo>
                    <a:pt x="2314" y="513"/>
                  </a:lnTo>
                  <a:lnTo>
                    <a:pt x="2058" y="683"/>
                  </a:lnTo>
                  <a:lnTo>
                    <a:pt x="1824" y="875"/>
                  </a:lnTo>
                  <a:lnTo>
                    <a:pt x="1600" y="1067"/>
                  </a:lnTo>
                  <a:lnTo>
                    <a:pt x="1397" y="1280"/>
                  </a:lnTo>
                  <a:lnTo>
                    <a:pt x="1205" y="1493"/>
                  </a:lnTo>
                  <a:lnTo>
                    <a:pt x="1024" y="1717"/>
                  </a:lnTo>
                  <a:lnTo>
                    <a:pt x="864" y="1931"/>
                  </a:lnTo>
                  <a:lnTo>
                    <a:pt x="715" y="2154"/>
                  </a:lnTo>
                  <a:lnTo>
                    <a:pt x="576" y="2368"/>
                  </a:lnTo>
                  <a:lnTo>
                    <a:pt x="459" y="2560"/>
                  </a:lnTo>
                  <a:lnTo>
                    <a:pt x="256" y="2933"/>
                  </a:lnTo>
                  <a:lnTo>
                    <a:pt x="118" y="3221"/>
                  </a:lnTo>
                  <a:lnTo>
                    <a:pt x="33" y="3412"/>
                  </a:lnTo>
                  <a:lnTo>
                    <a:pt x="1" y="3487"/>
                  </a:lnTo>
                  <a:lnTo>
                    <a:pt x="6994" y="10918"/>
                  </a:lnTo>
                  <a:lnTo>
                    <a:pt x="14350" y="10662"/>
                  </a:lnTo>
                  <a:lnTo>
                    <a:pt x="14254" y="10448"/>
                  </a:lnTo>
                  <a:lnTo>
                    <a:pt x="14137" y="10193"/>
                  </a:lnTo>
                  <a:lnTo>
                    <a:pt x="13956" y="9841"/>
                  </a:lnTo>
                  <a:lnTo>
                    <a:pt x="13732" y="9414"/>
                  </a:lnTo>
                  <a:lnTo>
                    <a:pt x="13454" y="8924"/>
                  </a:lnTo>
                  <a:lnTo>
                    <a:pt x="13113" y="8348"/>
                  </a:lnTo>
                  <a:lnTo>
                    <a:pt x="12719" y="7730"/>
                  </a:lnTo>
                  <a:lnTo>
                    <a:pt x="12271" y="7048"/>
                  </a:lnTo>
                  <a:lnTo>
                    <a:pt x="12015" y="6696"/>
                  </a:lnTo>
                  <a:lnTo>
                    <a:pt x="11759" y="6333"/>
                  </a:lnTo>
                  <a:lnTo>
                    <a:pt x="11482" y="5960"/>
                  </a:lnTo>
                  <a:lnTo>
                    <a:pt x="11184" y="5577"/>
                  </a:lnTo>
                  <a:lnTo>
                    <a:pt x="10875" y="5193"/>
                  </a:lnTo>
                  <a:lnTo>
                    <a:pt x="10555" y="4798"/>
                  </a:lnTo>
                  <a:lnTo>
                    <a:pt x="10214" y="4393"/>
                  </a:lnTo>
                  <a:lnTo>
                    <a:pt x="9851" y="3988"/>
                  </a:lnTo>
                  <a:lnTo>
                    <a:pt x="9478" y="3583"/>
                  </a:lnTo>
                  <a:lnTo>
                    <a:pt x="9094" y="3178"/>
                  </a:lnTo>
                  <a:lnTo>
                    <a:pt x="8689" y="2762"/>
                  </a:lnTo>
                  <a:lnTo>
                    <a:pt x="8263" y="2346"/>
                  </a:lnTo>
                  <a:lnTo>
                    <a:pt x="7826" y="1941"/>
                  </a:lnTo>
                  <a:lnTo>
                    <a:pt x="7367" y="1525"/>
                  </a:lnTo>
                  <a:lnTo>
                    <a:pt x="7133" y="1334"/>
                  </a:lnTo>
                  <a:lnTo>
                    <a:pt x="6909" y="1152"/>
                  </a:lnTo>
                  <a:lnTo>
                    <a:pt x="6685" y="982"/>
                  </a:lnTo>
                  <a:lnTo>
                    <a:pt x="6461" y="833"/>
                  </a:lnTo>
                  <a:lnTo>
                    <a:pt x="6248" y="694"/>
                  </a:lnTo>
                  <a:lnTo>
                    <a:pt x="6035" y="566"/>
                  </a:lnTo>
                  <a:lnTo>
                    <a:pt x="5832" y="459"/>
                  </a:lnTo>
                  <a:lnTo>
                    <a:pt x="5629" y="363"/>
                  </a:lnTo>
                  <a:lnTo>
                    <a:pt x="5427" y="278"/>
                  </a:lnTo>
                  <a:lnTo>
                    <a:pt x="5224" y="204"/>
                  </a:lnTo>
                  <a:lnTo>
                    <a:pt x="5032" y="140"/>
                  </a:lnTo>
                  <a:lnTo>
                    <a:pt x="4841" y="86"/>
                  </a:lnTo>
                  <a:lnTo>
                    <a:pt x="4659" y="54"/>
                  </a:lnTo>
                  <a:lnTo>
                    <a:pt x="4478" y="22"/>
                  </a:lnTo>
                  <a:lnTo>
                    <a:pt x="4297"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3" name="Google Shape;1560;p40">
              <a:extLst>
                <a:ext uri="{FF2B5EF4-FFF2-40B4-BE49-F238E27FC236}">
                  <a16:creationId xmlns:a16="http://schemas.microsoft.com/office/drawing/2014/main" id="{8DB29127-BD38-4766-8BE9-6F1EF9DDEB42}"/>
                </a:ext>
              </a:extLst>
            </p:cNvPr>
            <p:cNvSpPr/>
            <p:nvPr/>
          </p:nvSpPr>
          <p:spPr>
            <a:xfrm>
              <a:off x="722841" y="1037725"/>
              <a:ext cx="580887" cy="986827"/>
            </a:xfrm>
            <a:custGeom>
              <a:avLst/>
              <a:gdLst/>
              <a:ahLst/>
              <a:cxnLst/>
              <a:rect l="l" t="t" r="r" b="b"/>
              <a:pathLst>
                <a:path w="27612" h="46908" extrusionOk="0">
                  <a:moveTo>
                    <a:pt x="13262" y="0"/>
                  </a:moveTo>
                  <a:lnTo>
                    <a:pt x="12804" y="11"/>
                  </a:lnTo>
                  <a:lnTo>
                    <a:pt x="12538" y="21"/>
                  </a:lnTo>
                  <a:lnTo>
                    <a:pt x="12250" y="43"/>
                  </a:lnTo>
                  <a:lnTo>
                    <a:pt x="11930" y="85"/>
                  </a:lnTo>
                  <a:lnTo>
                    <a:pt x="11599" y="128"/>
                  </a:lnTo>
                  <a:lnTo>
                    <a:pt x="11248" y="192"/>
                  </a:lnTo>
                  <a:lnTo>
                    <a:pt x="10874" y="267"/>
                  </a:lnTo>
                  <a:lnTo>
                    <a:pt x="10491" y="363"/>
                  </a:lnTo>
                  <a:lnTo>
                    <a:pt x="10096" y="480"/>
                  </a:lnTo>
                  <a:lnTo>
                    <a:pt x="9702" y="618"/>
                  </a:lnTo>
                  <a:lnTo>
                    <a:pt x="9286" y="778"/>
                  </a:lnTo>
                  <a:lnTo>
                    <a:pt x="8870" y="960"/>
                  </a:lnTo>
                  <a:lnTo>
                    <a:pt x="8444" y="1162"/>
                  </a:lnTo>
                  <a:lnTo>
                    <a:pt x="8017" y="1407"/>
                  </a:lnTo>
                  <a:lnTo>
                    <a:pt x="7804" y="1535"/>
                  </a:lnTo>
                  <a:lnTo>
                    <a:pt x="7591" y="1663"/>
                  </a:lnTo>
                  <a:lnTo>
                    <a:pt x="7378" y="1812"/>
                  </a:lnTo>
                  <a:lnTo>
                    <a:pt x="7175" y="1962"/>
                  </a:lnTo>
                  <a:lnTo>
                    <a:pt x="6962" y="2122"/>
                  </a:lnTo>
                  <a:lnTo>
                    <a:pt x="6749" y="2292"/>
                  </a:lnTo>
                  <a:lnTo>
                    <a:pt x="6546" y="2463"/>
                  </a:lnTo>
                  <a:lnTo>
                    <a:pt x="6333" y="2644"/>
                  </a:lnTo>
                  <a:lnTo>
                    <a:pt x="6130" y="2847"/>
                  </a:lnTo>
                  <a:lnTo>
                    <a:pt x="5928" y="3049"/>
                  </a:lnTo>
                  <a:lnTo>
                    <a:pt x="5736" y="3262"/>
                  </a:lnTo>
                  <a:lnTo>
                    <a:pt x="5533" y="3476"/>
                  </a:lnTo>
                  <a:lnTo>
                    <a:pt x="5342" y="3710"/>
                  </a:lnTo>
                  <a:lnTo>
                    <a:pt x="5150" y="3955"/>
                  </a:lnTo>
                  <a:lnTo>
                    <a:pt x="4958" y="4200"/>
                  </a:lnTo>
                  <a:lnTo>
                    <a:pt x="4777" y="4467"/>
                  </a:lnTo>
                  <a:lnTo>
                    <a:pt x="4595" y="4734"/>
                  </a:lnTo>
                  <a:lnTo>
                    <a:pt x="4425" y="5021"/>
                  </a:lnTo>
                  <a:lnTo>
                    <a:pt x="4254" y="5309"/>
                  </a:lnTo>
                  <a:lnTo>
                    <a:pt x="4084" y="5618"/>
                  </a:lnTo>
                  <a:lnTo>
                    <a:pt x="3924" y="5928"/>
                  </a:lnTo>
                  <a:lnTo>
                    <a:pt x="3764" y="6258"/>
                  </a:lnTo>
                  <a:lnTo>
                    <a:pt x="3615" y="6599"/>
                  </a:lnTo>
                  <a:lnTo>
                    <a:pt x="3465" y="6951"/>
                  </a:lnTo>
                  <a:lnTo>
                    <a:pt x="3327" y="7313"/>
                  </a:lnTo>
                  <a:lnTo>
                    <a:pt x="3199" y="7687"/>
                  </a:lnTo>
                  <a:lnTo>
                    <a:pt x="3060" y="8092"/>
                  </a:lnTo>
                  <a:lnTo>
                    <a:pt x="2943" y="8486"/>
                  </a:lnTo>
                  <a:lnTo>
                    <a:pt x="2836" y="8881"/>
                  </a:lnTo>
                  <a:lnTo>
                    <a:pt x="2730" y="9264"/>
                  </a:lnTo>
                  <a:lnTo>
                    <a:pt x="2644" y="9648"/>
                  </a:lnTo>
                  <a:lnTo>
                    <a:pt x="2570" y="10032"/>
                  </a:lnTo>
                  <a:lnTo>
                    <a:pt x="2495" y="10405"/>
                  </a:lnTo>
                  <a:lnTo>
                    <a:pt x="2431" y="10789"/>
                  </a:lnTo>
                  <a:lnTo>
                    <a:pt x="2378" y="11162"/>
                  </a:lnTo>
                  <a:lnTo>
                    <a:pt x="2335" y="11524"/>
                  </a:lnTo>
                  <a:lnTo>
                    <a:pt x="2293" y="11898"/>
                  </a:lnTo>
                  <a:lnTo>
                    <a:pt x="2271" y="12260"/>
                  </a:lnTo>
                  <a:lnTo>
                    <a:pt x="2239" y="12622"/>
                  </a:lnTo>
                  <a:lnTo>
                    <a:pt x="2229" y="12985"/>
                  </a:lnTo>
                  <a:lnTo>
                    <a:pt x="2218" y="13689"/>
                  </a:lnTo>
                  <a:lnTo>
                    <a:pt x="2229" y="14392"/>
                  </a:lnTo>
                  <a:lnTo>
                    <a:pt x="2250" y="15085"/>
                  </a:lnTo>
                  <a:lnTo>
                    <a:pt x="2293" y="15778"/>
                  </a:lnTo>
                  <a:lnTo>
                    <a:pt x="2357" y="16460"/>
                  </a:lnTo>
                  <a:lnTo>
                    <a:pt x="2431" y="17143"/>
                  </a:lnTo>
                  <a:lnTo>
                    <a:pt x="2506" y="17814"/>
                  </a:lnTo>
                  <a:lnTo>
                    <a:pt x="2666" y="19147"/>
                  </a:lnTo>
                  <a:lnTo>
                    <a:pt x="2836" y="20479"/>
                  </a:lnTo>
                  <a:lnTo>
                    <a:pt x="2911" y="21140"/>
                  </a:lnTo>
                  <a:lnTo>
                    <a:pt x="2975" y="21801"/>
                  </a:lnTo>
                  <a:lnTo>
                    <a:pt x="3018" y="22473"/>
                  </a:lnTo>
                  <a:lnTo>
                    <a:pt x="3060" y="23145"/>
                  </a:lnTo>
                  <a:lnTo>
                    <a:pt x="3071" y="23816"/>
                  </a:lnTo>
                  <a:lnTo>
                    <a:pt x="3071" y="24488"/>
                  </a:lnTo>
                  <a:lnTo>
                    <a:pt x="3060" y="24829"/>
                  </a:lnTo>
                  <a:lnTo>
                    <a:pt x="3039" y="25170"/>
                  </a:lnTo>
                  <a:lnTo>
                    <a:pt x="3018" y="25511"/>
                  </a:lnTo>
                  <a:lnTo>
                    <a:pt x="2986" y="25852"/>
                  </a:lnTo>
                  <a:lnTo>
                    <a:pt x="2943" y="26204"/>
                  </a:lnTo>
                  <a:lnTo>
                    <a:pt x="2900" y="26556"/>
                  </a:lnTo>
                  <a:lnTo>
                    <a:pt x="2847" y="26897"/>
                  </a:lnTo>
                  <a:lnTo>
                    <a:pt x="2783" y="27249"/>
                  </a:lnTo>
                  <a:lnTo>
                    <a:pt x="2708" y="27611"/>
                  </a:lnTo>
                  <a:lnTo>
                    <a:pt x="2623" y="27963"/>
                  </a:lnTo>
                  <a:lnTo>
                    <a:pt x="2538" y="28326"/>
                  </a:lnTo>
                  <a:lnTo>
                    <a:pt x="2431" y="28688"/>
                  </a:lnTo>
                  <a:lnTo>
                    <a:pt x="2325" y="29051"/>
                  </a:lnTo>
                  <a:lnTo>
                    <a:pt x="2197" y="29413"/>
                  </a:lnTo>
                  <a:lnTo>
                    <a:pt x="2069" y="29786"/>
                  </a:lnTo>
                  <a:lnTo>
                    <a:pt x="1919" y="30159"/>
                  </a:lnTo>
                  <a:lnTo>
                    <a:pt x="1621" y="30906"/>
                  </a:lnTo>
                  <a:lnTo>
                    <a:pt x="1344" y="31673"/>
                  </a:lnTo>
                  <a:lnTo>
                    <a:pt x="1088" y="32441"/>
                  </a:lnTo>
                  <a:lnTo>
                    <a:pt x="843" y="33230"/>
                  </a:lnTo>
                  <a:lnTo>
                    <a:pt x="736" y="33624"/>
                  </a:lnTo>
                  <a:lnTo>
                    <a:pt x="630" y="34018"/>
                  </a:lnTo>
                  <a:lnTo>
                    <a:pt x="534" y="34413"/>
                  </a:lnTo>
                  <a:lnTo>
                    <a:pt x="448" y="34807"/>
                  </a:lnTo>
                  <a:lnTo>
                    <a:pt x="363" y="35202"/>
                  </a:lnTo>
                  <a:lnTo>
                    <a:pt x="288" y="35586"/>
                  </a:lnTo>
                  <a:lnTo>
                    <a:pt x="214" y="35980"/>
                  </a:lnTo>
                  <a:lnTo>
                    <a:pt x="160" y="36374"/>
                  </a:lnTo>
                  <a:lnTo>
                    <a:pt x="107" y="36769"/>
                  </a:lnTo>
                  <a:lnTo>
                    <a:pt x="65" y="37153"/>
                  </a:lnTo>
                  <a:lnTo>
                    <a:pt x="33" y="37536"/>
                  </a:lnTo>
                  <a:lnTo>
                    <a:pt x="11" y="37920"/>
                  </a:lnTo>
                  <a:lnTo>
                    <a:pt x="1" y="38304"/>
                  </a:lnTo>
                  <a:lnTo>
                    <a:pt x="1" y="38677"/>
                  </a:lnTo>
                  <a:lnTo>
                    <a:pt x="1" y="39050"/>
                  </a:lnTo>
                  <a:lnTo>
                    <a:pt x="22" y="39413"/>
                  </a:lnTo>
                  <a:lnTo>
                    <a:pt x="54" y="39775"/>
                  </a:lnTo>
                  <a:lnTo>
                    <a:pt x="96" y="40138"/>
                  </a:lnTo>
                  <a:lnTo>
                    <a:pt x="160" y="40490"/>
                  </a:lnTo>
                  <a:lnTo>
                    <a:pt x="224" y="40841"/>
                  </a:lnTo>
                  <a:lnTo>
                    <a:pt x="299" y="41182"/>
                  </a:lnTo>
                  <a:lnTo>
                    <a:pt x="395" y="41513"/>
                  </a:lnTo>
                  <a:lnTo>
                    <a:pt x="502" y="41843"/>
                  </a:lnTo>
                  <a:lnTo>
                    <a:pt x="630" y="42163"/>
                  </a:lnTo>
                  <a:lnTo>
                    <a:pt x="757" y="42483"/>
                  </a:lnTo>
                  <a:lnTo>
                    <a:pt x="907" y="42792"/>
                  </a:lnTo>
                  <a:lnTo>
                    <a:pt x="1077" y="43091"/>
                  </a:lnTo>
                  <a:lnTo>
                    <a:pt x="1248" y="43379"/>
                  </a:lnTo>
                  <a:lnTo>
                    <a:pt x="1450" y="43656"/>
                  </a:lnTo>
                  <a:lnTo>
                    <a:pt x="1664" y="43933"/>
                  </a:lnTo>
                  <a:lnTo>
                    <a:pt x="1887" y="44199"/>
                  </a:lnTo>
                  <a:lnTo>
                    <a:pt x="2133" y="44445"/>
                  </a:lnTo>
                  <a:lnTo>
                    <a:pt x="2389" y="44690"/>
                  </a:lnTo>
                  <a:lnTo>
                    <a:pt x="2666" y="44924"/>
                  </a:lnTo>
                  <a:lnTo>
                    <a:pt x="2964" y="45148"/>
                  </a:lnTo>
                  <a:lnTo>
                    <a:pt x="3273" y="45351"/>
                  </a:lnTo>
                  <a:lnTo>
                    <a:pt x="3604" y="45553"/>
                  </a:lnTo>
                  <a:lnTo>
                    <a:pt x="3956" y="45735"/>
                  </a:lnTo>
                  <a:lnTo>
                    <a:pt x="4318" y="45916"/>
                  </a:lnTo>
                  <a:lnTo>
                    <a:pt x="4713" y="46076"/>
                  </a:lnTo>
                  <a:lnTo>
                    <a:pt x="5118" y="46225"/>
                  </a:lnTo>
                  <a:lnTo>
                    <a:pt x="5544" y="46353"/>
                  </a:lnTo>
                  <a:lnTo>
                    <a:pt x="5992" y="46481"/>
                  </a:lnTo>
                  <a:lnTo>
                    <a:pt x="6461" y="46587"/>
                  </a:lnTo>
                  <a:lnTo>
                    <a:pt x="6951" y="46683"/>
                  </a:lnTo>
                  <a:lnTo>
                    <a:pt x="7463" y="46758"/>
                  </a:lnTo>
                  <a:lnTo>
                    <a:pt x="7996" y="46822"/>
                  </a:lnTo>
                  <a:lnTo>
                    <a:pt x="8550" y="46865"/>
                  </a:lnTo>
                  <a:lnTo>
                    <a:pt x="9126" y="46897"/>
                  </a:lnTo>
                  <a:lnTo>
                    <a:pt x="9723" y="46907"/>
                  </a:lnTo>
                  <a:lnTo>
                    <a:pt x="10341" y="46907"/>
                  </a:lnTo>
                  <a:lnTo>
                    <a:pt x="10992" y="46886"/>
                  </a:lnTo>
                  <a:lnTo>
                    <a:pt x="11653" y="46854"/>
                  </a:lnTo>
                  <a:lnTo>
                    <a:pt x="12346" y="46801"/>
                  </a:lnTo>
                  <a:lnTo>
                    <a:pt x="13060" y="46726"/>
                  </a:lnTo>
                  <a:lnTo>
                    <a:pt x="13806" y="46641"/>
                  </a:lnTo>
                  <a:lnTo>
                    <a:pt x="14552" y="46726"/>
                  </a:lnTo>
                  <a:lnTo>
                    <a:pt x="15267" y="46801"/>
                  </a:lnTo>
                  <a:lnTo>
                    <a:pt x="15960" y="46854"/>
                  </a:lnTo>
                  <a:lnTo>
                    <a:pt x="16621" y="46886"/>
                  </a:lnTo>
                  <a:lnTo>
                    <a:pt x="17271" y="46907"/>
                  </a:lnTo>
                  <a:lnTo>
                    <a:pt x="17889" y="46907"/>
                  </a:lnTo>
                  <a:lnTo>
                    <a:pt x="18486" y="46897"/>
                  </a:lnTo>
                  <a:lnTo>
                    <a:pt x="19062" y="46865"/>
                  </a:lnTo>
                  <a:lnTo>
                    <a:pt x="19616" y="46822"/>
                  </a:lnTo>
                  <a:lnTo>
                    <a:pt x="20149" y="46758"/>
                  </a:lnTo>
                  <a:lnTo>
                    <a:pt x="20661" y="46683"/>
                  </a:lnTo>
                  <a:lnTo>
                    <a:pt x="21151" y="46587"/>
                  </a:lnTo>
                  <a:lnTo>
                    <a:pt x="21621" y="46481"/>
                  </a:lnTo>
                  <a:lnTo>
                    <a:pt x="22068" y="46353"/>
                  </a:lnTo>
                  <a:lnTo>
                    <a:pt x="22495" y="46225"/>
                  </a:lnTo>
                  <a:lnTo>
                    <a:pt x="22900" y="46076"/>
                  </a:lnTo>
                  <a:lnTo>
                    <a:pt x="23284" y="45916"/>
                  </a:lnTo>
                  <a:lnTo>
                    <a:pt x="23657" y="45735"/>
                  </a:lnTo>
                  <a:lnTo>
                    <a:pt x="24009" y="45553"/>
                  </a:lnTo>
                  <a:lnTo>
                    <a:pt x="24339" y="45351"/>
                  </a:lnTo>
                  <a:lnTo>
                    <a:pt x="24648" y="45148"/>
                  </a:lnTo>
                  <a:lnTo>
                    <a:pt x="24947" y="44924"/>
                  </a:lnTo>
                  <a:lnTo>
                    <a:pt x="25224" y="44690"/>
                  </a:lnTo>
                  <a:lnTo>
                    <a:pt x="25480" y="44445"/>
                  </a:lnTo>
                  <a:lnTo>
                    <a:pt x="25725" y="44199"/>
                  </a:lnTo>
                  <a:lnTo>
                    <a:pt x="25949" y="43933"/>
                  </a:lnTo>
                  <a:lnTo>
                    <a:pt x="26162" y="43656"/>
                  </a:lnTo>
                  <a:lnTo>
                    <a:pt x="26354" y="43379"/>
                  </a:lnTo>
                  <a:lnTo>
                    <a:pt x="26535" y="43091"/>
                  </a:lnTo>
                  <a:lnTo>
                    <a:pt x="26706" y="42792"/>
                  </a:lnTo>
                  <a:lnTo>
                    <a:pt x="26855" y="42483"/>
                  </a:lnTo>
                  <a:lnTo>
                    <a:pt x="26983" y="42163"/>
                  </a:lnTo>
                  <a:lnTo>
                    <a:pt x="27111" y="41843"/>
                  </a:lnTo>
                  <a:lnTo>
                    <a:pt x="27217" y="41513"/>
                  </a:lnTo>
                  <a:lnTo>
                    <a:pt x="27313" y="41182"/>
                  </a:lnTo>
                  <a:lnTo>
                    <a:pt x="27388" y="40841"/>
                  </a:lnTo>
                  <a:lnTo>
                    <a:pt x="27452" y="40490"/>
                  </a:lnTo>
                  <a:lnTo>
                    <a:pt x="27516" y="40138"/>
                  </a:lnTo>
                  <a:lnTo>
                    <a:pt x="27559" y="39775"/>
                  </a:lnTo>
                  <a:lnTo>
                    <a:pt x="27591" y="39413"/>
                  </a:lnTo>
                  <a:lnTo>
                    <a:pt x="27601" y="39050"/>
                  </a:lnTo>
                  <a:lnTo>
                    <a:pt x="27612" y="38677"/>
                  </a:lnTo>
                  <a:lnTo>
                    <a:pt x="27612" y="38304"/>
                  </a:lnTo>
                  <a:lnTo>
                    <a:pt x="27601" y="37920"/>
                  </a:lnTo>
                  <a:lnTo>
                    <a:pt x="27580" y="37536"/>
                  </a:lnTo>
                  <a:lnTo>
                    <a:pt x="27548" y="37153"/>
                  </a:lnTo>
                  <a:lnTo>
                    <a:pt x="27505" y="36769"/>
                  </a:lnTo>
                  <a:lnTo>
                    <a:pt x="27452" y="36374"/>
                  </a:lnTo>
                  <a:lnTo>
                    <a:pt x="27399" y="35980"/>
                  </a:lnTo>
                  <a:lnTo>
                    <a:pt x="27324" y="35586"/>
                  </a:lnTo>
                  <a:lnTo>
                    <a:pt x="27249" y="35202"/>
                  </a:lnTo>
                  <a:lnTo>
                    <a:pt x="27164" y="34807"/>
                  </a:lnTo>
                  <a:lnTo>
                    <a:pt x="27079" y="34413"/>
                  </a:lnTo>
                  <a:lnTo>
                    <a:pt x="26983" y="34018"/>
                  </a:lnTo>
                  <a:lnTo>
                    <a:pt x="26770" y="33230"/>
                  </a:lnTo>
                  <a:lnTo>
                    <a:pt x="26524" y="32441"/>
                  </a:lnTo>
                  <a:lnTo>
                    <a:pt x="26269" y="31673"/>
                  </a:lnTo>
                  <a:lnTo>
                    <a:pt x="25991" y="30906"/>
                  </a:lnTo>
                  <a:lnTo>
                    <a:pt x="25693" y="30159"/>
                  </a:lnTo>
                  <a:lnTo>
                    <a:pt x="25544" y="29786"/>
                  </a:lnTo>
                  <a:lnTo>
                    <a:pt x="25416" y="29413"/>
                  </a:lnTo>
                  <a:lnTo>
                    <a:pt x="25288" y="29051"/>
                  </a:lnTo>
                  <a:lnTo>
                    <a:pt x="25181" y="28688"/>
                  </a:lnTo>
                  <a:lnTo>
                    <a:pt x="25075" y="28326"/>
                  </a:lnTo>
                  <a:lnTo>
                    <a:pt x="24989" y="27963"/>
                  </a:lnTo>
                  <a:lnTo>
                    <a:pt x="24904" y="27611"/>
                  </a:lnTo>
                  <a:lnTo>
                    <a:pt x="24829" y="27249"/>
                  </a:lnTo>
                  <a:lnTo>
                    <a:pt x="24765" y="26897"/>
                  </a:lnTo>
                  <a:lnTo>
                    <a:pt x="24712" y="26556"/>
                  </a:lnTo>
                  <a:lnTo>
                    <a:pt x="24669" y="26204"/>
                  </a:lnTo>
                  <a:lnTo>
                    <a:pt x="24627" y="25852"/>
                  </a:lnTo>
                  <a:lnTo>
                    <a:pt x="24595" y="25511"/>
                  </a:lnTo>
                  <a:lnTo>
                    <a:pt x="24574" y="25170"/>
                  </a:lnTo>
                  <a:lnTo>
                    <a:pt x="24552" y="24829"/>
                  </a:lnTo>
                  <a:lnTo>
                    <a:pt x="24542" y="24488"/>
                  </a:lnTo>
                  <a:lnTo>
                    <a:pt x="24542" y="23816"/>
                  </a:lnTo>
                  <a:lnTo>
                    <a:pt x="24552" y="23145"/>
                  </a:lnTo>
                  <a:lnTo>
                    <a:pt x="24595" y="22473"/>
                  </a:lnTo>
                  <a:lnTo>
                    <a:pt x="24637" y="21801"/>
                  </a:lnTo>
                  <a:lnTo>
                    <a:pt x="24701" y="21140"/>
                  </a:lnTo>
                  <a:lnTo>
                    <a:pt x="24776" y="20479"/>
                  </a:lnTo>
                  <a:lnTo>
                    <a:pt x="24947" y="19147"/>
                  </a:lnTo>
                  <a:lnTo>
                    <a:pt x="25107" y="17814"/>
                  </a:lnTo>
                  <a:lnTo>
                    <a:pt x="25181" y="17143"/>
                  </a:lnTo>
                  <a:lnTo>
                    <a:pt x="25256" y="16460"/>
                  </a:lnTo>
                  <a:lnTo>
                    <a:pt x="25309" y="15778"/>
                  </a:lnTo>
                  <a:lnTo>
                    <a:pt x="25362" y="15085"/>
                  </a:lnTo>
                  <a:lnTo>
                    <a:pt x="25384" y="14392"/>
                  </a:lnTo>
                  <a:lnTo>
                    <a:pt x="25394" y="13689"/>
                  </a:lnTo>
                  <a:lnTo>
                    <a:pt x="25384" y="12985"/>
                  </a:lnTo>
                  <a:lnTo>
                    <a:pt x="25362" y="12622"/>
                  </a:lnTo>
                  <a:lnTo>
                    <a:pt x="25341" y="12260"/>
                  </a:lnTo>
                  <a:lnTo>
                    <a:pt x="25320" y="11898"/>
                  </a:lnTo>
                  <a:lnTo>
                    <a:pt x="25277" y="11524"/>
                  </a:lnTo>
                  <a:lnTo>
                    <a:pt x="25234" y="11162"/>
                  </a:lnTo>
                  <a:lnTo>
                    <a:pt x="25181" y="10789"/>
                  </a:lnTo>
                  <a:lnTo>
                    <a:pt x="25117" y="10405"/>
                  </a:lnTo>
                  <a:lnTo>
                    <a:pt x="25043" y="10032"/>
                  </a:lnTo>
                  <a:lnTo>
                    <a:pt x="24968" y="9648"/>
                  </a:lnTo>
                  <a:lnTo>
                    <a:pt x="24872" y="9264"/>
                  </a:lnTo>
                  <a:lnTo>
                    <a:pt x="24776" y="8881"/>
                  </a:lnTo>
                  <a:lnTo>
                    <a:pt x="24669" y="8486"/>
                  </a:lnTo>
                  <a:lnTo>
                    <a:pt x="24552" y="8092"/>
                  </a:lnTo>
                  <a:lnTo>
                    <a:pt x="24414" y="7687"/>
                  </a:lnTo>
                  <a:lnTo>
                    <a:pt x="24286" y="7313"/>
                  </a:lnTo>
                  <a:lnTo>
                    <a:pt x="24147" y="6951"/>
                  </a:lnTo>
                  <a:lnTo>
                    <a:pt x="23998" y="6599"/>
                  </a:lnTo>
                  <a:lnTo>
                    <a:pt x="23849" y="6258"/>
                  </a:lnTo>
                  <a:lnTo>
                    <a:pt x="23689" y="5928"/>
                  </a:lnTo>
                  <a:lnTo>
                    <a:pt x="23529" y="5618"/>
                  </a:lnTo>
                  <a:lnTo>
                    <a:pt x="23358" y="5309"/>
                  </a:lnTo>
                  <a:lnTo>
                    <a:pt x="23188" y="5021"/>
                  </a:lnTo>
                  <a:lnTo>
                    <a:pt x="23017" y="4734"/>
                  </a:lnTo>
                  <a:lnTo>
                    <a:pt x="22836" y="4467"/>
                  </a:lnTo>
                  <a:lnTo>
                    <a:pt x="22644" y="4200"/>
                  </a:lnTo>
                  <a:lnTo>
                    <a:pt x="22463" y="3955"/>
                  </a:lnTo>
                  <a:lnTo>
                    <a:pt x="22271" y="3710"/>
                  </a:lnTo>
                  <a:lnTo>
                    <a:pt x="22079" y="3476"/>
                  </a:lnTo>
                  <a:lnTo>
                    <a:pt x="21876" y="3262"/>
                  </a:lnTo>
                  <a:lnTo>
                    <a:pt x="21684" y="3049"/>
                  </a:lnTo>
                  <a:lnTo>
                    <a:pt x="21482" y="2847"/>
                  </a:lnTo>
                  <a:lnTo>
                    <a:pt x="21279" y="2644"/>
                  </a:lnTo>
                  <a:lnTo>
                    <a:pt x="21066" y="2463"/>
                  </a:lnTo>
                  <a:lnTo>
                    <a:pt x="20864" y="2292"/>
                  </a:lnTo>
                  <a:lnTo>
                    <a:pt x="20650" y="2122"/>
                  </a:lnTo>
                  <a:lnTo>
                    <a:pt x="20437" y="1962"/>
                  </a:lnTo>
                  <a:lnTo>
                    <a:pt x="20235" y="1812"/>
                  </a:lnTo>
                  <a:lnTo>
                    <a:pt x="20021" y="1663"/>
                  </a:lnTo>
                  <a:lnTo>
                    <a:pt x="19808" y="1535"/>
                  </a:lnTo>
                  <a:lnTo>
                    <a:pt x="19595" y="1407"/>
                  </a:lnTo>
                  <a:lnTo>
                    <a:pt x="19169" y="1162"/>
                  </a:lnTo>
                  <a:lnTo>
                    <a:pt x="18742" y="960"/>
                  </a:lnTo>
                  <a:lnTo>
                    <a:pt x="18326" y="778"/>
                  </a:lnTo>
                  <a:lnTo>
                    <a:pt x="17911" y="618"/>
                  </a:lnTo>
                  <a:lnTo>
                    <a:pt x="17505" y="480"/>
                  </a:lnTo>
                  <a:lnTo>
                    <a:pt x="17122" y="363"/>
                  </a:lnTo>
                  <a:lnTo>
                    <a:pt x="16738" y="267"/>
                  </a:lnTo>
                  <a:lnTo>
                    <a:pt x="16365" y="192"/>
                  </a:lnTo>
                  <a:lnTo>
                    <a:pt x="16013" y="128"/>
                  </a:lnTo>
                  <a:lnTo>
                    <a:pt x="15682" y="85"/>
                  </a:lnTo>
                  <a:lnTo>
                    <a:pt x="15363" y="43"/>
                  </a:lnTo>
                  <a:lnTo>
                    <a:pt x="15075" y="21"/>
                  </a:lnTo>
                  <a:lnTo>
                    <a:pt x="14808" y="11"/>
                  </a:lnTo>
                  <a:lnTo>
                    <a:pt x="14350" y="0"/>
                  </a:lnTo>
                  <a:lnTo>
                    <a:pt x="14009" y="0"/>
                  </a:lnTo>
                  <a:lnTo>
                    <a:pt x="13806" y="21"/>
                  </a:lnTo>
                  <a:lnTo>
                    <a:pt x="1360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4" name="Google Shape;1561;p40">
              <a:extLst>
                <a:ext uri="{FF2B5EF4-FFF2-40B4-BE49-F238E27FC236}">
                  <a16:creationId xmlns:a16="http://schemas.microsoft.com/office/drawing/2014/main" id="{7DACD067-1B65-48C6-AD48-18B19A841F7E}"/>
                </a:ext>
              </a:extLst>
            </p:cNvPr>
            <p:cNvSpPr/>
            <p:nvPr/>
          </p:nvSpPr>
          <p:spPr>
            <a:xfrm>
              <a:off x="1222525" y="3985616"/>
              <a:ext cx="23120" cy="265325"/>
            </a:xfrm>
            <a:custGeom>
              <a:avLst/>
              <a:gdLst/>
              <a:ahLst/>
              <a:cxnLst/>
              <a:rect l="l" t="t" r="r" b="b"/>
              <a:pathLst>
                <a:path w="1099" h="12612" extrusionOk="0">
                  <a:moveTo>
                    <a:pt x="1099" y="0"/>
                  </a:moveTo>
                  <a:lnTo>
                    <a:pt x="1" y="3412"/>
                  </a:lnTo>
                  <a:lnTo>
                    <a:pt x="1" y="12527"/>
                  </a:lnTo>
                  <a:lnTo>
                    <a:pt x="203" y="12580"/>
                  </a:lnTo>
                  <a:lnTo>
                    <a:pt x="384" y="12612"/>
                  </a:lnTo>
                  <a:lnTo>
                    <a:pt x="534" y="12612"/>
                  </a:lnTo>
                  <a:lnTo>
                    <a:pt x="662" y="12601"/>
                  </a:lnTo>
                  <a:lnTo>
                    <a:pt x="758" y="12580"/>
                  </a:lnTo>
                  <a:lnTo>
                    <a:pt x="832" y="12559"/>
                  </a:lnTo>
                  <a:lnTo>
                    <a:pt x="885" y="12527"/>
                  </a:lnTo>
                  <a:lnTo>
                    <a:pt x="1099" y="0"/>
                  </a:lnTo>
                  <a:close/>
                </a:path>
              </a:pathLst>
            </a:custGeom>
            <a:solidFill>
              <a:srgbClr val="2231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5" name="Google Shape;1562;p40">
              <a:extLst>
                <a:ext uri="{FF2B5EF4-FFF2-40B4-BE49-F238E27FC236}">
                  <a16:creationId xmlns:a16="http://schemas.microsoft.com/office/drawing/2014/main" id="{AB2DB94F-C9E0-424B-A519-04CB90682EF5}"/>
                </a:ext>
              </a:extLst>
            </p:cNvPr>
            <p:cNvSpPr/>
            <p:nvPr/>
          </p:nvSpPr>
          <p:spPr>
            <a:xfrm>
              <a:off x="1014169" y="3939859"/>
              <a:ext cx="235515" cy="373668"/>
            </a:xfrm>
            <a:custGeom>
              <a:avLst/>
              <a:gdLst/>
              <a:ahLst/>
              <a:cxnLst/>
              <a:rect l="l" t="t" r="r" b="b"/>
              <a:pathLst>
                <a:path w="11195" h="17762" extrusionOk="0">
                  <a:moveTo>
                    <a:pt x="7122" y="1"/>
                  </a:moveTo>
                  <a:lnTo>
                    <a:pt x="6749" y="11"/>
                  </a:lnTo>
                  <a:lnTo>
                    <a:pt x="6408" y="33"/>
                  </a:lnTo>
                  <a:lnTo>
                    <a:pt x="6109" y="86"/>
                  </a:lnTo>
                  <a:lnTo>
                    <a:pt x="5843" y="139"/>
                  </a:lnTo>
                  <a:lnTo>
                    <a:pt x="5608" y="193"/>
                  </a:lnTo>
                  <a:lnTo>
                    <a:pt x="5416" y="256"/>
                  </a:lnTo>
                  <a:lnTo>
                    <a:pt x="5267" y="310"/>
                  </a:lnTo>
                  <a:lnTo>
                    <a:pt x="5150" y="363"/>
                  </a:lnTo>
                  <a:lnTo>
                    <a:pt x="5065" y="406"/>
                  </a:lnTo>
                  <a:lnTo>
                    <a:pt x="5011" y="715"/>
                  </a:lnTo>
                  <a:lnTo>
                    <a:pt x="4873" y="1546"/>
                  </a:lnTo>
                  <a:lnTo>
                    <a:pt x="4756" y="2122"/>
                  </a:lnTo>
                  <a:lnTo>
                    <a:pt x="4628" y="2783"/>
                  </a:lnTo>
                  <a:lnTo>
                    <a:pt x="4468" y="3508"/>
                  </a:lnTo>
                  <a:lnTo>
                    <a:pt x="4286" y="4276"/>
                  </a:lnTo>
                  <a:lnTo>
                    <a:pt x="4084" y="5086"/>
                  </a:lnTo>
                  <a:lnTo>
                    <a:pt x="3860" y="5907"/>
                  </a:lnTo>
                  <a:lnTo>
                    <a:pt x="3732" y="6322"/>
                  </a:lnTo>
                  <a:lnTo>
                    <a:pt x="3604" y="6728"/>
                  </a:lnTo>
                  <a:lnTo>
                    <a:pt x="3466" y="7133"/>
                  </a:lnTo>
                  <a:lnTo>
                    <a:pt x="3327" y="7538"/>
                  </a:lnTo>
                  <a:lnTo>
                    <a:pt x="3178" y="7922"/>
                  </a:lnTo>
                  <a:lnTo>
                    <a:pt x="3018" y="8305"/>
                  </a:lnTo>
                  <a:lnTo>
                    <a:pt x="2858" y="8678"/>
                  </a:lnTo>
                  <a:lnTo>
                    <a:pt x="2698" y="9030"/>
                  </a:lnTo>
                  <a:lnTo>
                    <a:pt x="2527" y="9371"/>
                  </a:lnTo>
                  <a:lnTo>
                    <a:pt x="2346" y="9691"/>
                  </a:lnTo>
                  <a:lnTo>
                    <a:pt x="2165" y="9990"/>
                  </a:lnTo>
                  <a:lnTo>
                    <a:pt x="1973" y="10267"/>
                  </a:lnTo>
                  <a:lnTo>
                    <a:pt x="1845" y="10437"/>
                  </a:lnTo>
                  <a:lnTo>
                    <a:pt x="1717" y="10640"/>
                  </a:lnTo>
                  <a:lnTo>
                    <a:pt x="1589" y="10875"/>
                  </a:lnTo>
                  <a:lnTo>
                    <a:pt x="1461" y="11120"/>
                  </a:lnTo>
                  <a:lnTo>
                    <a:pt x="1323" y="11376"/>
                  </a:lnTo>
                  <a:lnTo>
                    <a:pt x="1195" y="11663"/>
                  </a:lnTo>
                  <a:lnTo>
                    <a:pt x="1056" y="11951"/>
                  </a:lnTo>
                  <a:lnTo>
                    <a:pt x="928" y="12260"/>
                  </a:lnTo>
                  <a:lnTo>
                    <a:pt x="800" y="12580"/>
                  </a:lnTo>
                  <a:lnTo>
                    <a:pt x="672" y="12900"/>
                  </a:lnTo>
                  <a:lnTo>
                    <a:pt x="555" y="13231"/>
                  </a:lnTo>
                  <a:lnTo>
                    <a:pt x="449" y="13572"/>
                  </a:lnTo>
                  <a:lnTo>
                    <a:pt x="342" y="13902"/>
                  </a:lnTo>
                  <a:lnTo>
                    <a:pt x="246" y="14233"/>
                  </a:lnTo>
                  <a:lnTo>
                    <a:pt x="161" y="14563"/>
                  </a:lnTo>
                  <a:lnTo>
                    <a:pt x="86" y="14894"/>
                  </a:lnTo>
                  <a:lnTo>
                    <a:pt x="43" y="15107"/>
                  </a:lnTo>
                  <a:lnTo>
                    <a:pt x="22" y="15331"/>
                  </a:lnTo>
                  <a:lnTo>
                    <a:pt x="1" y="15565"/>
                  </a:lnTo>
                  <a:lnTo>
                    <a:pt x="1" y="15789"/>
                  </a:lnTo>
                  <a:lnTo>
                    <a:pt x="22" y="16013"/>
                  </a:lnTo>
                  <a:lnTo>
                    <a:pt x="65" y="16237"/>
                  </a:lnTo>
                  <a:lnTo>
                    <a:pt x="97" y="16343"/>
                  </a:lnTo>
                  <a:lnTo>
                    <a:pt x="129" y="16450"/>
                  </a:lnTo>
                  <a:lnTo>
                    <a:pt x="171" y="16557"/>
                  </a:lnTo>
                  <a:lnTo>
                    <a:pt x="225" y="16653"/>
                  </a:lnTo>
                  <a:lnTo>
                    <a:pt x="289" y="16759"/>
                  </a:lnTo>
                  <a:lnTo>
                    <a:pt x="353" y="16855"/>
                  </a:lnTo>
                  <a:lnTo>
                    <a:pt x="427" y="16940"/>
                  </a:lnTo>
                  <a:lnTo>
                    <a:pt x="513" y="17036"/>
                  </a:lnTo>
                  <a:lnTo>
                    <a:pt x="608" y="17122"/>
                  </a:lnTo>
                  <a:lnTo>
                    <a:pt x="715" y="17196"/>
                  </a:lnTo>
                  <a:lnTo>
                    <a:pt x="832" y="17282"/>
                  </a:lnTo>
                  <a:lnTo>
                    <a:pt x="960" y="17356"/>
                  </a:lnTo>
                  <a:lnTo>
                    <a:pt x="1099" y="17420"/>
                  </a:lnTo>
                  <a:lnTo>
                    <a:pt x="1237" y="17484"/>
                  </a:lnTo>
                  <a:lnTo>
                    <a:pt x="1397" y="17537"/>
                  </a:lnTo>
                  <a:lnTo>
                    <a:pt x="1568" y="17591"/>
                  </a:lnTo>
                  <a:lnTo>
                    <a:pt x="1760" y="17633"/>
                  </a:lnTo>
                  <a:lnTo>
                    <a:pt x="1952" y="17676"/>
                  </a:lnTo>
                  <a:lnTo>
                    <a:pt x="2165" y="17708"/>
                  </a:lnTo>
                  <a:lnTo>
                    <a:pt x="2389" y="17740"/>
                  </a:lnTo>
                  <a:lnTo>
                    <a:pt x="2741" y="17761"/>
                  </a:lnTo>
                  <a:lnTo>
                    <a:pt x="3178" y="17761"/>
                  </a:lnTo>
                  <a:lnTo>
                    <a:pt x="3412" y="17740"/>
                  </a:lnTo>
                  <a:lnTo>
                    <a:pt x="3668" y="17729"/>
                  </a:lnTo>
                  <a:lnTo>
                    <a:pt x="3935" y="17697"/>
                  </a:lnTo>
                  <a:lnTo>
                    <a:pt x="4212" y="17655"/>
                  </a:lnTo>
                  <a:lnTo>
                    <a:pt x="4500" y="17601"/>
                  </a:lnTo>
                  <a:lnTo>
                    <a:pt x="4788" y="17537"/>
                  </a:lnTo>
                  <a:lnTo>
                    <a:pt x="5086" y="17452"/>
                  </a:lnTo>
                  <a:lnTo>
                    <a:pt x="5395" y="17356"/>
                  </a:lnTo>
                  <a:lnTo>
                    <a:pt x="5704" y="17239"/>
                  </a:lnTo>
                  <a:lnTo>
                    <a:pt x="6013" y="17111"/>
                  </a:lnTo>
                  <a:lnTo>
                    <a:pt x="6312" y="16962"/>
                  </a:lnTo>
                  <a:lnTo>
                    <a:pt x="6621" y="16791"/>
                  </a:lnTo>
                  <a:lnTo>
                    <a:pt x="6920" y="16599"/>
                  </a:lnTo>
                  <a:lnTo>
                    <a:pt x="7218" y="16397"/>
                  </a:lnTo>
                  <a:lnTo>
                    <a:pt x="7506" y="16162"/>
                  </a:lnTo>
                  <a:lnTo>
                    <a:pt x="7783" y="15896"/>
                  </a:lnTo>
                  <a:lnTo>
                    <a:pt x="7922" y="15757"/>
                  </a:lnTo>
                  <a:lnTo>
                    <a:pt x="8050" y="15619"/>
                  </a:lnTo>
                  <a:lnTo>
                    <a:pt x="8178" y="15459"/>
                  </a:lnTo>
                  <a:lnTo>
                    <a:pt x="8306" y="15299"/>
                  </a:lnTo>
                  <a:lnTo>
                    <a:pt x="8433" y="15139"/>
                  </a:lnTo>
                  <a:lnTo>
                    <a:pt x="8551" y="14968"/>
                  </a:lnTo>
                  <a:lnTo>
                    <a:pt x="8668" y="14787"/>
                  </a:lnTo>
                  <a:lnTo>
                    <a:pt x="8775" y="14595"/>
                  </a:lnTo>
                  <a:lnTo>
                    <a:pt x="8881" y="14403"/>
                  </a:lnTo>
                  <a:lnTo>
                    <a:pt x="8988" y="14201"/>
                  </a:lnTo>
                  <a:lnTo>
                    <a:pt x="9084" y="13998"/>
                  </a:lnTo>
                  <a:lnTo>
                    <a:pt x="9180" y="13774"/>
                  </a:lnTo>
                  <a:lnTo>
                    <a:pt x="9265" y="13550"/>
                  </a:lnTo>
                  <a:lnTo>
                    <a:pt x="9350" y="13316"/>
                  </a:lnTo>
                  <a:lnTo>
                    <a:pt x="9425" y="13081"/>
                  </a:lnTo>
                  <a:lnTo>
                    <a:pt x="9500" y="12825"/>
                  </a:lnTo>
                  <a:lnTo>
                    <a:pt x="9564" y="12570"/>
                  </a:lnTo>
                  <a:lnTo>
                    <a:pt x="9627" y="12303"/>
                  </a:lnTo>
                  <a:lnTo>
                    <a:pt x="9681" y="12026"/>
                  </a:lnTo>
                  <a:lnTo>
                    <a:pt x="9723" y="11738"/>
                  </a:lnTo>
                  <a:lnTo>
                    <a:pt x="9766" y="11450"/>
                  </a:lnTo>
                  <a:lnTo>
                    <a:pt x="9798" y="11141"/>
                  </a:lnTo>
                  <a:lnTo>
                    <a:pt x="9830" y="10832"/>
                  </a:lnTo>
                  <a:lnTo>
                    <a:pt x="9851" y="10512"/>
                  </a:lnTo>
                  <a:lnTo>
                    <a:pt x="9873" y="10150"/>
                  </a:lnTo>
                  <a:lnTo>
                    <a:pt x="9905" y="9776"/>
                  </a:lnTo>
                  <a:lnTo>
                    <a:pt x="9958" y="9403"/>
                  </a:lnTo>
                  <a:lnTo>
                    <a:pt x="10022" y="9030"/>
                  </a:lnTo>
                  <a:lnTo>
                    <a:pt x="10086" y="8657"/>
                  </a:lnTo>
                  <a:lnTo>
                    <a:pt x="10161" y="8284"/>
                  </a:lnTo>
                  <a:lnTo>
                    <a:pt x="10331" y="7538"/>
                  </a:lnTo>
                  <a:lnTo>
                    <a:pt x="10512" y="6802"/>
                  </a:lnTo>
                  <a:lnTo>
                    <a:pt x="10694" y="6067"/>
                  </a:lnTo>
                  <a:lnTo>
                    <a:pt x="10864" y="5363"/>
                  </a:lnTo>
                  <a:lnTo>
                    <a:pt x="11013" y="4670"/>
                  </a:lnTo>
                  <a:lnTo>
                    <a:pt x="11067" y="4340"/>
                  </a:lnTo>
                  <a:lnTo>
                    <a:pt x="11120" y="4020"/>
                  </a:lnTo>
                  <a:lnTo>
                    <a:pt x="11163" y="3700"/>
                  </a:lnTo>
                  <a:lnTo>
                    <a:pt x="11184" y="3391"/>
                  </a:lnTo>
                  <a:lnTo>
                    <a:pt x="11195" y="3092"/>
                  </a:lnTo>
                  <a:lnTo>
                    <a:pt x="11184" y="2804"/>
                  </a:lnTo>
                  <a:lnTo>
                    <a:pt x="11163" y="2538"/>
                  </a:lnTo>
                  <a:lnTo>
                    <a:pt x="11120" y="2271"/>
                  </a:lnTo>
                  <a:lnTo>
                    <a:pt x="11056" y="2026"/>
                  </a:lnTo>
                  <a:lnTo>
                    <a:pt x="11013" y="1909"/>
                  </a:lnTo>
                  <a:lnTo>
                    <a:pt x="10971" y="1792"/>
                  </a:lnTo>
                  <a:lnTo>
                    <a:pt x="10917" y="1674"/>
                  </a:lnTo>
                  <a:lnTo>
                    <a:pt x="10853" y="1568"/>
                  </a:lnTo>
                  <a:lnTo>
                    <a:pt x="10789" y="1461"/>
                  </a:lnTo>
                  <a:lnTo>
                    <a:pt x="10726" y="1365"/>
                  </a:lnTo>
                  <a:lnTo>
                    <a:pt x="10651" y="1269"/>
                  </a:lnTo>
                  <a:lnTo>
                    <a:pt x="10566" y="1173"/>
                  </a:lnTo>
                  <a:lnTo>
                    <a:pt x="10470" y="1077"/>
                  </a:lnTo>
                  <a:lnTo>
                    <a:pt x="10374" y="1003"/>
                  </a:lnTo>
                  <a:lnTo>
                    <a:pt x="10267" y="917"/>
                  </a:lnTo>
                  <a:lnTo>
                    <a:pt x="10150" y="843"/>
                  </a:lnTo>
                  <a:lnTo>
                    <a:pt x="10033" y="768"/>
                  </a:lnTo>
                  <a:lnTo>
                    <a:pt x="9905" y="704"/>
                  </a:lnTo>
                  <a:lnTo>
                    <a:pt x="9638" y="576"/>
                  </a:lnTo>
                  <a:lnTo>
                    <a:pt x="9372" y="470"/>
                  </a:lnTo>
                  <a:lnTo>
                    <a:pt x="9126" y="374"/>
                  </a:lnTo>
                  <a:lnTo>
                    <a:pt x="8871" y="299"/>
                  </a:lnTo>
                  <a:lnTo>
                    <a:pt x="8636" y="224"/>
                  </a:lnTo>
                  <a:lnTo>
                    <a:pt x="8391" y="161"/>
                  </a:lnTo>
                  <a:lnTo>
                    <a:pt x="8167" y="118"/>
                  </a:lnTo>
                  <a:lnTo>
                    <a:pt x="7943" y="75"/>
                  </a:lnTo>
                  <a:lnTo>
                    <a:pt x="7730" y="43"/>
                  </a:lnTo>
                  <a:lnTo>
                    <a:pt x="7517" y="22"/>
                  </a:lnTo>
                  <a:lnTo>
                    <a:pt x="7314" y="11"/>
                  </a:lnTo>
                  <a:lnTo>
                    <a:pt x="712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6" name="Google Shape;1563;p40">
              <a:extLst>
                <a:ext uri="{FF2B5EF4-FFF2-40B4-BE49-F238E27FC236}">
                  <a16:creationId xmlns:a16="http://schemas.microsoft.com/office/drawing/2014/main" id="{790C612F-C70E-4E8F-A211-02C80A48D371}"/>
                </a:ext>
              </a:extLst>
            </p:cNvPr>
            <p:cNvSpPr/>
            <p:nvPr/>
          </p:nvSpPr>
          <p:spPr>
            <a:xfrm>
              <a:off x="1059694" y="3615773"/>
              <a:ext cx="169352" cy="607142"/>
            </a:xfrm>
            <a:custGeom>
              <a:avLst/>
              <a:gdLst/>
              <a:ahLst/>
              <a:cxnLst/>
              <a:rect l="l" t="t" r="r" b="b"/>
              <a:pathLst>
                <a:path w="8050" h="28860" extrusionOk="0">
                  <a:moveTo>
                    <a:pt x="1536" y="1"/>
                  </a:moveTo>
                  <a:lnTo>
                    <a:pt x="2741" y="13391"/>
                  </a:lnTo>
                  <a:lnTo>
                    <a:pt x="2719" y="13775"/>
                  </a:lnTo>
                  <a:lnTo>
                    <a:pt x="2634" y="14830"/>
                  </a:lnTo>
                  <a:lnTo>
                    <a:pt x="2570" y="15544"/>
                  </a:lnTo>
                  <a:lnTo>
                    <a:pt x="2485" y="16376"/>
                  </a:lnTo>
                  <a:lnTo>
                    <a:pt x="2378" y="17293"/>
                  </a:lnTo>
                  <a:lnTo>
                    <a:pt x="2250" y="18263"/>
                  </a:lnTo>
                  <a:lnTo>
                    <a:pt x="2112" y="19286"/>
                  </a:lnTo>
                  <a:lnTo>
                    <a:pt x="1941" y="20320"/>
                  </a:lnTo>
                  <a:lnTo>
                    <a:pt x="1845" y="20843"/>
                  </a:lnTo>
                  <a:lnTo>
                    <a:pt x="1749" y="21365"/>
                  </a:lnTo>
                  <a:lnTo>
                    <a:pt x="1643" y="21877"/>
                  </a:lnTo>
                  <a:lnTo>
                    <a:pt x="1536" y="22378"/>
                  </a:lnTo>
                  <a:lnTo>
                    <a:pt x="1419" y="22879"/>
                  </a:lnTo>
                  <a:lnTo>
                    <a:pt x="1291" y="23358"/>
                  </a:lnTo>
                  <a:lnTo>
                    <a:pt x="1163" y="23838"/>
                  </a:lnTo>
                  <a:lnTo>
                    <a:pt x="1024" y="24286"/>
                  </a:lnTo>
                  <a:lnTo>
                    <a:pt x="875" y="24712"/>
                  </a:lnTo>
                  <a:lnTo>
                    <a:pt x="726" y="25128"/>
                  </a:lnTo>
                  <a:lnTo>
                    <a:pt x="566" y="25512"/>
                  </a:lnTo>
                  <a:lnTo>
                    <a:pt x="406" y="25864"/>
                  </a:lnTo>
                  <a:lnTo>
                    <a:pt x="321" y="26034"/>
                  </a:lnTo>
                  <a:lnTo>
                    <a:pt x="246" y="26194"/>
                  </a:lnTo>
                  <a:lnTo>
                    <a:pt x="193" y="26354"/>
                  </a:lnTo>
                  <a:lnTo>
                    <a:pt x="140" y="26503"/>
                  </a:lnTo>
                  <a:lnTo>
                    <a:pt x="97" y="26653"/>
                  </a:lnTo>
                  <a:lnTo>
                    <a:pt x="54" y="26791"/>
                  </a:lnTo>
                  <a:lnTo>
                    <a:pt x="33" y="26930"/>
                  </a:lnTo>
                  <a:lnTo>
                    <a:pt x="12" y="27068"/>
                  </a:lnTo>
                  <a:lnTo>
                    <a:pt x="1" y="27196"/>
                  </a:lnTo>
                  <a:lnTo>
                    <a:pt x="1" y="27314"/>
                  </a:lnTo>
                  <a:lnTo>
                    <a:pt x="12" y="27442"/>
                  </a:lnTo>
                  <a:lnTo>
                    <a:pt x="22" y="27548"/>
                  </a:lnTo>
                  <a:lnTo>
                    <a:pt x="44" y="27655"/>
                  </a:lnTo>
                  <a:lnTo>
                    <a:pt x="65" y="27761"/>
                  </a:lnTo>
                  <a:lnTo>
                    <a:pt x="97" y="27868"/>
                  </a:lnTo>
                  <a:lnTo>
                    <a:pt x="140" y="27953"/>
                  </a:lnTo>
                  <a:lnTo>
                    <a:pt x="182" y="28049"/>
                  </a:lnTo>
                  <a:lnTo>
                    <a:pt x="236" y="28134"/>
                  </a:lnTo>
                  <a:lnTo>
                    <a:pt x="289" y="28209"/>
                  </a:lnTo>
                  <a:lnTo>
                    <a:pt x="353" y="28284"/>
                  </a:lnTo>
                  <a:lnTo>
                    <a:pt x="417" y="28358"/>
                  </a:lnTo>
                  <a:lnTo>
                    <a:pt x="491" y="28422"/>
                  </a:lnTo>
                  <a:lnTo>
                    <a:pt x="566" y="28486"/>
                  </a:lnTo>
                  <a:lnTo>
                    <a:pt x="651" y="28540"/>
                  </a:lnTo>
                  <a:lnTo>
                    <a:pt x="822" y="28646"/>
                  </a:lnTo>
                  <a:lnTo>
                    <a:pt x="1014" y="28721"/>
                  </a:lnTo>
                  <a:lnTo>
                    <a:pt x="1216" y="28785"/>
                  </a:lnTo>
                  <a:lnTo>
                    <a:pt x="1430" y="28827"/>
                  </a:lnTo>
                  <a:lnTo>
                    <a:pt x="1653" y="28849"/>
                  </a:lnTo>
                  <a:lnTo>
                    <a:pt x="1888" y="28859"/>
                  </a:lnTo>
                  <a:lnTo>
                    <a:pt x="2122" y="28849"/>
                  </a:lnTo>
                  <a:lnTo>
                    <a:pt x="2357" y="28817"/>
                  </a:lnTo>
                  <a:lnTo>
                    <a:pt x="2602" y="28763"/>
                  </a:lnTo>
                  <a:lnTo>
                    <a:pt x="2837" y="28700"/>
                  </a:lnTo>
                  <a:lnTo>
                    <a:pt x="3082" y="28614"/>
                  </a:lnTo>
                  <a:lnTo>
                    <a:pt x="3316" y="28518"/>
                  </a:lnTo>
                  <a:lnTo>
                    <a:pt x="3540" y="28401"/>
                  </a:lnTo>
                  <a:lnTo>
                    <a:pt x="3764" y="28262"/>
                  </a:lnTo>
                  <a:lnTo>
                    <a:pt x="3977" y="28103"/>
                  </a:lnTo>
                  <a:lnTo>
                    <a:pt x="4169" y="27932"/>
                  </a:lnTo>
                  <a:lnTo>
                    <a:pt x="4361" y="27740"/>
                  </a:lnTo>
                  <a:lnTo>
                    <a:pt x="4532" y="27537"/>
                  </a:lnTo>
                  <a:lnTo>
                    <a:pt x="4681" y="27314"/>
                  </a:lnTo>
                  <a:lnTo>
                    <a:pt x="4756" y="27196"/>
                  </a:lnTo>
                  <a:lnTo>
                    <a:pt x="4820" y="27068"/>
                  </a:lnTo>
                  <a:lnTo>
                    <a:pt x="4894" y="26909"/>
                  </a:lnTo>
                  <a:lnTo>
                    <a:pt x="4969" y="26727"/>
                  </a:lnTo>
                  <a:lnTo>
                    <a:pt x="5033" y="26525"/>
                  </a:lnTo>
                  <a:lnTo>
                    <a:pt x="5097" y="26301"/>
                  </a:lnTo>
                  <a:lnTo>
                    <a:pt x="5235" y="25810"/>
                  </a:lnTo>
                  <a:lnTo>
                    <a:pt x="5374" y="25267"/>
                  </a:lnTo>
                  <a:lnTo>
                    <a:pt x="5534" y="24680"/>
                  </a:lnTo>
                  <a:lnTo>
                    <a:pt x="5704" y="24073"/>
                  </a:lnTo>
                  <a:lnTo>
                    <a:pt x="5800" y="23764"/>
                  </a:lnTo>
                  <a:lnTo>
                    <a:pt x="5907" y="23454"/>
                  </a:lnTo>
                  <a:lnTo>
                    <a:pt x="6024" y="23145"/>
                  </a:lnTo>
                  <a:lnTo>
                    <a:pt x="6152" y="22836"/>
                  </a:lnTo>
                  <a:lnTo>
                    <a:pt x="6579" y="21866"/>
                  </a:lnTo>
                  <a:lnTo>
                    <a:pt x="6994" y="20907"/>
                  </a:lnTo>
                  <a:lnTo>
                    <a:pt x="7197" y="20437"/>
                  </a:lnTo>
                  <a:lnTo>
                    <a:pt x="7389" y="19968"/>
                  </a:lnTo>
                  <a:lnTo>
                    <a:pt x="7570" y="19510"/>
                  </a:lnTo>
                  <a:lnTo>
                    <a:pt x="7719" y="19062"/>
                  </a:lnTo>
                  <a:lnTo>
                    <a:pt x="7847" y="18625"/>
                  </a:lnTo>
                  <a:lnTo>
                    <a:pt x="7901" y="18412"/>
                  </a:lnTo>
                  <a:lnTo>
                    <a:pt x="7954" y="18209"/>
                  </a:lnTo>
                  <a:lnTo>
                    <a:pt x="7986" y="18007"/>
                  </a:lnTo>
                  <a:lnTo>
                    <a:pt x="8018" y="17804"/>
                  </a:lnTo>
                  <a:lnTo>
                    <a:pt x="8039" y="17612"/>
                  </a:lnTo>
                  <a:lnTo>
                    <a:pt x="8050" y="17420"/>
                  </a:lnTo>
                  <a:lnTo>
                    <a:pt x="8050" y="17239"/>
                  </a:lnTo>
                  <a:lnTo>
                    <a:pt x="8050" y="17058"/>
                  </a:lnTo>
                  <a:lnTo>
                    <a:pt x="8028" y="16887"/>
                  </a:lnTo>
                  <a:lnTo>
                    <a:pt x="7997" y="16717"/>
                  </a:lnTo>
                  <a:lnTo>
                    <a:pt x="7943" y="16557"/>
                  </a:lnTo>
                  <a:lnTo>
                    <a:pt x="7890" y="16397"/>
                  </a:lnTo>
                  <a:lnTo>
                    <a:pt x="7815" y="16248"/>
                  </a:lnTo>
                  <a:lnTo>
                    <a:pt x="7741" y="16109"/>
                  </a:lnTo>
                  <a:lnTo>
                    <a:pt x="7666" y="15992"/>
                  </a:lnTo>
                  <a:lnTo>
                    <a:pt x="7591" y="15853"/>
                  </a:lnTo>
                  <a:lnTo>
                    <a:pt x="7527" y="15704"/>
                  </a:lnTo>
                  <a:lnTo>
                    <a:pt x="7463" y="15534"/>
                  </a:lnTo>
                  <a:lnTo>
                    <a:pt x="7410" y="15363"/>
                  </a:lnTo>
                  <a:lnTo>
                    <a:pt x="7346" y="15171"/>
                  </a:lnTo>
                  <a:lnTo>
                    <a:pt x="7240" y="14755"/>
                  </a:lnTo>
                  <a:lnTo>
                    <a:pt x="7154" y="14286"/>
                  </a:lnTo>
                  <a:lnTo>
                    <a:pt x="7069" y="13785"/>
                  </a:lnTo>
                  <a:lnTo>
                    <a:pt x="6994" y="13252"/>
                  </a:lnTo>
                  <a:lnTo>
                    <a:pt x="6941" y="12676"/>
                  </a:lnTo>
                  <a:lnTo>
                    <a:pt x="6888" y="12079"/>
                  </a:lnTo>
                  <a:lnTo>
                    <a:pt x="6834" y="11461"/>
                  </a:lnTo>
                  <a:lnTo>
                    <a:pt x="6803" y="10822"/>
                  </a:lnTo>
                  <a:lnTo>
                    <a:pt x="6771" y="10161"/>
                  </a:lnTo>
                  <a:lnTo>
                    <a:pt x="6749" y="9500"/>
                  </a:lnTo>
                  <a:lnTo>
                    <a:pt x="6739" y="8828"/>
                  </a:lnTo>
                  <a:lnTo>
                    <a:pt x="6728" y="7485"/>
                  </a:lnTo>
                  <a:lnTo>
                    <a:pt x="6728" y="6173"/>
                  </a:lnTo>
                  <a:lnTo>
                    <a:pt x="6749" y="4926"/>
                  </a:lnTo>
                  <a:lnTo>
                    <a:pt x="6781" y="3775"/>
                  </a:lnTo>
                  <a:lnTo>
                    <a:pt x="6813" y="2751"/>
                  </a:lnTo>
                  <a:lnTo>
                    <a:pt x="6877" y="1248"/>
                  </a:lnTo>
                  <a:lnTo>
                    <a:pt x="6909" y="683"/>
                  </a:lnTo>
                  <a:lnTo>
                    <a:pt x="1536" y="1"/>
                  </a:lnTo>
                  <a:close/>
                </a:path>
              </a:pathLst>
            </a:custGeom>
            <a:solidFill>
              <a:srgbClr val="ED9C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7" name="Google Shape;1564;p40">
              <a:extLst>
                <a:ext uri="{FF2B5EF4-FFF2-40B4-BE49-F238E27FC236}">
                  <a16:creationId xmlns:a16="http://schemas.microsoft.com/office/drawing/2014/main" id="{C57BCBA4-E4CC-4671-BBC6-99055A5AD631}"/>
                </a:ext>
              </a:extLst>
            </p:cNvPr>
            <p:cNvSpPr/>
            <p:nvPr/>
          </p:nvSpPr>
          <p:spPr>
            <a:xfrm>
              <a:off x="885672" y="3985616"/>
              <a:ext cx="23331" cy="265325"/>
            </a:xfrm>
            <a:custGeom>
              <a:avLst/>
              <a:gdLst/>
              <a:ahLst/>
              <a:cxnLst/>
              <a:rect l="l" t="t" r="r" b="b"/>
              <a:pathLst>
                <a:path w="1109" h="12612" extrusionOk="0">
                  <a:moveTo>
                    <a:pt x="1109" y="0"/>
                  </a:moveTo>
                  <a:lnTo>
                    <a:pt x="0" y="3412"/>
                  </a:lnTo>
                  <a:lnTo>
                    <a:pt x="0" y="12527"/>
                  </a:lnTo>
                  <a:lnTo>
                    <a:pt x="213" y="12580"/>
                  </a:lnTo>
                  <a:lnTo>
                    <a:pt x="395" y="12612"/>
                  </a:lnTo>
                  <a:lnTo>
                    <a:pt x="544" y="12612"/>
                  </a:lnTo>
                  <a:lnTo>
                    <a:pt x="672" y="12601"/>
                  </a:lnTo>
                  <a:lnTo>
                    <a:pt x="768" y="12580"/>
                  </a:lnTo>
                  <a:lnTo>
                    <a:pt x="832" y="12559"/>
                  </a:lnTo>
                  <a:lnTo>
                    <a:pt x="896" y="12527"/>
                  </a:lnTo>
                  <a:lnTo>
                    <a:pt x="1109" y="0"/>
                  </a:lnTo>
                  <a:close/>
                </a:path>
              </a:pathLst>
            </a:custGeom>
            <a:solidFill>
              <a:srgbClr val="2231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8" name="Google Shape;1565;p40">
              <a:extLst>
                <a:ext uri="{FF2B5EF4-FFF2-40B4-BE49-F238E27FC236}">
                  <a16:creationId xmlns:a16="http://schemas.microsoft.com/office/drawing/2014/main" id="{D5EB23F3-6DA2-48E5-BD32-A62A109DDBFB}"/>
                </a:ext>
              </a:extLst>
            </p:cNvPr>
            <p:cNvSpPr/>
            <p:nvPr/>
          </p:nvSpPr>
          <p:spPr>
            <a:xfrm>
              <a:off x="677547" y="3939859"/>
              <a:ext cx="235494" cy="373668"/>
            </a:xfrm>
            <a:custGeom>
              <a:avLst/>
              <a:gdLst/>
              <a:ahLst/>
              <a:cxnLst/>
              <a:rect l="l" t="t" r="r" b="b"/>
              <a:pathLst>
                <a:path w="11194" h="17762" extrusionOk="0">
                  <a:moveTo>
                    <a:pt x="7111" y="1"/>
                  </a:moveTo>
                  <a:lnTo>
                    <a:pt x="6748" y="11"/>
                  </a:lnTo>
                  <a:lnTo>
                    <a:pt x="6407" y="33"/>
                  </a:lnTo>
                  <a:lnTo>
                    <a:pt x="6109" y="86"/>
                  </a:lnTo>
                  <a:lnTo>
                    <a:pt x="5842" y="139"/>
                  </a:lnTo>
                  <a:lnTo>
                    <a:pt x="5608" y="193"/>
                  </a:lnTo>
                  <a:lnTo>
                    <a:pt x="5416" y="256"/>
                  </a:lnTo>
                  <a:lnTo>
                    <a:pt x="5256" y="310"/>
                  </a:lnTo>
                  <a:lnTo>
                    <a:pt x="5149" y="363"/>
                  </a:lnTo>
                  <a:lnTo>
                    <a:pt x="5053" y="406"/>
                  </a:lnTo>
                  <a:lnTo>
                    <a:pt x="5011" y="715"/>
                  </a:lnTo>
                  <a:lnTo>
                    <a:pt x="4861" y="1546"/>
                  </a:lnTo>
                  <a:lnTo>
                    <a:pt x="4755" y="2122"/>
                  </a:lnTo>
                  <a:lnTo>
                    <a:pt x="4627" y="2783"/>
                  </a:lnTo>
                  <a:lnTo>
                    <a:pt x="4467" y="3508"/>
                  </a:lnTo>
                  <a:lnTo>
                    <a:pt x="4286" y="4276"/>
                  </a:lnTo>
                  <a:lnTo>
                    <a:pt x="4083" y="5086"/>
                  </a:lnTo>
                  <a:lnTo>
                    <a:pt x="3849" y="5907"/>
                  </a:lnTo>
                  <a:lnTo>
                    <a:pt x="3731" y="6322"/>
                  </a:lnTo>
                  <a:lnTo>
                    <a:pt x="3603" y="6728"/>
                  </a:lnTo>
                  <a:lnTo>
                    <a:pt x="3465" y="7133"/>
                  </a:lnTo>
                  <a:lnTo>
                    <a:pt x="3316" y="7538"/>
                  </a:lnTo>
                  <a:lnTo>
                    <a:pt x="3177" y="7922"/>
                  </a:lnTo>
                  <a:lnTo>
                    <a:pt x="3017" y="8305"/>
                  </a:lnTo>
                  <a:lnTo>
                    <a:pt x="2857" y="8678"/>
                  </a:lnTo>
                  <a:lnTo>
                    <a:pt x="2697" y="9030"/>
                  </a:lnTo>
                  <a:lnTo>
                    <a:pt x="2516" y="9371"/>
                  </a:lnTo>
                  <a:lnTo>
                    <a:pt x="2345" y="9691"/>
                  </a:lnTo>
                  <a:lnTo>
                    <a:pt x="2154" y="9990"/>
                  </a:lnTo>
                  <a:lnTo>
                    <a:pt x="1972" y="10267"/>
                  </a:lnTo>
                  <a:lnTo>
                    <a:pt x="1844" y="10437"/>
                  </a:lnTo>
                  <a:lnTo>
                    <a:pt x="1716" y="10640"/>
                  </a:lnTo>
                  <a:lnTo>
                    <a:pt x="1589" y="10875"/>
                  </a:lnTo>
                  <a:lnTo>
                    <a:pt x="1461" y="11120"/>
                  </a:lnTo>
                  <a:lnTo>
                    <a:pt x="1322" y="11376"/>
                  </a:lnTo>
                  <a:lnTo>
                    <a:pt x="1183" y="11663"/>
                  </a:lnTo>
                  <a:lnTo>
                    <a:pt x="1055" y="11951"/>
                  </a:lnTo>
                  <a:lnTo>
                    <a:pt x="928" y="12260"/>
                  </a:lnTo>
                  <a:lnTo>
                    <a:pt x="800" y="12580"/>
                  </a:lnTo>
                  <a:lnTo>
                    <a:pt x="672" y="12900"/>
                  </a:lnTo>
                  <a:lnTo>
                    <a:pt x="554" y="13231"/>
                  </a:lnTo>
                  <a:lnTo>
                    <a:pt x="437" y="13572"/>
                  </a:lnTo>
                  <a:lnTo>
                    <a:pt x="341" y="13902"/>
                  </a:lnTo>
                  <a:lnTo>
                    <a:pt x="245" y="14233"/>
                  </a:lnTo>
                  <a:lnTo>
                    <a:pt x="160" y="14563"/>
                  </a:lnTo>
                  <a:lnTo>
                    <a:pt x="85" y="14894"/>
                  </a:lnTo>
                  <a:lnTo>
                    <a:pt x="43" y="15107"/>
                  </a:lnTo>
                  <a:lnTo>
                    <a:pt x="11" y="15331"/>
                  </a:lnTo>
                  <a:lnTo>
                    <a:pt x="0" y="15565"/>
                  </a:lnTo>
                  <a:lnTo>
                    <a:pt x="0" y="15789"/>
                  </a:lnTo>
                  <a:lnTo>
                    <a:pt x="21" y="16013"/>
                  </a:lnTo>
                  <a:lnTo>
                    <a:pt x="53" y="16237"/>
                  </a:lnTo>
                  <a:lnTo>
                    <a:pt x="85" y="16343"/>
                  </a:lnTo>
                  <a:lnTo>
                    <a:pt x="128" y="16450"/>
                  </a:lnTo>
                  <a:lnTo>
                    <a:pt x="171" y="16557"/>
                  </a:lnTo>
                  <a:lnTo>
                    <a:pt x="224" y="16653"/>
                  </a:lnTo>
                  <a:lnTo>
                    <a:pt x="288" y="16759"/>
                  </a:lnTo>
                  <a:lnTo>
                    <a:pt x="352" y="16855"/>
                  </a:lnTo>
                  <a:lnTo>
                    <a:pt x="427" y="16940"/>
                  </a:lnTo>
                  <a:lnTo>
                    <a:pt x="512" y="17036"/>
                  </a:lnTo>
                  <a:lnTo>
                    <a:pt x="608" y="17122"/>
                  </a:lnTo>
                  <a:lnTo>
                    <a:pt x="714" y="17196"/>
                  </a:lnTo>
                  <a:lnTo>
                    <a:pt x="832" y="17282"/>
                  </a:lnTo>
                  <a:lnTo>
                    <a:pt x="960" y="17356"/>
                  </a:lnTo>
                  <a:lnTo>
                    <a:pt x="1087" y="17420"/>
                  </a:lnTo>
                  <a:lnTo>
                    <a:pt x="1237" y="17484"/>
                  </a:lnTo>
                  <a:lnTo>
                    <a:pt x="1397" y="17537"/>
                  </a:lnTo>
                  <a:lnTo>
                    <a:pt x="1567" y="17591"/>
                  </a:lnTo>
                  <a:lnTo>
                    <a:pt x="1748" y="17633"/>
                  </a:lnTo>
                  <a:lnTo>
                    <a:pt x="1951" y="17676"/>
                  </a:lnTo>
                  <a:lnTo>
                    <a:pt x="2164" y="17708"/>
                  </a:lnTo>
                  <a:lnTo>
                    <a:pt x="2388" y="17740"/>
                  </a:lnTo>
                  <a:lnTo>
                    <a:pt x="2740" y="17761"/>
                  </a:lnTo>
                  <a:lnTo>
                    <a:pt x="3166" y="17761"/>
                  </a:lnTo>
                  <a:lnTo>
                    <a:pt x="3412" y="17740"/>
                  </a:lnTo>
                  <a:lnTo>
                    <a:pt x="3667" y="17729"/>
                  </a:lnTo>
                  <a:lnTo>
                    <a:pt x="3934" y="17697"/>
                  </a:lnTo>
                  <a:lnTo>
                    <a:pt x="4211" y="17655"/>
                  </a:lnTo>
                  <a:lnTo>
                    <a:pt x="4488" y="17601"/>
                  </a:lnTo>
                  <a:lnTo>
                    <a:pt x="4787" y="17537"/>
                  </a:lnTo>
                  <a:lnTo>
                    <a:pt x="5085" y="17452"/>
                  </a:lnTo>
                  <a:lnTo>
                    <a:pt x="5394" y="17356"/>
                  </a:lnTo>
                  <a:lnTo>
                    <a:pt x="5693" y="17239"/>
                  </a:lnTo>
                  <a:lnTo>
                    <a:pt x="6002" y="17111"/>
                  </a:lnTo>
                  <a:lnTo>
                    <a:pt x="6311" y="16962"/>
                  </a:lnTo>
                  <a:lnTo>
                    <a:pt x="6620" y="16791"/>
                  </a:lnTo>
                  <a:lnTo>
                    <a:pt x="6919" y="16599"/>
                  </a:lnTo>
                  <a:lnTo>
                    <a:pt x="7217" y="16397"/>
                  </a:lnTo>
                  <a:lnTo>
                    <a:pt x="7505" y="16162"/>
                  </a:lnTo>
                  <a:lnTo>
                    <a:pt x="7782" y="15896"/>
                  </a:lnTo>
                  <a:lnTo>
                    <a:pt x="7921" y="15757"/>
                  </a:lnTo>
                  <a:lnTo>
                    <a:pt x="8049" y="15619"/>
                  </a:lnTo>
                  <a:lnTo>
                    <a:pt x="8177" y="15459"/>
                  </a:lnTo>
                  <a:lnTo>
                    <a:pt x="8305" y="15299"/>
                  </a:lnTo>
                  <a:lnTo>
                    <a:pt x="8433" y="15139"/>
                  </a:lnTo>
                  <a:lnTo>
                    <a:pt x="8550" y="14968"/>
                  </a:lnTo>
                  <a:lnTo>
                    <a:pt x="8667" y="14787"/>
                  </a:lnTo>
                  <a:lnTo>
                    <a:pt x="8774" y="14595"/>
                  </a:lnTo>
                  <a:lnTo>
                    <a:pt x="8880" y="14403"/>
                  </a:lnTo>
                  <a:lnTo>
                    <a:pt x="8987" y="14201"/>
                  </a:lnTo>
                  <a:lnTo>
                    <a:pt x="9083" y="13998"/>
                  </a:lnTo>
                  <a:lnTo>
                    <a:pt x="9179" y="13774"/>
                  </a:lnTo>
                  <a:lnTo>
                    <a:pt x="9264" y="13550"/>
                  </a:lnTo>
                  <a:lnTo>
                    <a:pt x="9350" y="13316"/>
                  </a:lnTo>
                  <a:lnTo>
                    <a:pt x="9424" y="13081"/>
                  </a:lnTo>
                  <a:lnTo>
                    <a:pt x="9499" y="12825"/>
                  </a:lnTo>
                  <a:lnTo>
                    <a:pt x="9563" y="12570"/>
                  </a:lnTo>
                  <a:lnTo>
                    <a:pt x="9627" y="12303"/>
                  </a:lnTo>
                  <a:lnTo>
                    <a:pt x="9680" y="12026"/>
                  </a:lnTo>
                  <a:lnTo>
                    <a:pt x="9723" y="11738"/>
                  </a:lnTo>
                  <a:lnTo>
                    <a:pt x="9765" y="11450"/>
                  </a:lnTo>
                  <a:lnTo>
                    <a:pt x="9797" y="11141"/>
                  </a:lnTo>
                  <a:lnTo>
                    <a:pt x="9829" y="10832"/>
                  </a:lnTo>
                  <a:lnTo>
                    <a:pt x="9840" y="10512"/>
                  </a:lnTo>
                  <a:lnTo>
                    <a:pt x="9872" y="10150"/>
                  </a:lnTo>
                  <a:lnTo>
                    <a:pt x="9904" y="9776"/>
                  </a:lnTo>
                  <a:lnTo>
                    <a:pt x="9957" y="9403"/>
                  </a:lnTo>
                  <a:lnTo>
                    <a:pt x="10011" y="9030"/>
                  </a:lnTo>
                  <a:lnTo>
                    <a:pt x="10085" y="8657"/>
                  </a:lnTo>
                  <a:lnTo>
                    <a:pt x="10160" y="8284"/>
                  </a:lnTo>
                  <a:lnTo>
                    <a:pt x="10330" y="7538"/>
                  </a:lnTo>
                  <a:lnTo>
                    <a:pt x="10512" y="6802"/>
                  </a:lnTo>
                  <a:lnTo>
                    <a:pt x="10693" y="6067"/>
                  </a:lnTo>
                  <a:lnTo>
                    <a:pt x="10863" y="5363"/>
                  </a:lnTo>
                  <a:lnTo>
                    <a:pt x="11002" y="4670"/>
                  </a:lnTo>
                  <a:lnTo>
                    <a:pt x="11066" y="4340"/>
                  </a:lnTo>
                  <a:lnTo>
                    <a:pt x="11119" y="4020"/>
                  </a:lnTo>
                  <a:lnTo>
                    <a:pt x="11151" y="3700"/>
                  </a:lnTo>
                  <a:lnTo>
                    <a:pt x="11183" y="3391"/>
                  </a:lnTo>
                  <a:lnTo>
                    <a:pt x="11194" y="3092"/>
                  </a:lnTo>
                  <a:lnTo>
                    <a:pt x="11183" y="2804"/>
                  </a:lnTo>
                  <a:lnTo>
                    <a:pt x="11162" y="2538"/>
                  </a:lnTo>
                  <a:lnTo>
                    <a:pt x="11119" y="2271"/>
                  </a:lnTo>
                  <a:lnTo>
                    <a:pt x="11055" y="2026"/>
                  </a:lnTo>
                  <a:lnTo>
                    <a:pt x="11013" y="1909"/>
                  </a:lnTo>
                  <a:lnTo>
                    <a:pt x="10970" y="1792"/>
                  </a:lnTo>
                  <a:lnTo>
                    <a:pt x="10917" y="1674"/>
                  </a:lnTo>
                  <a:lnTo>
                    <a:pt x="10853" y="1568"/>
                  </a:lnTo>
                  <a:lnTo>
                    <a:pt x="10789" y="1461"/>
                  </a:lnTo>
                  <a:lnTo>
                    <a:pt x="10725" y="1365"/>
                  </a:lnTo>
                  <a:lnTo>
                    <a:pt x="10639" y="1269"/>
                  </a:lnTo>
                  <a:lnTo>
                    <a:pt x="10554" y="1173"/>
                  </a:lnTo>
                  <a:lnTo>
                    <a:pt x="10469" y="1077"/>
                  </a:lnTo>
                  <a:lnTo>
                    <a:pt x="10362" y="1003"/>
                  </a:lnTo>
                  <a:lnTo>
                    <a:pt x="10266" y="917"/>
                  </a:lnTo>
                  <a:lnTo>
                    <a:pt x="10149" y="843"/>
                  </a:lnTo>
                  <a:lnTo>
                    <a:pt x="10021" y="768"/>
                  </a:lnTo>
                  <a:lnTo>
                    <a:pt x="9893" y="704"/>
                  </a:lnTo>
                  <a:lnTo>
                    <a:pt x="9637" y="576"/>
                  </a:lnTo>
                  <a:lnTo>
                    <a:pt x="9371" y="470"/>
                  </a:lnTo>
                  <a:lnTo>
                    <a:pt x="9115" y="374"/>
                  </a:lnTo>
                  <a:lnTo>
                    <a:pt x="8870" y="299"/>
                  </a:lnTo>
                  <a:lnTo>
                    <a:pt x="8625" y="224"/>
                  </a:lnTo>
                  <a:lnTo>
                    <a:pt x="8390" y="161"/>
                  </a:lnTo>
                  <a:lnTo>
                    <a:pt x="8166" y="118"/>
                  </a:lnTo>
                  <a:lnTo>
                    <a:pt x="7942" y="75"/>
                  </a:lnTo>
                  <a:lnTo>
                    <a:pt x="7718" y="43"/>
                  </a:lnTo>
                  <a:lnTo>
                    <a:pt x="7516" y="22"/>
                  </a:lnTo>
                  <a:lnTo>
                    <a:pt x="7313" y="11"/>
                  </a:lnTo>
                  <a:lnTo>
                    <a:pt x="711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9" name="Google Shape;1566;p40">
              <a:extLst>
                <a:ext uri="{FF2B5EF4-FFF2-40B4-BE49-F238E27FC236}">
                  <a16:creationId xmlns:a16="http://schemas.microsoft.com/office/drawing/2014/main" id="{D06D5276-994D-4185-8BCF-06D3B3D67FF1}"/>
                </a:ext>
              </a:extLst>
            </p:cNvPr>
            <p:cNvSpPr/>
            <p:nvPr/>
          </p:nvSpPr>
          <p:spPr>
            <a:xfrm>
              <a:off x="723072" y="3615773"/>
              <a:ext cx="169352" cy="607142"/>
            </a:xfrm>
            <a:custGeom>
              <a:avLst/>
              <a:gdLst/>
              <a:ahLst/>
              <a:cxnLst/>
              <a:rect l="l" t="t" r="r" b="b"/>
              <a:pathLst>
                <a:path w="8050" h="28860" extrusionOk="0">
                  <a:moveTo>
                    <a:pt x="1535" y="1"/>
                  </a:moveTo>
                  <a:lnTo>
                    <a:pt x="2740" y="13391"/>
                  </a:lnTo>
                  <a:lnTo>
                    <a:pt x="2719" y="13775"/>
                  </a:lnTo>
                  <a:lnTo>
                    <a:pt x="2633" y="14830"/>
                  </a:lnTo>
                  <a:lnTo>
                    <a:pt x="2559" y="15544"/>
                  </a:lnTo>
                  <a:lnTo>
                    <a:pt x="2473" y="16376"/>
                  </a:lnTo>
                  <a:lnTo>
                    <a:pt x="2378" y="17293"/>
                  </a:lnTo>
                  <a:lnTo>
                    <a:pt x="2250" y="18263"/>
                  </a:lnTo>
                  <a:lnTo>
                    <a:pt x="2100" y="19286"/>
                  </a:lnTo>
                  <a:lnTo>
                    <a:pt x="1940" y="20320"/>
                  </a:lnTo>
                  <a:lnTo>
                    <a:pt x="1845" y="20843"/>
                  </a:lnTo>
                  <a:lnTo>
                    <a:pt x="1749" y="21365"/>
                  </a:lnTo>
                  <a:lnTo>
                    <a:pt x="1642" y="21877"/>
                  </a:lnTo>
                  <a:lnTo>
                    <a:pt x="1525" y="22378"/>
                  </a:lnTo>
                  <a:lnTo>
                    <a:pt x="1407" y="22879"/>
                  </a:lnTo>
                  <a:lnTo>
                    <a:pt x="1290" y="23358"/>
                  </a:lnTo>
                  <a:lnTo>
                    <a:pt x="1162" y="23838"/>
                  </a:lnTo>
                  <a:lnTo>
                    <a:pt x="1024" y="24286"/>
                  </a:lnTo>
                  <a:lnTo>
                    <a:pt x="874" y="24712"/>
                  </a:lnTo>
                  <a:lnTo>
                    <a:pt x="725" y="25128"/>
                  </a:lnTo>
                  <a:lnTo>
                    <a:pt x="565" y="25512"/>
                  </a:lnTo>
                  <a:lnTo>
                    <a:pt x="395" y="25864"/>
                  </a:lnTo>
                  <a:lnTo>
                    <a:pt x="320" y="26034"/>
                  </a:lnTo>
                  <a:lnTo>
                    <a:pt x="245" y="26194"/>
                  </a:lnTo>
                  <a:lnTo>
                    <a:pt x="181" y="26354"/>
                  </a:lnTo>
                  <a:lnTo>
                    <a:pt x="139" y="26503"/>
                  </a:lnTo>
                  <a:lnTo>
                    <a:pt x="85" y="26653"/>
                  </a:lnTo>
                  <a:lnTo>
                    <a:pt x="54" y="26791"/>
                  </a:lnTo>
                  <a:lnTo>
                    <a:pt x="32" y="26930"/>
                  </a:lnTo>
                  <a:lnTo>
                    <a:pt x="11" y="27068"/>
                  </a:lnTo>
                  <a:lnTo>
                    <a:pt x="0" y="27196"/>
                  </a:lnTo>
                  <a:lnTo>
                    <a:pt x="0" y="27314"/>
                  </a:lnTo>
                  <a:lnTo>
                    <a:pt x="0" y="27442"/>
                  </a:lnTo>
                  <a:lnTo>
                    <a:pt x="22" y="27548"/>
                  </a:lnTo>
                  <a:lnTo>
                    <a:pt x="32" y="27655"/>
                  </a:lnTo>
                  <a:lnTo>
                    <a:pt x="64" y="27761"/>
                  </a:lnTo>
                  <a:lnTo>
                    <a:pt x="96" y="27868"/>
                  </a:lnTo>
                  <a:lnTo>
                    <a:pt x="139" y="27953"/>
                  </a:lnTo>
                  <a:lnTo>
                    <a:pt x="181" y="28049"/>
                  </a:lnTo>
                  <a:lnTo>
                    <a:pt x="235" y="28134"/>
                  </a:lnTo>
                  <a:lnTo>
                    <a:pt x="288" y="28209"/>
                  </a:lnTo>
                  <a:lnTo>
                    <a:pt x="352" y="28284"/>
                  </a:lnTo>
                  <a:lnTo>
                    <a:pt x="416" y="28358"/>
                  </a:lnTo>
                  <a:lnTo>
                    <a:pt x="491" y="28422"/>
                  </a:lnTo>
                  <a:lnTo>
                    <a:pt x="565" y="28486"/>
                  </a:lnTo>
                  <a:lnTo>
                    <a:pt x="651" y="28540"/>
                  </a:lnTo>
                  <a:lnTo>
                    <a:pt x="821" y="28646"/>
                  </a:lnTo>
                  <a:lnTo>
                    <a:pt x="1013" y="28721"/>
                  </a:lnTo>
                  <a:lnTo>
                    <a:pt x="1216" y="28785"/>
                  </a:lnTo>
                  <a:lnTo>
                    <a:pt x="1429" y="28827"/>
                  </a:lnTo>
                  <a:lnTo>
                    <a:pt x="1653" y="28849"/>
                  </a:lnTo>
                  <a:lnTo>
                    <a:pt x="1876" y="28859"/>
                  </a:lnTo>
                  <a:lnTo>
                    <a:pt x="2111" y="28849"/>
                  </a:lnTo>
                  <a:lnTo>
                    <a:pt x="2356" y="28817"/>
                  </a:lnTo>
                  <a:lnTo>
                    <a:pt x="2591" y="28763"/>
                  </a:lnTo>
                  <a:lnTo>
                    <a:pt x="2836" y="28700"/>
                  </a:lnTo>
                  <a:lnTo>
                    <a:pt x="3071" y="28614"/>
                  </a:lnTo>
                  <a:lnTo>
                    <a:pt x="3305" y="28518"/>
                  </a:lnTo>
                  <a:lnTo>
                    <a:pt x="3540" y="28401"/>
                  </a:lnTo>
                  <a:lnTo>
                    <a:pt x="3763" y="28262"/>
                  </a:lnTo>
                  <a:lnTo>
                    <a:pt x="3966" y="28103"/>
                  </a:lnTo>
                  <a:lnTo>
                    <a:pt x="4169" y="27932"/>
                  </a:lnTo>
                  <a:lnTo>
                    <a:pt x="4360" y="27740"/>
                  </a:lnTo>
                  <a:lnTo>
                    <a:pt x="4531" y="27537"/>
                  </a:lnTo>
                  <a:lnTo>
                    <a:pt x="4680" y="27314"/>
                  </a:lnTo>
                  <a:lnTo>
                    <a:pt x="4755" y="27196"/>
                  </a:lnTo>
                  <a:lnTo>
                    <a:pt x="4819" y="27068"/>
                  </a:lnTo>
                  <a:lnTo>
                    <a:pt x="4893" y="26909"/>
                  </a:lnTo>
                  <a:lnTo>
                    <a:pt x="4957" y="26727"/>
                  </a:lnTo>
                  <a:lnTo>
                    <a:pt x="5032" y="26525"/>
                  </a:lnTo>
                  <a:lnTo>
                    <a:pt x="5096" y="26301"/>
                  </a:lnTo>
                  <a:lnTo>
                    <a:pt x="5235" y="25810"/>
                  </a:lnTo>
                  <a:lnTo>
                    <a:pt x="5373" y="25267"/>
                  </a:lnTo>
                  <a:lnTo>
                    <a:pt x="5522" y="24680"/>
                  </a:lnTo>
                  <a:lnTo>
                    <a:pt x="5704" y="24073"/>
                  </a:lnTo>
                  <a:lnTo>
                    <a:pt x="5800" y="23764"/>
                  </a:lnTo>
                  <a:lnTo>
                    <a:pt x="5906" y="23454"/>
                  </a:lnTo>
                  <a:lnTo>
                    <a:pt x="6024" y="23145"/>
                  </a:lnTo>
                  <a:lnTo>
                    <a:pt x="6151" y="22836"/>
                  </a:lnTo>
                  <a:lnTo>
                    <a:pt x="6567" y="21866"/>
                  </a:lnTo>
                  <a:lnTo>
                    <a:pt x="6994" y="20907"/>
                  </a:lnTo>
                  <a:lnTo>
                    <a:pt x="7196" y="20437"/>
                  </a:lnTo>
                  <a:lnTo>
                    <a:pt x="7388" y="19968"/>
                  </a:lnTo>
                  <a:lnTo>
                    <a:pt x="7559" y="19510"/>
                  </a:lnTo>
                  <a:lnTo>
                    <a:pt x="7719" y="19062"/>
                  </a:lnTo>
                  <a:lnTo>
                    <a:pt x="7847" y="18625"/>
                  </a:lnTo>
                  <a:lnTo>
                    <a:pt x="7900" y="18412"/>
                  </a:lnTo>
                  <a:lnTo>
                    <a:pt x="7953" y="18209"/>
                  </a:lnTo>
                  <a:lnTo>
                    <a:pt x="7985" y="18007"/>
                  </a:lnTo>
                  <a:lnTo>
                    <a:pt x="8017" y="17804"/>
                  </a:lnTo>
                  <a:lnTo>
                    <a:pt x="8038" y="17612"/>
                  </a:lnTo>
                  <a:lnTo>
                    <a:pt x="8049" y="17420"/>
                  </a:lnTo>
                  <a:lnTo>
                    <a:pt x="8049" y="17239"/>
                  </a:lnTo>
                  <a:lnTo>
                    <a:pt x="8038" y="17058"/>
                  </a:lnTo>
                  <a:lnTo>
                    <a:pt x="8017" y="16887"/>
                  </a:lnTo>
                  <a:lnTo>
                    <a:pt x="7985" y="16717"/>
                  </a:lnTo>
                  <a:lnTo>
                    <a:pt x="7942" y="16557"/>
                  </a:lnTo>
                  <a:lnTo>
                    <a:pt x="7889" y="16397"/>
                  </a:lnTo>
                  <a:lnTo>
                    <a:pt x="7815" y="16248"/>
                  </a:lnTo>
                  <a:lnTo>
                    <a:pt x="7729" y="16109"/>
                  </a:lnTo>
                  <a:lnTo>
                    <a:pt x="7665" y="15992"/>
                  </a:lnTo>
                  <a:lnTo>
                    <a:pt x="7591" y="15853"/>
                  </a:lnTo>
                  <a:lnTo>
                    <a:pt x="7527" y="15704"/>
                  </a:lnTo>
                  <a:lnTo>
                    <a:pt x="7463" y="15534"/>
                  </a:lnTo>
                  <a:lnTo>
                    <a:pt x="7399" y="15363"/>
                  </a:lnTo>
                  <a:lnTo>
                    <a:pt x="7345" y="15171"/>
                  </a:lnTo>
                  <a:lnTo>
                    <a:pt x="7239" y="14755"/>
                  </a:lnTo>
                  <a:lnTo>
                    <a:pt x="7143" y="14286"/>
                  </a:lnTo>
                  <a:lnTo>
                    <a:pt x="7068" y="13785"/>
                  </a:lnTo>
                  <a:lnTo>
                    <a:pt x="6994" y="13252"/>
                  </a:lnTo>
                  <a:lnTo>
                    <a:pt x="6930" y="12676"/>
                  </a:lnTo>
                  <a:lnTo>
                    <a:pt x="6876" y="12079"/>
                  </a:lnTo>
                  <a:lnTo>
                    <a:pt x="6834" y="11461"/>
                  </a:lnTo>
                  <a:lnTo>
                    <a:pt x="6802" y="10822"/>
                  </a:lnTo>
                  <a:lnTo>
                    <a:pt x="6770" y="10161"/>
                  </a:lnTo>
                  <a:lnTo>
                    <a:pt x="6748" y="9500"/>
                  </a:lnTo>
                  <a:lnTo>
                    <a:pt x="6738" y="8828"/>
                  </a:lnTo>
                  <a:lnTo>
                    <a:pt x="6716" y="7485"/>
                  </a:lnTo>
                  <a:lnTo>
                    <a:pt x="6727" y="6173"/>
                  </a:lnTo>
                  <a:lnTo>
                    <a:pt x="6748" y="4926"/>
                  </a:lnTo>
                  <a:lnTo>
                    <a:pt x="6770" y="3775"/>
                  </a:lnTo>
                  <a:lnTo>
                    <a:pt x="6812" y="2751"/>
                  </a:lnTo>
                  <a:lnTo>
                    <a:pt x="6876" y="1248"/>
                  </a:lnTo>
                  <a:lnTo>
                    <a:pt x="6898" y="683"/>
                  </a:lnTo>
                  <a:lnTo>
                    <a:pt x="1535" y="1"/>
                  </a:lnTo>
                  <a:close/>
                </a:path>
              </a:pathLst>
            </a:custGeom>
            <a:solidFill>
              <a:srgbClr val="ED9C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0" name="Google Shape;1567;p40">
              <a:extLst>
                <a:ext uri="{FF2B5EF4-FFF2-40B4-BE49-F238E27FC236}">
                  <a16:creationId xmlns:a16="http://schemas.microsoft.com/office/drawing/2014/main" id="{1BB76F3E-FE38-435D-B1D5-FDF840F3C9CD}"/>
                </a:ext>
              </a:extLst>
            </p:cNvPr>
            <p:cNvSpPr/>
            <p:nvPr/>
          </p:nvSpPr>
          <p:spPr>
            <a:xfrm>
              <a:off x="962375" y="2277962"/>
              <a:ext cx="408653" cy="1538998"/>
            </a:xfrm>
            <a:custGeom>
              <a:avLst/>
              <a:gdLst/>
              <a:ahLst/>
              <a:cxnLst/>
              <a:rect l="l" t="t" r="r" b="b"/>
              <a:pathLst>
                <a:path w="19425" h="73155" extrusionOk="0">
                  <a:moveTo>
                    <a:pt x="14051" y="1"/>
                  </a:moveTo>
                  <a:lnTo>
                    <a:pt x="0" y="1685"/>
                  </a:lnTo>
                  <a:lnTo>
                    <a:pt x="2761" y="13902"/>
                  </a:lnTo>
                  <a:lnTo>
                    <a:pt x="3604" y="13902"/>
                  </a:lnTo>
                  <a:lnTo>
                    <a:pt x="3572" y="14873"/>
                  </a:lnTo>
                  <a:lnTo>
                    <a:pt x="3518" y="17484"/>
                  </a:lnTo>
                  <a:lnTo>
                    <a:pt x="3454" y="21269"/>
                  </a:lnTo>
                  <a:lnTo>
                    <a:pt x="3433" y="23465"/>
                  </a:lnTo>
                  <a:lnTo>
                    <a:pt x="3401" y="25778"/>
                  </a:lnTo>
                  <a:lnTo>
                    <a:pt x="3390" y="28156"/>
                  </a:lnTo>
                  <a:lnTo>
                    <a:pt x="3390" y="30533"/>
                  </a:lnTo>
                  <a:lnTo>
                    <a:pt x="3401" y="32868"/>
                  </a:lnTo>
                  <a:lnTo>
                    <a:pt x="3422" y="35096"/>
                  </a:lnTo>
                  <a:lnTo>
                    <a:pt x="3465" y="37153"/>
                  </a:lnTo>
                  <a:lnTo>
                    <a:pt x="3497" y="38102"/>
                  </a:lnTo>
                  <a:lnTo>
                    <a:pt x="3529" y="38987"/>
                  </a:lnTo>
                  <a:lnTo>
                    <a:pt x="3572" y="39797"/>
                  </a:lnTo>
                  <a:lnTo>
                    <a:pt x="3625" y="40543"/>
                  </a:lnTo>
                  <a:lnTo>
                    <a:pt x="3678" y="41194"/>
                  </a:lnTo>
                  <a:lnTo>
                    <a:pt x="3742" y="41759"/>
                  </a:lnTo>
                  <a:lnTo>
                    <a:pt x="3891" y="43006"/>
                  </a:lnTo>
                  <a:lnTo>
                    <a:pt x="4083" y="44648"/>
                  </a:lnTo>
                  <a:lnTo>
                    <a:pt x="4563" y="48880"/>
                  </a:lnTo>
                  <a:lnTo>
                    <a:pt x="5107" y="53912"/>
                  </a:lnTo>
                  <a:lnTo>
                    <a:pt x="5672" y="59210"/>
                  </a:lnTo>
                  <a:lnTo>
                    <a:pt x="6663" y="68517"/>
                  </a:lnTo>
                  <a:lnTo>
                    <a:pt x="7079" y="72558"/>
                  </a:lnTo>
                  <a:lnTo>
                    <a:pt x="7154" y="72611"/>
                  </a:lnTo>
                  <a:lnTo>
                    <a:pt x="7239" y="72675"/>
                  </a:lnTo>
                  <a:lnTo>
                    <a:pt x="7356" y="72749"/>
                  </a:lnTo>
                  <a:lnTo>
                    <a:pt x="7516" y="72824"/>
                  </a:lnTo>
                  <a:lnTo>
                    <a:pt x="7708" y="72909"/>
                  </a:lnTo>
                  <a:lnTo>
                    <a:pt x="7932" y="72984"/>
                  </a:lnTo>
                  <a:lnTo>
                    <a:pt x="8188" y="73059"/>
                  </a:lnTo>
                  <a:lnTo>
                    <a:pt x="8475" y="73112"/>
                  </a:lnTo>
                  <a:lnTo>
                    <a:pt x="8635" y="73133"/>
                  </a:lnTo>
                  <a:lnTo>
                    <a:pt x="8795" y="73144"/>
                  </a:lnTo>
                  <a:lnTo>
                    <a:pt x="8966" y="73155"/>
                  </a:lnTo>
                  <a:lnTo>
                    <a:pt x="9339" y="73155"/>
                  </a:lnTo>
                  <a:lnTo>
                    <a:pt x="9531" y="73133"/>
                  </a:lnTo>
                  <a:lnTo>
                    <a:pt x="9744" y="73112"/>
                  </a:lnTo>
                  <a:lnTo>
                    <a:pt x="9957" y="73069"/>
                  </a:lnTo>
                  <a:lnTo>
                    <a:pt x="10171" y="73027"/>
                  </a:lnTo>
                  <a:lnTo>
                    <a:pt x="10405" y="72973"/>
                  </a:lnTo>
                  <a:lnTo>
                    <a:pt x="10640" y="72899"/>
                  </a:lnTo>
                  <a:lnTo>
                    <a:pt x="10885" y="72813"/>
                  </a:lnTo>
                  <a:lnTo>
                    <a:pt x="11130" y="72717"/>
                  </a:lnTo>
                  <a:lnTo>
                    <a:pt x="11397" y="72611"/>
                  </a:lnTo>
                  <a:lnTo>
                    <a:pt x="11599" y="71449"/>
                  </a:lnTo>
                  <a:lnTo>
                    <a:pt x="11834" y="70106"/>
                  </a:lnTo>
                  <a:lnTo>
                    <a:pt x="12132" y="68336"/>
                  </a:lnTo>
                  <a:lnTo>
                    <a:pt x="12473" y="66225"/>
                  </a:lnTo>
                  <a:lnTo>
                    <a:pt x="12825" y="63848"/>
                  </a:lnTo>
                  <a:lnTo>
                    <a:pt x="13006" y="62568"/>
                  </a:lnTo>
                  <a:lnTo>
                    <a:pt x="13188" y="61257"/>
                  </a:lnTo>
                  <a:lnTo>
                    <a:pt x="13358" y="59903"/>
                  </a:lnTo>
                  <a:lnTo>
                    <a:pt x="13529" y="58528"/>
                  </a:lnTo>
                  <a:lnTo>
                    <a:pt x="13689" y="57142"/>
                  </a:lnTo>
                  <a:lnTo>
                    <a:pt x="13838" y="55746"/>
                  </a:lnTo>
                  <a:lnTo>
                    <a:pt x="13976" y="54349"/>
                  </a:lnTo>
                  <a:lnTo>
                    <a:pt x="14094" y="52963"/>
                  </a:lnTo>
                  <a:lnTo>
                    <a:pt x="14190" y="51599"/>
                  </a:lnTo>
                  <a:lnTo>
                    <a:pt x="14264" y="50255"/>
                  </a:lnTo>
                  <a:lnTo>
                    <a:pt x="14318" y="48955"/>
                  </a:lnTo>
                  <a:lnTo>
                    <a:pt x="14339" y="48326"/>
                  </a:lnTo>
                  <a:lnTo>
                    <a:pt x="14350" y="47697"/>
                  </a:lnTo>
                  <a:lnTo>
                    <a:pt x="14350" y="47089"/>
                  </a:lnTo>
                  <a:lnTo>
                    <a:pt x="14350" y="46503"/>
                  </a:lnTo>
                  <a:lnTo>
                    <a:pt x="14339" y="45916"/>
                  </a:lnTo>
                  <a:lnTo>
                    <a:pt x="14318" y="45362"/>
                  </a:lnTo>
                  <a:lnTo>
                    <a:pt x="14286" y="44818"/>
                  </a:lnTo>
                  <a:lnTo>
                    <a:pt x="14254" y="44296"/>
                  </a:lnTo>
                  <a:lnTo>
                    <a:pt x="14211" y="43795"/>
                  </a:lnTo>
                  <a:lnTo>
                    <a:pt x="14158" y="43305"/>
                  </a:lnTo>
                  <a:lnTo>
                    <a:pt x="14094" y="42846"/>
                  </a:lnTo>
                  <a:lnTo>
                    <a:pt x="14019" y="42409"/>
                  </a:lnTo>
                  <a:lnTo>
                    <a:pt x="13934" y="42004"/>
                  </a:lnTo>
                  <a:lnTo>
                    <a:pt x="13838" y="41620"/>
                  </a:lnTo>
                  <a:lnTo>
                    <a:pt x="13731" y="41258"/>
                  </a:lnTo>
                  <a:lnTo>
                    <a:pt x="13614" y="40927"/>
                  </a:lnTo>
                  <a:lnTo>
                    <a:pt x="13497" y="40629"/>
                  </a:lnTo>
                  <a:lnTo>
                    <a:pt x="13358" y="40352"/>
                  </a:lnTo>
                  <a:lnTo>
                    <a:pt x="13497" y="40000"/>
                  </a:lnTo>
                  <a:lnTo>
                    <a:pt x="13891" y="38987"/>
                  </a:lnTo>
                  <a:lnTo>
                    <a:pt x="14168" y="38262"/>
                  </a:lnTo>
                  <a:lnTo>
                    <a:pt x="14488" y="37399"/>
                  </a:lnTo>
                  <a:lnTo>
                    <a:pt x="14840" y="36407"/>
                  </a:lnTo>
                  <a:lnTo>
                    <a:pt x="15224" y="35309"/>
                  </a:lnTo>
                  <a:lnTo>
                    <a:pt x="15618" y="34104"/>
                  </a:lnTo>
                  <a:lnTo>
                    <a:pt x="16034" y="32804"/>
                  </a:lnTo>
                  <a:lnTo>
                    <a:pt x="16450" y="31418"/>
                  </a:lnTo>
                  <a:lnTo>
                    <a:pt x="16865" y="29957"/>
                  </a:lnTo>
                  <a:lnTo>
                    <a:pt x="17079" y="29200"/>
                  </a:lnTo>
                  <a:lnTo>
                    <a:pt x="17281" y="28422"/>
                  </a:lnTo>
                  <a:lnTo>
                    <a:pt x="17473" y="27644"/>
                  </a:lnTo>
                  <a:lnTo>
                    <a:pt x="17676" y="26844"/>
                  </a:lnTo>
                  <a:lnTo>
                    <a:pt x="17857" y="26034"/>
                  </a:lnTo>
                  <a:lnTo>
                    <a:pt x="18049" y="25213"/>
                  </a:lnTo>
                  <a:lnTo>
                    <a:pt x="18219" y="24382"/>
                  </a:lnTo>
                  <a:lnTo>
                    <a:pt x="18390" y="23550"/>
                  </a:lnTo>
                  <a:lnTo>
                    <a:pt x="18550" y="22708"/>
                  </a:lnTo>
                  <a:lnTo>
                    <a:pt x="18688" y="21855"/>
                  </a:lnTo>
                  <a:lnTo>
                    <a:pt x="18827" y="21002"/>
                  </a:lnTo>
                  <a:lnTo>
                    <a:pt x="18955" y="20150"/>
                  </a:lnTo>
                  <a:lnTo>
                    <a:pt x="19072" y="19286"/>
                  </a:lnTo>
                  <a:lnTo>
                    <a:pt x="19168" y="18433"/>
                  </a:lnTo>
                  <a:lnTo>
                    <a:pt x="19253" y="17570"/>
                  </a:lnTo>
                  <a:lnTo>
                    <a:pt x="19317" y="16717"/>
                  </a:lnTo>
                  <a:lnTo>
                    <a:pt x="19371" y="15864"/>
                  </a:lnTo>
                  <a:lnTo>
                    <a:pt x="19413" y="15022"/>
                  </a:lnTo>
                  <a:lnTo>
                    <a:pt x="19424" y="14180"/>
                  </a:lnTo>
                  <a:lnTo>
                    <a:pt x="19424" y="13337"/>
                  </a:lnTo>
                  <a:lnTo>
                    <a:pt x="19403" y="12516"/>
                  </a:lnTo>
                  <a:lnTo>
                    <a:pt x="19360" y="11696"/>
                  </a:lnTo>
                  <a:lnTo>
                    <a:pt x="19296" y="10896"/>
                  </a:lnTo>
                  <a:lnTo>
                    <a:pt x="19211" y="10097"/>
                  </a:lnTo>
                  <a:lnTo>
                    <a:pt x="19158" y="9702"/>
                  </a:lnTo>
                  <a:lnTo>
                    <a:pt x="19104" y="9318"/>
                  </a:lnTo>
                  <a:lnTo>
                    <a:pt x="19040" y="8934"/>
                  </a:lnTo>
                  <a:lnTo>
                    <a:pt x="18976" y="8551"/>
                  </a:lnTo>
                  <a:lnTo>
                    <a:pt x="18891" y="8167"/>
                  </a:lnTo>
                  <a:lnTo>
                    <a:pt x="18816" y="7794"/>
                  </a:lnTo>
                  <a:lnTo>
                    <a:pt x="18720" y="7431"/>
                  </a:lnTo>
                  <a:lnTo>
                    <a:pt x="18624" y="7058"/>
                  </a:lnTo>
                  <a:lnTo>
                    <a:pt x="18529" y="6706"/>
                  </a:lnTo>
                  <a:lnTo>
                    <a:pt x="18411" y="6344"/>
                  </a:lnTo>
                  <a:lnTo>
                    <a:pt x="18305" y="5992"/>
                  </a:lnTo>
                  <a:lnTo>
                    <a:pt x="18177" y="5651"/>
                  </a:lnTo>
                  <a:lnTo>
                    <a:pt x="18049" y="5310"/>
                  </a:lnTo>
                  <a:lnTo>
                    <a:pt x="17910" y="4969"/>
                  </a:lnTo>
                  <a:lnTo>
                    <a:pt x="17761" y="4638"/>
                  </a:lnTo>
                  <a:lnTo>
                    <a:pt x="17612" y="4318"/>
                  </a:lnTo>
                  <a:lnTo>
                    <a:pt x="17452" y="3999"/>
                  </a:lnTo>
                  <a:lnTo>
                    <a:pt x="17281" y="3689"/>
                  </a:lnTo>
                  <a:lnTo>
                    <a:pt x="17111" y="3380"/>
                  </a:lnTo>
                  <a:lnTo>
                    <a:pt x="16919" y="3082"/>
                  </a:lnTo>
                  <a:lnTo>
                    <a:pt x="16727" y="2783"/>
                  </a:lnTo>
                  <a:lnTo>
                    <a:pt x="16535" y="2495"/>
                  </a:lnTo>
                  <a:lnTo>
                    <a:pt x="16322" y="2208"/>
                  </a:lnTo>
                  <a:lnTo>
                    <a:pt x="16109" y="1941"/>
                  </a:lnTo>
                  <a:lnTo>
                    <a:pt x="15885" y="1675"/>
                  </a:lnTo>
                  <a:lnTo>
                    <a:pt x="15650" y="1408"/>
                  </a:lnTo>
                  <a:lnTo>
                    <a:pt x="15405" y="1152"/>
                  </a:lnTo>
                  <a:lnTo>
                    <a:pt x="15149" y="907"/>
                  </a:lnTo>
                  <a:lnTo>
                    <a:pt x="14893" y="672"/>
                  </a:lnTo>
                  <a:lnTo>
                    <a:pt x="14616" y="438"/>
                  </a:lnTo>
                  <a:lnTo>
                    <a:pt x="14339" y="214"/>
                  </a:lnTo>
                  <a:lnTo>
                    <a:pt x="14051" y="1"/>
                  </a:lnTo>
                  <a:close/>
                </a:path>
              </a:pathLst>
            </a:custGeom>
            <a:solidFill>
              <a:srgbClr val="ED9C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1" name="Google Shape;1568;p40">
              <a:extLst>
                <a:ext uri="{FF2B5EF4-FFF2-40B4-BE49-F238E27FC236}">
                  <a16:creationId xmlns:a16="http://schemas.microsoft.com/office/drawing/2014/main" id="{5D24084D-C90D-4CDB-8B2F-8912760CFDBD}"/>
                </a:ext>
              </a:extLst>
            </p:cNvPr>
            <p:cNvSpPr/>
            <p:nvPr/>
          </p:nvSpPr>
          <p:spPr>
            <a:xfrm>
              <a:off x="694356" y="2277962"/>
              <a:ext cx="337336" cy="1563444"/>
            </a:xfrm>
            <a:custGeom>
              <a:avLst/>
              <a:gdLst/>
              <a:ahLst/>
              <a:cxnLst/>
              <a:rect l="l" t="t" r="r" b="b"/>
              <a:pathLst>
                <a:path w="16035" h="74317" extrusionOk="0">
                  <a:moveTo>
                    <a:pt x="10661" y="1"/>
                  </a:moveTo>
                  <a:lnTo>
                    <a:pt x="4190" y="1685"/>
                  </a:lnTo>
                  <a:lnTo>
                    <a:pt x="2943" y="5523"/>
                  </a:lnTo>
                  <a:lnTo>
                    <a:pt x="2602" y="6589"/>
                  </a:lnTo>
                  <a:lnTo>
                    <a:pt x="2282" y="7655"/>
                  </a:lnTo>
                  <a:lnTo>
                    <a:pt x="1994" y="8732"/>
                  </a:lnTo>
                  <a:lnTo>
                    <a:pt x="1717" y="9819"/>
                  </a:lnTo>
                  <a:lnTo>
                    <a:pt x="1461" y="10896"/>
                  </a:lnTo>
                  <a:lnTo>
                    <a:pt x="1227" y="11983"/>
                  </a:lnTo>
                  <a:lnTo>
                    <a:pt x="1024" y="13082"/>
                  </a:lnTo>
                  <a:lnTo>
                    <a:pt x="832" y="14180"/>
                  </a:lnTo>
                  <a:lnTo>
                    <a:pt x="662" y="15278"/>
                  </a:lnTo>
                  <a:lnTo>
                    <a:pt x="502" y="16376"/>
                  </a:lnTo>
                  <a:lnTo>
                    <a:pt x="374" y="17484"/>
                  </a:lnTo>
                  <a:lnTo>
                    <a:pt x="267" y="18593"/>
                  </a:lnTo>
                  <a:lnTo>
                    <a:pt x="182" y="19702"/>
                  </a:lnTo>
                  <a:lnTo>
                    <a:pt x="118" y="20811"/>
                  </a:lnTo>
                  <a:lnTo>
                    <a:pt x="75" y="21930"/>
                  </a:lnTo>
                  <a:lnTo>
                    <a:pt x="43" y="23039"/>
                  </a:lnTo>
                  <a:lnTo>
                    <a:pt x="22" y="25682"/>
                  </a:lnTo>
                  <a:lnTo>
                    <a:pt x="1" y="28412"/>
                  </a:lnTo>
                  <a:lnTo>
                    <a:pt x="1" y="31151"/>
                  </a:lnTo>
                  <a:lnTo>
                    <a:pt x="11" y="33795"/>
                  </a:lnTo>
                  <a:lnTo>
                    <a:pt x="33" y="35053"/>
                  </a:lnTo>
                  <a:lnTo>
                    <a:pt x="54" y="36258"/>
                  </a:lnTo>
                  <a:lnTo>
                    <a:pt x="86" y="37399"/>
                  </a:lnTo>
                  <a:lnTo>
                    <a:pt x="118" y="38465"/>
                  </a:lnTo>
                  <a:lnTo>
                    <a:pt x="161" y="39445"/>
                  </a:lnTo>
                  <a:lnTo>
                    <a:pt x="214" y="40330"/>
                  </a:lnTo>
                  <a:lnTo>
                    <a:pt x="278" y="41098"/>
                  </a:lnTo>
                  <a:lnTo>
                    <a:pt x="352" y="41759"/>
                  </a:lnTo>
                  <a:lnTo>
                    <a:pt x="502" y="43017"/>
                  </a:lnTo>
                  <a:lnTo>
                    <a:pt x="704" y="44712"/>
                  </a:lnTo>
                  <a:lnTo>
                    <a:pt x="1195" y="49115"/>
                  </a:lnTo>
                  <a:lnTo>
                    <a:pt x="1770" y="54381"/>
                  </a:lnTo>
                  <a:lnTo>
                    <a:pt x="2367" y="59967"/>
                  </a:lnTo>
                  <a:lnTo>
                    <a:pt x="3401" y="69786"/>
                  </a:lnTo>
                  <a:lnTo>
                    <a:pt x="3860" y="74061"/>
                  </a:lnTo>
                  <a:lnTo>
                    <a:pt x="3924" y="74093"/>
                  </a:lnTo>
                  <a:lnTo>
                    <a:pt x="4009" y="74135"/>
                  </a:lnTo>
                  <a:lnTo>
                    <a:pt x="4126" y="74167"/>
                  </a:lnTo>
                  <a:lnTo>
                    <a:pt x="4286" y="74210"/>
                  </a:lnTo>
                  <a:lnTo>
                    <a:pt x="4467" y="74253"/>
                  </a:lnTo>
                  <a:lnTo>
                    <a:pt x="4691" y="74285"/>
                  </a:lnTo>
                  <a:lnTo>
                    <a:pt x="4947" y="74317"/>
                  </a:lnTo>
                  <a:lnTo>
                    <a:pt x="5555" y="74317"/>
                  </a:lnTo>
                  <a:lnTo>
                    <a:pt x="5896" y="74274"/>
                  </a:lnTo>
                  <a:lnTo>
                    <a:pt x="6280" y="74221"/>
                  </a:lnTo>
                  <a:lnTo>
                    <a:pt x="6493" y="74178"/>
                  </a:lnTo>
                  <a:lnTo>
                    <a:pt x="6696" y="74125"/>
                  </a:lnTo>
                  <a:lnTo>
                    <a:pt x="6919" y="74061"/>
                  </a:lnTo>
                  <a:lnTo>
                    <a:pt x="7143" y="73997"/>
                  </a:lnTo>
                  <a:lnTo>
                    <a:pt x="7389" y="73911"/>
                  </a:lnTo>
                  <a:lnTo>
                    <a:pt x="7623" y="73826"/>
                  </a:lnTo>
                  <a:lnTo>
                    <a:pt x="7879" y="73730"/>
                  </a:lnTo>
                  <a:lnTo>
                    <a:pt x="8135" y="73613"/>
                  </a:lnTo>
                  <a:lnTo>
                    <a:pt x="8348" y="72408"/>
                  </a:lnTo>
                  <a:lnTo>
                    <a:pt x="8572" y="71012"/>
                  </a:lnTo>
                  <a:lnTo>
                    <a:pt x="8860" y="69189"/>
                  </a:lnTo>
                  <a:lnTo>
                    <a:pt x="9180" y="67003"/>
                  </a:lnTo>
                  <a:lnTo>
                    <a:pt x="9531" y="64530"/>
                  </a:lnTo>
                  <a:lnTo>
                    <a:pt x="9702" y="63219"/>
                  </a:lnTo>
                  <a:lnTo>
                    <a:pt x="9883" y="61854"/>
                  </a:lnTo>
                  <a:lnTo>
                    <a:pt x="10043" y="60458"/>
                  </a:lnTo>
                  <a:lnTo>
                    <a:pt x="10214" y="59040"/>
                  </a:lnTo>
                  <a:lnTo>
                    <a:pt x="10363" y="57601"/>
                  </a:lnTo>
                  <a:lnTo>
                    <a:pt x="10501" y="56151"/>
                  </a:lnTo>
                  <a:lnTo>
                    <a:pt x="10629" y="54712"/>
                  </a:lnTo>
                  <a:lnTo>
                    <a:pt x="10747" y="53283"/>
                  </a:lnTo>
                  <a:lnTo>
                    <a:pt x="10832" y="51876"/>
                  </a:lnTo>
                  <a:lnTo>
                    <a:pt x="10907" y="50490"/>
                  </a:lnTo>
                  <a:lnTo>
                    <a:pt x="10960" y="49147"/>
                  </a:lnTo>
                  <a:lnTo>
                    <a:pt x="10971" y="48496"/>
                  </a:lnTo>
                  <a:lnTo>
                    <a:pt x="10981" y="47857"/>
                  </a:lnTo>
                  <a:lnTo>
                    <a:pt x="10981" y="47228"/>
                  </a:lnTo>
                  <a:lnTo>
                    <a:pt x="10981" y="46620"/>
                  </a:lnTo>
                  <a:lnTo>
                    <a:pt x="10960" y="46034"/>
                  </a:lnTo>
                  <a:lnTo>
                    <a:pt x="10939" y="45458"/>
                  </a:lnTo>
                  <a:lnTo>
                    <a:pt x="10917" y="44893"/>
                  </a:lnTo>
                  <a:lnTo>
                    <a:pt x="10875" y="44360"/>
                  </a:lnTo>
                  <a:lnTo>
                    <a:pt x="10832" y="43848"/>
                  </a:lnTo>
                  <a:lnTo>
                    <a:pt x="10768" y="43347"/>
                  </a:lnTo>
                  <a:lnTo>
                    <a:pt x="10704" y="42878"/>
                  </a:lnTo>
                  <a:lnTo>
                    <a:pt x="10629" y="42441"/>
                  </a:lnTo>
                  <a:lnTo>
                    <a:pt x="10544" y="42015"/>
                  </a:lnTo>
                  <a:lnTo>
                    <a:pt x="10448" y="41631"/>
                  </a:lnTo>
                  <a:lnTo>
                    <a:pt x="10342" y="41268"/>
                  </a:lnTo>
                  <a:lnTo>
                    <a:pt x="10235" y="40927"/>
                  </a:lnTo>
                  <a:lnTo>
                    <a:pt x="10107" y="40629"/>
                  </a:lnTo>
                  <a:lnTo>
                    <a:pt x="9968" y="40352"/>
                  </a:lnTo>
                  <a:lnTo>
                    <a:pt x="10107" y="40000"/>
                  </a:lnTo>
                  <a:lnTo>
                    <a:pt x="10501" y="38987"/>
                  </a:lnTo>
                  <a:lnTo>
                    <a:pt x="10779" y="38262"/>
                  </a:lnTo>
                  <a:lnTo>
                    <a:pt x="11098" y="37399"/>
                  </a:lnTo>
                  <a:lnTo>
                    <a:pt x="11450" y="36407"/>
                  </a:lnTo>
                  <a:lnTo>
                    <a:pt x="11834" y="35309"/>
                  </a:lnTo>
                  <a:lnTo>
                    <a:pt x="12228" y="34104"/>
                  </a:lnTo>
                  <a:lnTo>
                    <a:pt x="12644" y="32804"/>
                  </a:lnTo>
                  <a:lnTo>
                    <a:pt x="13060" y="31418"/>
                  </a:lnTo>
                  <a:lnTo>
                    <a:pt x="13476" y="29957"/>
                  </a:lnTo>
                  <a:lnTo>
                    <a:pt x="13689" y="29200"/>
                  </a:lnTo>
                  <a:lnTo>
                    <a:pt x="13892" y="28422"/>
                  </a:lnTo>
                  <a:lnTo>
                    <a:pt x="14083" y="27644"/>
                  </a:lnTo>
                  <a:lnTo>
                    <a:pt x="14286" y="26844"/>
                  </a:lnTo>
                  <a:lnTo>
                    <a:pt x="14478" y="26034"/>
                  </a:lnTo>
                  <a:lnTo>
                    <a:pt x="14659" y="25213"/>
                  </a:lnTo>
                  <a:lnTo>
                    <a:pt x="14830" y="24382"/>
                  </a:lnTo>
                  <a:lnTo>
                    <a:pt x="15000" y="23550"/>
                  </a:lnTo>
                  <a:lnTo>
                    <a:pt x="15160" y="22708"/>
                  </a:lnTo>
                  <a:lnTo>
                    <a:pt x="15309" y="21855"/>
                  </a:lnTo>
                  <a:lnTo>
                    <a:pt x="15437" y="21002"/>
                  </a:lnTo>
                  <a:lnTo>
                    <a:pt x="15565" y="20150"/>
                  </a:lnTo>
                  <a:lnTo>
                    <a:pt x="15683" y="19286"/>
                  </a:lnTo>
                  <a:lnTo>
                    <a:pt x="15779" y="18433"/>
                  </a:lnTo>
                  <a:lnTo>
                    <a:pt x="15864" y="17570"/>
                  </a:lnTo>
                  <a:lnTo>
                    <a:pt x="15928" y="16717"/>
                  </a:lnTo>
                  <a:lnTo>
                    <a:pt x="15981" y="15864"/>
                  </a:lnTo>
                  <a:lnTo>
                    <a:pt x="16024" y="15022"/>
                  </a:lnTo>
                  <a:lnTo>
                    <a:pt x="16034" y="14180"/>
                  </a:lnTo>
                  <a:lnTo>
                    <a:pt x="16034" y="13337"/>
                  </a:lnTo>
                  <a:lnTo>
                    <a:pt x="16013" y="12516"/>
                  </a:lnTo>
                  <a:lnTo>
                    <a:pt x="15970" y="11696"/>
                  </a:lnTo>
                  <a:lnTo>
                    <a:pt x="15906" y="10896"/>
                  </a:lnTo>
                  <a:lnTo>
                    <a:pt x="15821" y="10097"/>
                  </a:lnTo>
                  <a:lnTo>
                    <a:pt x="15779" y="9702"/>
                  </a:lnTo>
                  <a:lnTo>
                    <a:pt x="15715" y="9318"/>
                  </a:lnTo>
                  <a:lnTo>
                    <a:pt x="15651" y="8934"/>
                  </a:lnTo>
                  <a:lnTo>
                    <a:pt x="15587" y="8551"/>
                  </a:lnTo>
                  <a:lnTo>
                    <a:pt x="15501" y="8167"/>
                  </a:lnTo>
                  <a:lnTo>
                    <a:pt x="15427" y="7794"/>
                  </a:lnTo>
                  <a:lnTo>
                    <a:pt x="15331" y="7431"/>
                  </a:lnTo>
                  <a:lnTo>
                    <a:pt x="15235" y="7058"/>
                  </a:lnTo>
                  <a:lnTo>
                    <a:pt x="15139" y="6706"/>
                  </a:lnTo>
                  <a:lnTo>
                    <a:pt x="15032" y="6344"/>
                  </a:lnTo>
                  <a:lnTo>
                    <a:pt x="14915" y="5992"/>
                  </a:lnTo>
                  <a:lnTo>
                    <a:pt x="14787" y="5651"/>
                  </a:lnTo>
                  <a:lnTo>
                    <a:pt x="14659" y="5310"/>
                  </a:lnTo>
                  <a:lnTo>
                    <a:pt x="14521" y="4969"/>
                  </a:lnTo>
                  <a:lnTo>
                    <a:pt x="14371" y="4638"/>
                  </a:lnTo>
                  <a:lnTo>
                    <a:pt x="14222" y="4318"/>
                  </a:lnTo>
                  <a:lnTo>
                    <a:pt x="14062" y="3999"/>
                  </a:lnTo>
                  <a:lnTo>
                    <a:pt x="13892" y="3689"/>
                  </a:lnTo>
                  <a:lnTo>
                    <a:pt x="13721" y="3380"/>
                  </a:lnTo>
                  <a:lnTo>
                    <a:pt x="13529" y="3082"/>
                  </a:lnTo>
                  <a:lnTo>
                    <a:pt x="13337" y="2783"/>
                  </a:lnTo>
                  <a:lnTo>
                    <a:pt x="13145" y="2495"/>
                  </a:lnTo>
                  <a:lnTo>
                    <a:pt x="12932" y="2208"/>
                  </a:lnTo>
                  <a:lnTo>
                    <a:pt x="12719" y="1941"/>
                  </a:lnTo>
                  <a:lnTo>
                    <a:pt x="12495" y="1675"/>
                  </a:lnTo>
                  <a:lnTo>
                    <a:pt x="12260" y="1408"/>
                  </a:lnTo>
                  <a:lnTo>
                    <a:pt x="12015" y="1152"/>
                  </a:lnTo>
                  <a:lnTo>
                    <a:pt x="11759" y="907"/>
                  </a:lnTo>
                  <a:lnTo>
                    <a:pt x="11504" y="672"/>
                  </a:lnTo>
                  <a:lnTo>
                    <a:pt x="11237" y="438"/>
                  </a:lnTo>
                  <a:lnTo>
                    <a:pt x="10949" y="214"/>
                  </a:lnTo>
                  <a:lnTo>
                    <a:pt x="10661" y="1"/>
                  </a:lnTo>
                  <a:close/>
                </a:path>
              </a:pathLst>
            </a:custGeom>
            <a:solidFill>
              <a:srgbClr val="ED9C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2" name="Google Shape;1569;p40">
              <a:extLst>
                <a:ext uri="{FF2B5EF4-FFF2-40B4-BE49-F238E27FC236}">
                  <a16:creationId xmlns:a16="http://schemas.microsoft.com/office/drawing/2014/main" id="{EEC8DD31-61D4-4408-B31A-E496E206B7CC}"/>
                </a:ext>
              </a:extLst>
            </p:cNvPr>
            <p:cNvSpPr/>
            <p:nvPr/>
          </p:nvSpPr>
          <p:spPr>
            <a:xfrm>
              <a:off x="874227" y="1613212"/>
              <a:ext cx="289118" cy="97130"/>
            </a:xfrm>
            <a:custGeom>
              <a:avLst/>
              <a:gdLst/>
              <a:ahLst/>
              <a:cxnLst/>
              <a:rect l="l" t="t" r="r" b="b"/>
              <a:pathLst>
                <a:path w="13743" h="4617" extrusionOk="0">
                  <a:moveTo>
                    <a:pt x="4382" y="1"/>
                  </a:moveTo>
                  <a:lnTo>
                    <a:pt x="3284" y="11"/>
                  </a:lnTo>
                  <a:lnTo>
                    <a:pt x="2271" y="43"/>
                  </a:lnTo>
                  <a:lnTo>
                    <a:pt x="1365" y="75"/>
                  </a:lnTo>
                  <a:lnTo>
                    <a:pt x="960" y="107"/>
                  </a:lnTo>
                  <a:lnTo>
                    <a:pt x="598" y="139"/>
                  </a:lnTo>
                  <a:lnTo>
                    <a:pt x="278" y="171"/>
                  </a:lnTo>
                  <a:lnTo>
                    <a:pt x="1" y="214"/>
                  </a:lnTo>
                  <a:lnTo>
                    <a:pt x="54" y="395"/>
                  </a:lnTo>
                  <a:lnTo>
                    <a:pt x="139" y="598"/>
                  </a:lnTo>
                  <a:lnTo>
                    <a:pt x="256" y="853"/>
                  </a:lnTo>
                  <a:lnTo>
                    <a:pt x="416" y="1173"/>
                  </a:lnTo>
                  <a:lnTo>
                    <a:pt x="523" y="1344"/>
                  </a:lnTo>
                  <a:lnTo>
                    <a:pt x="630" y="1525"/>
                  </a:lnTo>
                  <a:lnTo>
                    <a:pt x="757" y="1706"/>
                  </a:lnTo>
                  <a:lnTo>
                    <a:pt x="907" y="1898"/>
                  </a:lnTo>
                  <a:lnTo>
                    <a:pt x="1056" y="2090"/>
                  </a:lnTo>
                  <a:lnTo>
                    <a:pt x="1227" y="2293"/>
                  </a:lnTo>
                  <a:lnTo>
                    <a:pt x="1418" y="2484"/>
                  </a:lnTo>
                  <a:lnTo>
                    <a:pt x="1621" y="2687"/>
                  </a:lnTo>
                  <a:lnTo>
                    <a:pt x="1845" y="2879"/>
                  </a:lnTo>
                  <a:lnTo>
                    <a:pt x="2090" y="3071"/>
                  </a:lnTo>
                  <a:lnTo>
                    <a:pt x="2346" y="3263"/>
                  </a:lnTo>
                  <a:lnTo>
                    <a:pt x="2634" y="3444"/>
                  </a:lnTo>
                  <a:lnTo>
                    <a:pt x="2932" y="3614"/>
                  </a:lnTo>
                  <a:lnTo>
                    <a:pt x="3252" y="3774"/>
                  </a:lnTo>
                  <a:lnTo>
                    <a:pt x="3593" y="3934"/>
                  </a:lnTo>
                  <a:lnTo>
                    <a:pt x="3956" y="4073"/>
                  </a:lnTo>
                  <a:lnTo>
                    <a:pt x="4339" y="4201"/>
                  </a:lnTo>
                  <a:lnTo>
                    <a:pt x="4755" y="4318"/>
                  </a:lnTo>
                  <a:lnTo>
                    <a:pt x="5182" y="4414"/>
                  </a:lnTo>
                  <a:lnTo>
                    <a:pt x="5640" y="4499"/>
                  </a:lnTo>
                  <a:lnTo>
                    <a:pt x="6120" y="4563"/>
                  </a:lnTo>
                  <a:lnTo>
                    <a:pt x="6632" y="4595"/>
                  </a:lnTo>
                  <a:lnTo>
                    <a:pt x="6887" y="4617"/>
                  </a:lnTo>
                  <a:lnTo>
                    <a:pt x="7388" y="4617"/>
                  </a:lnTo>
                  <a:lnTo>
                    <a:pt x="7634" y="4606"/>
                  </a:lnTo>
                  <a:lnTo>
                    <a:pt x="7868" y="4585"/>
                  </a:lnTo>
                  <a:lnTo>
                    <a:pt x="8092" y="4563"/>
                  </a:lnTo>
                  <a:lnTo>
                    <a:pt x="8316" y="4542"/>
                  </a:lnTo>
                  <a:lnTo>
                    <a:pt x="8540" y="4499"/>
                  </a:lnTo>
                  <a:lnTo>
                    <a:pt x="8956" y="4425"/>
                  </a:lnTo>
                  <a:lnTo>
                    <a:pt x="9361" y="4318"/>
                  </a:lnTo>
                  <a:lnTo>
                    <a:pt x="9734" y="4190"/>
                  </a:lnTo>
                  <a:lnTo>
                    <a:pt x="10096" y="4052"/>
                  </a:lnTo>
                  <a:lnTo>
                    <a:pt x="10427" y="3892"/>
                  </a:lnTo>
                  <a:lnTo>
                    <a:pt x="10747" y="3732"/>
                  </a:lnTo>
                  <a:lnTo>
                    <a:pt x="11045" y="3551"/>
                  </a:lnTo>
                  <a:lnTo>
                    <a:pt x="11333" y="3359"/>
                  </a:lnTo>
                  <a:lnTo>
                    <a:pt x="11589" y="3156"/>
                  </a:lnTo>
                  <a:lnTo>
                    <a:pt x="11834" y="2954"/>
                  </a:lnTo>
                  <a:lnTo>
                    <a:pt x="12068" y="2740"/>
                  </a:lnTo>
                  <a:lnTo>
                    <a:pt x="12282" y="2527"/>
                  </a:lnTo>
                  <a:lnTo>
                    <a:pt x="12474" y="2314"/>
                  </a:lnTo>
                  <a:lnTo>
                    <a:pt x="12655" y="2101"/>
                  </a:lnTo>
                  <a:lnTo>
                    <a:pt x="12815" y="1898"/>
                  </a:lnTo>
                  <a:lnTo>
                    <a:pt x="12964" y="1685"/>
                  </a:lnTo>
                  <a:lnTo>
                    <a:pt x="13103" y="1493"/>
                  </a:lnTo>
                  <a:lnTo>
                    <a:pt x="13220" y="1301"/>
                  </a:lnTo>
                  <a:lnTo>
                    <a:pt x="13422" y="949"/>
                  </a:lnTo>
                  <a:lnTo>
                    <a:pt x="13572" y="651"/>
                  </a:lnTo>
                  <a:lnTo>
                    <a:pt x="13668" y="416"/>
                  </a:lnTo>
                  <a:lnTo>
                    <a:pt x="13742" y="214"/>
                  </a:lnTo>
                  <a:lnTo>
                    <a:pt x="11983" y="150"/>
                  </a:lnTo>
                  <a:lnTo>
                    <a:pt x="10107" y="86"/>
                  </a:lnTo>
                  <a:lnTo>
                    <a:pt x="7889" y="33"/>
                  </a:lnTo>
                  <a:lnTo>
                    <a:pt x="6717" y="22"/>
                  </a:lnTo>
                  <a:lnTo>
                    <a:pt x="553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3" name="Google Shape;1570;p40">
              <a:extLst>
                <a:ext uri="{FF2B5EF4-FFF2-40B4-BE49-F238E27FC236}">
                  <a16:creationId xmlns:a16="http://schemas.microsoft.com/office/drawing/2014/main" id="{73CC5471-DC6E-4403-AF25-E1C492E6058D}"/>
                </a:ext>
              </a:extLst>
            </p:cNvPr>
            <p:cNvSpPr/>
            <p:nvPr/>
          </p:nvSpPr>
          <p:spPr>
            <a:xfrm>
              <a:off x="763444" y="1253698"/>
              <a:ext cx="111709" cy="154773"/>
            </a:xfrm>
            <a:custGeom>
              <a:avLst/>
              <a:gdLst/>
              <a:ahLst/>
              <a:cxnLst/>
              <a:rect l="l" t="t" r="r" b="b"/>
              <a:pathLst>
                <a:path w="5310" h="7357" extrusionOk="0">
                  <a:moveTo>
                    <a:pt x="2068" y="0"/>
                  </a:moveTo>
                  <a:lnTo>
                    <a:pt x="1940" y="11"/>
                  </a:lnTo>
                  <a:lnTo>
                    <a:pt x="1823" y="32"/>
                  </a:lnTo>
                  <a:lnTo>
                    <a:pt x="1706" y="64"/>
                  </a:lnTo>
                  <a:lnTo>
                    <a:pt x="1578" y="96"/>
                  </a:lnTo>
                  <a:lnTo>
                    <a:pt x="1471" y="139"/>
                  </a:lnTo>
                  <a:lnTo>
                    <a:pt x="1354" y="182"/>
                  </a:lnTo>
                  <a:lnTo>
                    <a:pt x="1247" y="246"/>
                  </a:lnTo>
                  <a:lnTo>
                    <a:pt x="1141" y="299"/>
                  </a:lnTo>
                  <a:lnTo>
                    <a:pt x="1045" y="374"/>
                  </a:lnTo>
                  <a:lnTo>
                    <a:pt x="949" y="448"/>
                  </a:lnTo>
                  <a:lnTo>
                    <a:pt x="853" y="523"/>
                  </a:lnTo>
                  <a:lnTo>
                    <a:pt x="768" y="608"/>
                  </a:lnTo>
                  <a:lnTo>
                    <a:pt x="682" y="704"/>
                  </a:lnTo>
                  <a:lnTo>
                    <a:pt x="597" y="800"/>
                  </a:lnTo>
                  <a:lnTo>
                    <a:pt x="523" y="907"/>
                  </a:lnTo>
                  <a:lnTo>
                    <a:pt x="459" y="1013"/>
                  </a:lnTo>
                  <a:lnTo>
                    <a:pt x="395" y="1120"/>
                  </a:lnTo>
                  <a:lnTo>
                    <a:pt x="277" y="1354"/>
                  </a:lnTo>
                  <a:lnTo>
                    <a:pt x="171" y="1610"/>
                  </a:lnTo>
                  <a:lnTo>
                    <a:pt x="96" y="1877"/>
                  </a:lnTo>
                  <a:lnTo>
                    <a:pt x="43" y="2154"/>
                  </a:lnTo>
                  <a:lnTo>
                    <a:pt x="11" y="2442"/>
                  </a:lnTo>
                  <a:lnTo>
                    <a:pt x="0" y="2730"/>
                  </a:lnTo>
                  <a:lnTo>
                    <a:pt x="21" y="3039"/>
                  </a:lnTo>
                  <a:lnTo>
                    <a:pt x="53" y="3337"/>
                  </a:lnTo>
                  <a:lnTo>
                    <a:pt x="128" y="3657"/>
                  </a:lnTo>
                  <a:lnTo>
                    <a:pt x="171" y="3806"/>
                  </a:lnTo>
                  <a:lnTo>
                    <a:pt x="224" y="3966"/>
                  </a:lnTo>
                  <a:lnTo>
                    <a:pt x="299" y="4137"/>
                  </a:lnTo>
                  <a:lnTo>
                    <a:pt x="384" y="4297"/>
                  </a:lnTo>
                  <a:lnTo>
                    <a:pt x="469" y="4467"/>
                  </a:lnTo>
                  <a:lnTo>
                    <a:pt x="576" y="4638"/>
                  </a:lnTo>
                  <a:lnTo>
                    <a:pt x="682" y="4808"/>
                  </a:lnTo>
                  <a:lnTo>
                    <a:pt x="810" y="4968"/>
                  </a:lnTo>
                  <a:lnTo>
                    <a:pt x="938" y="5139"/>
                  </a:lnTo>
                  <a:lnTo>
                    <a:pt x="1077" y="5309"/>
                  </a:lnTo>
                  <a:lnTo>
                    <a:pt x="1365" y="5629"/>
                  </a:lnTo>
                  <a:lnTo>
                    <a:pt x="1674" y="5938"/>
                  </a:lnTo>
                  <a:lnTo>
                    <a:pt x="2004" y="6237"/>
                  </a:lnTo>
                  <a:lnTo>
                    <a:pt x="2335" y="6503"/>
                  </a:lnTo>
                  <a:lnTo>
                    <a:pt x="2516" y="6631"/>
                  </a:lnTo>
                  <a:lnTo>
                    <a:pt x="2687" y="6749"/>
                  </a:lnTo>
                  <a:lnTo>
                    <a:pt x="2857" y="6855"/>
                  </a:lnTo>
                  <a:lnTo>
                    <a:pt x="3028" y="6951"/>
                  </a:lnTo>
                  <a:lnTo>
                    <a:pt x="3188" y="7047"/>
                  </a:lnTo>
                  <a:lnTo>
                    <a:pt x="3358" y="7122"/>
                  </a:lnTo>
                  <a:lnTo>
                    <a:pt x="3529" y="7196"/>
                  </a:lnTo>
                  <a:lnTo>
                    <a:pt x="3689" y="7250"/>
                  </a:lnTo>
                  <a:lnTo>
                    <a:pt x="3838" y="7303"/>
                  </a:lnTo>
                  <a:lnTo>
                    <a:pt x="3987" y="7335"/>
                  </a:lnTo>
                  <a:lnTo>
                    <a:pt x="4137" y="7356"/>
                  </a:lnTo>
                  <a:lnTo>
                    <a:pt x="4414" y="7356"/>
                  </a:lnTo>
                  <a:lnTo>
                    <a:pt x="4531" y="7335"/>
                  </a:lnTo>
                  <a:lnTo>
                    <a:pt x="4648" y="7292"/>
                  </a:lnTo>
                  <a:lnTo>
                    <a:pt x="4755" y="7239"/>
                  </a:lnTo>
                  <a:lnTo>
                    <a:pt x="4851" y="7175"/>
                  </a:lnTo>
                  <a:lnTo>
                    <a:pt x="4936" y="7100"/>
                  </a:lnTo>
                  <a:lnTo>
                    <a:pt x="5011" y="7005"/>
                  </a:lnTo>
                  <a:lnTo>
                    <a:pt x="5075" y="6909"/>
                  </a:lnTo>
                  <a:lnTo>
                    <a:pt x="5128" y="6791"/>
                  </a:lnTo>
                  <a:lnTo>
                    <a:pt x="5181" y="6663"/>
                  </a:lnTo>
                  <a:lnTo>
                    <a:pt x="5213" y="6535"/>
                  </a:lnTo>
                  <a:lnTo>
                    <a:pt x="5245" y="6397"/>
                  </a:lnTo>
                  <a:lnTo>
                    <a:pt x="5277" y="6248"/>
                  </a:lnTo>
                  <a:lnTo>
                    <a:pt x="5299" y="6088"/>
                  </a:lnTo>
                  <a:lnTo>
                    <a:pt x="5309" y="5928"/>
                  </a:lnTo>
                  <a:lnTo>
                    <a:pt x="5309" y="5757"/>
                  </a:lnTo>
                  <a:lnTo>
                    <a:pt x="5309" y="5405"/>
                  </a:lnTo>
                  <a:lnTo>
                    <a:pt x="5277" y="5032"/>
                  </a:lnTo>
                  <a:lnTo>
                    <a:pt x="5235" y="4648"/>
                  </a:lnTo>
                  <a:lnTo>
                    <a:pt x="5181" y="4265"/>
                  </a:lnTo>
                  <a:lnTo>
                    <a:pt x="5117" y="3892"/>
                  </a:lnTo>
                  <a:lnTo>
                    <a:pt x="5032" y="3508"/>
                  </a:lnTo>
                  <a:lnTo>
                    <a:pt x="4957" y="3145"/>
                  </a:lnTo>
                  <a:lnTo>
                    <a:pt x="4797" y="2474"/>
                  </a:lnTo>
                  <a:lnTo>
                    <a:pt x="4702" y="2175"/>
                  </a:lnTo>
                  <a:lnTo>
                    <a:pt x="4595" y="1877"/>
                  </a:lnTo>
                  <a:lnTo>
                    <a:pt x="4467" y="1610"/>
                  </a:lnTo>
                  <a:lnTo>
                    <a:pt x="4318" y="1354"/>
                  </a:lnTo>
                  <a:lnTo>
                    <a:pt x="4147" y="1109"/>
                  </a:lnTo>
                  <a:lnTo>
                    <a:pt x="3977" y="896"/>
                  </a:lnTo>
                  <a:lnTo>
                    <a:pt x="3785" y="704"/>
                  </a:lnTo>
                  <a:lnTo>
                    <a:pt x="3571" y="523"/>
                  </a:lnTo>
                  <a:lnTo>
                    <a:pt x="3358" y="374"/>
                  </a:lnTo>
                  <a:lnTo>
                    <a:pt x="3252" y="310"/>
                  </a:lnTo>
                  <a:lnTo>
                    <a:pt x="3134" y="246"/>
                  </a:lnTo>
                  <a:lnTo>
                    <a:pt x="3028" y="192"/>
                  </a:lnTo>
                  <a:lnTo>
                    <a:pt x="2911" y="139"/>
                  </a:lnTo>
                  <a:lnTo>
                    <a:pt x="2793" y="96"/>
                  </a:lnTo>
                  <a:lnTo>
                    <a:pt x="2665" y="64"/>
                  </a:lnTo>
                  <a:lnTo>
                    <a:pt x="2548" y="43"/>
                  </a:lnTo>
                  <a:lnTo>
                    <a:pt x="2431" y="22"/>
                  </a:lnTo>
                  <a:lnTo>
                    <a:pt x="2314" y="11"/>
                  </a:lnTo>
                  <a:lnTo>
                    <a:pt x="2186" y="0"/>
                  </a:lnTo>
                  <a:close/>
                </a:path>
              </a:pathLst>
            </a:custGeom>
            <a:solidFill>
              <a:srgbClr val="ED9C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4" name="Google Shape;1571;p40">
              <a:extLst>
                <a:ext uri="{FF2B5EF4-FFF2-40B4-BE49-F238E27FC236}">
                  <a16:creationId xmlns:a16="http://schemas.microsoft.com/office/drawing/2014/main" id="{566E585E-EBE3-4116-BF13-84C442EF1E0A}"/>
                </a:ext>
              </a:extLst>
            </p:cNvPr>
            <p:cNvSpPr/>
            <p:nvPr/>
          </p:nvSpPr>
          <p:spPr>
            <a:xfrm>
              <a:off x="782714" y="1279049"/>
              <a:ext cx="72916" cy="101169"/>
            </a:xfrm>
            <a:custGeom>
              <a:avLst/>
              <a:gdLst/>
              <a:ahLst/>
              <a:cxnLst/>
              <a:rect l="l" t="t" r="r" b="b"/>
              <a:pathLst>
                <a:path w="3466" h="4809" extrusionOk="0">
                  <a:moveTo>
                    <a:pt x="1419" y="0"/>
                  </a:moveTo>
                  <a:lnTo>
                    <a:pt x="1270" y="11"/>
                  </a:lnTo>
                  <a:lnTo>
                    <a:pt x="1110" y="43"/>
                  </a:lnTo>
                  <a:lnTo>
                    <a:pt x="950" y="85"/>
                  </a:lnTo>
                  <a:lnTo>
                    <a:pt x="811" y="160"/>
                  </a:lnTo>
                  <a:lnTo>
                    <a:pt x="673" y="245"/>
                  </a:lnTo>
                  <a:lnTo>
                    <a:pt x="555" y="341"/>
                  </a:lnTo>
                  <a:lnTo>
                    <a:pt x="438" y="458"/>
                  </a:lnTo>
                  <a:lnTo>
                    <a:pt x="342" y="586"/>
                  </a:lnTo>
                  <a:lnTo>
                    <a:pt x="246" y="736"/>
                  </a:lnTo>
                  <a:lnTo>
                    <a:pt x="172" y="885"/>
                  </a:lnTo>
                  <a:lnTo>
                    <a:pt x="108" y="1045"/>
                  </a:lnTo>
                  <a:lnTo>
                    <a:pt x="65" y="1226"/>
                  </a:lnTo>
                  <a:lnTo>
                    <a:pt x="22" y="1407"/>
                  </a:lnTo>
                  <a:lnTo>
                    <a:pt x="1" y="1589"/>
                  </a:lnTo>
                  <a:lnTo>
                    <a:pt x="1" y="1780"/>
                  </a:lnTo>
                  <a:lnTo>
                    <a:pt x="12" y="1983"/>
                  </a:lnTo>
                  <a:lnTo>
                    <a:pt x="33" y="2186"/>
                  </a:lnTo>
                  <a:lnTo>
                    <a:pt x="76" y="2388"/>
                  </a:lnTo>
                  <a:lnTo>
                    <a:pt x="108" y="2484"/>
                  </a:lnTo>
                  <a:lnTo>
                    <a:pt x="140" y="2591"/>
                  </a:lnTo>
                  <a:lnTo>
                    <a:pt x="246" y="2804"/>
                  </a:lnTo>
                  <a:lnTo>
                    <a:pt x="374" y="3028"/>
                  </a:lnTo>
                  <a:lnTo>
                    <a:pt x="523" y="3241"/>
                  </a:lnTo>
                  <a:lnTo>
                    <a:pt x="694" y="3465"/>
                  </a:lnTo>
                  <a:lnTo>
                    <a:pt x="886" y="3678"/>
                  </a:lnTo>
                  <a:lnTo>
                    <a:pt x="1088" y="3881"/>
                  </a:lnTo>
                  <a:lnTo>
                    <a:pt x="1302" y="4072"/>
                  </a:lnTo>
                  <a:lnTo>
                    <a:pt x="1525" y="4243"/>
                  </a:lnTo>
                  <a:lnTo>
                    <a:pt x="1749" y="4403"/>
                  </a:lnTo>
                  <a:lnTo>
                    <a:pt x="1973" y="4542"/>
                  </a:lnTo>
                  <a:lnTo>
                    <a:pt x="2186" y="4648"/>
                  </a:lnTo>
                  <a:lnTo>
                    <a:pt x="2400" y="4733"/>
                  </a:lnTo>
                  <a:lnTo>
                    <a:pt x="2506" y="4765"/>
                  </a:lnTo>
                  <a:lnTo>
                    <a:pt x="2602" y="4787"/>
                  </a:lnTo>
                  <a:lnTo>
                    <a:pt x="2698" y="4797"/>
                  </a:lnTo>
                  <a:lnTo>
                    <a:pt x="2783" y="4808"/>
                  </a:lnTo>
                  <a:lnTo>
                    <a:pt x="2869" y="4797"/>
                  </a:lnTo>
                  <a:lnTo>
                    <a:pt x="2954" y="4787"/>
                  </a:lnTo>
                  <a:lnTo>
                    <a:pt x="3029" y="4755"/>
                  </a:lnTo>
                  <a:lnTo>
                    <a:pt x="3103" y="4723"/>
                  </a:lnTo>
                  <a:lnTo>
                    <a:pt x="3157" y="4680"/>
                  </a:lnTo>
                  <a:lnTo>
                    <a:pt x="3221" y="4627"/>
                  </a:lnTo>
                  <a:lnTo>
                    <a:pt x="3263" y="4574"/>
                  </a:lnTo>
                  <a:lnTo>
                    <a:pt x="3306" y="4510"/>
                  </a:lnTo>
                  <a:lnTo>
                    <a:pt x="3348" y="4435"/>
                  </a:lnTo>
                  <a:lnTo>
                    <a:pt x="3380" y="4350"/>
                  </a:lnTo>
                  <a:lnTo>
                    <a:pt x="3402" y="4264"/>
                  </a:lnTo>
                  <a:lnTo>
                    <a:pt x="3423" y="4168"/>
                  </a:lnTo>
                  <a:lnTo>
                    <a:pt x="3455" y="3977"/>
                  </a:lnTo>
                  <a:lnTo>
                    <a:pt x="3466" y="3753"/>
                  </a:lnTo>
                  <a:lnTo>
                    <a:pt x="3455" y="3529"/>
                  </a:lnTo>
                  <a:lnTo>
                    <a:pt x="3444" y="3284"/>
                  </a:lnTo>
                  <a:lnTo>
                    <a:pt x="3412" y="3038"/>
                  </a:lnTo>
                  <a:lnTo>
                    <a:pt x="3380" y="2783"/>
                  </a:lnTo>
                  <a:lnTo>
                    <a:pt x="3338" y="2537"/>
                  </a:lnTo>
                  <a:lnTo>
                    <a:pt x="3231" y="2058"/>
                  </a:lnTo>
                  <a:lnTo>
                    <a:pt x="3125" y="1610"/>
                  </a:lnTo>
                  <a:lnTo>
                    <a:pt x="3071" y="1418"/>
                  </a:lnTo>
                  <a:lnTo>
                    <a:pt x="2997" y="1226"/>
                  </a:lnTo>
                  <a:lnTo>
                    <a:pt x="2911" y="1045"/>
                  </a:lnTo>
                  <a:lnTo>
                    <a:pt x="2815" y="885"/>
                  </a:lnTo>
                  <a:lnTo>
                    <a:pt x="2709" y="725"/>
                  </a:lnTo>
                  <a:lnTo>
                    <a:pt x="2592" y="586"/>
                  </a:lnTo>
                  <a:lnTo>
                    <a:pt x="2464" y="458"/>
                  </a:lnTo>
                  <a:lnTo>
                    <a:pt x="2325" y="341"/>
                  </a:lnTo>
                  <a:lnTo>
                    <a:pt x="2186" y="245"/>
                  </a:lnTo>
                  <a:lnTo>
                    <a:pt x="2048" y="160"/>
                  </a:lnTo>
                  <a:lnTo>
                    <a:pt x="1888" y="96"/>
                  </a:lnTo>
                  <a:lnTo>
                    <a:pt x="1739" y="43"/>
                  </a:lnTo>
                  <a:lnTo>
                    <a:pt x="1579" y="11"/>
                  </a:lnTo>
                  <a:lnTo>
                    <a:pt x="1419" y="0"/>
                  </a:lnTo>
                  <a:close/>
                </a:path>
              </a:pathLst>
            </a:custGeom>
            <a:solidFill>
              <a:srgbClr val="C97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5" name="Google Shape;1572;p40">
              <a:extLst>
                <a:ext uri="{FF2B5EF4-FFF2-40B4-BE49-F238E27FC236}">
                  <a16:creationId xmlns:a16="http://schemas.microsoft.com/office/drawing/2014/main" id="{30C928A2-DEDB-418A-B03A-2ED4CD8B840A}"/>
                </a:ext>
              </a:extLst>
            </p:cNvPr>
            <p:cNvSpPr/>
            <p:nvPr/>
          </p:nvSpPr>
          <p:spPr>
            <a:xfrm>
              <a:off x="1150303" y="1253698"/>
              <a:ext cx="111709" cy="154773"/>
            </a:xfrm>
            <a:custGeom>
              <a:avLst/>
              <a:gdLst/>
              <a:ahLst/>
              <a:cxnLst/>
              <a:rect l="l" t="t" r="r" b="b"/>
              <a:pathLst>
                <a:path w="5310" h="7357" extrusionOk="0">
                  <a:moveTo>
                    <a:pt x="3124" y="0"/>
                  </a:moveTo>
                  <a:lnTo>
                    <a:pt x="3007" y="11"/>
                  </a:lnTo>
                  <a:lnTo>
                    <a:pt x="2879" y="22"/>
                  </a:lnTo>
                  <a:lnTo>
                    <a:pt x="2762" y="43"/>
                  </a:lnTo>
                  <a:lnTo>
                    <a:pt x="2645" y="64"/>
                  </a:lnTo>
                  <a:lnTo>
                    <a:pt x="2527" y="96"/>
                  </a:lnTo>
                  <a:lnTo>
                    <a:pt x="2410" y="139"/>
                  </a:lnTo>
                  <a:lnTo>
                    <a:pt x="2293" y="192"/>
                  </a:lnTo>
                  <a:lnTo>
                    <a:pt x="2176" y="246"/>
                  </a:lnTo>
                  <a:lnTo>
                    <a:pt x="2058" y="310"/>
                  </a:lnTo>
                  <a:lnTo>
                    <a:pt x="1952" y="374"/>
                  </a:lnTo>
                  <a:lnTo>
                    <a:pt x="1739" y="523"/>
                  </a:lnTo>
                  <a:lnTo>
                    <a:pt x="1536" y="704"/>
                  </a:lnTo>
                  <a:lnTo>
                    <a:pt x="1344" y="896"/>
                  </a:lnTo>
                  <a:lnTo>
                    <a:pt x="1163" y="1109"/>
                  </a:lnTo>
                  <a:lnTo>
                    <a:pt x="992" y="1354"/>
                  </a:lnTo>
                  <a:lnTo>
                    <a:pt x="854" y="1610"/>
                  </a:lnTo>
                  <a:lnTo>
                    <a:pt x="715" y="1877"/>
                  </a:lnTo>
                  <a:lnTo>
                    <a:pt x="609" y="2175"/>
                  </a:lnTo>
                  <a:lnTo>
                    <a:pt x="523" y="2474"/>
                  </a:lnTo>
                  <a:lnTo>
                    <a:pt x="353" y="3145"/>
                  </a:lnTo>
                  <a:lnTo>
                    <a:pt x="278" y="3508"/>
                  </a:lnTo>
                  <a:lnTo>
                    <a:pt x="203" y="3892"/>
                  </a:lnTo>
                  <a:lnTo>
                    <a:pt x="129" y="4265"/>
                  </a:lnTo>
                  <a:lnTo>
                    <a:pt x="76" y="4648"/>
                  </a:lnTo>
                  <a:lnTo>
                    <a:pt x="33" y="5032"/>
                  </a:lnTo>
                  <a:lnTo>
                    <a:pt x="12" y="5405"/>
                  </a:lnTo>
                  <a:lnTo>
                    <a:pt x="1" y="5757"/>
                  </a:lnTo>
                  <a:lnTo>
                    <a:pt x="12" y="5928"/>
                  </a:lnTo>
                  <a:lnTo>
                    <a:pt x="22" y="6088"/>
                  </a:lnTo>
                  <a:lnTo>
                    <a:pt x="33" y="6248"/>
                  </a:lnTo>
                  <a:lnTo>
                    <a:pt x="65" y="6397"/>
                  </a:lnTo>
                  <a:lnTo>
                    <a:pt x="97" y="6535"/>
                  </a:lnTo>
                  <a:lnTo>
                    <a:pt x="139" y="6663"/>
                  </a:lnTo>
                  <a:lnTo>
                    <a:pt x="182" y="6791"/>
                  </a:lnTo>
                  <a:lnTo>
                    <a:pt x="235" y="6909"/>
                  </a:lnTo>
                  <a:lnTo>
                    <a:pt x="310" y="7005"/>
                  </a:lnTo>
                  <a:lnTo>
                    <a:pt x="385" y="7100"/>
                  </a:lnTo>
                  <a:lnTo>
                    <a:pt x="470" y="7175"/>
                  </a:lnTo>
                  <a:lnTo>
                    <a:pt x="555" y="7239"/>
                  </a:lnTo>
                  <a:lnTo>
                    <a:pt x="662" y="7292"/>
                  </a:lnTo>
                  <a:lnTo>
                    <a:pt x="779" y="7335"/>
                  </a:lnTo>
                  <a:lnTo>
                    <a:pt x="907" y="7356"/>
                  </a:lnTo>
                  <a:lnTo>
                    <a:pt x="1174" y="7356"/>
                  </a:lnTo>
                  <a:lnTo>
                    <a:pt x="1323" y="7335"/>
                  </a:lnTo>
                  <a:lnTo>
                    <a:pt x="1472" y="7303"/>
                  </a:lnTo>
                  <a:lnTo>
                    <a:pt x="1632" y="7250"/>
                  </a:lnTo>
                  <a:lnTo>
                    <a:pt x="1792" y="7196"/>
                  </a:lnTo>
                  <a:lnTo>
                    <a:pt x="1952" y="7122"/>
                  </a:lnTo>
                  <a:lnTo>
                    <a:pt x="2122" y="7047"/>
                  </a:lnTo>
                  <a:lnTo>
                    <a:pt x="2293" y="6951"/>
                  </a:lnTo>
                  <a:lnTo>
                    <a:pt x="2464" y="6855"/>
                  </a:lnTo>
                  <a:lnTo>
                    <a:pt x="2634" y="6749"/>
                  </a:lnTo>
                  <a:lnTo>
                    <a:pt x="2805" y="6631"/>
                  </a:lnTo>
                  <a:lnTo>
                    <a:pt x="2975" y="6503"/>
                  </a:lnTo>
                  <a:lnTo>
                    <a:pt x="3306" y="6237"/>
                  </a:lnTo>
                  <a:lnTo>
                    <a:pt x="3636" y="5938"/>
                  </a:lnTo>
                  <a:lnTo>
                    <a:pt x="3945" y="5629"/>
                  </a:lnTo>
                  <a:lnTo>
                    <a:pt x="4244" y="5309"/>
                  </a:lnTo>
                  <a:lnTo>
                    <a:pt x="4372" y="5139"/>
                  </a:lnTo>
                  <a:lnTo>
                    <a:pt x="4500" y="4968"/>
                  </a:lnTo>
                  <a:lnTo>
                    <a:pt x="4628" y="4808"/>
                  </a:lnTo>
                  <a:lnTo>
                    <a:pt x="4734" y="4638"/>
                  </a:lnTo>
                  <a:lnTo>
                    <a:pt x="4841" y="4467"/>
                  </a:lnTo>
                  <a:lnTo>
                    <a:pt x="4937" y="4297"/>
                  </a:lnTo>
                  <a:lnTo>
                    <a:pt x="5011" y="4137"/>
                  </a:lnTo>
                  <a:lnTo>
                    <a:pt x="5086" y="3966"/>
                  </a:lnTo>
                  <a:lnTo>
                    <a:pt x="5139" y="3806"/>
                  </a:lnTo>
                  <a:lnTo>
                    <a:pt x="5193" y="3657"/>
                  </a:lnTo>
                  <a:lnTo>
                    <a:pt x="5257" y="3337"/>
                  </a:lnTo>
                  <a:lnTo>
                    <a:pt x="5299" y="3039"/>
                  </a:lnTo>
                  <a:lnTo>
                    <a:pt x="5310" y="2730"/>
                  </a:lnTo>
                  <a:lnTo>
                    <a:pt x="5299" y="2442"/>
                  </a:lnTo>
                  <a:lnTo>
                    <a:pt x="5267" y="2154"/>
                  </a:lnTo>
                  <a:lnTo>
                    <a:pt x="5214" y="1877"/>
                  </a:lnTo>
                  <a:lnTo>
                    <a:pt x="5139" y="1610"/>
                  </a:lnTo>
                  <a:lnTo>
                    <a:pt x="5043" y="1354"/>
                  </a:lnTo>
                  <a:lnTo>
                    <a:pt x="4926" y="1120"/>
                  </a:lnTo>
                  <a:lnTo>
                    <a:pt x="4862" y="1013"/>
                  </a:lnTo>
                  <a:lnTo>
                    <a:pt x="4788" y="907"/>
                  </a:lnTo>
                  <a:lnTo>
                    <a:pt x="4713" y="800"/>
                  </a:lnTo>
                  <a:lnTo>
                    <a:pt x="4638" y="704"/>
                  </a:lnTo>
                  <a:lnTo>
                    <a:pt x="4553" y="608"/>
                  </a:lnTo>
                  <a:lnTo>
                    <a:pt x="4457" y="523"/>
                  </a:lnTo>
                  <a:lnTo>
                    <a:pt x="4372" y="448"/>
                  </a:lnTo>
                  <a:lnTo>
                    <a:pt x="4276" y="374"/>
                  </a:lnTo>
                  <a:lnTo>
                    <a:pt x="4169" y="299"/>
                  </a:lnTo>
                  <a:lnTo>
                    <a:pt x="4063" y="246"/>
                  </a:lnTo>
                  <a:lnTo>
                    <a:pt x="3956" y="182"/>
                  </a:lnTo>
                  <a:lnTo>
                    <a:pt x="3849" y="139"/>
                  </a:lnTo>
                  <a:lnTo>
                    <a:pt x="3732" y="96"/>
                  </a:lnTo>
                  <a:lnTo>
                    <a:pt x="3615" y="64"/>
                  </a:lnTo>
                  <a:lnTo>
                    <a:pt x="3487" y="32"/>
                  </a:lnTo>
                  <a:lnTo>
                    <a:pt x="3370" y="11"/>
                  </a:lnTo>
                  <a:lnTo>
                    <a:pt x="3242" y="0"/>
                  </a:lnTo>
                  <a:close/>
                </a:path>
              </a:pathLst>
            </a:custGeom>
            <a:solidFill>
              <a:srgbClr val="ED9C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6" name="Google Shape;1573;p40">
              <a:extLst>
                <a:ext uri="{FF2B5EF4-FFF2-40B4-BE49-F238E27FC236}">
                  <a16:creationId xmlns:a16="http://schemas.microsoft.com/office/drawing/2014/main" id="{C2C72E6C-EAFE-4E92-A0BF-1C809379D402}"/>
                </a:ext>
              </a:extLst>
            </p:cNvPr>
            <p:cNvSpPr/>
            <p:nvPr/>
          </p:nvSpPr>
          <p:spPr>
            <a:xfrm>
              <a:off x="1170057" y="1279049"/>
              <a:ext cx="72895" cy="101169"/>
            </a:xfrm>
            <a:custGeom>
              <a:avLst/>
              <a:gdLst/>
              <a:ahLst/>
              <a:cxnLst/>
              <a:rect l="l" t="t" r="r" b="b"/>
              <a:pathLst>
                <a:path w="3465" h="4809" extrusionOk="0">
                  <a:moveTo>
                    <a:pt x="2036" y="0"/>
                  </a:moveTo>
                  <a:lnTo>
                    <a:pt x="1876" y="11"/>
                  </a:lnTo>
                  <a:lnTo>
                    <a:pt x="1716" y="43"/>
                  </a:lnTo>
                  <a:lnTo>
                    <a:pt x="1567" y="96"/>
                  </a:lnTo>
                  <a:lnTo>
                    <a:pt x="1418" y="160"/>
                  </a:lnTo>
                  <a:lnTo>
                    <a:pt x="1269" y="245"/>
                  </a:lnTo>
                  <a:lnTo>
                    <a:pt x="1130" y="341"/>
                  </a:lnTo>
                  <a:lnTo>
                    <a:pt x="991" y="458"/>
                  </a:lnTo>
                  <a:lnTo>
                    <a:pt x="874" y="586"/>
                  </a:lnTo>
                  <a:lnTo>
                    <a:pt x="757" y="725"/>
                  </a:lnTo>
                  <a:lnTo>
                    <a:pt x="640" y="885"/>
                  </a:lnTo>
                  <a:lnTo>
                    <a:pt x="544" y="1045"/>
                  </a:lnTo>
                  <a:lnTo>
                    <a:pt x="458" y="1226"/>
                  </a:lnTo>
                  <a:lnTo>
                    <a:pt x="394" y="1418"/>
                  </a:lnTo>
                  <a:lnTo>
                    <a:pt x="331" y="1610"/>
                  </a:lnTo>
                  <a:lnTo>
                    <a:pt x="224" y="2058"/>
                  </a:lnTo>
                  <a:lnTo>
                    <a:pt x="128" y="2537"/>
                  </a:lnTo>
                  <a:lnTo>
                    <a:pt x="85" y="2783"/>
                  </a:lnTo>
                  <a:lnTo>
                    <a:pt x="43" y="3038"/>
                  </a:lnTo>
                  <a:lnTo>
                    <a:pt x="21" y="3284"/>
                  </a:lnTo>
                  <a:lnTo>
                    <a:pt x="0" y="3529"/>
                  </a:lnTo>
                  <a:lnTo>
                    <a:pt x="0" y="3753"/>
                  </a:lnTo>
                  <a:lnTo>
                    <a:pt x="11" y="3977"/>
                  </a:lnTo>
                  <a:lnTo>
                    <a:pt x="32" y="4168"/>
                  </a:lnTo>
                  <a:lnTo>
                    <a:pt x="53" y="4264"/>
                  </a:lnTo>
                  <a:lnTo>
                    <a:pt x="85" y="4350"/>
                  </a:lnTo>
                  <a:lnTo>
                    <a:pt x="117" y="4435"/>
                  </a:lnTo>
                  <a:lnTo>
                    <a:pt x="149" y="4510"/>
                  </a:lnTo>
                  <a:lnTo>
                    <a:pt x="192" y="4574"/>
                  </a:lnTo>
                  <a:lnTo>
                    <a:pt x="245" y="4627"/>
                  </a:lnTo>
                  <a:lnTo>
                    <a:pt x="299" y="4680"/>
                  </a:lnTo>
                  <a:lnTo>
                    <a:pt x="363" y="4723"/>
                  </a:lnTo>
                  <a:lnTo>
                    <a:pt x="426" y="4755"/>
                  </a:lnTo>
                  <a:lnTo>
                    <a:pt x="501" y="4787"/>
                  </a:lnTo>
                  <a:lnTo>
                    <a:pt x="586" y="4797"/>
                  </a:lnTo>
                  <a:lnTo>
                    <a:pt x="672" y="4808"/>
                  </a:lnTo>
                  <a:lnTo>
                    <a:pt x="757" y="4797"/>
                  </a:lnTo>
                  <a:lnTo>
                    <a:pt x="853" y="4787"/>
                  </a:lnTo>
                  <a:lnTo>
                    <a:pt x="960" y="4765"/>
                  </a:lnTo>
                  <a:lnTo>
                    <a:pt x="1055" y="4733"/>
                  </a:lnTo>
                  <a:lnTo>
                    <a:pt x="1269" y="4648"/>
                  </a:lnTo>
                  <a:lnTo>
                    <a:pt x="1493" y="4542"/>
                  </a:lnTo>
                  <a:lnTo>
                    <a:pt x="1716" y="4403"/>
                  </a:lnTo>
                  <a:lnTo>
                    <a:pt x="1940" y="4243"/>
                  </a:lnTo>
                  <a:lnTo>
                    <a:pt x="2154" y="4072"/>
                  </a:lnTo>
                  <a:lnTo>
                    <a:pt x="2367" y="3881"/>
                  </a:lnTo>
                  <a:lnTo>
                    <a:pt x="2569" y="3678"/>
                  </a:lnTo>
                  <a:lnTo>
                    <a:pt x="2761" y="3465"/>
                  </a:lnTo>
                  <a:lnTo>
                    <a:pt x="2932" y="3241"/>
                  </a:lnTo>
                  <a:lnTo>
                    <a:pt x="3092" y="3028"/>
                  </a:lnTo>
                  <a:lnTo>
                    <a:pt x="3209" y="2804"/>
                  </a:lnTo>
                  <a:lnTo>
                    <a:pt x="3316" y="2591"/>
                  </a:lnTo>
                  <a:lnTo>
                    <a:pt x="3348" y="2484"/>
                  </a:lnTo>
                  <a:lnTo>
                    <a:pt x="3379" y="2388"/>
                  </a:lnTo>
                  <a:lnTo>
                    <a:pt x="3422" y="2186"/>
                  </a:lnTo>
                  <a:lnTo>
                    <a:pt x="3454" y="1983"/>
                  </a:lnTo>
                  <a:lnTo>
                    <a:pt x="3465" y="1780"/>
                  </a:lnTo>
                  <a:lnTo>
                    <a:pt x="3454" y="1589"/>
                  </a:lnTo>
                  <a:lnTo>
                    <a:pt x="3433" y="1407"/>
                  </a:lnTo>
                  <a:lnTo>
                    <a:pt x="3401" y="1226"/>
                  </a:lnTo>
                  <a:lnTo>
                    <a:pt x="3348" y="1045"/>
                  </a:lnTo>
                  <a:lnTo>
                    <a:pt x="3284" y="885"/>
                  </a:lnTo>
                  <a:lnTo>
                    <a:pt x="3209" y="736"/>
                  </a:lnTo>
                  <a:lnTo>
                    <a:pt x="3124" y="586"/>
                  </a:lnTo>
                  <a:lnTo>
                    <a:pt x="3017" y="458"/>
                  </a:lnTo>
                  <a:lnTo>
                    <a:pt x="2910" y="341"/>
                  </a:lnTo>
                  <a:lnTo>
                    <a:pt x="2782" y="245"/>
                  </a:lnTo>
                  <a:lnTo>
                    <a:pt x="2644" y="160"/>
                  </a:lnTo>
                  <a:lnTo>
                    <a:pt x="2505" y="85"/>
                  </a:lnTo>
                  <a:lnTo>
                    <a:pt x="2356" y="43"/>
                  </a:lnTo>
                  <a:lnTo>
                    <a:pt x="2196" y="11"/>
                  </a:lnTo>
                  <a:lnTo>
                    <a:pt x="2036" y="0"/>
                  </a:lnTo>
                  <a:close/>
                </a:path>
              </a:pathLst>
            </a:custGeom>
            <a:solidFill>
              <a:srgbClr val="C97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7" name="Google Shape;1574;p40">
              <a:extLst>
                <a:ext uri="{FF2B5EF4-FFF2-40B4-BE49-F238E27FC236}">
                  <a16:creationId xmlns:a16="http://schemas.microsoft.com/office/drawing/2014/main" id="{DE4B3459-3E29-411A-B917-9BD86C81B179}"/>
                </a:ext>
              </a:extLst>
            </p:cNvPr>
            <p:cNvSpPr/>
            <p:nvPr/>
          </p:nvSpPr>
          <p:spPr>
            <a:xfrm>
              <a:off x="876689" y="1437147"/>
              <a:ext cx="291811" cy="330836"/>
            </a:xfrm>
            <a:custGeom>
              <a:avLst/>
              <a:gdLst/>
              <a:ahLst/>
              <a:cxnLst/>
              <a:rect l="l" t="t" r="r" b="b"/>
              <a:pathLst>
                <a:path w="13871" h="15726" extrusionOk="0">
                  <a:moveTo>
                    <a:pt x="2815" y="1"/>
                  </a:moveTo>
                  <a:lnTo>
                    <a:pt x="2815" y="7293"/>
                  </a:lnTo>
                  <a:lnTo>
                    <a:pt x="1" y="10320"/>
                  </a:lnTo>
                  <a:lnTo>
                    <a:pt x="54" y="10555"/>
                  </a:lnTo>
                  <a:lnTo>
                    <a:pt x="150" y="10821"/>
                  </a:lnTo>
                  <a:lnTo>
                    <a:pt x="278" y="11163"/>
                  </a:lnTo>
                  <a:lnTo>
                    <a:pt x="363" y="11365"/>
                  </a:lnTo>
                  <a:lnTo>
                    <a:pt x="459" y="11578"/>
                  </a:lnTo>
                  <a:lnTo>
                    <a:pt x="566" y="11802"/>
                  </a:lnTo>
                  <a:lnTo>
                    <a:pt x="694" y="12026"/>
                  </a:lnTo>
                  <a:lnTo>
                    <a:pt x="832" y="12271"/>
                  </a:lnTo>
                  <a:lnTo>
                    <a:pt x="982" y="12517"/>
                  </a:lnTo>
                  <a:lnTo>
                    <a:pt x="1152" y="12772"/>
                  </a:lnTo>
                  <a:lnTo>
                    <a:pt x="1344" y="13018"/>
                  </a:lnTo>
                  <a:lnTo>
                    <a:pt x="1547" y="13273"/>
                  </a:lnTo>
                  <a:lnTo>
                    <a:pt x="1781" y="13529"/>
                  </a:lnTo>
                  <a:lnTo>
                    <a:pt x="2026" y="13774"/>
                  </a:lnTo>
                  <a:lnTo>
                    <a:pt x="2282" y="14020"/>
                  </a:lnTo>
                  <a:lnTo>
                    <a:pt x="2570" y="14244"/>
                  </a:lnTo>
                  <a:lnTo>
                    <a:pt x="2879" y="14467"/>
                  </a:lnTo>
                  <a:lnTo>
                    <a:pt x="3210" y="14681"/>
                  </a:lnTo>
                  <a:lnTo>
                    <a:pt x="3561" y="14883"/>
                  </a:lnTo>
                  <a:lnTo>
                    <a:pt x="3743" y="14968"/>
                  </a:lnTo>
                  <a:lnTo>
                    <a:pt x="3935" y="15064"/>
                  </a:lnTo>
                  <a:lnTo>
                    <a:pt x="4127" y="15150"/>
                  </a:lnTo>
                  <a:lnTo>
                    <a:pt x="4329" y="15224"/>
                  </a:lnTo>
                  <a:lnTo>
                    <a:pt x="4542" y="15299"/>
                  </a:lnTo>
                  <a:lnTo>
                    <a:pt x="4755" y="15374"/>
                  </a:lnTo>
                  <a:lnTo>
                    <a:pt x="4979" y="15438"/>
                  </a:lnTo>
                  <a:lnTo>
                    <a:pt x="5203" y="15491"/>
                  </a:lnTo>
                  <a:lnTo>
                    <a:pt x="5438" y="15544"/>
                  </a:lnTo>
                  <a:lnTo>
                    <a:pt x="5672" y="15587"/>
                  </a:lnTo>
                  <a:lnTo>
                    <a:pt x="5928" y="15629"/>
                  </a:lnTo>
                  <a:lnTo>
                    <a:pt x="6173" y="15661"/>
                  </a:lnTo>
                  <a:lnTo>
                    <a:pt x="6440" y="15693"/>
                  </a:lnTo>
                  <a:lnTo>
                    <a:pt x="6706" y="15704"/>
                  </a:lnTo>
                  <a:lnTo>
                    <a:pt x="6984" y="15725"/>
                  </a:lnTo>
                  <a:lnTo>
                    <a:pt x="7549" y="15725"/>
                  </a:lnTo>
                  <a:lnTo>
                    <a:pt x="7815" y="15704"/>
                  </a:lnTo>
                  <a:lnTo>
                    <a:pt x="8082" y="15693"/>
                  </a:lnTo>
                  <a:lnTo>
                    <a:pt x="8348" y="15661"/>
                  </a:lnTo>
                  <a:lnTo>
                    <a:pt x="8593" y="15629"/>
                  </a:lnTo>
                  <a:lnTo>
                    <a:pt x="8839" y="15587"/>
                  </a:lnTo>
                  <a:lnTo>
                    <a:pt x="9073" y="15544"/>
                  </a:lnTo>
                  <a:lnTo>
                    <a:pt x="9297" y="15491"/>
                  </a:lnTo>
                  <a:lnTo>
                    <a:pt x="9521" y="15438"/>
                  </a:lnTo>
                  <a:lnTo>
                    <a:pt x="9734" y="15374"/>
                  </a:lnTo>
                  <a:lnTo>
                    <a:pt x="9937" y="15299"/>
                  </a:lnTo>
                  <a:lnTo>
                    <a:pt x="10139" y="15224"/>
                  </a:lnTo>
                  <a:lnTo>
                    <a:pt x="10331" y="15150"/>
                  </a:lnTo>
                  <a:lnTo>
                    <a:pt x="10512" y="15064"/>
                  </a:lnTo>
                  <a:lnTo>
                    <a:pt x="10694" y="14968"/>
                  </a:lnTo>
                  <a:lnTo>
                    <a:pt x="10864" y="14883"/>
                  </a:lnTo>
                  <a:lnTo>
                    <a:pt x="11035" y="14787"/>
                  </a:lnTo>
                  <a:lnTo>
                    <a:pt x="11195" y="14681"/>
                  </a:lnTo>
                  <a:lnTo>
                    <a:pt x="11493" y="14467"/>
                  </a:lnTo>
                  <a:lnTo>
                    <a:pt x="11781" y="14244"/>
                  </a:lnTo>
                  <a:lnTo>
                    <a:pt x="12037" y="14020"/>
                  </a:lnTo>
                  <a:lnTo>
                    <a:pt x="12271" y="13774"/>
                  </a:lnTo>
                  <a:lnTo>
                    <a:pt x="12485" y="13529"/>
                  </a:lnTo>
                  <a:lnTo>
                    <a:pt x="12676" y="13273"/>
                  </a:lnTo>
                  <a:lnTo>
                    <a:pt x="12847" y="13018"/>
                  </a:lnTo>
                  <a:lnTo>
                    <a:pt x="13007" y="12772"/>
                  </a:lnTo>
                  <a:lnTo>
                    <a:pt x="13156" y="12517"/>
                  </a:lnTo>
                  <a:lnTo>
                    <a:pt x="13273" y="12271"/>
                  </a:lnTo>
                  <a:lnTo>
                    <a:pt x="13391" y="12026"/>
                  </a:lnTo>
                  <a:lnTo>
                    <a:pt x="13487" y="11802"/>
                  </a:lnTo>
                  <a:lnTo>
                    <a:pt x="13561" y="11578"/>
                  </a:lnTo>
                  <a:lnTo>
                    <a:pt x="13636" y="11365"/>
                  </a:lnTo>
                  <a:lnTo>
                    <a:pt x="13689" y="11163"/>
                  </a:lnTo>
                  <a:lnTo>
                    <a:pt x="13785" y="10821"/>
                  </a:lnTo>
                  <a:lnTo>
                    <a:pt x="13838" y="10555"/>
                  </a:lnTo>
                  <a:lnTo>
                    <a:pt x="13860" y="10384"/>
                  </a:lnTo>
                  <a:lnTo>
                    <a:pt x="13870" y="10320"/>
                  </a:lnTo>
                  <a:lnTo>
                    <a:pt x="10896" y="7293"/>
                  </a:lnTo>
                  <a:lnTo>
                    <a:pt x="10896" y="321"/>
                  </a:lnTo>
                  <a:lnTo>
                    <a:pt x="2815" y="1"/>
                  </a:lnTo>
                  <a:close/>
                </a:path>
              </a:pathLst>
            </a:custGeom>
            <a:solidFill>
              <a:srgbClr val="ED9C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8" name="Google Shape;1575;p40">
              <a:extLst>
                <a:ext uri="{FF2B5EF4-FFF2-40B4-BE49-F238E27FC236}">
                  <a16:creationId xmlns:a16="http://schemas.microsoft.com/office/drawing/2014/main" id="{1F841D91-1FBD-403F-BC92-0FFB7DFED68E}"/>
                </a:ext>
              </a:extLst>
            </p:cNvPr>
            <p:cNvSpPr/>
            <p:nvPr/>
          </p:nvSpPr>
          <p:spPr>
            <a:xfrm>
              <a:off x="935909" y="1437147"/>
              <a:ext cx="170025" cy="125173"/>
            </a:xfrm>
            <a:custGeom>
              <a:avLst/>
              <a:gdLst/>
              <a:ahLst/>
              <a:cxnLst/>
              <a:rect l="l" t="t" r="r" b="b"/>
              <a:pathLst>
                <a:path w="8082" h="5950" extrusionOk="0">
                  <a:moveTo>
                    <a:pt x="0" y="1"/>
                  </a:moveTo>
                  <a:lnTo>
                    <a:pt x="0" y="4425"/>
                  </a:lnTo>
                  <a:lnTo>
                    <a:pt x="213" y="4596"/>
                  </a:lnTo>
                  <a:lnTo>
                    <a:pt x="437" y="4756"/>
                  </a:lnTo>
                  <a:lnTo>
                    <a:pt x="661" y="4894"/>
                  </a:lnTo>
                  <a:lnTo>
                    <a:pt x="896" y="5043"/>
                  </a:lnTo>
                  <a:lnTo>
                    <a:pt x="1130" y="5171"/>
                  </a:lnTo>
                  <a:lnTo>
                    <a:pt x="1375" y="5289"/>
                  </a:lnTo>
                  <a:lnTo>
                    <a:pt x="1621" y="5395"/>
                  </a:lnTo>
                  <a:lnTo>
                    <a:pt x="1877" y="5502"/>
                  </a:lnTo>
                  <a:lnTo>
                    <a:pt x="2132" y="5587"/>
                  </a:lnTo>
                  <a:lnTo>
                    <a:pt x="2388" y="5672"/>
                  </a:lnTo>
                  <a:lnTo>
                    <a:pt x="2644" y="5747"/>
                  </a:lnTo>
                  <a:lnTo>
                    <a:pt x="2911" y="5800"/>
                  </a:lnTo>
                  <a:lnTo>
                    <a:pt x="3177" y="5854"/>
                  </a:lnTo>
                  <a:lnTo>
                    <a:pt x="3444" y="5896"/>
                  </a:lnTo>
                  <a:lnTo>
                    <a:pt x="3710" y="5928"/>
                  </a:lnTo>
                  <a:lnTo>
                    <a:pt x="3977" y="5939"/>
                  </a:lnTo>
                  <a:lnTo>
                    <a:pt x="4243" y="5950"/>
                  </a:lnTo>
                  <a:lnTo>
                    <a:pt x="4520" y="5950"/>
                  </a:lnTo>
                  <a:lnTo>
                    <a:pt x="4787" y="5928"/>
                  </a:lnTo>
                  <a:lnTo>
                    <a:pt x="5053" y="5907"/>
                  </a:lnTo>
                  <a:lnTo>
                    <a:pt x="5320" y="5864"/>
                  </a:lnTo>
                  <a:lnTo>
                    <a:pt x="5586" y="5811"/>
                  </a:lnTo>
                  <a:lnTo>
                    <a:pt x="5853" y="5758"/>
                  </a:lnTo>
                  <a:lnTo>
                    <a:pt x="6109" y="5683"/>
                  </a:lnTo>
                  <a:lnTo>
                    <a:pt x="6375" y="5598"/>
                  </a:lnTo>
                  <a:lnTo>
                    <a:pt x="6631" y="5502"/>
                  </a:lnTo>
                  <a:lnTo>
                    <a:pt x="6876" y="5395"/>
                  </a:lnTo>
                  <a:lnTo>
                    <a:pt x="7132" y="5278"/>
                  </a:lnTo>
                  <a:lnTo>
                    <a:pt x="7377" y="5139"/>
                  </a:lnTo>
                  <a:lnTo>
                    <a:pt x="7612" y="4990"/>
                  </a:lnTo>
                  <a:lnTo>
                    <a:pt x="7857" y="4841"/>
                  </a:lnTo>
                  <a:lnTo>
                    <a:pt x="8081" y="4670"/>
                  </a:lnTo>
                  <a:lnTo>
                    <a:pt x="8081" y="321"/>
                  </a:lnTo>
                  <a:lnTo>
                    <a:pt x="0" y="1"/>
                  </a:lnTo>
                  <a:close/>
                </a:path>
              </a:pathLst>
            </a:custGeom>
            <a:solidFill>
              <a:srgbClr val="C97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9" name="Google Shape;1576;p40">
              <a:extLst>
                <a:ext uri="{FF2B5EF4-FFF2-40B4-BE49-F238E27FC236}">
                  <a16:creationId xmlns:a16="http://schemas.microsoft.com/office/drawing/2014/main" id="{0492AA51-6BDB-4ED0-91E9-5339B8AD3CCE}"/>
                </a:ext>
              </a:extLst>
            </p:cNvPr>
            <p:cNvSpPr/>
            <p:nvPr/>
          </p:nvSpPr>
          <p:spPr>
            <a:xfrm>
              <a:off x="832741" y="1050958"/>
              <a:ext cx="361782" cy="478835"/>
            </a:xfrm>
            <a:custGeom>
              <a:avLst/>
              <a:gdLst/>
              <a:ahLst/>
              <a:cxnLst/>
              <a:rect l="l" t="t" r="r" b="b"/>
              <a:pathLst>
                <a:path w="17197" h="22761" extrusionOk="0">
                  <a:moveTo>
                    <a:pt x="8273" y="0"/>
                  </a:moveTo>
                  <a:lnTo>
                    <a:pt x="7900" y="21"/>
                  </a:lnTo>
                  <a:lnTo>
                    <a:pt x="7537" y="53"/>
                  </a:lnTo>
                  <a:lnTo>
                    <a:pt x="7132" y="107"/>
                  </a:lnTo>
                  <a:lnTo>
                    <a:pt x="6738" y="181"/>
                  </a:lnTo>
                  <a:lnTo>
                    <a:pt x="6354" y="277"/>
                  </a:lnTo>
                  <a:lnTo>
                    <a:pt x="5981" y="384"/>
                  </a:lnTo>
                  <a:lnTo>
                    <a:pt x="5608" y="512"/>
                  </a:lnTo>
                  <a:lnTo>
                    <a:pt x="5245" y="650"/>
                  </a:lnTo>
                  <a:lnTo>
                    <a:pt x="4894" y="810"/>
                  </a:lnTo>
                  <a:lnTo>
                    <a:pt x="4542" y="981"/>
                  </a:lnTo>
                  <a:lnTo>
                    <a:pt x="4211" y="1173"/>
                  </a:lnTo>
                  <a:lnTo>
                    <a:pt x="3881" y="1386"/>
                  </a:lnTo>
                  <a:lnTo>
                    <a:pt x="3572" y="1599"/>
                  </a:lnTo>
                  <a:lnTo>
                    <a:pt x="3262" y="1834"/>
                  </a:lnTo>
                  <a:lnTo>
                    <a:pt x="2975" y="2079"/>
                  </a:lnTo>
                  <a:lnTo>
                    <a:pt x="2687" y="2335"/>
                  </a:lnTo>
                  <a:lnTo>
                    <a:pt x="2420" y="2612"/>
                  </a:lnTo>
                  <a:lnTo>
                    <a:pt x="2164" y="2889"/>
                  </a:lnTo>
                  <a:lnTo>
                    <a:pt x="1919" y="3188"/>
                  </a:lnTo>
                  <a:lnTo>
                    <a:pt x="1685" y="3497"/>
                  </a:lnTo>
                  <a:lnTo>
                    <a:pt x="1461" y="3806"/>
                  </a:lnTo>
                  <a:lnTo>
                    <a:pt x="1258" y="4136"/>
                  </a:lnTo>
                  <a:lnTo>
                    <a:pt x="1066" y="4467"/>
                  </a:lnTo>
                  <a:lnTo>
                    <a:pt x="896" y="4808"/>
                  </a:lnTo>
                  <a:lnTo>
                    <a:pt x="725" y="5160"/>
                  </a:lnTo>
                  <a:lnTo>
                    <a:pt x="587" y="5522"/>
                  </a:lnTo>
                  <a:lnTo>
                    <a:pt x="448" y="5885"/>
                  </a:lnTo>
                  <a:lnTo>
                    <a:pt x="341" y="6269"/>
                  </a:lnTo>
                  <a:lnTo>
                    <a:pt x="235" y="6642"/>
                  </a:lnTo>
                  <a:lnTo>
                    <a:pt x="160" y="7026"/>
                  </a:lnTo>
                  <a:lnTo>
                    <a:pt x="86" y="7420"/>
                  </a:lnTo>
                  <a:lnTo>
                    <a:pt x="43" y="7814"/>
                  </a:lnTo>
                  <a:lnTo>
                    <a:pt x="11" y="8220"/>
                  </a:lnTo>
                  <a:lnTo>
                    <a:pt x="0" y="8625"/>
                  </a:lnTo>
                  <a:lnTo>
                    <a:pt x="0" y="9158"/>
                  </a:lnTo>
                  <a:lnTo>
                    <a:pt x="11" y="9691"/>
                  </a:lnTo>
                  <a:lnTo>
                    <a:pt x="32" y="10202"/>
                  </a:lnTo>
                  <a:lnTo>
                    <a:pt x="64" y="10703"/>
                  </a:lnTo>
                  <a:lnTo>
                    <a:pt x="107" y="11194"/>
                  </a:lnTo>
                  <a:lnTo>
                    <a:pt x="160" y="11663"/>
                  </a:lnTo>
                  <a:lnTo>
                    <a:pt x="214" y="12121"/>
                  </a:lnTo>
                  <a:lnTo>
                    <a:pt x="277" y="12569"/>
                  </a:lnTo>
                  <a:lnTo>
                    <a:pt x="352" y="13006"/>
                  </a:lnTo>
                  <a:lnTo>
                    <a:pt x="437" y="13422"/>
                  </a:lnTo>
                  <a:lnTo>
                    <a:pt x="523" y="13838"/>
                  </a:lnTo>
                  <a:lnTo>
                    <a:pt x="619" y="14232"/>
                  </a:lnTo>
                  <a:lnTo>
                    <a:pt x="725" y="14616"/>
                  </a:lnTo>
                  <a:lnTo>
                    <a:pt x="832" y="14989"/>
                  </a:lnTo>
                  <a:lnTo>
                    <a:pt x="949" y="15352"/>
                  </a:lnTo>
                  <a:lnTo>
                    <a:pt x="1066" y="15703"/>
                  </a:lnTo>
                  <a:lnTo>
                    <a:pt x="1194" y="16045"/>
                  </a:lnTo>
                  <a:lnTo>
                    <a:pt x="1333" y="16375"/>
                  </a:lnTo>
                  <a:lnTo>
                    <a:pt x="1471" y="16695"/>
                  </a:lnTo>
                  <a:lnTo>
                    <a:pt x="1610" y="17004"/>
                  </a:lnTo>
                  <a:lnTo>
                    <a:pt x="1759" y="17302"/>
                  </a:lnTo>
                  <a:lnTo>
                    <a:pt x="1919" y="17590"/>
                  </a:lnTo>
                  <a:lnTo>
                    <a:pt x="2068" y="17867"/>
                  </a:lnTo>
                  <a:lnTo>
                    <a:pt x="2239" y="18134"/>
                  </a:lnTo>
                  <a:lnTo>
                    <a:pt x="2399" y="18390"/>
                  </a:lnTo>
                  <a:lnTo>
                    <a:pt x="2570" y="18635"/>
                  </a:lnTo>
                  <a:lnTo>
                    <a:pt x="2740" y="18870"/>
                  </a:lnTo>
                  <a:lnTo>
                    <a:pt x="2911" y="19104"/>
                  </a:lnTo>
                  <a:lnTo>
                    <a:pt x="3092" y="19317"/>
                  </a:lnTo>
                  <a:lnTo>
                    <a:pt x="3273" y="19531"/>
                  </a:lnTo>
                  <a:lnTo>
                    <a:pt x="3444" y="19733"/>
                  </a:lnTo>
                  <a:lnTo>
                    <a:pt x="3636" y="19925"/>
                  </a:lnTo>
                  <a:lnTo>
                    <a:pt x="3817" y="20117"/>
                  </a:lnTo>
                  <a:lnTo>
                    <a:pt x="3998" y="20287"/>
                  </a:lnTo>
                  <a:lnTo>
                    <a:pt x="4371" y="20618"/>
                  </a:lnTo>
                  <a:lnTo>
                    <a:pt x="4744" y="20927"/>
                  </a:lnTo>
                  <a:lnTo>
                    <a:pt x="5128" y="21194"/>
                  </a:lnTo>
                  <a:lnTo>
                    <a:pt x="5491" y="21439"/>
                  </a:lnTo>
                  <a:lnTo>
                    <a:pt x="5864" y="21663"/>
                  </a:lnTo>
                  <a:lnTo>
                    <a:pt x="6216" y="21855"/>
                  </a:lnTo>
                  <a:lnTo>
                    <a:pt x="6567" y="22025"/>
                  </a:lnTo>
                  <a:lnTo>
                    <a:pt x="6908" y="22174"/>
                  </a:lnTo>
                  <a:lnTo>
                    <a:pt x="7228" y="22302"/>
                  </a:lnTo>
                  <a:lnTo>
                    <a:pt x="7537" y="22409"/>
                  </a:lnTo>
                  <a:lnTo>
                    <a:pt x="7836" y="22505"/>
                  </a:lnTo>
                  <a:lnTo>
                    <a:pt x="8102" y="22580"/>
                  </a:lnTo>
                  <a:lnTo>
                    <a:pt x="8348" y="22643"/>
                  </a:lnTo>
                  <a:lnTo>
                    <a:pt x="8572" y="22697"/>
                  </a:lnTo>
                  <a:lnTo>
                    <a:pt x="8774" y="22739"/>
                  </a:lnTo>
                  <a:lnTo>
                    <a:pt x="8891" y="22750"/>
                  </a:lnTo>
                  <a:lnTo>
                    <a:pt x="9009" y="22761"/>
                  </a:lnTo>
                  <a:lnTo>
                    <a:pt x="9254" y="22761"/>
                  </a:lnTo>
                  <a:lnTo>
                    <a:pt x="9371" y="22739"/>
                  </a:lnTo>
                  <a:lnTo>
                    <a:pt x="9499" y="22718"/>
                  </a:lnTo>
                  <a:lnTo>
                    <a:pt x="9616" y="22697"/>
                  </a:lnTo>
                  <a:lnTo>
                    <a:pt x="9734" y="22654"/>
                  </a:lnTo>
                  <a:lnTo>
                    <a:pt x="10064" y="22537"/>
                  </a:lnTo>
                  <a:lnTo>
                    <a:pt x="10384" y="22409"/>
                  </a:lnTo>
                  <a:lnTo>
                    <a:pt x="10693" y="22270"/>
                  </a:lnTo>
                  <a:lnTo>
                    <a:pt x="11002" y="22132"/>
                  </a:lnTo>
                  <a:lnTo>
                    <a:pt x="11290" y="21983"/>
                  </a:lnTo>
                  <a:lnTo>
                    <a:pt x="11578" y="21833"/>
                  </a:lnTo>
                  <a:lnTo>
                    <a:pt x="11855" y="21673"/>
                  </a:lnTo>
                  <a:lnTo>
                    <a:pt x="12122" y="21503"/>
                  </a:lnTo>
                  <a:lnTo>
                    <a:pt x="12377" y="21332"/>
                  </a:lnTo>
                  <a:lnTo>
                    <a:pt x="12633" y="21151"/>
                  </a:lnTo>
                  <a:lnTo>
                    <a:pt x="12868" y="20970"/>
                  </a:lnTo>
                  <a:lnTo>
                    <a:pt x="13102" y="20778"/>
                  </a:lnTo>
                  <a:lnTo>
                    <a:pt x="13326" y="20586"/>
                  </a:lnTo>
                  <a:lnTo>
                    <a:pt x="13550" y="20383"/>
                  </a:lnTo>
                  <a:lnTo>
                    <a:pt x="13753" y="20181"/>
                  </a:lnTo>
                  <a:lnTo>
                    <a:pt x="13955" y="19978"/>
                  </a:lnTo>
                  <a:lnTo>
                    <a:pt x="14158" y="19765"/>
                  </a:lnTo>
                  <a:lnTo>
                    <a:pt x="14339" y="19541"/>
                  </a:lnTo>
                  <a:lnTo>
                    <a:pt x="14520" y="19317"/>
                  </a:lnTo>
                  <a:lnTo>
                    <a:pt x="14691" y="19093"/>
                  </a:lnTo>
                  <a:lnTo>
                    <a:pt x="14861" y="18870"/>
                  </a:lnTo>
                  <a:lnTo>
                    <a:pt x="15021" y="18635"/>
                  </a:lnTo>
                  <a:lnTo>
                    <a:pt x="15171" y="18401"/>
                  </a:lnTo>
                  <a:lnTo>
                    <a:pt x="15320" y="18155"/>
                  </a:lnTo>
                  <a:lnTo>
                    <a:pt x="15458" y="17910"/>
                  </a:lnTo>
                  <a:lnTo>
                    <a:pt x="15586" y="17665"/>
                  </a:lnTo>
                  <a:lnTo>
                    <a:pt x="15714" y="17420"/>
                  </a:lnTo>
                  <a:lnTo>
                    <a:pt x="15831" y="17175"/>
                  </a:lnTo>
                  <a:lnTo>
                    <a:pt x="16055" y="16663"/>
                  </a:lnTo>
                  <a:lnTo>
                    <a:pt x="16258" y="16140"/>
                  </a:lnTo>
                  <a:lnTo>
                    <a:pt x="16428" y="15618"/>
                  </a:lnTo>
                  <a:lnTo>
                    <a:pt x="16588" y="15096"/>
                  </a:lnTo>
                  <a:lnTo>
                    <a:pt x="16727" y="14563"/>
                  </a:lnTo>
                  <a:lnTo>
                    <a:pt x="16834" y="14019"/>
                  </a:lnTo>
                  <a:lnTo>
                    <a:pt x="16940" y="13486"/>
                  </a:lnTo>
                  <a:lnTo>
                    <a:pt x="17015" y="12953"/>
                  </a:lnTo>
                  <a:lnTo>
                    <a:pt x="17079" y="12409"/>
                  </a:lnTo>
                  <a:lnTo>
                    <a:pt x="17132" y="11887"/>
                  </a:lnTo>
                  <a:lnTo>
                    <a:pt x="17164" y="11354"/>
                  </a:lnTo>
                  <a:lnTo>
                    <a:pt x="17185" y="10831"/>
                  </a:lnTo>
                  <a:lnTo>
                    <a:pt x="17196" y="10320"/>
                  </a:lnTo>
                  <a:lnTo>
                    <a:pt x="17196" y="9819"/>
                  </a:lnTo>
                  <a:lnTo>
                    <a:pt x="17185" y="9318"/>
                  </a:lnTo>
                  <a:lnTo>
                    <a:pt x="17175" y="8838"/>
                  </a:lnTo>
                  <a:lnTo>
                    <a:pt x="17143" y="8369"/>
                  </a:lnTo>
                  <a:lnTo>
                    <a:pt x="17111" y="7910"/>
                  </a:lnTo>
                  <a:lnTo>
                    <a:pt x="17068" y="7569"/>
                  </a:lnTo>
                  <a:lnTo>
                    <a:pt x="17025" y="7228"/>
                  </a:lnTo>
                  <a:lnTo>
                    <a:pt x="16962" y="6898"/>
                  </a:lnTo>
                  <a:lnTo>
                    <a:pt x="16887" y="6567"/>
                  </a:lnTo>
                  <a:lnTo>
                    <a:pt x="16802" y="6237"/>
                  </a:lnTo>
                  <a:lnTo>
                    <a:pt x="16706" y="5917"/>
                  </a:lnTo>
                  <a:lnTo>
                    <a:pt x="16588" y="5597"/>
                  </a:lnTo>
                  <a:lnTo>
                    <a:pt x="16471" y="5288"/>
                  </a:lnTo>
                  <a:lnTo>
                    <a:pt x="16333" y="4979"/>
                  </a:lnTo>
                  <a:lnTo>
                    <a:pt x="16194" y="4680"/>
                  </a:lnTo>
                  <a:lnTo>
                    <a:pt x="16034" y="4392"/>
                  </a:lnTo>
                  <a:lnTo>
                    <a:pt x="15863" y="4105"/>
                  </a:lnTo>
                  <a:lnTo>
                    <a:pt x="15693" y="3827"/>
                  </a:lnTo>
                  <a:lnTo>
                    <a:pt x="15501" y="3550"/>
                  </a:lnTo>
                  <a:lnTo>
                    <a:pt x="15309" y="3284"/>
                  </a:lnTo>
                  <a:lnTo>
                    <a:pt x="15096" y="3028"/>
                  </a:lnTo>
                  <a:lnTo>
                    <a:pt x="14883" y="2783"/>
                  </a:lnTo>
                  <a:lnTo>
                    <a:pt x="14659" y="2537"/>
                  </a:lnTo>
                  <a:lnTo>
                    <a:pt x="14424" y="2314"/>
                  </a:lnTo>
                  <a:lnTo>
                    <a:pt x="14179" y="2090"/>
                  </a:lnTo>
                  <a:lnTo>
                    <a:pt x="13923" y="1876"/>
                  </a:lnTo>
                  <a:lnTo>
                    <a:pt x="13657" y="1674"/>
                  </a:lnTo>
                  <a:lnTo>
                    <a:pt x="13390" y="1482"/>
                  </a:lnTo>
                  <a:lnTo>
                    <a:pt x="13113" y="1301"/>
                  </a:lnTo>
                  <a:lnTo>
                    <a:pt x="12825" y="1120"/>
                  </a:lnTo>
                  <a:lnTo>
                    <a:pt x="12537" y="960"/>
                  </a:lnTo>
                  <a:lnTo>
                    <a:pt x="12239" y="810"/>
                  </a:lnTo>
                  <a:lnTo>
                    <a:pt x="11930" y="672"/>
                  </a:lnTo>
                  <a:lnTo>
                    <a:pt x="11621" y="555"/>
                  </a:lnTo>
                  <a:lnTo>
                    <a:pt x="11301" y="437"/>
                  </a:lnTo>
                  <a:lnTo>
                    <a:pt x="10970" y="341"/>
                  </a:lnTo>
                  <a:lnTo>
                    <a:pt x="10640" y="245"/>
                  </a:lnTo>
                  <a:lnTo>
                    <a:pt x="10235" y="160"/>
                  </a:lnTo>
                  <a:lnTo>
                    <a:pt x="9829" y="96"/>
                  </a:lnTo>
                  <a:lnTo>
                    <a:pt x="9435" y="43"/>
                  </a:lnTo>
                  <a:lnTo>
                    <a:pt x="9041" y="11"/>
                  </a:lnTo>
                  <a:lnTo>
                    <a:pt x="8657" y="0"/>
                  </a:lnTo>
                  <a:close/>
                </a:path>
              </a:pathLst>
            </a:custGeom>
            <a:solidFill>
              <a:srgbClr val="ED9C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0" name="Google Shape;1577;p40">
              <a:extLst>
                <a:ext uri="{FF2B5EF4-FFF2-40B4-BE49-F238E27FC236}">
                  <a16:creationId xmlns:a16="http://schemas.microsoft.com/office/drawing/2014/main" id="{40C6CA71-87E1-424B-9858-7C5EE8C2896E}"/>
                </a:ext>
              </a:extLst>
            </p:cNvPr>
            <p:cNvSpPr/>
            <p:nvPr/>
          </p:nvSpPr>
          <p:spPr>
            <a:xfrm>
              <a:off x="746845" y="1617693"/>
              <a:ext cx="585368" cy="763914"/>
            </a:xfrm>
            <a:custGeom>
              <a:avLst/>
              <a:gdLst/>
              <a:ahLst/>
              <a:cxnLst/>
              <a:rect l="l" t="t" r="r" b="b"/>
              <a:pathLst>
                <a:path w="27825" h="36312" extrusionOk="0">
                  <a:moveTo>
                    <a:pt x="6056" y="1"/>
                  </a:moveTo>
                  <a:lnTo>
                    <a:pt x="5618" y="566"/>
                  </a:lnTo>
                  <a:lnTo>
                    <a:pt x="5203" y="1120"/>
                  </a:lnTo>
                  <a:lnTo>
                    <a:pt x="4808" y="1674"/>
                  </a:lnTo>
                  <a:lnTo>
                    <a:pt x="4435" y="2208"/>
                  </a:lnTo>
                  <a:lnTo>
                    <a:pt x="4083" y="2751"/>
                  </a:lnTo>
                  <a:lnTo>
                    <a:pt x="3753" y="3284"/>
                  </a:lnTo>
                  <a:lnTo>
                    <a:pt x="3444" y="3807"/>
                  </a:lnTo>
                  <a:lnTo>
                    <a:pt x="3156" y="4318"/>
                  </a:lnTo>
                  <a:lnTo>
                    <a:pt x="2879" y="4830"/>
                  </a:lnTo>
                  <a:lnTo>
                    <a:pt x="2633" y="5342"/>
                  </a:lnTo>
                  <a:lnTo>
                    <a:pt x="2388" y="5832"/>
                  </a:lnTo>
                  <a:lnTo>
                    <a:pt x="2175" y="6333"/>
                  </a:lnTo>
                  <a:lnTo>
                    <a:pt x="1972" y="6813"/>
                  </a:lnTo>
                  <a:lnTo>
                    <a:pt x="1791" y="7293"/>
                  </a:lnTo>
                  <a:lnTo>
                    <a:pt x="1621" y="7762"/>
                  </a:lnTo>
                  <a:lnTo>
                    <a:pt x="1471" y="8220"/>
                  </a:lnTo>
                  <a:lnTo>
                    <a:pt x="1333" y="8679"/>
                  </a:lnTo>
                  <a:lnTo>
                    <a:pt x="1205" y="9126"/>
                  </a:lnTo>
                  <a:lnTo>
                    <a:pt x="1098" y="9574"/>
                  </a:lnTo>
                  <a:lnTo>
                    <a:pt x="1002" y="10011"/>
                  </a:lnTo>
                  <a:lnTo>
                    <a:pt x="917" y="10438"/>
                  </a:lnTo>
                  <a:lnTo>
                    <a:pt x="842" y="10853"/>
                  </a:lnTo>
                  <a:lnTo>
                    <a:pt x="789" y="11258"/>
                  </a:lnTo>
                  <a:lnTo>
                    <a:pt x="736" y="11664"/>
                  </a:lnTo>
                  <a:lnTo>
                    <a:pt x="704" y="12058"/>
                  </a:lnTo>
                  <a:lnTo>
                    <a:pt x="683" y="12442"/>
                  </a:lnTo>
                  <a:lnTo>
                    <a:pt x="661" y="12826"/>
                  </a:lnTo>
                  <a:lnTo>
                    <a:pt x="661" y="13199"/>
                  </a:lnTo>
                  <a:lnTo>
                    <a:pt x="661" y="13561"/>
                  </a:lnTo>
                  <a:lnTo>
                    <a:pt x="672" y="13913"/>
                  </a:lnTo>
                  <a:lnTo>
                    <a:pt x="693" y="14254"/>
                  </a:lnTo>
                  <a:lnTo>
                    <a:pt x="715" y="14595"/>
                  </a:lnTo>
                  <a:lnTo>
                    <a:pt x="757" y="14915"/>
                  </a:lnTo>
                  <a:lnTo>
                    <a:pt x="789" y="15235"/>
                  </a:lnTo>
                  <a:lnTo>
                    <a:pt x="842" y="15544"/>
                  </a:lnTo>
                  <a:lnTo>
                    <a:pt x="896" y="15843"/>
                  </a:lnTo>
                  <a:lnTo>
                    <a:pt x="949" y="16141"/>
                  </a:lnTo>
                  <a:lnTo>
                    <a:pt x="1013" y="16418"/>
                  </a:lnTo>
                  <a:lnTo>
                    <a:pt x="1141" y="16951"/>
                  </a:lnTo>
                  <a:lnTo>
                    <a:pt x="1290" y="17452"/>
                  </a:lnTo>
                  <a:lnTo>
                    <a:pt x="1450" y="17911"/>
                  </a:lnTo>
                  <a:lnTo>
                    <a:pt x="1610" y="18326"/>
                  </a:lnTo>
                  <a:lnTo>
                    <a:pt x="1770" y="18710"/>
                  </a:lnTo>
                  <a:lnTo>
                    <a:pt x="1919" y="19041"/>
                  </a:lnTo>
                  <a:lnTo>
                    <a:pt x="2068" y="19339"/>
                  </a:lnTo>
                  <a:lnTo>
                    <a:pt x="2207" y="19584"/>
                  </a:lnTo>
                  <a:lnTo>
                    <a:pt x="2324" y="19798"/>
                  </a:lnTo>
                  <a:lnTo>
                    <a:pt x="2506" y="20075"/>
                  </a:lnTo>
                  <a:lnTo>
                    <a:pt x="2569" y="20171"/>
                  </a:lnTo>
                  <a:lnTo>
                    <a:pt x="0" y="34840"/>
                  </a:lnTo>
                  <a:lnTo>
                    <a:pt x="213" y="34936"/>
                  </a:lnTo>
                  <a:lnTo>
                    <a:pt x="437" y="35021"/>
                  </a:lnTo>
                  <a:lnTo>
                    <a:pt x="693" y="35106"/>
                  </a:lnTo>
                  <a:lnTo>
                    <a:pt x="960" y="35192"/>
                  </a:lnTo>
                  <a:lnTo>
                    <a:pt x="1258" y="35266"/>
                  </a:lnTo>
                  <a:lnTo>
                    <a:pt x="1567" y="35341"/>
                  </a:lnTo>
                  <a:lnTo>
                    <a:pt x="1887" y="35416"/>
                  </a:lnTo>
                  <a:lnTo>
                    <a:pt x="2239" y="35490"/>
                  </a:lnTo>
                  <a:lnTo>
                    <a:pt x="2975" y="35618"/>
                  </a:lnTo>
                  <a:lnTo>
                    <a:pt x="3774" y="35735"/>
                  </a:lnTo>
                  <a:lnTo>
                    <a:pt x="4627" y="35842"/>
                  </a:lnTo>
                  <a:lnTo>
                    <a:pt x="5533" y="35949"/>
                  </a:lnTo>
                  <a:lnTo>
                    <a:pt x="6482" y="36034"/>
                  </a:lnTo>
                  <a:lnTo>
                    <a:pt x="7473" y="36109"/>
                  </a:lnTo>
                  <a:lnTo>
                    <a:pt x="8497" y="36172"/>
                  </a:lnTo>
                  <a:lnTo>
                    <a:pt x="9542" y="36215"/>
                  </a:lnTo>
                  <a:lnTo>
                    <a:pt x="10618" y="36258"/>
                  </a:lnTo>
                  <a:lnTo>
                    <a:pt x="11706" y="36290"/>
                  </a:lnTo>
                  <a:lnTo>
                    <a:pt x="12804" y="36300"/>
                  </a:lnTo>
                  <a:lnTo>
                    <a:pt x="13912" y="36311"/>
                  </a:lnTo>
                  <a:lnTo>
                    <a:pt x="15021" y="36300"/>
                  </a:lnTo>
                  <a:lnTo>
                    <a:pt x="16119" y="36290"/>
                  </a:lnTo>
                  <a:lnTo>
                    <a:pt x="17207" y="36258"/>
                  </a:lnTo>
                  <a:lnTo>
                    <a:pt x="18273" y="36215"/>
                  </a:lnTo>
                  <a:lnTo>
                    <a:pt x="19328" y="36172"/>
                  </a:lnTo>
                  <a:lnTo>
                    <a:pt x="20352" y="36109"/>
                  </a:lnTo>
                  <a:lnTo>
                    <a:pt x="21332" y="36034"/>
                  </a:lnTo>
                  <a:lnTo>
                    <a:pt x="22281" y="35949"/>
                  </a:lnTo>
                  <a:lnTo>
                    <a:pt x="23187" y="35842"/>
                  </a:lnTo>
                  <a:lnTo>
                    <a:pt x="24051" y="35735"/>
                  </a:lnTo>
                  <a:lnTo>
                    <a:pt x="24850" y="35618"/>
                  </a:lnTo>
                  <a:lnTo>
                    <a:pt x="25586" y="35490"/>
                  </a:lnTo>
                  <a:lnTo>
                    <a:pt x="25927" y="35416"/>
                  </a:lnTo>
                  <a:lnTo>
                    <a:pt x="26258" y="35341"/>
                  </a:lnTo>
                  <a:lnTo>
                    <a:pt x="26567" y="35266"/>
                  </a:lnTo>
                  <a:lnTo>
                    <a:pt x="26855" y="35192"/>
                  </a:lnTo>
                  <a:lnTo>
                    <a:pt x="27132" y="35106"/>
                  </a:lnTo>
                  <a:lnTo>
                    <a:pt x="27388" y="35021"/>
                  </a:lnTo>
                  <a:lnTo>
                    <a:pt x="27612" y="34936"/>
                  </a:lnTo>
                  <a:lnTo>
                    <a:pt x="27825" y="34840"/>
                  </a:lnTo>
                  <a:lnTo>
                    <a:pt x="23294" y="20171"/>
                  </a:lnTo>
                  <a:lnTo>
                    <a:pt x="23358" y="20075"/>
                  </a:lnTo>
                  <a:lnTo>
                    <a:pt x="23528" y="19798"/>
                  </a:lnTo>
                  <a:lnTo>
                    <a:pt x="23656" y="19584"/>
                  </a:lnTo>
                  <a:lnTo>
                    <a:pt x="23784" y="19339"/>
                  </a:lnTo>
                  <a:lnTo>
                    <a:pt x="23934" y="19041"/>
                  </a:lnTo>
                  <a:lnTo>
                    <a:pt x="24093" y="18710"/>
                  </a:lnTo>
                  <a:lnTo>
                    <a:pt x="24253" y="18326"/>
                  </a:lnTo>
                  <a:lnTo>
                    <a:pt x="24413" y="17911"/>
                  </a:lnTo>
                  <a:lnTo>
                    <a:pt x="24563" y="17452"/>
                  </a:lnTo>
                  <a:lnTo>
                    <a:pt x="24712" y="16951"/>
                  </a:lnTo>
                  <a:lnTo>
                    <a:pt x="24850" y="16418"/>
                  </a:lnTo>
                  <a:lnTo>
                    <a:pt x="24914" y="16141"/>
                  </a:lnTo>
                  <a:lnTo>
                    <a:pt x="24968" y="15843"/>
                  </a:lnTo>
                  <a:lnTo>
                    <a:pt x="25021" y="15544"/>
                  </a:lnTo>
                  <a:lnTo>
                    <a:pt x="25064" y="15235"/>
                  </a:lnTo>
                  <a:lnTo>
                    <a:pt x="25106" y="14915"/>
                  </a:lnTo>
                  <a:lnTo>
                    <a:pt x="25138" y="14595"/>
                  </a:lnTo>
                  <a:lnTo>
                    <a:pt x="25170" y="14254"/>
                  </a:lnTo>
                  <a:lnTo>
                    <a:pt x="25192" y="13913"/>
                  </a:lnTo>
                  <a:lnTo>
                    <a:pt x="25202" y="13561"/>
                  </a:lnTo>
                  <a:lnTo>
                    <a:pt x="25202" y="13199"/>
                  </a:lnTo>
                  <a:lnTo>
                    <a:pt x="25192" y="12826"/>
                  </a:lnTo>
                  <a:lnTo>
                    <a:pt x="25181" y="12442"/>
                  </a:lnTo>
                  <a:lnTo>
                    <a:pt x="25160" y="12058"/>
                  </a:lnTo>
                  <a:lnTo>
                    <a:pt x="25117" y="11664"/>
                  </a:lnTo>
                  <a:lnTo>
                    <a:pt x="25074" y="11258"/>
                  </a:lnTo>
                  <a:lnTo>
                    <a:pt x="25010" y="10853"/>
                  </a:lnTo>
                  <a:lnTo>
                    <a:pt x="24946" y="10438"/>
                  </a:lnTo>
                  <a:lnTo>
                    <a:pt x="24861" y="10011"/>
                  </a:lnTo>
                  <a:lnTo>
                    <a:pt x="24765" y="9574"/>
                  </a:lnTo>
                  <a:lnTo>
                    <a:pt x="24659" y="9126"/>
                  </a:lnTo>
                  <a:lnTo>
                    <a:pt x="24531" y="8679"/>
                  </a:lnTo>
                  <a:lnTo>
                    <a:pt x="24392" y="8220"/>
                  </a:lnTo>
                  <a:lnTo>
                    <a:pt x="24243" y="7762"/>
                  </a:lnTo>
                  <a:lnTo>
                    <a:pt x="24072" y="7293"/>
                  </a:lnTo>
                  <a:lnTo>
                    <a:pt x="23891" y="6813"/>
                  </a:lnTo>
                  <a:lnTo>
                    <a:pt x="23688" y="6333"/>
                  </a:lnTo>
                  <a:lnTo>
                    <a:pt x="23465" y="5832"/>
                  </a:lnTo>
                  <a:lnTo>
                    <a:pt x="23230" y="5342"/>
                  </a:lnTo>
                  <a:lnTo>
                    <a:pt x="22974" y="4830"/>
                  </a:lnTo>
                  <a:lnTo>
                    <a:pt x="22708" y="4318"/>
                  </a:lnTo>
                  <a:lnTo>
                    <a:pt x="22409" y="3807"/>
                  </a:lnTo>
                  <a:lnTo>
                    <a:pt x="22100" y="3284"/>
                  </a:lnTo>
                  <a:lnTo>
                    <a:pt x="21769" y="2751"/>
                  </a:lnTo>
                  <a:lnTo>
                    <a:pt x="21418" y="2208"/>
                  </a:lnTo>
                  <a:lnTo>
                    <a:pt x="21045" y="1674"/>
                  </a:lnTo>
                  <a:lnTo>
                    <a:pt x="20661" y="1120"/>
                  </a:lnTo>
                  <a:lnTo>
                    <a:pt x="20245" y="566"/>
                  </a:lnTo>
                  <a:lnTo>
                    <a:pt x="19797" y="1"/>
                  </a:lnTo>
                  <a:lnTo>
                    <a:pt x="19776" y="75"/>
                  </a:lnTo>
                  <a:lnTo>
                    <a:pt x="19691" y="257"/>
                  </a:lnTo>
                  <a:lnTo>
                    <a:pt x="19616" y="385"/>
                  </a:lnTo>
                  <a:lnTo>
                    <a:pt x="19531" y="523"/>
                  </a:lnTo>
                  <a:lnTo>
                    <a:pt x="19403" y="694"/>
                  </a:lnTo>
                  <a:lnTo>
                    <a:pt x="19264" y="875"/>
                  </a:lnTo>
                  <a:lnTo>
                    <a:pt x="19083" y="1067"/>
                  </a:lnTo>
                  <a:lnTo>
                    <a:pt x="18880" y="1280"/>
                  </a:lnTo>
                  <a:lnTo>
                    <a:pt x="18635" y="1493"/>
                  </a:lnTo>
                  <a:lnTo>
                    <a:pt x="18358" y="1706"/>
                  </a:lnTo>
                  <a:lnTo>
                    <a:pt x="18038" y="1920"/>
                  </a:lnTo>
                  <a:lnTo>
                    <a:pt x="17686" y="2144"/>
                  </a:lnTo>
                  <a:lnTo>
                    <a:pt x="17484" y="2250"/>
                  </a:lnTo>
                  <a:lnTo>
                    <a:pt x="17281" y="2357"/>
                  </a:lnTo>
                  <a:lnTo>
                    <a:pt x="17068" y="2463"/>
                  </a:lnTo>
                  <a:lnTo>
                    <a:pt x="16834" y="2570"/>
                  </a:lnTo>
                  <a:lnTo>
                    <a:pt x="16599" y="2666"/>
                  </a:lnTo>
                  <a:lnTo>
                    <a:pt x="16364" y="2751"/>
                  </a:lnTo>
                  <a:lnTo>
                    <a:pt x="16130" y="2836"/>
                  </a:lnTo>
                  <a:lnTo>
                    <a:pt x="15885" y="2922"/>
                  </a:lnTo>
                  <a:lnTo>
                    <a:pt x="15650" y="2996"/>
                  </a:lnTo>
                  <a:lnTo>
                    <a:pt x="15405" y="3060"/>
                  </a:lnTo>
                  <a:lnTo>
                    <a:pt x="15160" y="3114"/>
                  </a:lnTo>
                  <a:lnTo>
                    <a:pt x="14915" y="3178"/>
                  </a:lnTo>
                  <a:lnTo>
                    <a:pt x="14424" y="3263"/>
                  </a:lnTo>
                  <a:lnTo>
                    <a:pt x="13923" y="3327"/>
                  </a:lnTo>
                  <a:lnTo>
                    <a:pt x="13433" y="3359"/>
                  </a:lnTo>
                  <a:lnTo>
                    <a:pt x="12932" y="3370"/>
                  </a:lnTo>
                  <a:lnTo>
                    <a:pt x="12431" y="3359"/>
                  </a:lnTo>
                  <a:lnTo>
                    <a:pt x="11930" y="3327"/>
                  </a:lnTo>
                  <a:lnTo>
                    <a:pt x="11439" y="3263"/>
                  </a:lnTo>
                  <a:lnTo>
                    <a:pt x="10938" y="3178"/>
                  </a:lnTo>
                  <a:lnTo>
                    <a:pt x="10704" y="3114"/>
                  </a:lnTo>
                  <a:lnTo>
                    <a:pt x="10458" y="3060"/>
                  </a:lnTo>
                  <a:lnTo>
                    <a:pt x="10213" y="2996"/>
                  </a:lnTo>
                  <a:lnTo>
                    <a:pt x="9968" y="2922"/>
                  </a:lnTo>
                  <a:lnTo>
                    <a:pt x="9733" y="2836"/>
                  </a:lnTo>
                  <a:lnTo>
                    <a:pt x="9499" y="2751"/>
                  </a:lnTo>
                  <a:lnTo>
                    <a:pt x="9254" y="2666"/>
                  </a:lnTo>
                  <a:lnTo>
                    <a:pt x="9030" y="2570"/>
                  </a:lnTo>
                  <a:lnTo>
                    <a:pt x="8795" y="2463"/>
                  </a:lnTo>
                  <a:lnTo>
                    <a:pt x="8582" y="2357"/>
                  </a:lnTo>
                  <a:lnTo>
                    <a:pt x="8369" y="2250"/>
                  </a:lnTo>
                  <a:lnTo>
                    <a:pt x="8177" y="2144"/>
                  </a:lnTo>
                  <a:lnTo>
                    <a:pt x="7815" y="1920"/>
                  </a:lnTo>
                  <a:lnTo>
                    <a:pt x="7505" y="1706"/>
                  </a:lnTo>
                  <a:lnTo>
                    <a:pt x="7228" y="1493"/>
                  </a:lnTo>
                  <a:lnTo>
                    <a:pt x="6983" y="1280"/>
                  </a:lnTo>
                  <a:lnTo>
                    <a:pt x="6770" y="1067"/>
                  </a:lnTo>
                  <a:lnTo>
                    <a:pt x="6599" y="875"/>
                  </a:lnTo>
                  <a:lnTo>
                    <a:pt x="6450" y="694"/>
                  </a:lnTo>
                  <a:lnTo>
                    <a:pt x="6333" y="523"/>
                  </a:lnTo>
                  <a:lnTo>
                    <a:pt x="6237" y="385"/>
                  </a:lnTo>
                  <a:lnTo>
                    <a:pt x="6173" y="257"/>
                  </a:lnTo>
                  <a:lnTo>
                    <a:pt x="6077" y="75"/>
                  </a:lnTo>
                  <a:lnTo>
                    <a:pt x="60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1" name="Google Shape;1578;p40">
              <a:extLst>
                <a:ext uri="{FF2B5EF4-FFF2-40B4-BE49-F238E27FC236}">
                  <a16:creationId xmlns:a16="http://schemas.microsoft.com/office/drawing/2014/main" id="{1EF3D65B-34EE-44E7-AE77-A2511B73B634}"/>
                </a:ext>
              </a:extLst>
            </p:cNvPr>
            <p:cNvSpPr/>
            <p:nvPr/>
          </p:nvSpPr>
          <p:spPr>
            <a:xfrm>
              <a:off x="994667" y="1239351"/>
              <a:ext cx="32545" cy="141982"/>
            </a:xfrm>
            <a:custGeom>
              <a:avLst/>
              <a:gdLst/>
              <a:ahLst/>
              <a:cxnLst/>
              <a:rect l="l" t="t" r="r" b="b"/>
              <a:pathLst>
                <a:path w="1547" h="6749" extrusionOk="0">
                  <a:moveTo>
                    <a:pt x="235" y="0"/>
                  </a:moveTo>
                  <a:lnTo>
                    <a:pt x="171" y="11"/>
                  </a:lnTo>
                  <a:lnTo>
                    <a:pt x="118" y="43"/>
                  </a:lnTo>
                  <a:lnTo>
                    <a:pt x="96" y="64"/>
                  </a:lnTo>
                  <a:lnTo>
                    <a:pt x="75" y="85"/>
                  </a:lnTo>
                  <a:lnTo>
                    <a:pt x="64" y="128"/>
                  </a:lnTo>
                  <a:lnTo>
                    <a:pt x="64" y="160"/>
                  </a:lnTo>
                  <a:lnTo>
                    <a:pt x="11" y="5576"/>
                  </a:lnTo>
                  <a:lnTo>
                    <a:pt x="0" y="6343"/>
                  </a:lnTo>
                  <a:lnTo>
                    <a:pt x="11" y="6397"/>
                  </a:lnTo>
                  <a:lnTo>
                    <a:pt x="32" y="6450"/>
                  </a:lnTo>
                  <a:lnTo>
                    <a:pt x="75" y="6482"/>
                  </a:lnTo>
                  <a:lnTo>
                    <a:pt x="118" y="6503"/>
                  </a:lnTo>
                  <a:lnTo>
                    <a:pt x="1333" y="6738"/>
                  </a:lnTo>
                  <a:lnTo>
                    <a:pt x="1376" y="6748"/>
                  </a:lnTo>
                  <a:lnTo>
                    <a:pt x="1408" y="6738"/>
                  </a:lnTo>
                  <a:lnTo>
                    <a:pt x="1440" y="6727"/>
                  </a:lnTo>
                  <a:lnTo>
                    <a:pt x="1461" y="6716"/>
                  </a:lnTo>
                  <a:lnTo>
                    <a:pt x="1514" y="6674"/>
                  </a:lnTo>
                  <a:lnTo>
                    <a:pt x="1535" y="6610"/>
                  </a:lnTo>
                  <a:lnTo>
                    <a:pt x="1546" y="6546"/>
                  </a:lnTo>
                  <a:lnTo>
                    <a:pt x="1525" y="6493"/>
                  </a:lnTo>
                  <a:lnTo>
                    <a:pt x="1514" y="6471"/>
                  </a:lnTo>
                  <a:lnTo>
                    <a:pt x="1482" y="6450"/>
                  </a:lnTo>
                  <a:lnTo>
                    <a:pt x="1461" y="6429"/>
                  </a:lnTo>
                  <a:lnTo>
                    <a:pt x="1418" y="6418"/>
                  </a:lnTo>
                  <a:lnTo>
                    <a:pt x="332" y="6206"/>
                  </a:lnTo>
                  <a:lnTo>
                    <a:pt x="395" y="928"/>
                  </a:lnTo>
                  <a:lnTo>
                    <a:pt x="395" y="160"/>
                  </a:lnTo>
                  <a:lnTo>
                    <a:pt x="395" y="128"/>
                  </a:lnTo>
                  <a:lnTo>
                    <a:pt x="384" y="85"/>
                  </a:lnTo>
                  <a:lnTo>
                    <a:pt x="373" y="64"/>
                  </a:lnTo>
                  <a:lnTo>
                    <a:pt x="352" y="43"/>
                  </a:lnTo>
                  <a:lnTo>
                    <a:pt x="299" y="11"/>
                  </a:lnTo>
                  <a:lnTo>
                    <a:pt x="235" y="0"/>
                  </a:lnTo>
                  <a:close/>
                </a:path>
              </a:pathLst>
            </a:custGeom>
            <a:solidFill>
              <a:srgbClr val="C97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2" name="Google Shape;1579;p40">
              <a:extLst>
                <a:ext uri="{FF2B5EF4-FFF2-40B4-BE49-F238E27FC236}">
                  <a16:creationId xmlns:a16="http://schemas.microsoft.com/office/drawing/2014/main" id="{768A9EAE-5DF4-4BE9-9286-C1BE0FDB6418}"/>
                </a:ext>
              </a:extLst>
            </p:cNvPr>
            <p:cNvSpPr/>
            <p:nvPr/>
          </p:nvSpPr>
          <p:spPr>
            <a:xfrm>
              <a:off x="1007668" y="1469672"/>
              <a:ext cx="15505" cy="7195"/>
            </a:xfrm>
            <a:custGeom>
              <a:avLst/>
              <a:gdLst/>
              <a:ahLst/>
              <a:cxnLst/>
              <a:rect l="l" t="t" r="r" b="b"/>
              <a:pathLst>
                <a:path w="737" h="342" extrusionOk="0">
                  <a:moveTo>
                    <a:pt x="299" y="1"/>
                  </a:moveTo>
                  <a:lnTo>
                    <a:pt x="225" y="11"/>
                  </a:lnTo>
                  <a:lnTo>
                    <a:pt x="161" y="33"/>
                  </a:lnTo>
                  <a:lnTo>
                    <a:pt x="107" y="54"/>
                  </a:lnTo>
                  <a:lnTo>
                    <a:pt x="65" y="75"/>
                  </a:lnTo>
                  <a:lnTo>
                    <a:pt x="33" y="107"/>
                  </a:lnTo>
                  <a:lnTo>
                    <a:pt x="11" y="139"/>
                  </a:lnTo>
                  <a:lnTo>
                    <a:pt x="1" y="171"/>
                  </a:lnTo>
                  <a:lnTo>
                    <a:pt x="11" y="203"/>
                  </a:lnTo>
                  <a:lnTo>
                    <a:pt x="33" y="235"/>
                  </a:lnTo>
                  <a:lnTo>
                    <a:pt x="65" y="267"/>
                  </a:lnTo>
                  <a:lnTo>
                    <a:pt x="107" y="299"/>
                  </a:lnTo>
                  <a:lnTo>
                    <a:pt x="161" y="310"/>
                  </a:lnTo>
                  <a:lnTo>
                    <a:pt x="225" y="331"/>
                  </a:lnTo>
                  <a:lnTo>
                    <a:pt x="299" y="342"/>
                  </a:lnTo>
                  <a:lnTo>
                    <a:pt x="448" y="342"/>
                  </a:lnTo>
                  <a:lnTo>
                    <a:pt x="512" y="331"/>
                  </a:lnTo>
                  <a:lnTo>
                    <a:pt x="576" y="320"/>
                  </a:lnTo>
                  <a:lnTo>
                    <a:pt x="630" y="299"/>
                  </a:lnTo>
                  <a:lnTo>
                    <a:pt x="672" y="267"/>
                  </a:lnTo>
                  <a:lnTo>
                    <a:pt x="715" y="235"/>
                  </a:lnTo>
                  <a:lnTo>
                    <a:pt x="736" y="203"/>
                  </a:lnTo>
                  <a:lnTo>
                    <a:pt x="736" y="171"/>
                  </a:lnTo>
                  <a:lnTo>
                    <a:pt x="736" y="139"/>
                  </a:lnTo>
                  <a:lnTo>
                    <a:pt x="715" y="107"/>
                  </a:lnTo>
                  <a:lnTo>
                    <a:pt x="672" y="75"/>
                  </a:lnTo>
                  <a:lnTo>
                    <a:pt x="630" y="54"/>
                  </a:lnTo>
                  <a:lnTo>
                    <a:pt x="576" y="33"/>
                  </a:lnTo>
                  <a:lnTo>
                    <a:pt x="512" y="11"/>
                  </a:lnTo>
                  <a:lnTo>
                    <a:pt x="448" y="1"/>
                  </a:lnTo>
                  <a:close/>
                </a:path>
              </a:pathLst>
            </a:custGeom>
            <a:solidFill>
              <a:srgbClr val="C97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3" name="Google Shape;1580;p40">
              <a:extLst>
                <a:ext uri="{FF2B5EF4-FFF2-40B4-BE49-F238E27FC236}">
                  <a16:creationId xmlns:a16="http://schemas.microsoft.com/office/drawing/2014/main" id="{F6409BA2-C5C9-4E8C-BC35-08E546576008}"/>
                </a:ext>
              </a:extLst>
            </p:cNvPr>
            <p:cNvSpPr/>
            <p:nvPr/>
          </p:nvSpPr>
          <p:spPr>
            <a:xfrm>
              <a:off x="1049154" y="1241812"/>
              <a:ext cx="62818" cy="24698"/>
            </a:xfrm>
            <a:custGeom>
              <a:avLst/>
              <a:gdLst/>
              <a:ahLst/>
              <a:cxnLst/>
              <a:rect l="l" t="t" r="r" b="b"/>
              <a:pathLst>
                <a:path w="2986" h="1174" extrusionOk="0">
                  <a:moveTo>
                    <a:pt x="886" y="0"/>
                  </a:moveTo>
                  <a:lnTo>
                    <a:pt x="758" y="11"/>
                  </a:lnTo>
                  <a:lnTo>
                    <a:pt x="641" y="22"/>
                  </a:lnTo>
                  <a:lnTo>
                    <a:pt x="523" y="43"/>
                  </a:lnTo>
                  <a:lnTo>
                    <a:pt x="427" y="64"/>
                  </a:lnTo>
                  <a:lnTo>
                    <a:pt x="331" y="96"/>
                  </a:lnTo>
                  <a:lnTo>
                    <a:pt x="246" y="139"/>
                  </a:lnTo>
                  <a:lnTo>
                    <a:pt x="171" y="182"/>
                  </a:lnTo>
                  <a:lnTo>
                    <a:pt x="108" y="224"/>
                  </a:lnTo>
                  <a:lnTo>
                    <a:pt x="65" y="278"/>
                  </a:lnTo>
                  <a:lnTo>
                    <a:pt x="33" y="342"/>
                  </a:lnTo>
                  <a:lnTo>
                    <a:pt x="12" y="406"/>
                  </a:lnTo>
                  <a:lnTo>
                    <a:pt x="1" y="469"/>
                  </a:lnTo>
                  <a:lnTo>
                    <a:pt x="12" y="523"/>
                  </a:lnTo>
                  <a:lnTo>
                    <a:pt x="44" y="576"/>
                  </a:lnTo>
                  <a:lnTo>
                    <a:pt x="86" y="619"/>
                  </a:lnTo>
                  <a:lnTo>
                    <a:pt x="139" y="661"/>
                  </a:lnTo>
                  <a:lnTo>
                    <a:pt x="214" y="704"/>
                  </a:lnTo>
                  <a:lnTo>
                    <a:pt x="299" y="736"/>
                  </a:lnTo>
                  <a:lnTo>
                    <a:pt x="385" y="768"/>
                  </a:lnTo>
                  <a:lnTo>
                    <a:pt x="609" y="821"/>
                  </a:lnTo>
                  <a:lnTo>
                    <a:pt x="854" y="885"/>
                  </a:lnTo>
                  <a:lnTo>
                    <a:pt x="1429" y="992"/>
                  </a:lnTo>
                  <a:lnTo>
                    <a:pt x="2016" y="1098"/>
                  </a:lnTo>
                  <a:lnTo>
                    <a:pt x="2261" y="1141"/>
                  </a:lnTo>
                  <a:lnTo>
                    <a:pt x="2485" y="1173"/>
                  </a:lnTo>
                  <a:lnTo>
                    <a:pt x="2677" y="1173"/>
                  </a:lnTo>
                  <a:lnTo>
                    <a:pt x="2751" y="1162"/>
                  </a:lnTo>
                  <a:lnTo>
                    <a:pt x="2826" y="1141"/>
                  </a:lnTo>
                  <a:lnTo>
                    <a:pt x="2879" y="1120"/>
                  </a:lnTo>
                  <a:lnTo>
                    <a:pt x="2922" y="1077"/>
                  </a:lnTo>
                  <a:lnTo>
                    <a:pt x="2954" y="1034"/>
                  </a:lnTo>
                  <a:lnTo>
                    <a:pt x="2975" y="971"/>
                  </a:lnTo>
                  <a:lnTo>
                    <a:pt x="2986" y="907"/>
                  </a:lnTo>
                  <a:lnTo>
                    <a:pt x="2975" y="843"/>
                  </a:lnTo>
                  <a:lnTo>
                    <a:pt x="2943" y="779"/>
                  </a:lnTo>
                  <a:lnTo>
                    <a:pt x="2911" y="704"/>
                  </a:lnTo>
                  <a:lnTo>
                    <a:pt x="2858" y="640"/>
                  </a:lnTo>
                  <a:lnTo>
                    <a:pt x="2794" y="576"/>
                  </a:lnTo>
                  <a:lnTo>
                    <a:pt x="2719" y="512"/>
                  </a:lnTo>
                  <a:lnTo>
                    <a:pt x="2623" y="448"/>
                  </a:lnTo>
                  <a:lnTo>
                    <a:pt x="2528" y="384"/>
                  </a:lnTo>
                  <a:lnTo>
                    <a:pt x="2421" y="331"/>
                  </a:lnTo>
                  <a:lnTo>
                    <a:pt x="2304" y="267"/>
                  </a:lnTo>
                  <a:lnTo>
                    <a:pt x="2186" y="224"/>
                  </a:lnTo>
                  <a:lnTo>
                    <a:pt x="2048" y="171"/>
                  </a:lnTo>
                  <a:lnTo>
                    <a:pt x="1909" y="128"/>
                  </a:lnTo>
                  <a:lnTo>
                    <a:pt x="1760" y="96"/>
                  </a:lnTo>
                  <a:lnTo>
                    <a:pt x="1611" y="64"/>
                  </a:lnTo>
                  <a:lnTo>
                    <a:pt x="1461" y="32"/>
                  </a:lnTo>
                  <a:lnTo>
                    <a:pt x="1312" y="11"/>
                  </a:lnTo>
                  <a:lnTo>
                    <a:pt x="1163" y="0"/>
                  </a:lnTo>
                  <a:close/>
                </a:path>
              </a:pathLst>
            </a:custGeom>
            <a:solidFill>
              <a:srgbClr val="282F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4" name="Google Shape;1581;p40">
              <a:extLst>
                <a:ext uri="{FF2B5EF4-FFF2-40B4-BE49-F238E27FC236}">
                  <a16:creationId xmlns:a16="http://schemas.microsoft.com/office/drawing/2014/main" id="{8EB0BD31-E590-44EA-847D-29FF66E9F286}"/>
                </a:ext>
              </a:extLst>
            </p:cNvPr>
            <p:cNvSpPr/>
            <p:nvPr/>
          </p:nvSpPr>
          <p:spPr>
            <a:xfrm>
              <a:off x="903385" y="1245851"/>
              <a:ext cx="62587" cy="24908"/>
            </a:xfrm>
            <a:custGeom>
              <a:avLst/>
              <a:gdLst/>
              <a:ahLst/>
              <a:cxnLst/>
              <a:rect l="l" t="t" r="r" b="b"/>
              <a:pathLst>
                <a:path w="2975" h="1184" extrusionOk="0">
                  <a:moveTo>
                    <a:pt x="1951" y="0"/>
                  </a:moveTo>
                  <a:lnTo>
                    <a:pt x="1813" y="11"/>
                  </a:lnTo>
                  <a:lnTo>
                    <a:pt x="1674" y="22"/>
                  </a:lnTo>
                  <a:lnTo>
                    <a:pt x="1525" y="32"/>
                  </a:lnTo>
                  <a:lnTo>
                    <a:pt x="1365" y="64"/>
                  </a:lnTo>
                  <a:lnTo>
                    <a:pt x="1216" y="96"/>
                  </a:lnTo>
                  <a:lnTo>
                    <a:pt x="1067" y="139"/>
                  </a:lnTo>
                  <a:lnTo>
                    <a:pt x="928" y="182"/>
                  </a:lnTo>
                  <a:lnTo>
                    <a:pt x="800" y="224"/>
                  </a:lnTo>
                  <a:lnTo>
                    <a:pt x="672" y="277"/>
                  </a:lnTo>
                  <a:lnTo>
                    <a:pt x="555" y="331"/>
                  </a:lnTo>
                  <a:lnTo>
                    <a:pt x="448" y="395"/>
                  </a:lnTo>
                  <a:lnTo>
                    <a:pt x="352" y="448"/>
                  </a:lnTo>
                  <a:lnTo>
                    <a:pt x="267" y="512"/>
                  </a:lnTo>
                  <a:lnTo>
                    <a:pt x="192" y="576"/>
                  </a:lnTo>
                  <a:lnTo>
                    <a:pt x="128" y="651"/>
                  </a:lnTo>
                  <a:lnTo>
                    <a:pt x="75" y="715"/>
                  </a:lnTo>
                  <a:lnTo>
                    <a:pt x="32" y="779"/>
                  </a:lnTo>
                  <a:lnTo>
                    <a:pt x="11" y="853"/>
                  </a:lnTo>
                  <a:lnTo>
                    <a:pt x="0" y="917"/>
                  </a:lnTo>
                  <a:lnTo>
                    <a:pt x="11" y="981"/>
                  </a:lnTo>
                  <a:lnTo>
                    <a:pt x="22" y="1034"/>
                  </a:lnTo>
                  <a:lnTo>
                    <a:pt x="54" y="1088"/>
                  </a:lnTo>
                  <a:lnTo>
                    <a:pt x="107" y="1120"/>
                  </a:lnTo>
                  <a:lnTo>
                    <a:pt x="160" y="1152"/>
                  </a:lnTo>
                  <a:lnTo>
                    <a:pt x="224" y="1173"/>
                  </a:lnTo>
                  <a:lnTo>
                    <a:pt x="310" y="1184"/>
                  </a:lnTo>
                  <a:lnTo>
                    <a:pt x="395" y="1184"/>
                  </a:lnTo>
                  <a:lnTo>
                    <a:pt x="491" y="1173"/>
                  </a:lnTo>
                  <a:lnTo>
                    <a:pt x="715" y="1152"/>
                  </a:lnTo>
                  <a:lnTo>
                    <a:pt x="971" y="1109"/>
                  </a:lnTo>
                  <a:lnTo>
                    <a:pt x="1546" y="992"/>
                  </a:lnTo>
                  <a:lnTo>
                    <a:pt x="2122" y="885"/>
                  </a:lnTo>
                  <a:lnTo>
                    <a:pt x="2378" y="832"/>
                  </a:lnTo>
                  <a:lnTo>
                    <a:pt x="2591" y="768"/>
                  </a:lnTo>
                  <a:lnTo>
                    <a:pt x="2687" y="736"/>
                  </a:lnTo>
                  <a:lnTo>
                    <a:pt x="2772" y="704"/>
                  </a:lnTo>
                  <a:lnTo>
                    <a:pt x="2836" y="661"/>
                  </a:lnTo>
                  <a:lnTo>
                    <a:pt x="2900" y="619"/>
                  </a:lnTo>
                  <a:lnTo>
                    <a:pt x="2943" y="576"/>
                  </a:lnTo>
                  <a:lnTo>
                    <a:pt x="2964" y="523"/>
                  </a:lnTo>
                  <a:lnTo>
                    <a:pt x="2975" y="469"/>
                  </a:lnTo>
                  <a:lnTo>
                    <a:pt x="2975" y="405"/>
                  </a:lnTo>
                  <a:lnTo>
                    <a:pt x="2953" y="341"/>
                  </a:lnTo>
                  <a:lnTo>
                    <a:pt x="2921" y="277"/>
                  </a:lnTo>
                  <a:lnTo>
                    <a:pt x="2868" y="224"/>
                  </a:lnTo>
                  <a:lnTo>
                    <a:pt x="2815" y="182"/>
                  </a:lnTo>
                  <a:lnTo>
                    <a:pt x="2740" y="139"/>
                  </a:lnTo>
                  <a:lnTo>
                    <a:pt x="2655" y="96"/>
                  </a:lnTo>
                  <a:lnTo>
                    <a:pt x="2559" y="64"/>
                  </a:lnTo>
                  <a:lnTo>
                    <a:pt x="2452" y="43"/>
                  </a:lnTo>
                  <a:lnTo>
                    <a:pt x="2335" y="22"/>
                  </a:lnTo>
                  <a:lnTo>
                    <a:pt x="2218" y="11"/>
                  </a:lnTo>
                  <a:lnTo>
                    <a:pt x="2090" y="0"/>
                  </a:lnTo>
                  <a:close/>
                </a:path>
              </a:pathLst>
            </a:custGeom>
            <a:solidFill>
              <a:srgbClr val="282F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5" name="Google Shape;1582;p40">
              <a:extLst>
                <a:ext uri="{FF2B5EF4-FFF2-40B4-BE49-F238E27FC236}">
                  <a16:creationId xmlns:a16="http://schemas.microsoft.com/office/drawing/2014/main" id="{2F67358F-3BD0-4604-9305-0A22D37F9DEF}"/>
                </a:ext>
              </a:extLst>
            </p:cNvPr>
            <p:cNvSpPr/>
            <p:nvPr/>
          </p:nvSpPr>
          <p:spPr>
            <a:xfrm>
              <a:off x="934773" y="1302821"/>
              <a:ext cx="23793" cy="30063"/>
            </a:xfrm>
            <a:custGeom>
              <a:avLst/>
              <a:gdLst/>
              <a:ahLst/>
              <a:cxnLst/>
              <a:rect l="l" t="t" r="r" b="b"/>
              <a:pathLst>
                <a:path w="1131" h="1429" extrusionOk="0">
                  <a:moveTo>
                    <a:pt x="513" y="0"/>
                  </a:moveTo>
                  <a:lnTo>
                    <a:pt x="449" y="11"/>
                  </a:lnTo>
                  <a:lnTo>
                    <a:pt x="395" y="21"/>
                  </a:lnTo>
                  <a:lnTo>
                    <a:pt x="342" y="43"/>
                  </a:lnTo>
                  <a:lnTo>
                    <a:pt x="299" y="75"/>
                  </a:lnTo>
                  <a:lnTo>
                    <a:pt x="203" y="139"/>
                  </a:lnTo>
                  <a:lnTo>
                    <a:pt x="129" y="235"/>
                  </a:lnTo>
                  <a:lnTo>
                    <a:pt x="65" y="352"/>
                  </a:lnTo>
                  <a:lnTo>
                    <a:pt x="22" y="469"/>
                  </a:lnTo>
                  <a:lnTo>
                    <a:pt x="1" y="608"/>
                  </a:lnTo>
                  <a:lnTo>
                    <a:pt x="1" y="757"/>
                  </a:lnTo>
                  <a:lnTo>
                    <a:pt x="22" y="896"/>
                  </a:lnTo>
                  <a:lnTo>
                    <a:pt x="65" y="1034"/>
                  </a:lnTo>
                  <a:lnTo>
                    <a:pt x="129" y="1151"/>
                  </a:lnTo>
                  <a:lnTo>
                    <a:pt x="203" y="1247"/>
                  </a:lnTo>
                  <a:lnTo>
                    <a:pt x="289" y="1333"/>
                  </a:lnTo>
                  <a:lnTo>
                    <a:pt x="395" y="1397"/>
                  </a:lnTo>
                  <a:lnTo>
                    <a:pt x="449" y="1418"/>
                  </a:lnTo>
                  <a:lnTo>
                    <a:pt x="502" y="1429"/>
                  </a:lnTo>
                  <a:lnTo>
                    <a:pt x="673" y="1429"/>
                  </a:lnTo>
                  <a:lnTo>
                    <a:pt x="726" y="1407"/>
                  </a:lnTo>
                  <a:lnTo>
                    <a:pt x="779" y="1386"/>
                  </a:lnTo>
                  <a:lnTo>
                    <a:pt x="832" y="1365"/>
                  </a:lnTo>
                  <a:lnTo>
                    <a:pt x="918" y="1290"/>
                  </a:lnTo>
                  <a:lnTo>
                    <a:pt x="1003" y="1194"/>
                  </a:lnTo>
                  <a:lnTo>
                    <a:pt x="1056" y="1088"/>
                  </a:lnTo>
                  <a:lnTo>
                    <a:pt x="1099" y="960"/>
                  </a:lnTo>
                  <a:lnTo>
                    <a:pt x="1131" y="821"/>
                  </a:lnTo>
                  <a:lnTo>
                    <a:pt x="1131" y="672"/>
                  </a:lnTo>
                  <a:lnTo>
                    <a:pt x="1110" y="533"/>
                  </a:lnTo>
                  <a:lnTo>
                    <a:pt x="1056" y="395"/>
                  </a:lnTo>
                  <a:lnTo>
                    <a:pt x="1003" y="277"/>
                  </a:lnTo>
                  <a:lnTo>
                    <a:pt x="928" y="181"/>
                  </a:lnTo>
                  <a:lnTo>
                    <a:pt x="832" y="96"/>
                  </a:lnTo>
                  <a:lnTo>
                    <a:pt x="737" y="43"/>
                  </a:lnTo>
                  <a:lnTo>
                    <a:pt x="683" y="21"/>
                  </a:lnTo>
                  <a:lnTo>
                    <a:pt x="619" y="0"/>
                  </a:lnTo>
                  <a:close/>
                </a:path>
              </a:pathLst>
            </a:custGeom>
            <a:solidFill>
              <a:srgbClr val="0C14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6" name="Google Shape;1583;p40">
              <a:extLst>
                <a:ext uri="{FF2B5EF4-FFF2-40B4-BE49-F238E27FC236}">
                  <a16:creationId xmlns:a16="http://schemas.microsoft.com/office/drawing/2014/main" id="{FDCB6F4A-0E4B-42EE-9AAA-A1BE6850FB02}"/>
                </a:ext>
              </a:extLst>
            </p:cNvPr>
            <p:cNvSpPr/>
            <p:nvPr/>
          </p:nvSpPr>
          <p:spPr>
            <a:xfrm>
              <a:off x="1060157" y="1297878"/>
              <a:ext cx="23793" cy="30294"/>
            </a:xfrm>
            <a:custGeom>
              <a:avLst/>
              <a:gdLst/>
              <a:ahLst/>
              <a:cxnLst/>
              <a:rect l="l" t="t" r="r" b="b"/>
              <a:pathLst>
                <a:path w="1131" h="1440" extrusionOk="0">
                  <a:moveTo>
                    <a:pt x="512" y="1"/>
                  </a:moveTo>
                  <a:lnTo>
                    <a:pt x="448" y="11"/>
                  </a:lnTo>
                  <a:lnTo>
                    <a:pt x="395" y="22"/>
                  </a:lnTo>
                  <a:lnTo>
                    <a:pt x="341" y="43"/>
                  </a:lnTo>
                  <a:lnTo>
                    <a:pt x="299" y="75"/>
                  </a:lnTo>
                  <a:lnTo>
                    <a:pt x="203" y="150"/>
                  </a:lnTo>
                  <a:lnTo>
                    <a:pt x="128" y="246"/>
                  </a:lnTo>
                  <a:lnTo>
                    <a:pt x="64" y="352"/>
                  </a:lnTo>
                  <a:lnTo>
                    <a:pt x="22" y="480"/>
                  </a:lnTo>
                  <a:lnTo>
                    <a:pt x="0" y="619"/>
                  </a:lnTo>
                  <a:lnTo>
                    <a:pt x="0" y="757"/>
                  </a:lnTo>
                  <a:lnTo>
                    <a:pt x="22" y="907"/>
                  </a:lnTo>
                  <a:lnTo>
                    <a:pt x="64" y="1035"/>
                  </a:lnTo>
                  <a:lnTo>
                    <a:pt x="128" y="1152"/>
                  </a:lnTo>
                  <a:lnTo>
                    <a:pt x="203" y="1259"/>
                  </a:lnTo>
                  <a:lnTo>
                    <a:pt x="288" y="1344"/>
                  </a:lnTo>
                  <a:lnTo>
                    <a:pt x="395" y="1397"/>
                  </a:lnTo>
                  <a:lnTo>
                    <a:pt x="448" y="1418"/>
                  </a:lnTo>
                  <a:lnTo>
                    <a:pt x="501" y="1429"/>
                  </a:lnTo>
                  <a:lnTo>
                    <a:pt x="555" y="1440"/>
                  </a:lnTo>
                  <a:lnTo>
                    <a:pt x="619" y="1440"/>
                  </a:lnTo>
                  <a:lnTo>
                    <a:pt x="672" y="1429"/>
                  </a:lnTo>
                  <a:lnTo>
                    <a:pt x="725" y="1418"/>
                  </a:lnTo>
                  <a:lnTo>
                    <a:pt x="779" y="1397"/>
                  </a:lnTo>
                  <a:lnTo>
                    <a:pt x="832" y="1365"/>
                  </a:lnTo>
                  <a:lnTo>
                    <a:pt x="917" y="1291"/>
                  </a:lnTo>
                  <a:lnTo>
                    <a:pt x="1002" y="1205"/>
                  </a:lnTo>
                  <a:lnTo>
                    <a:pt x="1056" y="1088"/>
                  </a:lnTo>
                  <a:lnTo>
                    <a:pt x="1098" y="960"/>
                  </a:lnTo>
                  <a:lnTo>
                    <a:pt x="1130" y="832"/>
                  </a:lnTo>
                  <a:lnTo>
                    <a:pt x="1130" y="683"/>
                  </a:lnTo>
                  <a:lnTo>
                    <a:pt x="1109" y="534"/>
                  </a:lnTo>
                  <a:lnTo>
                    <a:pt x="1056" y="406"/>
                  </a:lnTo>
                  <a:lnTo>
                    <a:pt x="1002" y="288"/>
                  </a:lnTo>
                  <a:lnTo>
                    <a:pt x="928" y="182"/>
                  </a:lnTo>
                  <a:lnTo>
                    <a:pt x="832" y="107"/>
                  </a:lnTo>
                  <a:lnTo>
                    <a:pt x="736" y="43"/>
                  </a:lnTo>
                  <a:lnTo>
                    <a:pt x="683" y="22"/>
                  </a:lnTo>
                  <a:lnTo>
                    <a:pt x="619" y="11"/>
                  </a:lnTo>
                  <a:lnTo>
                    <a:pt x="565" y="1"/>
                  </a:lnTo>
                  <a:close/>
                </a:path>
              </a:pathLst>
            </a:custGeom>
            <a:solidFill>
              <a:srgbClr val="0C14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7" name="Google Shape;1584;p40">
              <a:extLst>
                <a:ext uri="{FF2B5EF4-FFF2-40B4-BE49-F238E27FC236}">
                  <a16:creationId xmlns:a16="http://schemas.microsoft.com/office/drawing/2014/main" id="{B551CFA2-2EAF-48FF-8051-95B9F791B95B}"/>
                </a:ext>
              </a:extLst>
            </p:cNvPr>
            <p:cNvSpPr/>
            <p:nvPr/>
          </p:nvSpPr>
          <p:spPr>
            <a:xfrm>
              <a:off x="974934" y="1393200"/>
              <a:ext cx="88379" cy="45315"/>
            </a:xfrm>
            <a:custGeom>
              <a:avLst/>
              <a:gdLst/>
              <a:ahLst/>
              <a:cxnLst/>
              <a:rect l="l" t="t" r="r" b="b"/>
              <a:pathLst>
                <a:path w="4201" h="2154" extrusionOk="0">
                  <a:moveTo>
                    <a:pt x="3572" y="0"/>
                  </a:moveTo>
                  <a:lnTo>
                    <a:pt x="3476" y="11"/>
                  </a:lnTo>
                  <a:lnTo>
                    <a:pt x="3369" y="22"/>
                  </a:lnTo>
                  <a:lnTo>
                    <a:pt x="3262" y="43"/>
                  </a:lnTo>
                  <a:lnTo>
                    <a:pt x="3060" y="96"/>
                  </a:lnTo>
                  <a:lnTo>
                    <a:pt x="2847" y="182"/>
                  </a:lnTo>
                  <a:lnTo>
                    <a:pt x="2644" y="267"/>
                  </a:lnTo>
                  <a:lnTo>
                    <a:pt x="2463" y="363"/>
                  </a:lnTo>
                  <a:lnTo>
                    <a:pt x="2367" y="405"/>
                  </a:lnTo>
                  <a:lnTo>
                    <a:pt x="2282" y="427"/>
                  </a:lnTo>
                  <a:lnTo>
                    <a:pt x="2186" y="448"/>
                  </a:lnTo>
                  <a:lnTo>
                    <a:pt x="2090" y="459"/>
                  </a:lnTo>
                  <a:lnTo>
                    <a:pt x="1994" y="459"/>
                  </a:lnTo>
                  <a:lnTo>
                    <a:pt x="1887" y="437"/>
                  </a:lnTo>
                  <a:lnTo>
                    <a:pt x="1802" y="416"/>
                  </a:lnTo>
                  <a:lnTo>
                    <a:pt x="1706" y="374"/>
                  </a:lnTo>
                  <a:lnTo>
                    <a:pt x="1514" y="288"/>
                  </a:lnTo>
                  <a:lnTo>
                    <a:pt x="1311" y="203"/>
                  </a:lnTo>
                  <a:lnTo>
                    <a:pt x="1088" y="139"/>
                  </a:lnTo>
                  <a:lnTo>
                    <a:pt x="981" y="118"/>
                  </a:lnTo>
                  <a:lnTo>
                    <a:pt x="864" y="96"/>
                  </a:lnTo>
                  <a:lnTo>
                    <a:pt x="651" y="96"/>
                  </a:lnTo>
                  <a:lnTo>
                    <a:pt x="544" y="107"/>
                  </a:lnTo>
                  <a:lnTo>
                    <a:pt x="448" y="139"/>
                  </a:lnTo>
                  <a:lnTo>
                    <a:pt x="363" y="171"/>
                  </a:lnTo>
                  <a:lnTo>
                    <a:pt x="277" y="224"/>
                  </a:lnTo>
                  <a:lnTo>
                    <a:pt x="203" y="299"/>
                  </a:lnTo>
                  <a:lnTo>
                    <a:pt x="139" y="384"/>
                  </a:lnTo>
                  <a:lnTo>
                    <a:pt x="96" y="459"/>
                  </a:lnTo>
                  <a:lnTo>
                    <a:pt x="64" y="533"/>
                  </a:lnTo>
                  <a:lnTo>
                    <a:pt x="32" y="608"/>
                  </a:lnTo>
                  <a:lnTo>
                    <a:pt x="11" y="683"/>
                  </a:lnTo>
                  <a:lnTo>
                    <a:pt x="0" y="757"/>
                  </a:lnTo>
                  <a:lnTo>
                    <a:pt x="0" y="832"/>
                  </a:lnTo>
                  <a:lnTo>
                    <a:pt x="0" y="907"/>
                  </a:lnTo>
                  <a:lnTo>
                    <a:pt x="11" y="981"/>
                  </a:lnTo>
                  <a:lnTo>
                    <a:pt x="32" y="1056"/>
                  </a:lnTo>
                  <a:lnTo>
                    <a:pt x="54" y="1130"/>
                  </a:lnTo>
                  <a:lnTo>
                    <a:pt x="85" y="1205"/>
                  </a:lnTo>
                  <a:lnTo>
                    <a:pt x="117" y="1280"/>
                  </a:lnTo>
                  <a:lnTo>
                    <a:pt x="213" y="1418"/>
                  </a:lnTo>
                  <a:lnTo>
                    <a:pt x="331" y="1557"/>
                  </a:lnTo>
                  <a:lnTo>
                    <a:pt x="469" y="1674"/>
                  </a:lnTo>
                  <a:lnTo>
                    <a:pt x="640" y="1791"/>
                  </a:lnTo>
                  <a:lnTo>
                    <a:pt x="832" y="1898"/>
                  </a:lnTo>
                  <a:lnTo>
                    <a:pt x="1045" y="1983"/>
                  </a:lnTo>
                  <a:lnTo>
                    <a:pt x="1279" y="2058"/>
                  </a:lnTo>
                  <a:lnTo>
                    <a:pt x="1546" y="2111"/>
                  </a:lnTo>
                  <a:lnTo>
                    <a:pt x="1823" y="2143"/>
                  </a:lnTo>
                  <a:lnTo>
                    <a:pt x="2122" y="2154"/>
                  </a:lnTo>
                  <a:lnTo>
                    <a:pt x="2271" y="2154"/>
                  </a:lnTo>
                  <a:lnTo>
                    <a:pt x="2420" y="2133"/>
                  </a:lnTo>
                  <a:lnTo>
                    <a:pt x="2569" y="2122"/>
                  </a:lnTo>
                  <a:lnTo>
                    <a:pt x="2708" y="2090"/>
                  </a:lnTo>
                  <a:lnTo>
                    <a:pt x="2836" y="2069"/>
                  </a:lnTo>
                  <a:lnTo>
                    <a:pt x="2964" y="2026"/>
                  </a:lnTo>
                  <a:lnTo>
                    <a:pt x="3081" y="1983"/>
                  </a:lnTo>
                  <a:lnTo>
                    <a:pt x="3198" y="1941"/>
                  </a:lnTo>
                  <a:lnTo>
                    <a:pt x="3316" y="1887"/>
                  </a:lnTo>
                  <a:lnTo>
                    <a:pt x="3412" y="1834"/>
                  </a:lnTo>
                  <a:lnTo>
                    <a:pt x="3518" y="1770"/>
                  </a:lnTo>
                  <a:lnTo>
                    <a:pt x="3604" y="1706"/>
                  </a:lnTo>
                  <a:lnTo>
                    <a:pt x="3699" y="1631"/>
                  </a:lnTo>
                  <a:lnTo>
                    <a:pt x="3774" y="1567"/>
                  </a:lnTo>
                  <a:lnTo>
                    <a:pt x="3849" y="1493"/>
                  </a:lnTo>
                  <a:lnTo>
                    <a:pt x="3913" y="1418"/>
                  </a:lnTo>
                  <a:lnTo>
                    <a:pt x="3977" y="1333"/>
                  </a:lnTo>
                  <a:lnTo>
                    <a:pt x="4030" y="1258"/>
                  </a:lnTo>
                  <a:lnTo>
                    <a:pt x="4073" y="1173"/>
                  </a:lnTo>
                  <a:lnTo>
                    <a:pt x="4115" y="1098"/>
                  </a:lnTo>
                  <a:lnTo>
                    <a:pt x="4147" y="1013"/>
                  </a:lnTo>
                  <a:lnTo>
                    <a:pt x="4169" y="928"/>
                  </a:lnTo>
                  <a:lnTo>
                    <a:pt x="4190" y="843"/>
                  </a:lnTo>
                  <a:lnTo>
                    <a:pt x="4201" y="757"/>
                  </a:lnTo>
                  <a:lnTo>
                    <a:pt x="4201" y="683"/>
                  </a:lnTo>
                  <a:lnTo>
                    <a:pt x="4190" y="597"/>
                  </a:lnTo>
                  <a:lnTo>
                    <a:pt x="4179" y="523"/>
                  </a:lnTo>
                  <a:lnTo>
                    <a:pt x="4158" y="437"/>
                  </a:lnTo>
                  <a:lnTo>
                    <a:pt x="4126" y="363"/>
                  </a:lnTo>
                  <a:lnTo>
                    <a:pt x="4083" y="299"/>
                  </a:lnTo>
                  <a:lnTo>
                    <a:pt x="4030" y="224"/>
                  </a:lnTo>
                  <a:lnTo>
                    <a:pt x="3977" y="160"/>
                  </a:lnTo>
                  <a:lnTo>
                    <a:pt x="3913" y="96"/>
                  </a:lnTo>
                  <a:lnTo>
                    <a:pt x="3838" y="54"/>
                  </a:lnTo>
                  <a:lnTo>
                    <a:pt x="3753" y="32"/>
                  </a:lnTo>
                  <a:lnTo>
                    <a:pt x="3667" y="11"/>
                  </a:lnTo>
                  <a:lnTo>
                    <a:pt x="357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8" name="Google Shape;1585;p40">
              <a:extLst>
                <a:ext uri="{FF2B5EF4-FFF2-40B4-BE49-F238E27FC236}">
                  <a16:creationId xmlns:a16="http://schemas.microsoft.com/office/drawing/2014/main" id="{B5248763-7C07-4FDB-BB02-C2126E916D23}"/>
                </a:ext>
              </a:extLst>
            </p:cNvPr>
            <p:cNvSpPr/>
            <p:nvPr/>
          </p:nvSpPr>
          <p:spPr>
            <a:xfrm>
              <a:off x="654448" y="2350627"/>
              <a:ext cx="733388" cy="942207"/>
            </a:xfrm>
            <a:custGeom>
              <a:avLst/>
              <a:gdLst/>
              <a:ahLst/>
              <a:cxnLst/>
              <a:rect l="l" t="t" r="r" b="b"/>
              <a:pathLst>
                <a:path w="34861" h="44787" extrusionOk="0">
                  <a:moveTo>
                    <a:pt x="4392" y="1"/>
                  </a:moveTo>
                  <a:lnTo>
                    <a:pt x="4318" y="225"/>
                  </a:lnTo>
                  <a:lnTo>
                    <a:pt x="4115" y="875"/>
                  </a:lnTo>
                  <a:lnTo>
                    <a:pt x="3806" y="1920"/>
                  </a:lnTo>
                  <a:lnTo>
                    <a:pt x="3614" y="2591"/>
                  </a:lnTo>
                  <a:lnTo>
                    <a:pt x="3411" y="3348"/>
                  </a:lnTo>
                  <a:lnTo>
                    <a:pt x="3188" y="4201"/>
                  </a:lnTo>
                  <a:lnTo>
                    <a:pt x="2953" y="5129"/>
                  </a:lnTo>
                  <a:lnTo>
                    <a:pt x="2719" y="6152"/>
                  </a:lnTo>
                  <a:lnTo>
                    <a:pt x="2473" y="7250"/>
                  </a:lnTo>
                  <a:lnTo>
                    <a:pt x="2217" y="8423"/>
                  </a:lnTo>
                  <a:lnTo>
                    <a:pt x="1962" y="9681"/>
                  </a:lnTo>
                  <a:lnTo>
                    <a:pt x="1716" y="11003"/>
                  </a:lnTo>
                  <a:lnTo>
                    <a:pt x="1471" y="12389"/>
                  </a:lnTo>
                  <a:lnTo>
                    <a:pt x="1237" y="13849"/>
                  </a:lnTo>
                  <a:lnTo>
                    <a:pt x="1013" y="15374"/>
                  </a:lnTo>
                  <a:lnTo>
                    <a:pt x="810" y="16951"/>
                  </a:lnTo>
                  <a:lnTo>
                    <a:pt x="714" y="17762"/>
                  </a:lnTo>
                  <a:lnTo>
                    <a:pt x="618" y="18593"/>
                  </a:lnTo>
                  <a:lnTo>
                    <a:pt x="533" y="19425"/>
                  </a:lnTo>
                  <a:lnTo>
                    <a:pt x="448" y="20278"/>
                  </a:lnTo>
                  <a:lnTo>
                    <a:pt x="373" y="21152"/>
                  </a:lnTo>
                  <a:lnTo>
                    <a:pt x="299" y="22026"/>
                  </a:lnTo>
                  <a:lnTo>
                    <a:pt x="235" y="22921"/>
                  </a:lnTo>
                  <a:lnTo>
                    <a:pt x="181" y="23817"/>
                  </a:lnTo>
                  <a:lnTo>
                    <a:pt x="128" y="24734"/>
                  </a:lnTo>
                  <a:lnTo>
                    <a:pt x="85" y="25661"/>
                  </a:lnTo>
                  <a:lnTo>
                    <a:pt x="53" y="26599"/>
                  </a:lnTo>
                  <a:lnTo>
                    <a:pt x="32" y="27548"/>
                  </a:lnTo>
                  <a:lnTo>
                    <a:pt x="11" y="28497"/>
                  </a:lnTo>
                  <a:lnTo>
                    <a:pt x="0" y="29467"/>
                  </a:lnTo>
                  <a:lnTo>
                    <a:pt x="0" y="30437"/>
                  </a:lnTo>
                  <a:lnTo>
                    <a:pt x="21" y="31429"/>
                  </a:lnTo>
                  <a:lnTo>
                    <a:pt x="43" y="32420"/>
                  </a:lnTo>
                  <a:lnTo>
                    <a:pt x="75" y="33422"/>
                  </a:lnTo>
                  <a:lnTo>
                    <a:pt x="117" y="34424"/>
                  </a:lnTo>
                  <a:lnTo>
                    <a:pt x="171" y="35448"/>
                  </a:lnTo>
                  <a:lnTo>
                    <a:pt x="235" y="36471"/>
                  </a:lnTo>
                  <a:lnTo>
                    <a:pt x="309" y="37495"/>
                  </a:lnTo>
                  <a:lnTo>
                    <a:pt x="405" y="38539"/>
                  </a:lnTo>
                  <a:lnTo>
                    <a:pt x="512" y="39584"/>
                  </a:lnTo>
                  <a:lnTo>
                    <a:pt x="629" y="40629"/>
                  </a:lnTo>
                  <a:lnTo>
                    <a:pt x="757" y="41684"/>
                  </a:lnTo>
                  <a:lnTo>
                    <a:pt x="991" y="41759"/>
                  </a:lnTo>
                  <a:lnTo>
                    <a:pt x="1684" y="41972"/>
                  </a:lnTo>
                  <a:lnTo>
                    <a:pt x="2782" y="42281"/>
                  </a:lnTo>
                  <a:lnTo>
                    <a:pt x="3475" y="42462"/>
                  </a:lnTo>
                  <a:lnTo>
                    <a:pt x="4243" y="42665"/>
                  </a:lnTo>
                  <a:lnTo>
                    <a:pt x="5096" y="42878"/>
                  </a:lnTo>
                  <a:lnTo>
                    <a:pt x="6013" y="43091"/>
                  </a:lnTo>
                  <a:lnTo>
                    <a:pt x="7004" y="43305"/>
                  </a:lnTo>
                  <a:lnTo>
                    <a:pt x="8060" y="43529"/>
                  </a:lnTo>
                  <a:lnTo>
                    <a:pt x="9158" y="43742"/>
                  </a:lnTo>
                  <a:lnTo>
                    <a:pt x="10320" y="43944"/>
                  </a:lnTo>
                  <a:lnTo>
                    <a:pt x="11524" y="44126"/>
                  </a:lnTo>
                  <a:lnTo>
                    <a:pt x="12761" y="44307"/>
                  </a:lnTo>
                  <a:lnTo>
                    <a:pt x="13390" y="44381"/>
                  </a:lnTo>
                  <a:lnTo>
                    <a:pt x="14030" y="44456"/>
                  </a:lnTo>
                  <a:lnTo>
                    <a:pt x="14680" y="44520"/>
                  </a:lnTo>
                  <a:lnTo>
                    <a:pt x="15330" y="44584"/>
                  </a:lnTo>
                  <a:lnTo>
                    <a:pt x="15991" y="44637"/>
                  </a:lnTo>
                  <a:lnTo>
                    <a:pt x="16652" y="44680"/>
                  </a:lnTo>
                  <a:lnTo>
                    <a:pt x="17324" y="44723"/>
                  </a:lnTo>
                  <a:lnTo>
                    <a:pt x="17995" y="44755"/>
                  </a:lnTo>
                  <a:lnTo>
                    <a:pt x="18667" y="44776"/>
                  </a:lnTo>
                  <a:lnTo>
                    <a:pt x="19339" y="44786"/>
                  </a:lnTo>
                  <a:lnTo>
                    <a:pt x="20021" y="44786"/>
                  </a:lnTo>
                  <a:lnTo>
                    <a:pt x="20693" y="44776"/>
                  </a:lnTo>
                  <a:lnTo>
                    <a:pt x="21364" y="44755"/>
                  </a:lnTo>
                  <a:lnTo>
                    <a:pt x="22046" y="44733"/>
                  </a:lnTo>
                  <a:lnTo>
                    <a:pt x="22718" y="44691"/>
                  </a:lnTo>
                  <a:lnTo>
                    <a:pt x="23390" y="44627"/>
                  </a:lnTo>
                  <a:lnTo>
                    <a:pt x="24061" y="44563"/>
                  </a:lnTo>
                  <a:lnTo>
                    <a:pt x="24722" y="44477"/>
                  </a:lnTo>
                  <a:lnTo>
                    <a:pt x="25383" y="44381"/>
                  </a:lnTo>
                  <a:lnTo>
                    <a:pt x="26034" y="44275"/>
                  </a:lnTo>
                  <a:lnTo>
                    <a:pt x="26684" y="44158"/>
                  </a:lnTo>
                  <a:lnTo>
                    <a:pt x="27323" y="44019"/>
                  </a:lnTo>
                  <a:lnTo>
                    <a:pt x="27963" y="43859"/>
                  </a:lnTo>
                  <a:lnTo>
                    <a:pt x="28581" y="43688"/>
                  </a:lnTo>
                  <a:lnTo>
                    <a:pt x="29200" y="43497"/>
                  </a:lnTo>
                  <a:lnTo>
                    <a:pt x="29807" y="43294"/>
                  </a:lnTo>
                  <a:lnTo>
                    <a:pt x="30404" y="43070"/>
                  </a:lnTo>
                  <a:lnTo>
                    <a:pt x="30991" y="42836"/>
                  </a:lnTo>
                  <a:lnTo>
                    <a:pt x="31566" y="42580"/>
                  </a:lnTo>
                  <a:lnTo>
                    <a:pt x="32131" y="42303"/>
                  </a:lnTo>
                  <a:lnTo>
                    <a:pt x="32675" y="42004"/>
                  </a:lnTo>
                  <a:lnTo>
                    <a:pt x="33219" y="41684"/>
                  </a:lnTo>
                  <a:lnTo>
                    <a:pt x="33261" y="41322"/>
                  </a:lnTo>
                  <a:lnTo>
                    <a:pt x="33389" y="40277"/>
                  </a:lnTo>
                  <a:lnTo>
                    <a:pt x="33581" y="38646"/>
                  </a:lnTo>
                  <a:lnTo>
                    <a:pt x="33805" y="36503"/>
                  </a:lnTo>
                  <a:lnTo>
                    <a:pt x="33933" y="35266"/>
                  </a:lnTo>
                  <a:lnTo>
                    <a:pt x="34050" y="33923"/>
                  </a:lnTo>
                  <a:lnTo>
                    <a:pt x="34178" y="32505"/>
                  </a:lnTo>
                  <a:lnTo>
                    <a:pt x="34296" y="31002"/>
                  </a:lnTo>
                  <a:lnTo>
                    <a:pt x="34413" y="29424"/>
                  </a:lnTo>
                  <a:lnTo>
                    <a:pt x="34519" y="27793"/>
                  </a:lnTo>
                  <a:lnTo>
                    <a:pt x="34626" y="26120"/>
                  </a:lnTo>
                  <a:lnTo>
                    <a:pt x="34711" y="24403"/>
                  </a:lnTo>
                  <a:lnTo>
                    <a:pt x="34775" y="22655"/>
                  </a:lnTo>
                  <a:lnTo>
                    <a:pt x="34829" y="20896"/>
                  </a:lnTo>
                  <a:lnTo>
                    <a:pt x="34861" y="19126"/>
                  </a:lnTo>
                  <a:lnTo>
                    <a:pt x="34861" y="17367"/>
                  </a:lnTo>
                  <a:lnTo>
                    <a:pt x="34861" y="16482"/>
                  </a:lnTo>
                  <a:lnTo>
                    <a:pt x="34850" y="15608"/>
                  </a:lnTo>
                  <a:lnTo>
                    <a:pt x="34829" y="14745"/>
                  </a:lnTo>
                  <a:lnTo>
                    <a:pt x="34797" y="13881"/>
                  </a:lnTo>
                  <a:lnTo>
                    <a:pt x="34765" y="13018"/>
                  </a:lnTo>
                  <a:lnTo>
                    <a:pt x="34722" y="12175"/>
                  </a:lnTo>
                  <a:lnTo>
                    <a:pt x="34669" y="11344"/>
                  </a:lnTo>
                  <a:lnTo>
                    <a:pt x="34615" y="10523"/>
                  </a:lnTo>
                  <a:lnTo>
                    <a:pt x="34541" y="9713"/>
                  </a:lnTo>
                  <a:lnTo>
                    <a:pt x="34466" y="8913"/>
                  </a:lnTo>
                  <a:lnTo>
                    <a:pt x="34381" y="8135"/>
                  </a:lnTo>
                  <a:lnTo>
                    <a:pt x="34274" y="7378"/>
                  </a:lnTo>
                  <a:lnTo>
                    <a:pt x="34168" y="6632"/>
                  </a:lnTo>
                  <a:lnTo>
                    <a:pt x="34050" y="5907"/>
                  </a:lnTo>
                  <a:lnTo>
                    <a:pt x="33922" y="5203"/>
                  </a:lnTo>
                  <a:lnTo>
                    <a:pt x="33784" y="4521"/>
                  </a:lnTo>
                  <a:lnTo>
                    <a:pt x="33635" y="3860"/>
                  </a:lnTo>
                  <a:lnTo>
                    <a:pt x="33464" y="3231"/>
                  </a:lnTo>
                  <a:lnTo>
                    <a:pt x="33293" y="2623"/>
                  </a:lnTo>
                  <a:lnTo>
                    <a:pt x="33102" y="2037"/>
                  </a:lnTo>
                  <a:lnTo>
                    <a:pt x="32899" y="1483"/>
                  </a:lnTo>
                  <a:lnTo>
                    <a:pt x="32686" y="960"/>
                  </a:lnTo>
                  <a:lnTo>
                    <a:pt x="32569" y="705"/>
                  </a:lnTo>
                  <a:lnTo>
                    <a:pt x="32451" y="470"/>
                  </a:lnTo>
                  <a:lnTo>
                    <a:pt x="32334" y="235"/>
                  </a:lnTo>
                  <a:lnTo>
                    <a:pt x="32217" y="1"/>
                  </a:lnTo>
                  <a:lnTo>
                    <a:pt x="32078" y="44"/>
                  </a:lnTo>
                  <a:lnTo>
                    <a:pt x="31694" y="139"/>
                  </a:lnTo>
                  <a:lnTo>
                    <a:pt x="31055" y="289"/>
                  </a:lnTo>
                  <a:lnTo>
                    <a:pt x="30170" y="470"/>
                  </a:lnTo>
                  <a:lnTo>
                    <a:pt x="29648" y="566"/>
                  </a:lnTo>
                  <a:lnTo>
                    <a:pt x="29061" y="673"/>
                  </a:lnTo>
                  <a:lnTo>
                    <a:pt x="28422" y="768"/>
                  </a:lnTo>
                  <a:lnTo>
                    <a:pt x="27729" y="875"/>
                  </a:lnTo>
                  <a:lnTo>
                    <a:pt x="26982" y="971"/>
                  </a:lnTo>
                  <a:lnTo>
                    <a:pt x="26183" y="1067"/>
                  </a:lnTo>
                  <a:lnTo>
                    <a:pt x="25341" y="1163"/>
                  </a:lnTo>
                  <a:lnTo>
                    <a:pt x="24445" y="1238"/>
                  </a:lnTo>
                  <a:lnTo>
                    <a:pt x="23496" y="1312"/>
                  </a:lnTo>
                  <a:lnTo>
                    <a:pt x="22505" y="1376"/>
                  </a:lnTo>
                  <a:lnTo>
                    <a:pt x="21471" y="1419"/>
                  </a:lnTo>
                  <a:lnTo>
                    <a:pt x="20394" y="1451"/>
                  </a:lnTo>
                  <a:lnTo>
                    <a:pt x="19264" y="1472"/>
                  </a:lnTo>
                  <a:lnTo>
                    <a:pt x="18102" y="1461"/>
                  </a:lnTo>
                  <a:lnTo>
                    <a:pt x="16897" y="1440"/>
                  </a:lnTo>
                  <a:lnTo>
                    <a:pt x="15650" y="1397"/>
                  </a:lnTo>
                  <a:lnTo>
                    <a:pt x="14360" y="1323"/>
                  </a:lnTo>
                  <a:lnTo>
                    <a:pt x="13038" y="1227"/>
                  </a:lnTo>
                  <a:lnTo>
                    <a:pt x="12366" y="1174"/>
                  </a:lnTo>
                  <a:lnTo>
                    <a:pt x="11684" y="1099"/>
                  </a:lnTo>
                  <a:lnTo>
                    <a:pt x="10991" y="1035"/>
                  </a:lnTo>
                  <a:lnTo>
                    <a:pt x="10288" y="950"/>
                  </a:lnTo>
                  <a:lnTo>
                    <a:pt x="9573" y="864"/>
                  </a:lnTo>
                  <a:lnTo>
                    <a:pt x="8859" y="768"/>
                  </a:lnTo>
                  <a:lnTo>
                    <a:pt x="8134" y="662"/>
                  </a:lnTo>
                  <a:lnTo>
                    <a:pt x="7399" y="545"/>
                  </a:lnTo>
                  <a:lnTo>
                    <a:pt x="6663" y="427"/>
                  </a:lnTo>
                  <a:lnTo>
                    <a:pt x="5917" y="299"/>
                  </a:lnTo>
                  <a:lnTo>
                    <a:pt x="5160" y="150"/>
                  </a:lnTo>
                  <a:lnTo>
                    <a:pt x="439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9" name="Google Shape;1586;p40">
              <a:extLst>
                <a:ext uri="{FF2B5EF4-FFF2-40B4-BE49-F238E27FC236}">
                  <a16:creationId xmlns:a16="http://schemas.microsoft.com/office/drawing/2014/main" id="{C1E42BDC-D71B-41FE-907D-F5D15EE1432D}"/>
                </a:ext>
              </a:extLst>
            </p:cNvPr>
            <p:cNvSpPr/>
            <p:nvPr/>
          </p:nvSpPr>
          <p:spPr>
            <a:xfrm>
              <a:off x="799102" y="1045109"/>
              <a:ext cx="413345" cy="268943"/>
            </a:xfrm>
            <a:custGeom>
              <a:avLst/>
              <a:gdLst/>
              <a:ahLst/>
              <a:cxnLst/>
              <a:rect l="l" t="t" r="r" b="b"/>
              <a:pathLst>
                <a:path w="19648" h="12784" extrusionOk="0">
                  <a:moveTo>
                    <a:pt x="10426" y="1"/>
                  </a:moveTo>
                  <a:lnTo>
                    <a:pt x="9904" y="12"/>
                  </a:lnTo>
                  <a:lnTo>
                    <a:pt x="9488" y="44"/>
                  </a:lnTo>
                  <a:lnTo>
                    <a:pt x="9072" y="86"/>
                  </a:lnTo>
                  <a:lnTo>
                    <a:pt x="8678" y="140"/>
                  </a:lnTo>
                  <a:lnTo>
                    <a:pt x="8294" y="214"/>
                  </a:lnTo>
                  <a:lnTo>
                    <a:pt x="7910" y="299"/>
                  </a:lnTo>
                  <a:lnTo>
                    <a:pt x="7548" y="395"/>
                  </a:lnTo>
                  <a:lnTo>
                    <a:pt x="7196" y="502"/>
                  </a:lnTo>
                  <a:lnTo>
                    <a:pt x="6855" y="630"/>
                  </a:lnTo>
                  <a:lnTo>
                    <a:pt x="6535" y="758"/>
                  </a:lnTo>
                  <a:lnTo>
                    <a:pt x="6215" y="907"/>
                  </a:lnTo>
                  <a:lnTo>
                    <a:pt x="5906" y="1056"/>
                  </a:lnTo>
                  <a:lnTo>
                    <a:pt x="5608" y="1227"/>
                  </a:lnTo>
                  <a:lnTo>
                    <a:pt x="5320" y="1398"/>
                  </a:lnTo>
                  <a:lnTo>
                    <a:pt x="5032" y="1579"/>
                  </a:lnTo>
                  <a:lnTo>
                    <a:pt x="4766" y="1771"/>
                  </a:lnTo>
                  <a:lnTo>
                    <a:pt x="4510" y="1963"/>
                  </a:lnTo>
                  <a:lnTo>
                    <a:pt x="4264" y="2176"/>
                  </a:lnTo>
                  <a:lnTo>
                    <a:pt x="4019" y="2389"/>
                  </a:lnTo>
                  <a:lnTo>
                    <a:pt x="3785" y="2602"/>
                  </a:lnTo>
                  <a:lnTo>
                    <a:pt x="3561" y="2826"/>
                  </a:lnTo>
                  <a:lnTo>
                    <a:pt x="3348" y="3061"/>
                  </a:lnTo>
                  <a:lnTo>
                    <a:pt x="3145" y="3295"/>
                  </a:lnTo>
                  <a:lnTo>
                    <a:pt x="2953" y="3540"/>
                  </a:lnTo>
                  <a:lnTo>
                    <a:pt x="2761" y="3775"/>
                  </a:lnTo>
                  <a:lnTo>
                    <a:pt x="2580" y="4031"/>
                  </a:lnTo>
                  <a:lnTo>
                    <a:pt x="2410" y="4276"/>
                  </a:lnTo>
                  <a:lnTo>
                    <a:pt x="2250" y="4532"/>
                  </a:lnTo>
                  <a:lnTo>
                    <a:pt x="2090" y="4788"/>
                  </a:lnTo>
                  <a:lnTo>
                    <a:pt x="1940" y="5043"/>
                  </a:lnTo>
                  <a:lnTo>
                    <a:pt x="1791" y="5299"/>
                  </a:lnTo>
                  <a:lnTo>
                    <a:pt x="1535" y="5822"/>
                  </a:lnTo>
                  <a:lnTo>
                    <a:pt x="1290" y="6333"/>
                  </a:lnTo>
                  <a:lnTo>
                    <a:pt x="1088" y="6845"/>
                  </a:lnTo>
                  <a:lnTo>
                    <a:pt x="896" y="7346"/>
                  </a:lnTo>
                  <a:lnTo>
                    <a:pt x="725" y="7837"/>
                  </a:lnTo>
                  <a:lnTo>
                    <a:pt x="587" y="8306"/>
                  </a:lnTo>
                  <a:lnTo>
                    <a:pt x="459" y="8764"/>
                  </a:lnTo>
                  <a:lnTo>
                    <a:pt x="352" y="9190"/>
                  </a:lnTo>
                  <a:lnTo>
                    <a:pt x="267" y="9585"/>
                  </a:lnTo>
                  <a:lnTo>
                    <a:pt x="192" y="9947"/>
                  </a:lnTo>
                  <a:lnTo>
                    <a:pt x="139" y="10278"/>
                  </a:lnTo>
                  <a:lnTo>
                    <a:pt x="54" y="10822"/>
                  </a:lnTo>
                  <a:lnTo>
                    <a:pt x="11" y="11163"/>
                  </a:lnTo>
                  <a:lnTo>
                    <a:pt x="0" y="11280"/>
                  </a:lnTo>
                  <a:lnTo>
                    <a:pt x="181" y="11216"/>
                  </a:lnTo>
                  <a:lnTo>
                    <a:pt x="395" y="11131"/>
                  </a:lnTo>
                  <a:lnTo>
                    <a:pt x="672" y="11003"/>
                  </a:lnTo>
                  <a:lnTo>
                    <a:pt x="1002" y="10843"/>
                  </a:lnTo>
                  <a:lnTo>
                    <a:pt x="1386" y="10619"/>
                  </a:lnTo>
                  <a:lnTo>
                    <a:pt x="1589" y="10502"/>
                  </a:lnTo>
                  <a:lnTo>
                    <a:pt x="1802" y="10353"/>
                  </a:lnTo>
                  <a:lnTo>
                    <a:pt x="2015" y="10203"/>
                  </a:lnTo>
                  <a:lnTo>
                    <a:pt x="2239" y="10033"/>
                  </a:lnTo>
                  <a:lnTo>
                    <a:pt x="2473" y="9851"/>
                  </a:lnTo>
                  <a:lnTo>
                    <a:pt x="2708" y="9660"/>
                  </a:lnTo>
                  <a:lnTo>
                    <a:pt x="2943" y="9446"/>
                  </a:lnTo>
                  <a:lnTo>
                    <a:pt x="3177" y="9222"/>
                  </a:lnTo>
                  <a:lnTo>
                    <a:pt x="3412" y="8977"/>
                  </a:lnTo>
                  <a:lnTo>
                    <a:pt x="3646" y="8721"/>
                  </a:lnTo>
                  <a:lnTo>
                    <a:pt x="3870" y="8444"/>
                  </a:lnTo>
                  <a:lnTo>
                    <a:pt x="4094" y="8156"/>
                  </a:lnTo>
                  <a:lnTo>
                    <a:pt x="4318" y="7837"/>
                  </a:lnTo>
                  <a:lnTo>
                    <a:pt x="4531" y="7517"/>
                  </a:lnTo>
                  <a:lnTo>
                    <a:pt x="4734" y="7165"/>
                  </a:lnTo>
                  <a:lnTo>
                    <a:pt x="4925" y="6792"/>
                  </a:lnTo>
                  <a:lnTo>
                    <a:pt x="5117" y="6408"/>
                  </a:lnTo>
                  <a:lnTo>
                    <a:pt x="5288" y="6003"/>
                  </a:lnTo>
                  <a:lnTo>
                    <a:pt x="5448" y="5577"/>
                  </a:lnTo>
                  <a:lnTo>
                    <a:pt x="5597" y="5129"/>
                  </a:lnTo>
                  <a:lnTo>
                    <a:pt x="5586" y="5235"/>
                  </a:lnTo>
                  <a:lnTo>
                    <a:pt x="5565" y="5491"/>
                  </a:lnTo>
                  <a:lnTo>
                    <a:pt x="5565" y="5864"/>
                  </a:lnTo>
                  <a:lnTo>
                    <a:pt x="5565" y="6078"/>
                  </a:lnTo>
                  <a:lnTo>
                    <a:pt x="5576" y="6291"/>
                  </a:lnTo>
                  <a:lnTo>
                    <a:pt x="5597" y="6504"/>
                  </a:lnTo>
                  <a:lnTo>
                    <a:pt x="5629" y="6717"/>
                  </a:lnTo>
                  <a:lnTo>
                    <a:pt x="5672" y="6898"/>
                  </a:lnTo>
                  <a:lnTo>
                    <a:pt x="5725" y="7069"/>
                  </a:lnTo>
                  <a:lnTo>
                    <a:pt x="5757" y="7144"/>
                  </a:lnTo>
                  <a:lnTo>
                    <a:pt x="5800" y="7208"/>
                  </a:lnTo>
                  <a:lnTo>
                    <a:pt x="5842" y="7272"/>
                  </a:lnTo>
                  <a:lnTo>
                    <a:pt x="5896" y="7314"/>
                  </a:lnTo>
                  <a:lnTo>
                    <a:pt x="5949" y="7346"/>
                  </a:lnTo>
                  <a:lnTo>
                    <a:pt x="6002" y="7378"/>
                  </a:lnTo>
                  <a:lnTo>
                    <a:pt x="6066" y="7389"/>
                  </a:lnTo>
                  <a:lnTo>
                    <a:pt x="6141" y="7389"/>
                  </a:lnTo>
                  <a:lnTo>
                    <a:pt x="6205" y="7368"/>
                  </a:lnTo>
                  <a:lnTo>
                    <a:pt x="6279" y="7325"/>
                  </a:lnTo>
                  <a:lnTo>
                    <a:pt x="6343" y="7272"/>
                  </a:lnTo>
                  <a:lnTo>
                    <a:pt x="6418" y="7208"/>
                  </a:lnTo>
                  <a:lnTo>
                    <a:pt x="6482" y="7122"/>
                  </a:lnTo>
                  <a:lnTo>
                    <a:pt x="6546" y="7026"/>
                  </a:lnTo>
                  <a:lnTo>
                    <a:pt x="6610" y="6920"/>
                  </a:lnTo>
                  <a:lnTo>
                    <a:pt x="6663" y="6792"/>
                  </a:lnTo>
                  <a:lnTo>
                    <a:pt x="6780" y="6525"/>
                  </a:lnTo>
                  <a:lnTo>
                    <a:pt x="6887" y="6227"/>
                  </a:lnTo>
                  <a:lnTo>
                    <a:pt x="6983" y="5918"/>
                  </a:lnTo>
                  <a:lnTo>
                    <a:pt x="7068" y="5587"/>
                  </a:lnTo>
                  <a:lnTo>
                    <a:pt x="7154" y="5267"/>
                  </a:lnTo>
                  <a:lnTo>
                    <a:pt x="7218" y="4948"/>
                  </a:lnTo>
                  <a:lnTo>
                    <a:pt x="7324" y="4404"/>
                  </a:lnTo>
                  <a:lnTo>
                    <a:pt x="7399" y="4009"/>
                  </a:lnTo>
                  <a:lnTo>
                    <a:pt x="7420" y="3860"/>
                  </a:lnTo>
                  <a:lnTo>
                    <a:pt x="7761" y="4255"/>
                  </a:lnTo>
                  <a:lnTo>
                    <a:pt x="8145" y="4692"/>
                  </a:lnTo>
                  <a:lnTo>
                    <a:pt x="8657" y="5257"/>
                  </a:lnTo>
                  <a:lnTo>
                    <a:pt x="9264" y="5896"/>
                  </a:lnTo>
                  <a:lnTo>
                    <a:pt x="9947" y="6589"/>
                  </a:lnTo>
                  <a:lnTo>
                    <a:pt x="10298" y="6952"/>
                  </a:lnTo>
                  <a:lnTo>
                    <a:pt x="10672" y="7304"/>
                  </a:lnTo>
                  <a:lnTo>
                    <a:pt x="11055" y="7655"/>
                  </a:lnTo>
                  <a:lnTo>
                    <a:pt x="11439" y="8007"/>
                  </a:lnTo>
                  <a:lnTo>
                    <a:pt x="11823" y="8338"/>
                  </a:lnTo>
                  <a:lnTo>
                    <a:pt x="12207" y="8657"/>
                  </a:lnTo>
                  <a:lnTo>
                    <a:pt x="12591" y="8956"/>
                  </a:lnTo>
                  <a:lnTo>
                    <a:pt x="12974" y="9233"/>
                  </a:lnTo>
                  <a:lnTo>
                    <a:pt x="13337" y="9478"/>
                  </a:lnTo>
                  <a:lnTo>
                    <a:pt x="13699" y="9692"/>
                  </a:lnTo>
                  <a:lnTo>
                    <a:pt x="13870" y="9787"/>
                  </a:lnTo>
                  <a:lnTo>
                    <a:pt x="14040" y="9873"/>
                  </a:lnTo>
                  <a:lnTo>
                    <a:pt x="14200" y="9937"/>
                  </a:lnTo>
                  <a:lnTo>
                    <a:pt x="14371" y="10001"/>
                  </a:lnTo>
                  <a:lnTo>
                    <a:pt x="14520" y="10054"/>
                  </a:lnTo>
                  <a:lnTo>
                    <a:pt x="14669" y="10097"/>
                  </a:lnTo>
                  <a:lnTo>
                    <a:pt x="14819" y="10118"/>
                  </a:lnTo>
                  <a:lnTo>
                    <a:pt x="14957" y="10139"/>
                  </a:lnTo>
                  <a:lnTo>
                    <a:pt x="15085" y="10139"/>
                  </a:lnTo>
                  <a:lnTo>
                    <a:pt x="15213" y="10129"/>
                  </a:lnTo>
                  <a:lnTo>
                    <a:pt x="15330" y="10097"/>
                  </a:lnTo>
                  <a:lnTo>
                    <a:pt x="15448" y="10054"/>
                  </a:lnTo>
                  <a:lnTo>
                    <a:pt x="15554" y="10001"/>
                  </a:lnTo>
                  <a:lnTo>
                    <a:pt x="15650" y="9926"/>
                  </a:lnTo>
                  <a:lnTo>
                    <a:pt x="15735" y="9830"/>
                  </a:lnTo>
                  <a:lnTo>
                    <a:pt x="15821" y="9724"/>
                  </a:lnTo>
                  <a:lnTo>
                    <a:pt x="15885" y="9606"/>
                  </a:lnTo>
                  <a:lnTo>
                    <a:pt x="15949" y="9457"/>
                  </a:lnTo>
                  <a:lnTo>
                    <a:pt x="16002" y="9297"/>
                  </a:lnTo>
                  <a:lnTo>
                    <a:pt x="16045" y="9127"/>
                  </a:lnTo>
                  <a:lnTo>
                    <a:pt x="16077" y="9276"/>
                  </a:lnTo>
                  <a:lnTo>
                    <a:pt x="16119" y="9457"/>
                  </a:lnTo>
                  <a:lnTo>
                    <a:pt x="16183" y="9681"/>
                  </a:lnTo>
                  <a:lnTo>
                    <a:pt x="16279" y="9947"/>
                  </a:lnTo>
                  <a:lnTo>
                    <a:pt x="16396" y="10257"/>
                  </a:lnTo>
                  <a:lnTo>
                    <a:pt x="16546" y="10576"/>
                  </a:lnTo>
                  <a:lnTo>
                    <a:pt x="16631" y="10747"/>
                  </a:lnTo>
                  <a:lnTo>
                    <a:pt x="16727" y="10918"/>
                  </a:lnTo>
                  <a:lnTo>
                    <a:pt x="16833" y="11088"/>
                  </a:lnTo>
                  <a:lnTo>
                    <a:pt x="16940" y="11259"/>
                  </a:lnTo>
                  <a:lnTo>
                    <a:pt x="17068" y="11419"/>
                  </a:lnTo>
                  <a:lnTo>
                    <a:pt x="17196" y="11589"/>
                  </a:lnTo>
                  <a:lnTo>
                    <a:pt x="17335" y="11738"/>
                  </a:lnTo>
                  <a:lnTo>
                    <a:pt x="17484" y="11898"/>
                  </a:lnTo>
                  <a:lnTo>
                    <a:pt x="17644" y="12037"/>
                  </a:lnTo>
                  <a:lnTo>
                    <a:pt x="17814" y="12175"/>
                  </a:lnTo>
                  <a:lnTo>
                    <a:pt x="17985" y="12293"/>
                  </a:lnTo>
                  <a:lnTo>
                    <a:pt x="18177" y="12410"/>
                  </a:lnTo>
                  <a:lnTo>
                    <a:pt x="18379" y="12517"/>
                  </a:lnTo>
                  <a:lnTo>
                    <a:pt x="18593" y="12602"/>
                  </a:lnTo>
                  <a:lnTo>
                    <a:pt x="18827" y="12677"/>
                  </a:lnTo>
                  <a:lnTo>
                    <a:pt x="19062" y="12730"/>
                  </a:lnTo>
                  <a:lnTo>
                    <a:pt x="19307" y="12762"/>
                  </a:lnTo>
                  <a:lnTo>
                    <a:pt x="19573" y="12783"/>
                  </a:lnTo>
                  <a:lnTo>
                    <a:pt x="19584" y="12634"/>
                  </a:lnTo>
                  <a:lnTo>
                    <a:pt x="19616" y="12207"/>
                  </a:lnTo>
                  <a:lnTo>
                    <a:pt x="19637" y="11909"/>
                  </a:lnTo>
                  <a:lnTo>
                    <a:pt x="19648" y="11557"/>
                  </a:lnTo>
                  <a:lnTo>
                    <a:pt x="19648" y="11152"/>
                  </a:lnTo>
                  <a:lnTo>
                    <a:pt x="19637" y="10704"/>
                  </a:lnTo>
                  <a:lnTo>
                    <a:pt x="19627" y="10225"/>
                  </a:lnTo>
                  <a:lnTo>
                    <a:pt x="19595" y="9713"/>
                  </a:lnTo>
                  <a:lnTo>
                    <a:pt x="19541" y="9159"/>
                  </a:lnTo>
                  <a:lnTo>
                    <a:pt x="19477" y="8593"/>
                  </a:lnTo>
                  <a:lnTo>
                    <a:pt x="19381" y="8007"/>
                  </a:lnTo>
                  <a:lnTo>
                    <a:pt x="19264" y="7410"/>
                  </a:lnTo>
                  <a:lnTo>
                    <a:pt x="19200" y="7101"/>
                  </a:lnTo>
                  <a:lnTo>
                    <a:pt x="19126" y="6802"/>
                  </a:lnTo>
                  <a:lnTo>
                    <a:pt x="19040" y="6493"/>
                  </a:lnTo>
                  <a:lnTo>
                    <a:pt x="18944" y="6184"/>
                  </a:lnTo>
                  <a:lnTo>
                    <a:pt x="18848" y="5886"/>
                  </a:lnTo>
                  <a:lnTo>
                    <a:pt x="18742" y="5577"/>
                  </a:lnTo>
                  <a:lnTo>
                    <a:pt x="18624" y="5278"/>
                  </a:lnTo>
                  <a:lnTo>
                    <a:pt x="18497" y="4969"/>
                  </a:lnTo>
                  <a:lnTo>
                    <a:pt x="18358" y="4670"/>
                  </a:lnTo>
                  <a:lnTo>
                    <a:pt x="18219" y="4383"/>
                  </a:lnTo>
                  <a:lnTo>
                    <a:pt x="18059" y="4095"/>
                  </a:lnTo>
                  <a:lnTo>
                    <a:pt x="17900" y="3807"/>
                  </a:lnTo>
                  <a:lnTo>
                    <a:pt x="17718" y="3530"/>
                  </a:lnTo>
                  <a:lnTo>
                    <a:pt x="17526" y="3252"/>
                  </a:lnTo>
                  <a:lnTo>
                    <a:pt x="17335" y="2986"/>
                  </a:lnTo>
                  <a:lnTo>
                    <a:pt x="17121" y="2719"/>
                  </a:lnTo>
                  <a:lnTo>
                    <a:pt x="16897" y="2474"/>
                  </a:lnTo>
                  <a:lnTo>
                    <a:pt x="16663" y="2229"/>
                  </a:lnTo>
                  <a:lnTo>
                    <a:pt x="16407" y="1995"/>
                  </a:lnTo>
                  <a:lnTo>
                    <a:pt x="16151" y="1771"/>
                  </a:lnTo>
                  <a:lnTo>
                    <a:pt x="15874" y="1557"/>
                  </a:lnTo>
                  <a:lnTo>
                    <a:pt x="15586" y="1355"/>
                  </a:lnTo>
                  <a:lnTo>
                    <a:pt x="15277" y="1163"/>
                  </a:lnTo>
                  <a:lnTo>
                    <a:pt x="14968" y="982"/>
                  </a:lnTo>
                  <a:lnTo>
                    <a:pt x="14627" y="811"/>
                  </a:lnTo>
                  <a:lnTo>
                    <a:pt x="14286" y="662"/>
                  </a:lnTo>
                  <a:lnTo>
                    <a:pt x="13923" y="523"/>
                  </a:lnTo>
                  <a:lnTo>
                    <a:pt x="13539" y="395"/>
                  </a:lnTo>
                  <a:lnTo>
                    <a:pt x="13145" y="289"/>
                  </a:lnTo>
                  <a:lnTo>
                    <a:pt x="12740" y="193"/>
                  </a:lnTo>
                  <a:lnTo>
                    <a:pt x="12303" y="118"/>
                  </a:lnTo>
                  <a:lnTo>
                    <a:pt x="11866" y="65"/>
                  </a:lnTo>
                  <a:lnTo>
                    <a:pt x="11397" y="22"/>
                  </a:lnTo>
                  <a:lnTo>
                    <a:pt x="1091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0" name="Google Shape;1587;p40">
              <a:extLst>
                <a:ext uri="{FF2B5EF4-FFF2-40B4-BE49-F238E27FC236}">
                  <a16:creationId xmlns:a16="http://schemas.microsoft.com/office/drawing/2014/main" id="{3AFD5765-E4CF-4589-8058-63B7775FE736}"/>
                </a:ext>
              </a:extLst>
            </p:cNvPr>
            <p:cNvSpPr/>
            <p:nvPr/>
          </p:nvSpPr>
          <p:spPr>
            <a:xfrm>
              <a:off x="813218" y="1381313"/>
              <a:ext cx="45546" cy="45546"/>
            </a:xfrm>
            <a:custGeom>
              <a:avLst/>
              <a:gdLst/>
              <a:ahLst/>
              <a:cxnLst/>
              <a:rect l="l" t="t" r="r" b="b"/>
              <a:pathLst>
                <a:path w="2165" h="2165" extrusionOk="0">
                  <a:moveTo>
                    <a:pt x="971" y="0"/>
                  </a:moveTo>
                  <a:lnTo>
                    <a:pt x="864" y="22"/>
                  </a:lnTo>
                  <a:lnTo>
                    <a:pt x="758" y="43"/>
                  </a:lnTo>
                  <a:lnTo>
                    <a:pt x="662" y="86"/>
                  </a:lnTo>
                  <a:lnTo>
                    <a:pt x="566" y="128"/>
                  </a:lnTo>
                  <a:lnTo>
                    <a:pt x="481" y="182"/>
                  </a:lnTo>
                  <a:lnTo>
                    <a:pt x="395" y="246"/>
                  </a:lnTo>
                  <a:lnTo>
                    <a:pt x="321" y="310"/>
                  </a:lnTo>
                  <a:lnTo>
                    <a:pt x="246" y="395"/>
                  </a:lnTo>
                  <a:lnTo>
                    <a:pt x="182" y="480"/>
                  </a:lnTo>
                  <a:lnTo>
                    <a:pt x="129" y="565"/>
                  </a:lnTo>
                  <a:lnTo>
                    <a:pt x="86" y="661"/>
                  </a:lnTo>
                  <a:lnTo>
                    <a:pt x="43" y="757"/>
                  </a:lnTo>
                  <a:lnTo>
                    <a:pt x="22" y="864"/>
                  </a:lnTo>
                  <a:lnTo>
                    <a:pt x="1" y="970"/>
                  </a:lnTo>
                  <a:lnTo>
                    <a:pt x="1" y="1077"/>
                  </a:lnTo>
                  <a:lnTo>
                    <a:pt x="1" y="1194"/>
                  </a:lnTo>
                  <a:lnTo>
                    <a:pt x="22" y="1301"/>
                  </a:lnTo>
                  <a:lnTo>
                    <a:pt x="43" y="1408"/>
                  </a:lnTo>
                  <a:lnTo>
                    <a:pt x="86" y="1504"/>
                  </a:lnTo>
                  <a:lnTo>
                    <a:pt x="129" y="1599"/>
                  </a:lnTo>
                  <a:lnTo>
                    <a:pt x="182" y="1685"/>
                  </a:lnTo>
                  <a:lnTo>
                    <a:pt x="246" y="1770"/>
                  </a:lnTo>
                  <a:lnTo>
                    <a:pt x="321" y="1845"/>
                  </a:lnTo>
                  <a:lnTo>
                    <a:pt x="395" y="1919"/>
                  </a:lnTo>
                  <a:lnTo>
                    <a:pt x="481" y="1983"/>
                  </a:lnTo>
                  <a:lnTo>
                    <a:pt x="566" y="2037"/>
                  </a:lnTo>
                  <a:lnTo>
                    <a:pt x="662" y="2079"/>
                  </a:lnTo>
                  <a:lnTo>
                    <a:pt x="758" y="2122"/>
                  </a:lnTo>
                  <a:lnTo>
                    <a:pt x="864" y="2143"/>
                  </a:lnTo>
                  <a:lnTo>
                    <a:pt x="971" y="2164"/>
                  </a:lnTo>
                  <a:lnTo>
                    <a:pt x="1195" y="2164"/>
                  </a:lnTo>
                  <a:lnTo>
                    <a:pt x="1301" y="2143"/>
                  </a:lnTo>
                  <a:lnTo>
                    <a:pt x="1408" y="2122"/>
                  </a:lnTo>
                  <a:lnTo>
                    <a:pt x="1504" y="2079"/>
                  </a:lnTo>
                  <a:lnTo>
                    <a:pt x="1600" y="2037"/>
                  </a:lnTo>
                  <a:lnTo>
                    <a:pt x="1685" y="1983"/>
                  </a:lnTo>
                  <a:lnTo>
                    <a:pt x="1771" y="1919"/>
                  </a:lnTo>
                  <a:lnTo>
                    <a:pt x="1856" y="1845"/>
                  </a:lnTo>
                  <a:lnTo>
                    <a:pt x="1920" y="1770"/>
                  </a:lnTo>
                  <a:lnTo>
                    <a:pt x="1984" y="1685"/>
                  </a:lnTo>
                  <a:lnTo>
                    <a:pt x="2037" y="1599"/>
                  </a:lnTo>
                  <a:lnTo>
                    <a:pt x="2080" y="1504"/>
                  </a:lnTo>
                  <a:lnTo>
                    <a:pt x="2122" y="1408"/>
                  </a:lnTo>
                  <a:lnTo>
                    <a:pt x="2144" y="1301"/>
                  </a:lnTo>
                  <a:lnTo>
                    <a:pt x="2165" y="1194"/>
                  </a:lnTo>
                  <a:lnTo>
                    <a:pt x="2165" y="1077"/>
                  </a:lnTo>
                  <a:lnTo>
                    <a:pt x="2165" y="970"/>
                  </a:lnTo>
                  <a:lnTo>
                    <a:pt x="2144" y="864"/>
                  </a:lnTo>
                  <a:lnTo>
                    <a:pt x="2122" y="757"/>
                  </a:lnTo>
                  <a:lnTo>
                    <a:pt x="2080" y="661"/>
                  </a:lnTo>
                  <a:lnTo>
                    <a:pt x="2037" y="565"/>
                  </a:lnTo>
                  <a:lnTo>
                    <a:pt x="1984" y="480"/>
                  </a:lnTo>
                  <a:lnTo>
                    <a:pt x="1920" y="395"/>
                  </a:lnTo>
                  <a:lnTo>
                    <a:pt x="1856" y="310"/>
                  </a:lnTo>
                  <a:lnTo>
                    <a:pt x="1771" y="246"/>
                  </a:lnTo>
                  <a:lnTo>
                    <a:pt x="1685" y="182"/>
                  </a:lnTo>
                  <a:lnTo>
                    <a:pt x="1600" y="128"/>
                  </a:lnTo>
                  <a:lnTo>
                    <a:pt x="1504" y="86"/>
                  </a:lnTo>
                  <a:lnTo>
                    <a:pt x="1408" y="43"/>
                  </a:lnTo>
                  <a:lnTo>
                    <a:pt x="1301" y="22"/>
                  </a:lnTo>
                  <a:lnTo>
                    <a:pt x="119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1" name="Google Shape;1588;p40">
              <a:extLst>
                <a:ext uri="{FF2B5EF4-FFF2-40B4-BE49-F238E27FC236}">
                  <a16:creationId xmlns:a16="http://schemas.microsoft.com/office/drawing/2014/main" id="{A75F34CB-554B-4270-9BA5-C810E082C3B0}"/>
                </a:ext>
              </a:extLst>
            </p:cNvPr>
            <p:cNvSpPr/>
            <p:nvPr/>
          </p:nvSpPr>
          <p:spPr>
            <a:xfrm>
              <a:off x="1173192" y="1381313"/>
              <a:ext cx="45778" cy="45546"/>
            </a:xfrm>
            <a:custGeom>
              <a:avLst/>
              <a:gdLst/>
              <a:ahLst/>
              <a:cxnLst/>
              <a:rect l="l" t="t" r="r" b="b"/>
              <a:pathLst>
                <a:path w="2176" h="2165" extrusionOk="0">
                  <a:moveTo>
                    <a:pt x="970" y="0"/>
                  </a:moveTo>
                  <a:lnTo>
                    <a:pt x="864" y="22"/>
                  </a:lnTo>
                  <a:lnTo>
                    <a:pt x="768" y="43"/>
                  </a:lnTo>
                  <a:lnTo>
                    <a:pt x="661" y="86"/>
                  </a:lnTo>
                  <a:lnTo>
                    <a:pt x="565" y="128"/>
                  </a:lnTo>
                  <a:lnTo>
                    <a:pt x="480" y="182"/>
                  </a:lnTo>
                  <a:lnTo>
                    <a:pt x="395" y="246"/>
                  </a:lnTo>
                  <a:lnTo>
                    <a:pt x="320" y="310"/>
                  </a:lnTo>
                  <a:lnTo>
                    <a:pt x="245" y="395"/>
                  </a:lnTo>
                  <a:lnTo>
                    <a:pt x="182" y="480"/>
                  </a:lnTo>
                  <a:lnTo>
                    <a:pt x="128" y="565"/>
                  </a:lnTo>
                  <a:lnTo>
                    <a:pt x="86" y="661"/>
                  </a:lnTo>
                  <a:lnTo>
                    <a:pt x="54" y="757"/>
                  </a:lnTo>
                  <a:lnTo>
                    <a:pt x="22" y="864"/>
                  </a:lnTo>
                  <a:lnTo>
                    <a:pt x="11" y="970"/>
                  </a:lnTo>
                  <a:lnTo>
                    <a:pt x="0" y="1077"/>
                  </a:lnTo>
                  <a:lnTo>
                    <a:pt x="11" y="1194"/>
                  </a:lnTo>
                  <a:lnTo>
                    <a:pt x="22" y="1301"/>
                  </a:lnTo>
                  <a:lnTo>
                    <a:pt x="54" y="1408"/>
                  </a:lnTo>
                  <a:lnTo>
                    <a:pt x="86" y="1504"/>
                  </a:lnTo>
                  <a:lnTo>
                    <a:pt x="128" y="1599"/>
                  </a:lnTo>
                  <a:lnTo>
                    <a:pt x="182" y="1685"/>
                  </a:lnTo>
                  <a:lnTo>
                    <a:pt x="245" y="1770"/>
                  </a:lnTo>
                  <a:lnTo>
                    <a:pt x="320" y="1845"/>
                  </a:lnTo>
                  <a:lnTo>
                    <a:pt x="395" y="1919"/>
                  </a:lnTo>
                  <a:lnTo>
                    <a:pt x="480" y="1983"/>
                  </a:lnTo>
                  <a:lnTo>
                    <a:pt x="565" y="2037"/>
                  </a:lnTo>
                  <a:lnTo>
                    <a:pt x="661" y="2079"/>
                  </a:lnTo>
                  <a:lnTo>
                    <a:pt x="768" y="2122"/>
                  </a:lnTo>
                  <a:lnTo>
                    <a:pt x="864" y="2143"/>
                  </a:lnTo>
                  <a:lnTo>
                    <a:pt x="970" y="2164"/>
                  </a:lnTo>
                  <a:lnTo>
                    <a:pt x="1194" y="2164"/>
                  </a:lnTo>
                  <a:lnTo>
                    <a:pt x="1301" y="2143"/>
                  </a:lnTo>
                  <a:lnTo>
                    <a:pt x="1408" y="2122"/>
                  </a:lnTo>
                  <a:lnTo>
                    <a:pt x="1503" y="2079"/>
                  </a:lnTo>
                  <a:lnTo>
                    <a:pt x="1599" y="2037"/>
                  </a:lnTo>
                  <a:lnTo>
                    <a:pt x="1695" y="1983"/>
                  </a:lnTo>
                  <a:lnTo>
                    <a:pt x="1781" y="1919"/>
                  </a:lnTo>
                  <a:lnTo>
                    <a:pt x="1855" y="1845"/>
                  </a:lnTo>
                  <a:lnTo>
                    <a:pt x="1919" y="1770"/>
                  </a:lnTo>
                  <a:lnTo>
                    <a:pt x="1983" y="1685"/>
                  </a:lnTo>
                  <a:lnTo>
                    <a:pt x="2036" y="1599"/>
                  </a:lnTo>
                  <a:lnTo>
                    <a:pt x="2090" y="1504"/>
                  </a:lnTo>
                  <a:lnTo>
                    <a:pt x="2122" y="1408"/>
                  </a:lnTo>
                  <a:lnTo>
                    <a:pt x="2143" y="1301"/>
                  </a:lnTo>
                  <a:lnTo>
                    <a:pt x="2164" y="1194"/>
                  </a:lnTo>
                  <a:lnTo>
                    <a:pt x="2175" y="1077"/>
                  </a:lnTo>
                  <a:lnTo>
                    <a:pt x="2164" y="970"/>
                  </a:lnTo>
                  <a:lnTo>
                    <a:pt x="2143" y="864"/>
                  </a:lnTo>
                  <a:lnTo>
                    <a:pt x="2122" y="757"/>
                  </a:lnTo>
                  <a:lnTo>
                    <a:pt x="2090" y="661"/>
                  </a:lnTo>
                  <a:lnTo>
                    <a:pt x="2036" y="565"/>
                  </a:lnTo>
                  <a:lnTo>
                    <a:pt x="1983" y="480"/>
                  </a:lnTo>
                  <a:lnTo>
                    <a:pt x="1919" y="395"/>
                  </a:lnTo>
                  <a:lnTo>
                    <a:pt x="1855" y="310"/>
                  </a:lnTo>
                  <a:lnTo>
                    <a:pt x="1781" y="246"/>
                  </a:lnTo>
                  <a:lnTo>
                    <a:pt x="1695" y="182"/>
                  </a:lnTo>
                  <a:lnTo>
                    <a:pt x="1599" y="128"/>
                  </a:lnTo>
                  <a:lnTo>
                    <a:pt x="1503" y="86"/>
                  </a:lnTo>
                  <a:lnTo>
                    <a:pt x="1408" y="43"/>
                  </a:lnTo>
                  <a:lnTo>
                    <a:pt x="1301" y="22"/>
                  </a:lnTo>
                  <a:lnTo>
                    <a:pt x="119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2" name="Google Shape;1589;p40">
              <a:extLst>
                <a:ext uri="{FF2B5EF4-FFF2-40B4-BE49-F238E27FC236}">
                  <a16:creationId xmlns:a16="http://schemas.microsoft.com/office/drawing/2014/main" id="{847D7BBE-5883-48C5-8C59-2BF1C6A1C071}"/>
                </a:ext>
              </a:extLst>
            </p:cNvPr>
            <p:cNvSpPr/>
            <p:nvPr/>
          </p:nvSpPr>
          <p:spPr>
            <a:xfrm>
              <a:off x="889479" y="1599075"/>
              <a:ext cx="462257" cy="582697"/>
            </a:xfrm>
            <a:custGeom>
              <a:avLst/>
              <a:gdLst/>
              <a:ahLst/>
              <a:cxnLst/>
              <a:rect l="l" t="t" r="r" b="b"/>
              <a:pathLst>
                <a:path w="21973" h="27698" extrusionOk="0">
                  <a:moveTo>
                    <a:pt x="5299" y="1"/>
                  </a:moveTo>
                  <a:lnTo>
                    <a:pt x="0" y="27623"/>
                  </a:lnTo>
                  <a:lnTo>
                    <a:pt x="16685" y="27697"/>
                  </a:lnTo>
                  <a:lnTo>
                    <a:pt x="21972" y="76"/>
                  </a:lnTo>
                  <a:lnTo>
                    <a:pt x="529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3" name="Google Shape;1590;p40">
              <a:extLst>
                <a:ext uri="{FF2B5EF4-FFF2-40B4-BE49-F238E27FC236}">
                  <a16:creationId xmlns:a16="http://schemas.microsoft.com/office/drawing/2014/main" id="{96EAFD0C-38B3-4BB2-8E2F-293006DADC20}"/>
                </a:ext>
              </a:extLst>
            </p:cNvPr>
            <p:cNvSpPr/>
            <p:nvPr/>
          </p:nvSpPr>
          <p:spPr>
            <a:xfrm>
              <a:off x="933427" y="1860595"/>
              <a:ext cx="564310" cy="231917"/>
            </a:xfrm>
            <a:custGeom>
              <a:avLst/>
              <a:gdLst/>
              <a:ahLst/>
              <a:cxnLst/>
              <a:rect l="l" t="t" r="r" b="b"/>
              <a:pathLst>
                <a:path w="26824" h="11024" extrusionOk="0">
                  <a:moveTo>
                    <a:pt x="694" y="0"/>
                  </a:moveTo>
                  <a:lnTo>
                    <a:pt x="1" y="4446"/>
                  </a:lnTo>
                  <a:lnTo>
                    <a:pt x="822" y="4734"/>
                  </a:lnTo>
                  <a:lnTo>
                    <a:pt x="3007" y="5480"/>
                  </a:lnTo>
                  <a:lnTo>
                    <a:pt x="4489" y="5981"/>
                  </a:lnTo>
                  <a:lnTo>
                    <a:pt x="6174" y="6535"/>
                  </a:lnTo>
                  <a:lnTo>
                    <a:pt x="7986" y="7132"/>
                  </a:lnTo>
                  <a:lnTo>
                    <a:pt x="9894" y="7751"/>
                  </a:lnTo>
                  <a:lnTo>
                    <a:pt x="11845" y="8358"/>
                  </a:lnTo>
                  <a:lnTo>
                    <a:pt x="13775" y="8955"/>
                  </a:lnTo>
                  <a:lnTo>
                    <a:pt x="15651" y="9510"/>
                  </a:lnTo>
                  <a:lnTo>
                    <a:pt x="16557" y="9765"/>
                  </a:lnTo>
                  <a:lnTo>
                    <a:pt x="17421" y="10011"/>
                  </a:lnTo>
                  <a:lnTo>
                    <a:pt x="18241" y="10224"/>
                  </a:lnTo>
                  <a:lnTo>
                    <a:pt x="19020" y="10426"/>
                  </a:lnTo>
                  <a:lnTo>
                    <a:pt x="19745" y="10597"/>
                  </a:lnTo>
                  <a:lnTo>
                    <a:pt x="20416" y="10746"/>
                  </a:lnTo>
                  <a:lnTo>
                    <a:pt x="21013" y="10864"/>
                  </a:lnTo>
                  <a:lnTo>
                    <a:pt x="21536" y="10949"/>
                  </a:lnTo>
                  <a:lnTo>
                    <a:pt x="21781" y="10981"/>
                  </a:lnTo>
                  <a:lnTo>
                    <a:pt x="21994" y="11002"/>
                  </a:lnTo>
                  <a:lnTo>
                    <a:pt x="22186" y="11013"/>
                  </a:lnTo>
                  <a:lnTo>
                    <a:pt x="22357" y="11023"/>
                  </a:lnTo>
                  <a:lnTo>
                    <a:pt x="22602" y="11013"/>
                  </a:lnTo>
                  <a:lnTo>
                    <a:pt x="22836" y="10991"/>
                  </a:lnTo>
                  <a:lnTo>
                    <a:pt x="23071" y="10959"/>
                  </a:lnTo>
                  <a:lnTo>
                    <a:pt x="23305" y="10917"/>
                  </a:lnTo>
                  <a:lnTo>
                    <a:pt x="23519" y="10864"/>
                  </a:lnTo>
                  <a:lnTo>
                    <a:pt x="23732" y="10800"/>
                  </a:lnTo>
                  <a:lnTo>
                    <a:pt x="23945" y="10736"/>
                  </a:lnTo>
                  <a:lnTo>
                    <a:pt x="24148" y="10661"/>
                  </a:lnTo>
                  <a:lnTo>
                    <a:pt x="24339" y="10576"/>
                  </a:lnTo>
                  <a:lnTo>
                    <a:pt x="24531" y="10480"/>
                  </a:lnTo>
                  <a:lnTo>
                    <a:pt x="24713" y="10384"/>
                  </a:lnTo>
                  <a:lnTo>
                    <a:pt x="24894" y="10277"/>
                  </a:lnTo>
                  <a:lnTo>
                    <a:pt x="25064" y="10171"/>
                  </a:lnTo>
                  <a:lnTo>
                    <a:pt x="25235" y="10053"/>
                  </a:lnTo>
                  <a:lnTo>
                    <a:pt x="25384" y="9936"/>
                  </a:lnTo>
                  <a:lnTo>
                    <a:pt x="25544" y="9819"/>
                  </a:lnTo>
                  <a:lnTo>
                    <a:pt x="25672" y="9702"/>
                  </a:lnTo>
                  <a:lnTo>
                    <a:pt x="25800" y="9584"/>
                  </a:lnTo>
                  <a:lnTo>
                    <a:pt x="25917" y="9467"/>
                  </a:lnTo>
                  <a:lnTo>
                    <a:pt x="26034" y="9339"/>
                  </a:lnTo>
                  <a:lnTo>
                    <a:pt x="26130" y="9211"/>
                  </a:lnTo>
                  <a:lnTo>
                    <a:pt x="26226" y="9083"/>
                  </a:lnTo>
                  <a:lnTo>
                    <a:pt x="26322" y="8955"/>
                  </a:lnTo>
                  <a:lnTo>
                    <a:pt x="26397" y="8817"/>
                  </a:lnTo>
                  <a:lnTo>
                    <a:pt x="26482" y="8678"/>
                  </a:lnTo>
                  <a:lnTo>
                    <a:pt x="26546" y="8529"/>
                  </a:lnTo>
                  <a:lnTo>
                    <a:pt x="26610" y="8390"/>
                  </a:lnTo>
                  <a:lnTo>
                    <a:pt x="26663" y="8241"/>
                  </a:lnTo>
                  <a:lnTo>
                    <a:pt x="26706" y="8092"/>
                  </a:lnTo>
                  <a:lnTo>
                    <a:pt x="26749" y="7942"/>
                  </a:lnTo>
                  <a:lnTo>
                    <a:pt x="26770" y="7793"/>
                  </a:lnTo>
                  <a:lnTo>
                    <a:pt x="26802" y="7633"/>
                  </a:lnTo>
                  <a:lnTo>
                    <a:pt x="26813" y="7484"/>
                  </a:lnTo>
                  <a:lnTo>
                    <a:pt x="26823" y="7324"/>
                  </a:lnTo>
                  <a:lnTo>
                    <a:pt x="26823" y="7175"/>
                  </a:lnTo>
                  <a:lnTo>
                    <a:pt x="26823" y="7015"/>
                  </a:lnTo>
                  <a:lnTo>
                    <a:pt x="26813" y="6855"/>
                  </a:lnTo>
                  <a:lnTo>
                    <a:pt x="26791" y="6706"/>
                  </a:lnTo>
                  <a:lnTo>
                    <a:pt x="26770" y="6546"/>
                  </a:lnTo>
                  <a:lnTo>
                    <a:pt x="26727" y="6386"/>
                  </a:lnTo>
                  <a:lnTo>
                    <a:pt x="26685" y="6237"/>
                  </a:lnTo>
                  <a:lnTo>
                    <a:pt x="26642" y="6077"/>
                  </a:lnTo>
                  <a:lnTo>
                    <a:pt x="26589" y="5917"/>
                  </a:lnTo>
                  <a:lnTo>
                    <a:pt x="26525" y="5768"/>
                  </a:lnTo>
                  <a:lnTo>
                    <a:pt x="26450" y="5618"/>
                  </a:lnTo>
                  <a:lnTo>
                    <a:pt x="26376" y="5469"/>
                  </a:lnTo>
                  <a:lnTo>
                    <a:pt x="26290" y="5309"/>
                  </a:lnTo>
                  <a:lnTo>
                    <a:pt x="26194" y="5171"/>
                  </a:lnTo>
                  <a:lnTo>
                    <a:pt x="25885" y="4712"/>
                  </a:lnTo>
                  <a:lnTo>
                    <a:pt x="25715" y="4488"/>
                  </a:lnTo>
                  <a:lnTo>
                    <a:pt x="25533" y="4254"/>
                  </a:lnTo>
                  <a:lnTo>
                    <a:pt x="25352" y="4030"/>
                  </a:lnTo>
                  <a:lnTo>
                    <a:pt x="25160" y="3817"/>
                  </a:lnTo>
                  <a:lnTo>
                    <a:pt x="24958" y="3593"/>
                  </a:lnTo>
                  <a:lnTo>
                    <a:pt x="24755" y="3390"/>
                  </a:lnTo>
                  <a:lnTo>
                    <a:pt x="24531" y="3177"/>
                  </a:lnTo>
                  <a:lnTo>
                    <a:pt x="24307" y="2985"/>
                  </a:lnTo>
                  <a:lnTo>
                    <a:pt x="24073" y="2804"/>
                  </a:lnTo>
                  <a:lnTo>
                    <a:pt x="23838" y="2633"/>
                  </a:lnTo>
                  <a:lnTo>
                    <a:pt x="23582" y="2474"/>
                  </a:lnTo>
                  <a:lnTo>
                    <a:pt x="23327" y="2324"/>
                  </a:lnTo>
                  <a:lnTo>
                    <a:pt x="23071" y="2186"/>
                  </a:lnTo>
                  <a:lnTo>
                    <a:pt x="22794" y="2079"/>
                  </a:lnTo>
                  <a:lnTo>
                    <a:pt x="22644" y="2026"/>
                  </a:lnTo>
                  <a:lnTo>
                    <a:pt x="22474" y="1973"/>
                  </a:lnTo>
                  <a:lnTo>
                    <a:pt x="22058" y="1866"/>
                  </a:lnTo>
                  <a:lnTo>
                    <a:pt x="21568" y="1759"/>
                  </a:lnTo>
                  <a:lnTo>
                    <a:pt x="20992" y="1653"/>
                  </a:lnTo>
                  <a:lnTo>
                    <a:pt x="20352" y="1557"/>
                  </a:lnTo>
                  <a:lnTo>
                    <a:pt x="19649" y="1461"/>
                  </a:lnTo>
                  <a:lnTo>
                    <a:pt x="18892" y="1365"/>
                  </a:lnTo>
                  <a:lnTo>
                    <a:pt x="18092" y="1269"/>
                  </a:lnTo>
                  <a:lnTo>
                    <a:pt x="17239" y="1173"/>
                  </a:lnTo>
                  <a:lnTo>
                    <a:pt x="16355" y="1088"/>
                  </a:lnTo>
                  <a:lnTo>
                    <a:pt x="14500" y="917"/>
                  </a:lnTo>
                  <a:lnTo>
                    <a:pt x="12570" y="757"/>
                  </a:lnTo>
                  <a:lnTo>
                    <a:pt x="10630" y="608"/>
                  </a:lnTo>
                  <a:lnTo>
                    <a:pt x="8721" y="469"/>
                  </a:lnTo>
                  <a:lnTo>
                    <a:pt x="6909" y="352"/>
                  </a:lnTo>
                  <a:lnTo>
                    <a:pt x="3732" y="160"/>
                  </a:lnTo>
                  <a:lnTo>
                    <a:pt x="1525" y="32"/>
                  </a:lnTo>
                  <a:lnTo>
                    <a:pt x="694" y="0"/>
                  </a:lnTo>
                  <a:close/>
                </a:path>
              </a:pathLst>
            </a:custGeom>
            <a:solidFill>
              <a:srgbClr val="ED9C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4" name="Google Shape;1591;p40">
              <a:extLst>
                <a:ext uri="{FF2B5EF4-FFF2-40B4-BE49-F238E27FC236}">
                  <a16:creationId xmlns:a16="http://schemas.microsoft.com/office/drawing/2014/main" id="{78DD385C-34D0-4B02-BBC2-40EA31FB1C64}"/>
                </a:ext>
              </a:extLst>
            </p:cNvPr>
            <p:cNvSpPr/>
            <p:nvPr/>
          </p:nvSpPr>
          <p:spPr>
            <a:xfrm>
              <a:off x="889711" y="1756521"/>
              <a:ext cx="105419" cy="201203"/>
            </a:xfrm>
            <a:custGeom>
              <a:avLst/>
              <a:gdLst/>
              <a:ahLst/>
              <a:cxnLst/>
              <a:rect l="l" t="t" r="r" b="b"/>
              <a:pathLst>
                <a:path w="5011" h="9564" extrusionOk="0">
                  <a:moveTo>
                    <a:pt x="3284" y="1"/>
                  </a:moveTo>
                  <a:lnTo>
                    <a:pt x="3156" y="11"/>
                  </a:lnTo>
                  <a:lnTo>
                    <a:pt x="3038" y="43"/>
                  </a:lnTo>
                  <a:lnTo>
                    <a:pt x="2974" y="65"/>
                  </a:lnTo>
                  <a:lnTo>
                    <a:pt x="2911" y="97"/>
                  </a:lnTo>
                  <a:lnTo>
                    <a:pt x="2857" y="139"/>
                  </a:lnTo>
                  <a:lnTo>
                    <a:pt x="2793" y="193"/>
                  </a:lnTo>
                  <a:lnTo>
                    <a:pt x="2740" y="246"/>
                  </a:lnTo>
                  <a:lnTo>
                    <a:pt x="2676" y="321"/>
                  </a:lnTo>
                  <a:lnTo>
                    <a:pt x="2623" y="406"/>
                  </a:lnTo>
                  <a:lnTo>
                    <a:pt x="2569" y="491"/>
                  </a:lnTo>
                  <a:lnTo>
                    <a:pt x="2516" y="598"/>
                  </a:lnTo>
                  <a:lnTo>
                    <a:pt x="2463" y="715"/>
                  </a:lnTo>
                  <a:lnTo>
                    <a:pt x="2420" y="843"/>
                  </a:lnTo>
                  <a:lnTo>
                    <a:pt x="2367" y="981"/>
                  </a:lnTo>
                  <a:lnTo>
                    <a:pt x="2324" y="1141"/>
                  </a:lnTo>
                  <a:lnTo>
                    <a:pt x="2292" y="1312"/>
                  </a:lnTo>
                  <a:lnTo>
                    <a:pt x="2218" y="1696"/>
                  </a:lnTo>
                  <a:lnTo>
                    <a:pt x="2164" y="2154"/>
                  </a:lnTo>
                  <a:lnTo>
                    <a:pt x="2122" y="2677"/>
                  </a:lnTo>
                  <a:lnTo>
                    <a:pt x="2058" y="2645"/>
                  </a:lnTo>
                  <a:lnTo>
                    <a:pt x="1972" y="2613"/>
                  </a:lnTo>
                  <a:lnTo>
                    <a:pt x="1866" y="2581"/>
                  </a:lnTo>
                  <a:lnTo>
                    <a:pt x="1738" y="2581"/>
                  </a:lnTo>
                  <a:lnTo>
                    <a:pt x="1674" y="2591"/>
                  </a:lnTo>
                  <a:lnTo>
                    <a:pt x="1599" y="2613"/>
                  </a:lnTo>
                  <a:lnTo>
                    <a:pt x="1514" y="2645"/>
                  </a:lnTo>
                  <a:lnTo>
                    <a:pt x="1439" y="2687"/>
                  </a:lnTo>
                  <a:lnTo>
                    <a:pt x="1354" y="2741"/>
                  </a:lnTo>
                  <a:lnTo>
                    <a:pt x="1269" y="2815"/>
                  </a:lnTo>
                  <a:lnTo>
                    <a:pt x="1183" y="2911"/>
                  </a:lnTo>
                  <a:lnTo>
                    <a:pt x="1088" y="3018"/>
                  </a:lnTo>
                  <a:lnTo>
                    <a:pt x="1002" y="3146"/>
                  </a:lnTo>
                  <a:lnTo>
                    <a:pt x="906" y="3306"/>
                  </a:lnTo>
                  <a:lnTo>
                    <a:pt x="821" y="3476"/>
                  </a:lnTo>
                  <a:lnTo>
                    <a:pt x="736" y="3679"/>
                  </a:lnTo>
                  <a:lnTo>
                    <a:pt x="650" y="3913"/>
                  </a:lnTo>
                  <a:lnTo>
                    <a:pt x="565" y="4169"/>
                  </a:lnTo>
                  <a:lnTo>
                    <a:pt x="480" y="4446"/>
                  </a:lnTo>
                  <a:lnTo>
                    <a:pt x="395" y="4766"/>
                  </a:lnTo>
                  <a:lnTo>
                    <a:pt x="320" y="5118"/>
                  </a:lnTo>
                  <a:lnTo>
                    <a:pt x="245" y="5502"/>
                  </a:lnTo>
                  <a:lnTo>
                    <a:pt x="181" y="5917"/>
                  </a:lnTo>
                  <a:lnTo>
                    <a:pt x="107" y="6376"/>
                  </a:lnTo>
                  <a:lnTo>
                    <a:pt x="53" y="6866"/>
                  </a:lnTo>
                  <a:lnTo>
                    <a:pt x="0" y="7410"/>
                  </a:lnTo>
                  <a:lnTo>
                    <a:pt x="0" y="7495"/>
                  </a:lnTo>
                  <a:lnTo>
                    <a:pt x="21" y="7591"/>
                  </a:lnTo>
                  <a:lnTo>
                    <a:pt x="43" y="7719"/>
                  </a:lnTo>
                  <a:lnTo>
                    <a:pt x="96" y="7868"/>
                  </a:lnTo>
                  <a:lnTo>
                    <a:pt x="160" y="8039"/>
                  </a:lnTo>
                  <a:lnTo>
                    <a:pt x="245" y="8220"/>
                  </a:lnTo>
                  <a:lnTo>
                    <a:pt x="363" y="8412"/>
                  </a:lnTo>
                  <a:lnTo>
                    <a:pt x="427" y="8508"/>
                  </a:lnTo>
                  <a:lnTo>
                    <a:pt x="501" y="8604"/>
                  </a:lnTo>
                  <a:lnTo>
                    <a:pt x="586" y="8700"/>
                  </a:lnTo>
                  <a:lnTo>
                    <a:pt x="682" y="8785"/>
                  </a:lnTo>
                  <a:lnTo>
                    <a:pt x="789" y="8881"/>
                  </a:lnTo>
                  <a:lnTo>
                    <a:pt x="896" y="8966"/>
                  </a:lnTo>
                  <a:lnTo>
                    <a:pt x="1024" y="9062"/>
                  </a:lnTo>
                  <a:lnTo>
                    <a:pt x="1162" y="9137"/>
                  </a:lnTo>
                  <a:lnTo>
                    <a:pt x="1311" y="9212"/>
                  </a:lnTo>
                  <a:lnTo>
                    <a:pt x="1471" y="9286"/>
                  </a:lnTo>
                  <a:lnTo>
                    <a:pt x="1642" y="9350"/>
                  </a:lnTo>
                  <a:lnTo>
                    <a:pt x="1823" y="9414"/>
                  </a:lnTo>
                  <a:lnTo>
                    <a:pt x="2015" y="9457"/>
                  </a:lnTo>
                  <a:lnTo>
                    <a:pt x="2228" y="9499"/>
                  </a:lnTo>
                  <a:lnTo>
                    <a:pt x="2452" y="9531"/>
                  </a:lnTo>
                  <a:lnTo>
                    <a:pt x="2687" y="9563"/>
                  </a:lnTo>
                  <a:lnTo>
                    <a:pt x="2932" y="9563"/>
                  </a:lnTo>
                  <a:lnTo>
                    <a:pt x="3145" y="9553"/>
                  </a:lnTo>
                  <a:lnTo>
                    <a:pt x="3348" y="9521"/>
                  </a:lnTo>
                  <a:lnTo>
                    <a:pt x="3539" y="9457"/>
                  </a:lnTo>
                  <a:lnTo>
                    <a:pt x="3710" y="9393"/>
                  </a:lnTo>
                  <a:lnTo>
                    <a:pt x="3870" y="9297"/>
                  </a:lnTo>
                  <a:lnTo>
                    <a:pt x="4009" y="9190"/>
                  </a:lnTo>
                  <a:lnTo>
                    <a:pt x="4147" y="9073"/>
                  </a:lnTo>
                  <a:lnTo>
                    <a:pt x="4264" y="8945"/>
                  </a:lnTo>
                  <a:lnTo>
                    <a:pt x="4360" y="8806"/>
                  </a:lnTo>
                  <a:lnTo>
                    <a:pt x="4456" y="8657"/>
                  </a:lnTo>
                  <a:lnTo>
                    <a:pt x="4542" y="8497"/>
                  </a:lnTo>
                  <a:lnTo>
                    <a:pt x="4616" y="8337"/>
                  </a:lnTo>
                  <a:lnTo>
                    <a:pt x="4680" y="8167"/>
                  </a:lnTo>
                  <a:lnTo>
                    <a:pt x="4733" y="7996"/>
                  </a:lnTo>
                  <a:lnTo>
                    <a:pt x="4776" y="7815"/>
                  </a:lnTo>
                  <a:lnTo>
                    <a:pt x="4808" y="7644"/>
                  </a:lnTo>
                  <a:lnTo>
                    <a:pt x="4840" y="7463"/>
                  </a:lnTo>
                  <a:lnTo>
                    <a:pt x="4883" y="7133"/>
                  </a:lnTo>
                  <a:lnTo>
                    <a:pt x="4904" y="6813"/>
                  </a:lnTo>
                  <a:lnTo>
                    <a:pt x="4915" y="6525"/>
                  </a:lnTo>
                  <a:lnTo>
                    <a:pt x="4904" y="6280"/>
                  </a:lnTo>
                  <a:lnTo>
                    <a:pt x="4904" y="6088"/>
                  </a:lnTo>
                  <a:lnTo>
                    <a:pt x="4883" y="5928"/>
                  </a:lnTo>
                  <a:lnTo>
                    <a:pt x="4904" y="5832"/>
                  </a:lnTo>
                  <a:lnTo>
                    <a:pt x="4957" y="5598"/>
                  </a:lnTo>
                  <a:lnTo>
                    <a:pt x="4979" y="5438"/>
                  </a:lnTo>
                  <a:lnTo>
                    <a:pt x="5000" y="5246"/>
                  </a:lnTo>
                  <a:lnTo>
                    <a:pt x="5011" y="5043"/>
                  </a:lnTo>
                  <a:lnTo>
                    <a:pt x="5011" y="4819"/>
                  </a:lnTo>
                  <a:lnTo>
                    <a:pt x="5000" y="4595"/>
                  </a:lnTo>
                  <a:lnTo>
                    <a:pt x="4968" y="4361"/>
                  </a:lnTo>
                  <a:lnTo>
                    <a:pt x="4915" y="4137"/>
                  </a:lnTo>
                  <a:lnTo>
                    <a:pt x="4872" y="4020"/>
                  </a:lnTo>
                  <a:lnTo>
                    <a:pt x="4829" y="3913"/>
                  </a:lnTo>
                  <a:lnTo>
                    <a:pt x="4787" y="3807"/>
                  </a:lnTo>
                  <a:lnTo>
                    <a:pt x="4723" y="3700"/>
                  </a:lnTo>
                  <a:lnTo>
                    <a:pt x="4659" y="3604"/>
                  </a:lnTo>
                  <a:lnTo>
                    <a:pt x="4584" y="3508"/>
                  </a:lnTo>
                  <a:lnTo>
                    <a:pt x="4499" y="3412"/>
                  </a:lnTo>
                  <a:lnTo>
                    <a:pt x="4403" y="3327"/>
                  </a:lnTo>
                  <a:lnTo>
                    <a:pt x="4296" y="3252"/>
                  </a:lnTo>
                  <a:lnTo>
                    <a:pt x="4190" y="3178"/>
                  </a:lnTo>
                  <a:lnTo>
                    <a:pt x="4073" y="3103"/>
                  </a:lnTo>
                  <a:lnTo>
                    <a:pt x="3977" y="3028"/>
                  </a:lnTo>
                  <a:lnTo>
                    <a:pt x="3891" y="2943"/>
                  </a:lnTo>
                  <a:lnTo>
                    <a:pt x="3817" y="2847"/>
                  </a:lnTo>
                  <a:lnTo>
                    <a:pt x="3763" y="2751"/>
                  </a:lnTo>
                  <a:lnTo>
                    <a:pt x="3710" y="2645"/>
                  </a:lnTo>
                  <a:lnTo>
                    <a:pt x="3667" y="2538"/>
                  </a:lnTo>
                  <a:lnTo>
                    <a:pt x="3646" y="2421"/>
                  </a:lnTo>
                  <a:lnTo>
                    <a:pt x="3625" y="2303"/>
                  </a:lnTo>
                  <a:lnTo>
                    <a:pt x="3603" y="2186"/>
                  </a:lnTo>
                  <a:lnTo>
                    <a:pt x="3603" y="2058"/>
                  </a:lnTo>
                  <a:lnTo>
                    <a:pt x="3603" y="1941"/>
                  </a:lnTo>
                  <a:lnTo>
                    <a:pt x="3625" y="1685"/>
                  </a:lnTo>
                  <a:lnTo>
                    <a:pt x="3657" y="1440"/>
                  </a:lnTo>
                  <a:lnTo>
                    <a:pt x="3699" y="1195"/>
                  </a:lnTo>
                  <a:lnTo>
                    <a:pt x="3742" y="971"/>
                  </a:lnTo>
                  <a:lnTo>
                    <a:pt x="3785" y="747"/>
                  </a:lnTo>
                  <a:lnTo>
                    <a:pt x="3817" y="555"/>
                  </a:lnTo>
                  <a:lnTo>
                    <a:pt x="3827" y="395"/>
                  </a:lnTo>
                  <a:lnTo>
                    <a:pt x="3827" y="321"/>
                  </a:lnTo>
                  <a:lnTo>
                    <a:pt x="3817" y="257"/>
                  </a:lnTo>
                  <a:lnTo>
                    <a:pt x="3806" y="203"/>
                  </a:lnTo>
                  <a:lnTo>
                    <a:pt x="3785" y="150"/>
                  </a:lnTo>
                  <a:lnTo>
                    <a:pt x="3753" y="118"/>
                  </a:lnTo>
                  <a:lnTo>
                    <a:pt x="3710" y="97"/>
                  </a:lnTo>
                  <a:lnTo>
                    <a:pt x="3614" y="65"/>
                  </a:lnTo>
                  <a:lnTo>
                    <a:pt x="3508" y="33"/>
                  </a:lnTo>
                  <a:lnTo>
                    <a:pt x="3401" y="11"/>
                  </a:lnTo>
                  <a:lnTo>
                    <a:pt x="3284" y="1"/>
                  </a:lnTo>
                  <a:close/>
                </a:path>
              </a:pathLst>
            </a:custGeom>
            <a:solidFill>
              <a:srgbClr val="ED9C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5" name="Google Shape;1592;p40">
              <a:extLst>
                <a:ext uri="{FF2B5EF4-FFF2-40B4-BE49-F238E27FC236}">
                  <a16:creationId xmlns:a16="http://schemas.microsoft.com/office/drawing/2014/main" id="{511F821C-D9C5-4A65-8191-C7BB6761BCA6}"/>
                </a:ext>
              </a:extLst>
            </p:cNvPr>
            <p:cNvSpPr/>
            <p:nvPr/>
          </p:nvSpPr>
          <p:spPr>
            <a:xfrm>
              <a:off x="600844" y="1617925"/>
              <a:ext cx="271826" cy="620143"/>
            </a:xfrm>
            <a:custGeom>
              <a:avLst/>
              <a:gdLst/>
              <a:ahLst/>
              <a:cxnLst/>
              <a:rect l="l" t="t" r="r" b="b"/>
              <a:pathLst>
                <a:path w="12921" h="29478" extrusionOk="0">
                  <a:moveTo>
                    <a:pt x="12921" y="0"/>
                  </a:moveTo>
                  <a:lnTo>
                    <a:pt x="12718" y="22"/>
                  </a:lnTo>
                  <a:lnTo>
                    <a:pt x="12388" y="75"/>
                  </a:lnTo>
                  <a:lnTo>
                    <a:pt x="11961" y="160"/>
                  </a:lnTo>
                  <a:lnTo>
                    <a:pt x="11706" y="214"/>
                  </a:lnTo>
                  <a:lnTo>
                    <a:pt x="11439" y="288"/>
                  </a:lnTo>
                  <a:lnTo>
                    <a:pt x="11151" y="374"/>
                  </a:lnTo>
                  <a:lnTo>
                    <a:pt x="10842" y="469"/>
                  </a:lnTo>
                  <a:lnTo>
                    <a:pt x="10522" y="587"/>
                  </a:lnTo>
                  <a:lnTo>
                    <a:pt x="10192" y="725"/>
                  </a:lnTo>
                  <a:lnTo>
                    <a:pt x="9851" y="875"/>
                  </a:lnTo>
                  <a:lnTo>
                    <a:pt x="9499" y="1045"/>
                  </a:lnTo>
                  <a:lnTo>
                    <a:pt x="9147" y="1237"/>
                  </a:lnTo>
                  <a:lnTo>
                    <a:pt x="8785" y="1450"/>
                  </a:lnTo>
                  <a:lnTo>
                    <a:pt x="8422" y="1685"/>
                  </a:lnTo>
                  <a:lnTo>
                    <a:pt x="8060" y="1951"/>
                  </a:lnTo>
                  <a:lnTo>
                    <a:pt x="7686" y="2239"/>
                  </a:lnTo>
                  <a:lnTo>
                    <a:pt x="7335" y="2548"/>
                  </a:lnTo>
                  <a:lnTo>
                    <a:pt x="6972" y="2889"/>
                  </a:lnTo>
                  <a:lnTo>
                    <a:pt x="6802" y="3081"/>
                  </a:lnTo>
                  <a:lnTo>
                    <a:pt x="6620" y="3263"/>
                  </a:lnTo>
                  <a:lnTo>
                    <a:pt x="6450" y="3465"/>
                  </a:lnTo>
                  <a:lnTo>
                    <a:pt x="6290" y="3668"/>
                  </a:lnTo>
                  <a:lnTo>
                    <a:pt x="6119" y="3881"/>
                  </a:lnTo>
                  <a:lnTo>
                    <a:pt x="5959" y="4094"/>
                  </a:lnTo>
                  <a:lnTo>
                    <a:pt x="5800" y="4329"/>
                  </a:lnTo>
                  <a:lnTo>
                    <a:pt x="5640" y="4563"/>
                  </a:lnTo>
                  <a:lnTo>
                    <a:pt x="5490" y="4808"/>
                  </a:lnTo>
                  <a:lnTo>
                    <a:pt x="5341" y="5064"/>
                  </a:lnTo>
                  <a:lnTo>
                    <a:pt x="5192" y="5331"/>
                  </a:lnTo>
                  <a:lnTo>
                    <a:pt x="5053" y="5597"/>
                  </a:lnTo>
                  <a:lnTo>
                    <a:pt x="4915" y="5874"/>
                  </a:lnTo>
                  <a:lnTo>
                    <a:pt x="4787" y="6173"/>
                  </a:lnTo>
                  <a:lnTo>
                    <a:pt x="4659" y="6471"/>
                  </a:lnTo>
                  <a:lnTo>
                    <a:pt x="4542" y="6781"/>
                  </a:lnTo>
                  <a:lnTo>
                    <a:pt x="4424" y="7090"/>
                  </a:lnTo>
                  <a:lnTo>
                    <a:pt x="4318" y="7420"/>
                  </a:lnTo>
                  <a:lnTo>
                    <a:pt x="4104" y="8103"/>
                  </a:lnTo>
                  <a:lnTo>
                    <a:pt x="3902" y="8817"/>
                  </a:lnTo>
                  <a:lnTo>
                    <a:pt x="3689" y="9563"/>
                  </a:lnTo>
                  <a:lnTo>
                    <a:pt x="3486" y="10331"/>
                  </a:lnTo>
                  <a:lnTo>
                    <a:pt x="3284" y="11109"/>
                  </a:lnTo>
                  <a:lnTo>
                    <a:pt x="3081" y="11919"/>
                  </a:lnTo>
                  <a:lnTo>
                    <a:pt x="2687" y="13561"/>
                  </a:lnTo>
                  <a:lnTo>
                    <a:pt x="2313" y="15235"/>
                  </a:lnTo>
                  <a:lnTo>
                    <a:pt x="1962" y="16908"/>
                  </a:lnTo>
                  <a:lnTo>
                    <a:pt x="1621" y="18561"/>
                  </a:lnTo>
                  <a:lnTo>
                    <a:pt x="1311" y="20149"/>
                  </a:lnTo>
                  <a:lnTo>
                    <a:pt x="1024" y="21663"/>
                  </a:lnTo>
                  <a:lnTo>
                    <a:pt x="768" y="23059"/>
                  </a:lnTo>
                  <a:lnTo>
                    <a:pt x="352" y="25416"/>
                  </a:lnTo>
                  <a:lnTo>
                    <a:pt x="96" y="26983"/>
                  </a:lnTo>
                  <a:lnTo>
                    <a:pt x="0" y="27558"/>
                  </a:lnTo>
                  <a:lnTo>
                    <a:pt x="6237" y="29477"/>
                  </a:lnTo>
                  <a:lnTo>
                    <a:pt x="9957" y="15650"/>
                  </a:lnTo>
                  <a:lnTo>
                    <a:pt x="10021" y="14968"/>
                  </a:lnTo>
                  <a:lnTo>
                    <a:pt x="10202" y="13188"/>
                  </a:lnTo>
                  <a:lnTo>
                    <a:pt x="10341" y="11994"/>
                  </a:lnTo>
                  <a:lnTo>
                    <a:pt x="10501" y="10672"/>
                  </a:lnTo>
                  <a:lnTo>
                    <a:pt x="10682" y="9254"/>
                  </a:lnTo>
                  <a:lnTo>
                    <a:pt x="10885" y="7783"/>
                  </a:lnTo>
                  <a:lnTo>
                    <a:pt x="11109" y="6322"/>
                  </a:lnTo>
                  <a:lnTo>
                    <a:pt x="11226" y="5608"/>
                  </a:lnTo>
                  <a:lnTo>
                    <a:pt x="11343" y="4904"/>
                  </a:lnTo>
                  <a:lnTo>
                    <a:pt x="11460" y="4222"/>
                  </a:lnTo>
                  <a:lnTo>
                    <a:pt x="11588" y="3582"/>
                  </a:lnTo>
                  <a:lnTo>
                    <a:pt x="11727" y="2964"/>
                  </a:lnTo>
                  <a:lnTo>
                    <a:pt x="11855" y="2399"/>
                  </a:lnTo>
                  <a:lnTo>
                    <a:pt x="11993" y="1877"/>
                  </a:lnTo>
                  <a:lnTo>
                    <a:pt x="12132" y="1397"/>
                  </a:lnTo>
                  <a:lnTo>
                    <a:pt x="12271" y="992"/>
                  </a:lnTo>
                  <a:lnTo>
                    <a:pt x="12345" y="800"/>
                  </a:lnTo>
                  <a:lnTo>
                    <a:pt x="12409" y="640"/>
                  </a:lnTo>
                  <a:lnTo>
                    <a:pt x="12484" y="491"/>
                  </a:lnTo>
                  <a:lnTo>
                    <a:pt x="12558" y="363"/>
                  </a:lnTo>
                  <a:lnTo>
                    <a:pt x="12633" y="246"/>
                  </a:lnTo>
                  <a:lnTo>
                    <a:pt x="12708" y="150"/>
                  </a:lnTo>
                  <a:lnTo>
                    <a:pt x="12772" y="86"/>
                  </a:lnTo>
                  <a:lnTo>
                    <a:pt x="12846" y="32"/>
                  </a:lnTo>
                  <a:lnTo>
                    <a:pt x="1292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6" name="Google Shape;1593;p40">
              <a:extLst>
                <a:ext uri="{FF2B5EF4-FFF2-40B4-BE49-F238E27FC236}">
                  <a16:creationId xmlns:a16="http://schemas.microsoft.com/office/drawing/2014/main" id="{BCEB27CB-07B3-4708-B7AD-0E196FDD9234}"/>
                </a:ext>
              </a:extLst>
            </p:cNvPr>
            <p:cNvSpPr/>
            <p:nvPr/>
          </p:nvSpPr>
          <p:spPr>
            <a:xfrm>
              <a:off x="485117" y="2645344"/>
              <a:ext cx="172928" cy="150271"/>
            </a:xfrm>
            <a:custGeom>
              <a:avLst/>
              <a:gdLst/>
              <a:ahLst/>
              <a:cxnLst/>
              <a:rect l="l" t="t" r="r" b="b"/>
              <a:pathLst>
                <a:path w="8220" h="7143" extrusionOk="0">
                  <a:moveTo>
                    <a:pt x="5053" y="0"/>
                  </a:moveTo>
                  <a:lnTo>
                    <a:pt x="4105" y="21"/>
                  </a:lnTo>
                  <a:lnTo>
                    <a:pt x="2729" y="53"/>
                  </a:lnTo>
                  <a:lnTo>
                    <a:pt x="2569" y="75"/>
                  </a:lnTo>
                  <a:lnTo>
                    <a:pt x="2420" y="107"/>
                  </a:lnTo>
                  <a:lnTo>
                    <a:pt x="2271" y="149"/>
                  </a:lnTo>
                  <a:lnTo>
                    <a:pt x="2132" y="224"/>
                  </a:lnTo>
                  <a:lnTo>
                    <a:pt x="1994" y="299"/>
                  </a:lnTo>
                  <a:lnTo>
                    <a:pt x="1876" y="395"/>
                  </a:lnTo>
                  <a:lnTo>
                    <a:pt x="1759" y="501"/>
                  </a:lnTo>
                  <a:lnTo>
                    <a:pt x="1653" y="629"/>
                  </a:lnTo>
                  <a:lnTo>
                    <a:pt x="1493" y="864"/>
                  </a:lnTo>
                  <a:lnTo>
                    <a:pt x="1311" y="1119"/>
                  </a:lnTo>
                  <a:lnTo>
                    <a:pt x="1130" y="1407"/>
                  </a:lnTo>
                  <a:lnTo>
                    <a:pt x="949" y="1695"/>
                  </a:lnTo>
                  <a:lnTo>
                    <a:pt x="789" y="1994"/>
                  </a:lnTo>
                  <a:lnTo>
                    <a:pt x="650" y="2292"/>
                  </a:lnTo>
                  <a:lnTo>
                    <a:pt x="587" y="2441"/>
                  </a:lnTo>
                  <a:lnTo>
                    <a:pt x="533" y="2580"/>
                  </a:lnTo>
                  <a:lnTo>
                    <a:pt x="501" y="2719"/>
                  </a:lnTo>
                  <a:lnTo>
                    <a:pt x="469" y="2846"/>
                  </a:lnTo>
                  <a:lnTo>
                    <a:pt x="149" y="4467"/>
                  </a:lnTo>
                  <a:lnTo>
                    <a:pt x="0" y="5266"/>
                  </a:lnTo>
                  <a:lnTo>
                    <a:pt x="5299" y="5895"/>
                  </a:lnTo>
                  <a:lnTo>
                    <a:pt x="5405" y="5224"/>
                  </a:lnTo>
                  <a:lnTo>
                    <a:pt x="5416" y="5170"/>
                  </a:lnTo>
                  <a:lnTo>
                    <a:pt x="5437" y="5117"/>
                  </a:lnTo>
                  <a:lnTo>
                    <a:pt x="5458" y="5075"/>
                  </a:lnTo>
                  <a:lnTo>
                    <a:pt x="5490" y="5032"/>
                  </a:lnTo>
                  <a:lnTo>
                    <a:pt x="5533" y="5000"/>
                  </a:lnTo>
                  <a:lnTo>
                    <a:pt x="5576" y="4979"/>
                  </a:lnTo>
                  <a:lnTo>
                    <a:pt x="5618" y="4957"/>
                  </a:lnTo>
                  <a:lnTo>
                    <a:pt x="5661" y="4947"/>
                  </a:lnTo>
                  <a:lnTo>
                    <a:pt x="5714" y="4936"/>
                  </a:lnTo>
                  <a:lnTo>
                    <a:pt x="5768" y="4936"/>
                  </a:lnTo>
                  <a:lnTo>
                    <a:pt x="5810" y="4947"/>
                  </a:lnTo>
                  <a:lnTo>
                    <a:pt x="5864" y="4957"/>
                  </a:lnTo>
                  <a:lnTo>
                    <a:pt x="5906" y="4979"/>
                  </a:lnTo>
                  <a:lnTo>
                    <a:pt x="5949" y="5011"/>
                  </a:lnTo>
                  <a:lnTo>
                    <a:pt x="5992" y="5043"/>
                  </a:lnTo>
                  <a:lnTo>
                    <a:pt x="6023" y="5096"/>
                  </a:lnTo>
                  <a:lnTo>
                    <a:pt x="6183" y="5330"/>
                  </a:lnTo>
                  <a:lnTo>
                    <a:pt x="6247" y="5437"/>
                  </a:lnTo>
                  <a:lnTo>
                    <a:pt x="6322" y="5522"/>
                  </a:lnTo>
                  <a:lnTo>
                    <a:pt x="6386" y="5586"/>
                  </a:lnTo>
                  <a:lnTo>
                    <a:pt x="6461" y="5650"/>
                  </a:lnTo>
                  <a:lnTo>
                    <a:pt x="6525" y="5682"/>
                  </a:lnTo>
                  <a:lnTo>
                    <a:pt x="6589" y="5714"/>
                  </a:lnTo>
                  <a:lnTo>
                    <a:pt x="6599" y="5767"/>
                  </a:lnTo>
                  <a:lnTo>
                    <a:pt x="6642" y="5927"/>
                  </a:lnTo>
                  <a:lnTo>
                    <a:pt x="6716" y="6162"/>
                  </a:lnTo>
                  <a:lnTo>
                    <a:pt x="6770" y="6290"/>
                  </a:lnTo>
                  <a:lnTo>
                    <a:pt x="6844" y="6418"/>
                  </a:lnTo>
                  <a:lnTo>
                    <a:pt x="6919" y="6556"/>
                  </a:lnTo>
                  <a:lnTo>
                    <a:pt x="7015" y="6684"/>
                  </a:lnTo>
                  <a:lnTo>
                    <a:pt x="7122" y="6802"/>
                  </a:lnTo>
                  <a:lnTo>
                    <a:pt x="7249" y="6908"/>
                  </a:lnTo>
                  <a:lnTo>
                    <a:pt x="7388" y="7004"/>
                  </a:lnTo>
                  <a:lnTo>
                    <a:pt x="7463" y="7047"/>
                  </a:lnTo>
                  <a:lnTo>
                    <a:pt x="7548" y="7079"/>
                  </a:lnTo>
                  <a:lnTo>
                    <a:pt x="7633" y="7100"/>
                  </a:lnTo>
                  <a:lnTo>
                    <a:pt x="7719" y="7121"/>
                  </a:lnTo>
                  <a:lnTo>
                    <a:pt x="7814" y="7143"/>
                  </a:lnTo>
                  <a:lnTo>
                    <a:pt x="7942" y="7143"/>
                  </a:lnTo>
                  <a:lnTo>
                    <a:pt x="7996" y="7121"/>
                  </a:lnTo>
                  <a:lnTo>
                    <a:pt x="8070" y="7089"/>
                  </a:lnTo>
                  <a:lnTo>
                    <a:pt x="8102" y="7057"/>
                  </a:lnTo>
                  <a:lnTo>
                    <a:pt x="8134" y="7025"/>
                  </a:lnTo>
                  <a:lnTo>
                    <a:pt x="8166" y="6983"/>
                  </a:lnTo>
                  <a:lnTo>
                    <a:pt x="8198" y="6930"/>
                  </a:lnTo>
                  <a:lnTo>
                    <a:pt x="8209" y="6866"/>
                  </a:lnTo>
                  <a:lnTo>
                    <a:pt x="8220" y="6802"/>
                  </a:lnTo>
                  <a:lnTo>
                    <a:pt x="8220" y="6716"/>
                  </a:lnTo>
                  <a:lnTo>
                    <a:pt x="8198" y="6620"/>
                  </a:lnTo>
                  <a:lnTo>
                    <a:pt x="8166" y="6514"/>
                  </a:lnTo>
                  <a:lnTo>
                    <a:pt x="8124" y="6386"/>
                  </a:lnTo>
                  <a:lnTo>
                    <a:pt x="7985" y="6066"/>
                  </a:lnTo>
                  <a:lnTo>
                    <a:pt x="7825" y="5618"/>
                  </a:lnTo>
                  <a:lnTo>
                    <a:pt x="7665" y="5096"/>
                  </a:lnTo>
                  <a:lnTo>
                    <a:pt x="7495" y="4542"/>
                  </a:lnTo>
                  <a:lnTo>
                    <a:pt x="7335" y="3998"/>
                  </a:lnTo>
                  <a:lnTo>
                    <a:pt x="7207" y="3497"/>
                  </a:lnTo>
                  <a:lnTo>
                    <a:pt x="7111" y="3070"/>
                  </a:lnTo>
                  <a:lnTo>
                    <a:pt x="7079" y="2910"/>
                  </a:lnTo>
                  <a:lnTo>
                    <a:pt x="7068" y="2783"/>
                  </a:lnTo>
                  <a:lnTo>
                    <a:pt x="7036" y="2516"/>
                  </a:lnTo>
                  <a:lnTo>
                    <a:pt x="6972" y="2196"/>
                  </a:lnTo>
                  <a:lnTo>
                    <a:pt x="6930" y="2015"/>
                  </a:lnTo>
                  <a:lnTo>
                    <a:pt x="6866" y="1823"/>
                  </a:lnTo>
                  <a:lnTo>
                    <a:pt x="6802" y="1620"/>
                  </a:lnTo>
                  <a:lnTo>
                    <a:pt x="6727" y="1418"/>
                  </a:lnTo>
                  <a:lnTo>
                    <a:pt x="6631" y="1226"/>
                  </a:lnTo>
                  <a:lnTo>
                    <a:pt x="6525" y="1023"/>
                  </a:lnTo>
                  <a:lnTo>
                    <a:pt x="6397" y="821"/>
                  </a:lnTo>
                  <a:lnTo>
                    <a:pt x="6258" y="640"/>
                  </a:lnTo>
                  <a:lnTo>
                    <a:pt x="6098" y="458"/>
                  </a:lnTo>
                  <a:lnTo>
                    <a:pt x="5917" y="288"/>
                  </a:lnTo>
                  <a:lnTo>
                    <a:pt x="5821" y="213"/>
                  </a:lnTo>
                  <a:lnTo>
                    <a:pt x="5714" y="139"/>
                  </a:lnTo>
                  <a:lnTo>
                    <a:pt x="5608" y="64"/>
                  </a:lnTo>
                  <a:lnTo>
                    <a:pt x="5501" y="0"/>
                  </a:lnTo>
                  <a:close/>
                </a:path>
              </a:pathLst>
            </a:custGeom>
            <a:solidFill>
              <a:srgbClr val="ED9C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7" name="Google Shape;1594;p40">
              <a:extLst>
                <a:ext uri="{FF2B5EF4-FFF2-40B4-BE49-F238E27FC236}">
                  <a16:creationId xmlns:a16="http://schemas.microsoft.com/office/drawing/2014/main" id="{D9711AF8-8172-422C-B805-94550E5B1DA0}"/>
                </a:ext>
              </a:extLst>
            </p:cNvPr>
            <p:cNvSpPr/>
            <p:nvPr/>
          </p:nvSpPr>
          <p:spPr>
            <a:xfrm>
              <a:off x="562030" y="2744011"/>
              <a:ext cx="37257" cy="127193"/>
            </a:xfrm>
            <a:custGeom>
              <a:avLst/>
              <a:gdLst/>
              <a:ahLst/>
              <a:cxnLst/>
              <a:rect l="l" t="t" r="r" b="b"/>
              <a:pathLst>
                <a:path w="1771" h="6046" extrusionOk="0">
                  <a:moveTo>
                    <a:pt x="1770" y="1"/>
                  </a:moveTo>
                  <a:lnTo>
                    <a:pt x="449" y="758"/>
                  </a:lnTo>
                  <a:lnTo>
                    <a:pt x="331" y="1173"/>
                  </a:lnTo>
                  <a:lnTo>
                    <a:pt x="235" y="1568"/>
                  </a:lnTo>
                  <a:lnTo>
                    <a:pt x="150" y="1952"/>
                  </a:lnTo>
                  <a:lnTo>
                    <a:pt x="86" y="2335"/>
                  </a:lnTo>
                  <a:lnTo>
                    <a:pt x="43" y="2698"/>
                  </a:lnTo>
                  <a:lnTo>
                    <a:pt x="11" y="3039"/>
                  </a:lnTo>
                  <a:lnTo>
                    <a:pt x="1" y="3380"/>
                  </a:lnTo>
                  <a:lnTo>
                    <a:pt x="1" y="3700"/>
                  </a:lnTo>
                  <a:lnTo>
                    <a:pt x="11" y="3999"/>
                  </a:lnTo>
                  <a:lnTo>
                    <a:pt x="43" y="4286"/>
                  </a:lnTo>
                  <a:lnTo>
                    <a:pt x="75" y="4553"/>
                  </a:lnTo>
                  <a:lnTo>
                    <a:pt x="118" y="4809"/>
                  </a:lnTo>
                  <a:lnTo>
                    <a:pt x="182" y="5033"/>
                  </a:lnTo>
                  <a:lnTo>
                    <a:pt x="246" y="5246"/>
                  </a:lnTo>
                  <a:lnTo>
                    <a:pt x="310" y="5427"/>
                  </a:lnTo>
                  <a:lnTo>
                    <a:pt x="395" y="5598"/>
                  </a:lnTo>
                  <a:lnTo>
                    <a:pt x="459" y="5715"/>
                  </a:lnTo>
                  <a:lnTo>
                    <a:pt x="545" y="5811"/>
                  </a:lnTo>
                  <a:lnTo>
                    <a:pt x="619" y="5896"/>
                  </a:lnTo>
                  <a:lnTo>
                    <a:pt x="715" y="5960"/>
                  </a:lnTo>
                  <a:lnTo>
                    <a:pt x="800" y="6003"/>
                  </a:lnTo>
                  <a:lnTo>
                    <a:pt x="886" y="6035"/>
                  </a:lnTo>
                  <a:lnTo>
                    <a:pt x="960" y="6045"/>
                  </a:lnTo>
                  <a:lnTo>
                    <a:pt x="1024" y="6035"/>
                  </a:lnTo>
                  <a:lnTo>
                    <a:pt x="1078" y="6024"/>
                  </a:lnTo>
                  <a:lnTo>
                    <a:pt x="1131" y="5992"/>
                  </a:lnTo>
                  <a:lnTo>
                    <a:pt x="1173" y="5949"/>
                  </a:lnTo>
                  <a:lnTo>
                    <a:pt x="1216" y="5885"/>
                  </a:lnTo>
                  <a:lnTo>
                    <a:pt x="1248" y="5822"/>
                  </a:lnTo>
                  <a:lnTo>
                    <a:pt x="1280" y="5747"/>
                  </a:lnTo>
                  <a:lnTo>
                    <a:pt x="1333" y="5576"/>
                  </a:lnTo>
                  <a:lnTo>
                    <a:pt x="1376" y="5363"/>
                  </a:lnTo>
                  <a:lnTo>
                    <a:pt x="1408" y="5139"/>
                  </a:lnTo>
                  <a:lnTo>
                    <a:pt x="1429" y="4905"/>
                  </a:lnTo>
                  <a:lnTo>
                    <a:pt x="1440" y="4659"/>
                  </a:lnTo>
                  <a:lnTo>
                    <a:pt x="1451" y="4180"/>
                  </a:lnTo>
                  <a:lnTo>
                    <a:pt x="1440" y="3764"/>
                  </a:lnTo>
                  <a:lnTo>
                    <a:pt x="1419" y="3359"/>
                  </a:lnTo>
                  <a:lnTo>
                    <a:pt x="1770" y="1"/>
                  </a:lnTo>
                  <a:close/>
                </a:path>
              </a:pathLst>
            </a:custGeom>
            <a:solidFill>
              <a:srgbClr val="ED9C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8" name="Google Shape;1595;p40">
              <a:extLst>
                <a:ext uri="{FF2B5EF4-FFF2-40B4-BE49-F238E27FC236}">
                  <a16:creationId xmlns:a16="http://schemas.microsoft.com/office/drawing/2014/main" id="{A3AE52D4-F40D-411C-B135-B822463B7EC9}"/>
                </a:ext>
              </a:extLst>
            </p:cNvPr>
            <p:cNvSpPr/>
            <p:nvPr/>
          </p:nvSpPr>
          <p:spPr>
            <a:xfrm>
              <a:off x="529969" y="2755224"/>
              <a:ext cx="40161" cy="120229"/>
            </a:xfrm>
            <a:custGeom>
              <a:avLst/>
              <a:gdLst/>
              <a:ahLst/>
              <a:cxnLst/>
              <a:rect l="l" t="t" r="r" b="b"/>
              <a:pathLst>
                <a:path w="1909" h="5715" extrusionOk="0">
                  <a:moveTo>
                    <a:pt x="480" y="1"/>
                  </a:moveTo>
                  <a:lnTo>
                    <a:pt x="363" y="417"/>
                  </a:lnTo>
                  <a:lnTo>
                    <a:pt x="256" y="822"/>
                  </a:lnTo>
                  <a:lnTo>
                    <a:pt x="171" y="1237"/>
                  </a:lnTo>
                  <a:lnTo>
                    <a:pt x="107" y="1632"/>
                  </a:lnTo>
                  <a:lnTo>
                    <a:pt x="54" y="2026"/>
                  </a:lnTo>
                  <a:lnTo>
                    <a:pt x="22" y="2410"/>
                  </a:lnTo>
                  <a:lnTo>
                    <a:pt x="11" y="2783"/>
                  </a:lnTo>
                  <a:lnTo>
                    <a:pt x="0" y="3146"/>
                  </a:lnTo>
                  <a:lnTo>
                    <a:pt x="11" y="3487"/>
                  </a:lnTo>
                  <a:lnTo>
                    <a:pt x="32" y="3807"/>
                  </a:lnTo>
                  <a:lnTo>
                    <a:pt x="75" y="4116"/>
                  </a:lnTo>
                  <a:lnTo>
                    <a:pt x="118" y="4393"/>
                  </a:lnTo>
                  <a:lnTo>
                    <a:pt x="171" y="4660"/>
                  </a:lnTo>
                  <a:lnTo>
                    <a:pt x="235" y="4883"/>
                  </a:lnTo>
                  <a:lnTo>
                    <a:pt x="299" y="5086"/>
                  </a:lnTo>
                  <a:lnTo>
                    <a:pt x="373" y="5257"/>
                  </a:lnTo>
                  <a:lnTo>
                    <a:pt x="448" y="5374"/>
                  </a:lnTo>
                  <a:lnTo>
                    <a:pt x="523" y="5480"/>
                  </a:lnTo>
                  <a:lnTo>
                    <a:pt x="608" y="5555"/>
                  </a:lnTo>
                  <a:lnTo>
                    <a:pt x="693" y="5619"/>
                  </a:lnTo>
                  <a:lnTo>
                    <a:pt x="779" y="5672"/>
                  </a:lnTo>
                  <a:lnTo>
                    <a:pt x="864" y="5704"/>
                  </a:lnTo>
                  <a:lnTo>
                    <a:pt x="938" y="5715"/>
                  </a:lnTo>
                  <a:lnTo>
                    <a:pt x="1013" y="5704"/>
                  </a:lnTo>
                  <a:lnTo>
                    <a:pt x="1045" y="5694"/>
                  </a:lnTo>
                  <a:lnTo>
                    <a:pt x="1077" y="5683"/>
                  </a:lnTo>
                  <a:lnTo>
                    <a:pt x="1141" y="5630"/>
                  </a:lnTo>
                  <a:lnTo>
                    <a:pt x="1194" y="5555"/>
                  </a:lnTo>
                  <a:lnTo>
                    <a:pt x="1248" y="5459"/>
                  </a:lnTo>
                  <a:lnTo>
                    <a:pt x="1290" y="5352"/>
                  </a:lnTo>
                  <a:lnTo>
                    <a:pt x="1322" y="5225"/>
                  </a:lnTo>
                  <a:lnTo>
                    <a:pt x="1354" y="5075"/>
                  </a:lnTo>
                  <a:lnTo>
                    <a:pt x="1386" y="4926"/>
                  </a:lnTo>
                  <a:lnTo>
                    <a:pt x="1418" y="4606"/>
                  </a:lnTo>
                  <a:lnTo>
                    <a:pt x="1440" y="4265"/>
                  </a:lnTo>
                  <a:lnTo>
                    <a:pt x="1450" y="3945"/>
                  </a:lnTo>
                  <a:lnTo>
                    <a:pt x="1450" y="3636"/>
                  </a:lnTo>
                  <a:lnTo>
                    <a:pt x="1450" y="3295"/>
                  </a:lnTo>
                  <a:lnTo>
                    <a:pt x="1472" y="2964"/>
                  </a:lnTo>
                  <a:lnTo>
                    <a:pt x="1514" y="2634"/>
                  </a:lnTo>
                  <a:lnTo>
                    <a:pt x="1567" y="2304"/>
                  </a:lnTo>
                  <a:lnTo>
                    <a:pt x="1909" y="438"/>
                  </a:lnTo>
                  <a:lnTo>
                    <a:pt x="480" y="1"/>
                  </a:lnTo>
                  <a:close/>
                </a:path>
              </a:pathLst>
            </a:custGeom>
            <a:solidFill>
              <a:srgbClr val="ED9C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9" name="Google Shape;1596;p40">
              <a:extLst>
                <a:ext uri="{FF2B5EF4-FFF2-40B4-BE49-F238E27FC236}">
                  <a16:creationId xmlns:a16="http://schemas.microsoft.com/office/drawing/2014/main" id="{014C8BE7-D2CE-4BAF-AA60-BF30AA9F88E5}"/>
                </a:ext>
              </a:extLst>
            </p:cNvPr>
            <p:cNvSpPr/>
            <p:nvPr/>
          </p:nvSpPr>
          <p:spPr>
            <a:xfrm>
              <a:off x="500579" y="2747377"/>
              <a:ext cx="39719" cy="109921"/>
            </a:xfrm>
            <a:custGeom>
              <a:avLst/>
              <a:gdLst/>
              <a:ahLst/>
              <a:cxnLst/>
              <a:rect l="l" t="t" r="r" b="b"/>
              <a:pathLst>
                <a:path w="1888" h="5225" extrusionOk="0">
                  <a:moveTo>
                    <a:pt x="619" y="1"/>
                  </a:moveTo>
                  <a:lnTo>
                    <a:pt x="481" y="363"/>
                  </a:lnTo>
                  <a:lnTo>
                    <a:pt x="363" y="736"/>
                  </a:lnTo>
                  <a:lnTo>
                    <a:pt x="267" y="1099"/>
                  </a:lnTo>
                  <a:lnTo>
                    <a:pt x="182" y="1461"/>
                  </a:lnTo>
                  <a:lnTo>
                    <a:pt x="118" y="1824"/>
                  </a:lnTo>
                  <a:lnTo>
                    <a:pt x="65" y="2165"/>
                  </a:lnTo>
                  <a:lnTo>
                    <a:pt x="33" y="2506"/>
                  </a:lnTo>
                  <a:lnTo>
                    <a:pt x="11" y="2836"/>
                  </a:lnTo>
                  <a:lnTo>
                    <a:pt x="1" y="3146"/>
                  </a:lnTo>
                  <a:lnTo>
                    <a:pt x="1" y="3444"/>
                  </a:lnTo>
                  <a:lnTo>
                    <a:pt x="22" y="3721"/>
                  </a:lnTo>
                  <a:lnTo>
                    <a:pt x="43" y="3977"/>
                  </a:lnTo>
                  <a:lnTo>
                    <a:pt x="75" y="4212"/>
                  </a:lnTo>
                  <a:lnTo>
                    <a:pt x="118" y="4425"/>
                  </a:lnTo>
                  <a:lnTo>
                    <a:pt x="171" y="4617"/>
                  </a:lnTo>
                  <a:lnTo>
                    <a:pt x="235" y="4777"/>
                  </a:lnTo>
                  <a:lnTo>
                    <a:pt x="289" y="4883"/>
                  </a:lnTo>
                  <a:lnTo>
                    <a:pt x="353" y="4979"/>
                  </a:lnTo>
                  <a:lnTo>
                    <a:pt x="427" y="5065"/>
                  </a:lnTo>
                  <a:lnTo>
                    <a:pt x="502" y="5128"/>
                  </a:lnTo>
                  <a:lnTo>
                    <a:pt x="576" y="5171"/>
                  </a:lnTo>
                  <a:lnTo>
                    <a:pt x="651" y="5203"/>
                  </a:lnTo>
                  <a:lnTo>
                    <a:pt x="715" y="5224"/>
                  </a:lnTo>
                  <a:lnTo>
                    <a:pt x="779" y="5224"/>
                  </a:lnTo>
                  <a:lnTo>
                    <a:pt x="843" y="5203"/>
                  </a:lnTo>
                  <a:lnTo>
                    <a:pt x="907" y="5160"/>
                  </a:lnTo>
                  <a:lnTo>
                    <a:pt x="960" y="5096"/>
                  </a:lnTo>
                  <a:lnTo>
                    <a:pt x="1014" y="5011"/>
                  </a:lnTo>
                  <a:lnTo>
                    <a:pt x="1056" y="4905"/>
                  </a:lnTo>
                  <a:lnTo>
                    <a:pt x="1099" y="4798"/>
                  </a:lnTo>
                  <a:lnTo>
                    <a:pt x="1131" y="4670"/>
                  </a:lnTo>
                  <a:lnTo>
                    <a:pt x="1163" y="4531"/>
                  </a:lnTo>
                  <a:lnTo>
                    <a:pt x="1216" y="4244"/>
                  </a:lnTo>
                  <a:lnTo>
                    <a:pt x="1259" y="3934"/>
                  </a:lnTo>
                  <a:lnTo>
                    <a:pt x="1280" y="3636"/>
                  </a:lnTo>
                  <a:lnTo>
                    <a:pt x="1301" y="3359"/>
                  </a:lnTo>
                  <a:lnTo>
                    <a:pt x="1323" y="3050"/>
                  </a:lnTo>
                  <a:lnTo>
                    <a:pt x="1365" y="2751"/>
                  </a:lnTo>
                  <a:lnTo>
                    <a:pt x="1408" y="2453"/>
                  </a:lnTo>
                  <a:lnTo>
                    <a:pt x="1483" y="2154"/>
                  </a:lnTo>
                  <a:lnTo>
                    <a:pt x="1888" y="480"/>
                  </a:lnTo>
                  <a:lnTo>
                    <a:pt x="619" y="1"/>
                  </a:lnTo>
                  <a:close/>
                </a:path>
              </a:pathLst>
            </a:custGeom>
            <a:solidFill>
              <a:srgbClr val="ED9C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0" name="Google Shape;1597;p40">
              <a:extLst>
                <a:ext uri="{FF2B5EF4-FFF2-40B4-BE49-F238E27FC236}">
                  <a16:creationId xmlns:a16="http://schemas.microsoft.com/office/drawing/2014/main" id="{9B6288BA-0689-4773-8219-42202990C037}"/>
                </a:ext>
              </a:extLst>
            </p:cNvPr>
            <p:cNvSpPr/>
            <p:nvPr/>
          </p:nvSpPr>
          <p:spPr>
            <a:xfrm>
              <a:off x="479942" y="2738415"/>
              <a:ext cx="33008" cy="91071"/>
            </a:xfrm>
            <a:custGeom>
              <a:avLst/>
              <a:gdLst/>
              <a:ahLst/>
              <a:cxnLst/>
              <a:rect l="l" t="t" r="r" b="b"/>
              <a:pathLst>
                <a:path w="1569" h="4329" extrusionOk="0">
                  <a:moveTo>
                    <a:pt x="513" y="0"/>
                  </a:moveTo>
                  <a:lnTo>
                    <a:pt x="406" y="309"/>
                  </a:lnTo>
                  <a:lnTo>
                    <a:pt x="310" y="619"/>
                  </a:lnTo>
                  <a:lnTo>
                    <a:pt x="225" y="917"/>
                  </a:lnTo>
                  <a:lnTo>
                    <a:pt x="161" y="1216"/>
                  </a:lnTo>
                  <a:lnTo>
                    <a:pt x="97" y="1514"/>
                  </a:lnTo>
                  <a:lnTo>
                    <a:pt x="54" y="1802"/>
                  </a:lnTo>
                  <a:lnTo>
                    <a:pt x="33" y="2079"/>
                  </a:lnTo>
                  <a:lnTo>
                    <a:pt x="12" y="2346"/>
                  </a:lnTo>
                  <a:lnTo>
                    <a:pt x="1" y="2612"/>
                  </a:lnTo>
                  <a:lnTo>
                    <a:pt x="1" y="2857"/>
                  </a:lnTo>
                  <a:lnTo>
                    <a:pt x="22" y="3081"/>
                  </a:lnTo>
                  <a:lnTo>
                    <a:pt x="33" y="3294"/>
                  </a:lnTo>
                  <a:lnTo>
                    <a:pt x="65" y="3497"/>
                  </a:lnTo>
                  <a:lnTo>
                    <a:pt x="108" y="3668"/>
                  </a:lnTo>
                  <a:lnTo>
                    <a:pt x="150" y="3827"/>
                  </a:lnTo>
                  <a:lnTo>
                    <a:pt x="193" y="3955"/>
                  </a:lnTo>
                  <a:lnTo>
                    <a:pt x="246" y="4051"/>
                  </a:lnTo>
                  <a:lnTo>
                    <a:pt x="299" y="4126"/>
                  </a:lnTo>
                  <a:lnTo>
                    <a:pt x="353" y="4190"/>
                  </a:lnTo>
                  <a:lnTo>
                    <a:pt x="417" y="4243"/>
                  </a:lnTo>
                  <a:lnTo>
                    <a:pt x="481" y="4286"/>
                  </a:lnTo>
                  <a:lnTo>
                    <a:pt x="545" y="4318"/>
                  </a:lnTo>
                  <a:lnTo>
                    <a:pt x="598" y="4328"/>
                  </a:lnTo>
                  <a:lnTo>
                    <a:pt x="651" y="4328"/>
                  </a:lnTo>
                  <a:lnTo>
                    <a:pt x="705" y="4307"/>
                  </a:lnTo>
                  <a:lnTo>
                    <a:pt x="747" y="4275"/>
                  </a:lnTo>
                  <a:lnTo>
                    <a:pt x="790" y="4211"/>
                  </a:lnTo>
                  <a:lnTo>
                    <a:pt x="822" y="4147"/>
                  </a:lnTo>
                  <a:lnTo>
                    <a:pt x="843" y="4062"/>
                  </a:lnTo>
                  <a:lnTo>
                    <a:pt x="875" y="3966"/>
                  </a:lnTo>
                  <a:lnTo>
                    <a:pt x="907" y="3742"/>
                  </a:lnTo>
                  <a:lnTo>
                    <a:pt x="918" y="3497"/>
                  </a:lnTo>
                  <a:lnTo>
                    <a:pt x="928" y="3241"/>
                  </a:lnTo>
                  <a:lnTo>
                    <a:pt x="950" y="2761"/>
                  </a:lnTo>
                  <a:lnTo>
                    <a:pt x="960" y="2633"/>
                  </a:lnTo>
                  <a:lnTo>
                    <a:pt x="992" y="2506"/>
                  </a:lnTo>
                  <a:lnTo>
                    <a:pt x="1024" y="2388"/>
                  </a:lnTo>
                  <a:lnTo>
                    <a:pt x="1067" y="2271"/>
                  </a:lnTo>
                  <a:lnTo>
                    <a:pt x="1152" y="2026"/>
                  </a:lnTo>
                  <a:lnTo>
                    <a:pt x="1195" y="1909"/>
                  </a:lnTo>
                  <a:lnTo>
                    <a:pt x="1227" y="1781"/>
                  </a:lnTo>
                  <a:lnTo>
                    <a:pt x="1568" y="405"/>
                  </a:lnTo>
                  <a:lnTo>
                    <a:pt x="513" y="0"/>
                  </a:lnTo>
                  <a:close/>
                </a:path>
              </a:pathLst>
            </a:custGeom>
            <a:solidFill>
              <a:srgbClr val="ED9C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pic>
        <p:nvPicPr>
          <p:cNvPr id="221" name="Picture 4" descr="Repositorio Universidad Simón Bolívar">
            <a:extLst>
              <a:ext uri="{FF2B5EF4-FFF2-40B4-BE49-F238E27FC236}">
                <a16:creationId xmlns:a16="http://schemas.microsoft.com/office/drawing/2014/main" id="{08A80BF7-5282-481A-9566-D4843200F8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5553" y="664779"/>
            <a:ext cx="5628760" cy="119904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400" advTm="400">
        <p:push/>
      </p:transition>
    </mc:Choice>
    <mc:Fallback xmlns="">
      <p:transition advTm="400">
        <p:push/>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67"/>
        <p:cNvGrpSpPr/>
        <p:nvPr/>
      </p:nvGrpSpPr>
      <p:grpSpPr>
        <a:xfrm>
          <a:off x="0" y="0"/>
          <a:ext cx="0" cy="0"/>
          <a:chOff x="0" y="0"/>
          <a:chExt cx="0" cy="0"/>
        </a:xfrm>
      </p:grpSpPr>
      <p:sp>
        <p:nvSpPr>
          <p:cNvPr id="2268" name="Google Shape;2268;p32"/>
          <p:cNvSpPr txBox="1">
            <a:spLocks noGrp="1"/>
          </p:cNvSpPr>
          <p:nvPr>
            <p:ph type="title"/>
          </p:nvPr>
        </p:nvSpPr>
        <p:spPr>
          <a:xfrm>
            <a:off x="3859336" y="1467652"/>
            <a:ext cx="4460400" cy="841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latin typeface="Barlow Condensed ExtraLight" panose="00000306000000000000" pitchFamily="2" charset="0"/>
              </a:rPr>
              <a:t>INTRODUCION</a:t>
            </a:r>
            <a:endParaRPr dirty="0">
              <a:latin typeface="Barlow Condensed ExtraLight" panose="00000306000000000000" pitchFamily="2" charset="0"/>
            </a:endParaRPr>
          </a:p>
        </p:txBody>
      </p:sp>
      <p:sp>
        <p:nvSpPr>
          <p:cNvPr id="2269" name="Google Shape;2269;p32"/>
          <p:cNvSpPr txBox="1">
            <a:spLocks noGrp="1"/>
          </p:cNvSpPr>
          <p:nvPr>
            <p:ph type="subTitle" idx="1"/>
          </p:nvPr>
        </p:nvSpPr>
        <p:spPr>
          <a:xfrm>
            <a:off x="3947342" y="2376556"/>
            <a:ext cx="4433215" cy="1694311"/>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MX" sz="1800" dirty="0"/>
              <a:t>Particularmente me voy a referir a </a:t>
            </a:r>
            <a:r>
              <a:rPr lang="es-MX" sz="1800" i="1" dirty="0">
                <a:solidFill>
                  <a:srgbClr val="366CA6"/>
                </a:solidFill>
              </a:rPr>
              <a:t>las dimensiones o modalidades de la violencia hacia las mujeres</a:t>
            </a:r>
            <a:r>
              <a:rPr lang="es-MX" sz="1800" dirty="0"/>
              <a:t>. Otros aspectos de la violencia hacia las mujeres serán tratados en otra parte de este curso</a:t>
            </a:r>
            <a:r>
              <a:rPr lang="es-MX" dirty="0"/>
              <a:t>. </a:t>
            </a:r>
            <a:endParaRPr dirty="0"/>
          </a:p>
        </p:txBody>
      </p:sp>
      <p:grpSp>
        <p:nvGrpSpPr>
          <p:cNvPr id="2270" name="Google Shape;2270;p32"/>
          <p:cNvGrpSpPr/>
          <p:nvPr/>
        </p:nvGrpSpPr>
        <p:grpSpPr>
          <a:xfrm rot="10326314">
            <a:off x="2419748" y="481193"/>
            <a:ext cx="1069051" cy="870281"/>
            <a:chOff x="7573474" y="3466512"/>
            <a:chExt cx="1617164" cy="1316285"/>
          </a:xfrm>
        </p:grpSpPr>
        <p:sp>
          <p:nvSpPr>
            <p:cNvPr id="2271" name="Google Shape;2271;p32"/>
            <p:cNvSpPr/>
            <p:nvPr/>
          </p:nvSpPr>
          <p:spPr>
            <a:xfrm rot="1586497" flipH="1">
              <a:off x="7655390" y="3792140"/>
              <a:ext cx="1442044" cy="706569"/>
            </a:xfrm>
            <a:custGeom>
              <a:avLst/>
              <a:gdLst/>
              <a:ahLst/>
              <a:cxnLst/>
              <a:rect l="l" t="t" r="r" b="b"/>
              <a:pathLst>
                <a:path w="41474" h="20322" extrusionOk="0">
                  <a:moveTo>
                    <a:pt x="40833" y="385"/>
                  </a:moveTo>
                  <a:lnTo>
                    <a:pt x="40831" y="386"/>
                  </a:lnTo>
                  <a:lnTo>
                    <a:pt x="40831" y="385"/>
                  </a:lnTo>
                  <a:close/>
                  <a:moveTo>
                    <a:pt x="34920" y="2081"/>
                  </a:moveTo>
                  <a:lnTo>
                    <a:pt x="34941" y="2106"/>
                  </a:lnTo>
                  <a:lnTo>
                    <a:pt x="34917" y="2097"/>
                  </a:lnTo>
                  <a:cubicBezTo>
                    <a:pt x="34918" y="2092"/>
                    <a:pt x="34918" y="2087"/>
                    <a:pt x="34920" y="2081"/>
                  </a:cubicBezTo>
                  <a:close/>
                  <a:moveTo>
                    <a:pt x="35639" y="3693"/>
                  </a:moveTo>
                  <a:lnTo>
                    <a:pt x="35639" y="3717"/>
                  </a:lnTo>
                  <a:cubicBezTo>
                    <a:pt x="35634" y="3716"/>
                    <a:pt x="35628" y="3714"/>
                    <a:pt x="35624" y="3714"/>
                  </a:cubicBezTo>
                  <a:lnTo>
                    <a:pt x="35639" y="3693"/>
                  </a:lnTo>
                  <a:close/>
                  <a:moveTo>
                    <a:pt x="35758" y="3839"/>
                  </a:moveTo>
                  <a:lnTo>
                    <a:pt x="35787" y="3844"/>
                  </a:lnTo>
                  <a:lnTo>
                    <a:pt x="35762" y="3854"/>
                  </a:lnTo>
                  <a:lnTo>
                    <a:pt x="35758" y="3839"/>
                  </a:lnTo>
                  <a:close/>
                  <a:moveTo>
                    <a:pt x="41286" y="1"/>
                  </a:moveTo>
                  <a:lnTo>
                    <a:pt x="34162" y="598"/>
                  </a:lnTo>
                  <a:cubicBezTo>
                    <a:pt x="34148" y="599"/>
                    <a:pt x="34136" y="605"/>
                    <a:pt x="34122" y="610"/>
                  </a:cubicBezTo>
                  <a:cubicBezTo>
                    <a:pt x="34117" y="611"/>
                    <a:pt x="34111" y="611"/>
                    <a:pt x="34106" y="614"/>
                  </a:cubicBezTo>
                  <a:lnTo>
                    <a:pt x="4851" y="13924"/>
                  </a:lnTo>
                  <a:cubicBezTo>
                    <a:pt x="4850" y="13925"/>
                    <a:pt x="4849" y="13925"/>
                    <a:pt x="4848" y="13925"/>
                  </a:cubicBezTo>
                  <a:cubicBezTo>
                    <a:pt x="4847" y="13925"/>
                    <a:pt x="4846" y="13925"/>
                    <a:pt x="4846" y="13926"/>
                  </a:cubicBezTo>
                  <a:cubicBezTo>
                    <a:pt x="4844" y="13927"/>
                    <a:pt x="4843" y="13928"/>
                    <a:pt x="4840" y="13929"/>
                  </a:cubicBezTo>
                  <a:lnTo>
                    <a:pt x="3807" y="14399"/>
                  </a:lnTo>
                  <a:cubicBezTo>
                    <a:pt x="3806" y="14399"/>
                    <a:pt x="3806" y="14399"/>
                    <a:pt x="3805" y="14399"/>
                  </a:cubicBezTo>
                  <a:cubicBezTo>
                    <a:pt x="3804" y="14399"/>
                    <a:pt x="3803" y="14399"/>
                    <a:pt x="3801" y="14400"/>
                  </a:cubicBezTo>
                  <a:cubicBezTo>
                    <a:pt x="3799" y="14402"/>
                    <a:pt x="3799" y="14403"/>
                    <a:pt x="3796" y="14404"/>
                  </a:cubicBezTo>
                  <a:lnTo>
                    <a:pt x="1184" y="15593"/>
                  </a:lnTo>
                  <a:cubicBezTo>
                    <a:pt x="1135" y="15622"/>
                    <a:pt x="1" y="16338"/>
                    <a:pt x="990" y="18513"/>
                  </a:cubicBezTo>
                  <a:cubicBezTo>
                    <a:pt x="1706" y="20086"/>
                    <a:pt x="2575" y="20322"/>
                    <a:pt x="3030" y="20322"/>
                  </a:cubicBezTo>
                  <a:cubicBezTo>
                    <a:pt x="3204" y="20322"/>
                    <a:pt x="3318" y="20287"/>
                    <a:pt x="3336" y="20280"/>
                  </a:cubicBezTo>
                  <a:lnTo>
                    <a:pt x="5936" y="19097"/>
                  </a:lnTo>
                  <a:lnTo>
                    <a:pt x="6978" y="18623"/>
                  </a:lnTo>
                  <a:lnTo>
                    <a:pt x="6979" y="18623"/>
                  </a:lnTo>
                  <a:lnTo>
                    <a:pt x="6981" y="18622"/>
                  </a:lnTo>
                  <a:lnTo>
                    <a:pt x="36240" y="5310"/>
                  </a:lnTo>
                  <a:cubicBezTo>
                    <a:pt x="36245" y="5308"/>
                    <a:pt x="36247" y="5304"/>
                    <a:pt x="36251" y="5302"/>
                  </a:cubicBezTo>
                  <a:cubicBezTo>
                    <a:pt x="36265" y="5294"/>
                    <a:pt x="36277" y="5288"/>
                    <a:pt x="36288" y="5278"/>
                  </a:cubicBezTo>
                  <a:lnTo>
                    <a:pt x="41419" y="300"/>
                  </a:lnTo>
                  <a:cubicBezTo>
                    <a:pt x="41421" y="297"/>
                    <a:pt x="41421" y="295"/>
                    <a:pt x="41425" y="292"/>
                  </a:cubicBezTo>
                  <a:cubicBezTo>
                    <a:pt x="41432" y="282"/>
                    <a:pt x="41438" y="273"/>
                    <a:pt x="41443" y="263"/>
                  </a:cubicBezTo>
                  <a:cubicBezTo>
                    <a:pt x="41449" y="254"/>
                    <a:pt x="41456" y="247"/>
                    <a:pt x="41459" y="235"/>
                  </a:cubicBezTo>
                  <a:cubicBezTo>
                    <a:pt x="41466" y="223"/>
                    <a:pt x="41468" y="212"/>
                    <a:pt x="41469" y="202"/>
                  </a:cubicBezTo>
                  <a:cubicBezTo>
                    <a:pt x="41472" y="190"/>
                    <a:pt x="41473" y="179"/>
                    <a:pt x="41473" y="166"/>
                  </a:cubicBezTo>
                  <a:cubicBezTo>
                    <a:pt x="41473" y="164"/>
                    <a:pt x="41474" y="161"/>
                    <a:pt x="41474" y="157"/>
                  </a:cubicBezTo>
                  <a:cubicBezTo>
                    <a:pt x="41473" y="148"/>
                    <a:pt x="41469" y="141"/>
                    <a:pt x="41468" y="134"/>
                  </a:cubicBezTo>
                  <a:cubicBezTo>
                    <a:pt x="41464" y="123"/>
                    <a:pt x="41463" y="112"/>
                    <a:pt x="41458" y="102"/>
                  </a:cubicBezTo>
                  <a:cubicBezTo>
                    <a:pt x="41453" y="91"/>
                    <a:pt x="41446" y="80"/>
                    <a:pt x="41437" y="71"/>
                  </a:cubicBezTo>
                  <a:cubicBezTo>
                    <a:pt x="41433" y="64"/>
                    <a:pt x="41431" y="58"/>
                    <a:pt x="41426" y="53"/>
                  </a:cubicBezTo>
                  <a:cubicBezTo>
                    <a:pt x="41425" y="50"/>
                    <a:pt x="41421" y="50"/>
                    <a:pt x="41419" y="49"/>
                  </a:cubicBezTo>
                  <a:cubicBezTo>
                    <a:pt x="41411" y="42"/>
                    <a:pt x="41402" y="37"/>
                    <a:pt x="41394" y="32"/>
                  </a:cubicBezTo>
                  <a:cubicBezTo>
                    <a:pt x="41383" y="24"/>
                    <a:pt x="41372" y="17"/>
                    <a:pt x="41360" y="12"/>
                  </a:cubicBezTo>
                  <a:cubicBezTo>
                    <a:pt x="41354" y="9"/>
                    <a:pt x="41348" y="9"/>
                    <a:pt x="41342" y="8"/>
                  </a:cubicBezTo>
                  <a:cubicBezTo>
                    <a:pt x="41326" y="4"/>
                    <a:pt x="41311" y="2"/>
                    <a:pt x="41295" y="2"/>
                  </a:cubicBezTo>
                  <a:cubicBezTo>
                    <a:pt x="41292" y="2"/>
                    <a:pt x="41290" y="1"/>
                    <a:pt x="41286"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32"/>
            <p:cNvSpPr/>
            <p:nvPr/>
          </p:nvSpPr>
          <p:spPr>
            <a:xfrm rot="1586497" flipH="1">
              <a:off x="7887424" y="3522917"/>
              <a:ext cx="260356" cy="32822"/>
            </a:xfrm>
            <a:custGeom>
              <a:avLst/>
              <a:gdLst/>
              <a:ahLst/>
              <a:cxnLst/>
              <a:rect l="l" t="t" r="r" b="b"/>
              <a:pathLst>
                <a:path w="7488" h="944" extrusionOk="0">
                  <a:moveTo>
                    <a:pt x="7302" y="0"/>
                  </a:moveTo>
                  <a:cubicBezTo>
                    <a:pt x="7298" y="0"/>
                    <a:pt x="7295" y="0"/>
                    <a:pt x="7291" y="1"/>
                  </a:cubicBezTo>
                  <a:lnTo>
                    <a:pt x="167" y="598"/>
                  </a:lnTo>
                  <a:cubicBezTo>
                    <a:pt x="71" y="606"/>
                    <a:pt x="1" y="689"/>
                    <a:pt x="8" y="786"/>
                  </a:cubicBezTo>
                  <a:cubicBezTo>
                    <a:pt x="16" y="876"/>
                    <a:pt x="93" y="944"/>
                    <a:pt x="182" y="944"/>
                  </a:cubicBezTo>
                  <a:cubicBezTo>
                    <a:pt x="185" y="944"/>
                    <a:pt x="189" y="943"/>
                    <a:pt x="192" y="943"/>
                  </a:cubicBezTo>
                  <a:cubicBezTo>
                    <a:pt x="193" y="943"/>
                    <a:pt x="194" y="943"/>
                    <a:pt x="195" y="944"/>
                  </a:cubicBezTo>
                  <a:lnTo>
                    <a:pt x="7321" y="346"/>
                  </a:lnTo>
                  <a:cubicBezTo>
                    <a:pt x="7416" y="338"/>
                    <a:pt x="7487" y="254"/>
                    <a:pt x="7479" y="159"/>
                  </a:cubicBezTo>
                  <a:cubicBezTo>
                    <a:pt x="7472" y="66"/>
                    <a:pt x="7392" y="0"/>
                    <a:pt x="730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32"/>
            <p:cNvSpPr/>
            <p:nvPr/>
          </p:nvSpPr>
          <p:spPr>
            <a:xfrm rot="1586497" flipH="1">
              <a:off x="8747362" y="4472661"/>
              <a:ext cx="83065" cy="164456"/>
            </a:xfrm>
            <a:custGeom>
              <a:avLst/>
              <a:gdLst/>
              <a:ahLst/>
              <a:cxnLst/>
              <a:rect l="l" t="t" r="r" b="b"/>
              <a:pathLst>
                <a:path w="2389" h="4730" extrusionOk="0">
                  <a:moveTo>
                    <a:pt x="198" y="1"/>
                  </a:moveTo>
                  <a:cubicBezTo>
                    <a:pt x="174" y="1"/>
                    <a:pt x="149" y="6"/>
                    <a:pt x="126" y="17"/>
                  </a:cubicBezTo>
                  <a:cubicBezTo>
                    <a:pt x="39" y="57"/>
                    <a:pt x="1" y="159"/>
                    <a:pt x="40" y="246"/>
                  </a:cubicBezTo>
                  <a:lnTo>
                    <a:pt x="2034" y="4627"/>
                  </a:lnTo>
                  <a:cubicBezTo>
                    <a:pt x="2062" y="4691"/>
                    <a:pt x="2125" y="4730"/>
                    <a:pt x="2191" y="4730"/>
                  </a:cubicBezTo>
                  <a:cubicBezTo>
                    <a:pt x="2214" y="4730"/>
                    <a:pt x="2239" y="4725"/>
                    <a:pt x="2263" y="4714"/>
                  </a:cubicBezTo>
                  <a:cubicBezTo>
                    <a:pt x="2350" y="4674"/>
                    <a:pt x="2389" y="4571"/>
                    <a:pt x="2349" y="4485"/>
                  </a:cubicBezTo>
                  <a:lnTo>
                    <a:pt x="355" y="104"/>
                  </a:lnTo>
                  <a:cubicBezTo>
                    <a:pt x="327" y="39"/>
                    <a:pt x="264" y="1"/>
                    <a:pt x="1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32"/>
            <p:cNvSpPr/>
            <p:nvPr/>
          </p:nvSpPr>
          <p:spPr>
            <a:xfrm rot="1586497" flipH="1">
              <a:off x="8003534" y="3600507"/>
              <a:ext cx="27329" cy="20409"/>
            </a:xfrm>
            <a:custGeom>
              <a:avLst/>
              <a:gdLst/>
              <a:ahLst/>
              <a:cxnLst/>
              <a:rect l="l" t="t" r="r" b="b"/>
              <a:pathLst>
                <a:path w="786" h="587" extrusionOk="0">
                  <a:moveTo>
                    <a:pt x="692" y="0"/>
                  </a:moveTo>
                  <a:cubicBezTo>
                    <a:pt x="675" y="0"/>
                    <a:pt x="659" y="5"/>
                    <a:pt x="644" y="15"/>
                  </a:cubicBezTo>
                  <a:lnTo>
                    <a:pt x="46" y="436"/>
                  </a:lnTo>
                  <a:cubicBezTo>
                    <a:pt x="9" y="462"/>
                    <a:pt x="1" y="514"/>
                    <a:pt x="27" y="551"/>
                  </a:cubicBezTo>
                  <a:cubicBezTo>
                    <a:pt x="44" y="575"/>
                    <a:pt x="69" y="587"/>
                    <a:pt x="95" y="587"/>
                  </a:cubicBezTo>
                  <a:cubicBezTo>
                    <a:pt x="112" y="587"/>
                    <a:pt x="127" y="582"/>
                    <a:pt x="142" y="571"/>
                  </a:cubicBezTo>
                  <a:lnTo>
                    <a:pt x="740" y="150"/>
                  </a:lnTo>
                  <a:cubicBezTo>
                    <a:pt x="776" y="124"/>
                    <a:pt x="786" y="73"/>
                    <a:pt x="760" y="35"/>
                  </a:cubicBezTo>
                  <a:cubicBezTo>
                    <a:pt x="743" y="13"/>
                    <a:pt x="718" y="0"/>
                    <a:pt x="6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 name="Google Shape;2275;p32"/>
            <p:cNvSpPr/>
            <p:nvPr/>
          </p:nvSpPr>
          <p:spPr>
            <a:xfrm rot="1586497" flipH="1">
              <a:off x="8754854" y="4621166"/>
              <a:ext cx="50451" cy="24373"/>
            </a:xfrm>
            <a:custGeom>
              <a:avLst/>
              <a:gdLst/>
              <a:ahLst/>
              <a:cxnLst/>
              <a:rect l="l" t="t" r="r" b="b"/>
              <a:pathLst>
                <a:path w="1451" h="701" extrusionOk="0">
                  <a:moveTo>
                    <a:pt x="1355" y="0"/>
                  </a:moveTo>
                  <a:cubicBezTo>
                    <a:pt x="1345" y="0"/>
                    <a:pt x="1334" y="2"/>
                    <a:pt x="1324" y="6"/>
                  </a:cubicBezTo>
                  <a:lnTo>
                    <a:pt x="64" y="541"/>
                  </a:lnTo>
                  <a:cubicBezTo>
                    <a:pt x="21" y="559"/>
                    <a:pt x="1" y="608"/>
                    <a:pt x="20" y="650"/>
                  </a:cubicBezTo>
                  <a:cubicBezTo>
                    <a:pt x="32" y="682"/>
                    <a:pt x="64" y="700"/>
                    <a:pt x="95" y="700"/>
                  </a:cubicBezTo>
                  <a:cubicBezTo>
                    <a:pt x="108" y="700"/>
                    <a:pt x="118" y="698"/>
                    <a:pt x="129" y="694"/>
                  </a:cubicBezTo>
                  <a:lnTo>
                    <a:pt x="1388" y="159"/>
                  </a:lnTo>
                  <a:cubicBezTo>
                    <a:pt x="1432" y="140"/>
                    <a:pt x="1450" y="92"/>
                    <a:pt x="1433" y="50"/>
                  </a:cubicBezTo>
                  <a:cubicBezTo>
                    <a:pt x="1418" y="18"/>
                    <a:pt x="1387" y="0"/>
                    <a:pt x="13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 name="Google Shape;2276;p32"/>
            <p:cNvSpPr/>
            <p:nvPr/>
          </p:nvSpPr>
          <p:spPr>
            <a:xfrm rot="1586497" flipH="1">
              <a:off x="8788500" y="4616744"/>
              <a:ext cx="36613" cy="14290"/>
            </a:xfrm>
            <a:custGeom>
              <a:avLst/>
              <a:gdLst/>
              <a:ahLst/>
              <a:cxnLst/>
              <a:rect l="l" t="t" r="r" b="b"/>
              <a:pathLst>
                <a:path w="1053" h="411" extrusionOk="0">
                  <a:moveTo>
                    <a:pt x="960" y="0"/>
                  </a:moveTo>
                  <a:cubicBezTo>
                    <a:pt x="953" y="0"/>
                    <a:pt x="945" y="1"/>
                    <a:pt x="937" y="3"/>
                  </a:cubicBezTo>
                  <a:lnTo>
                    <a:pt x="71" y="248"/>
                  </a:lnTo>
                  <a:cubicBezTo>
                    <a:pt x="27" y="261"/>
                    <a:pt x="0" y="306"/>
                    <a:pt x="13" y="350"/>
                  </a:cubicBezTo>
                  <a:cubicBezTo>
                    <a:pt x="23" y="386"/>
                    <a:pt x="57" y="410"/>
                    <a:pt x="94" y="410"/>
                  </a:cubicBezTo>
                  <a:cubicBezTo>
                    <a:pt x="101" y="410"/>
                    <a:pt x="109" y="408"/>
                    <a:pt x="117" y="406"/>
                  </a:cubicBezTo>
                  <a:lnTo>
                    <a:pt x="983" y="161"/>
                  </a:lnTo>
                  <a:cubicBezTo>
                    <a:pt x="1026" y="150"/>
                    <a:pt x="1052" y="104"/>
                    <a:pt x="1039" y="59"/>
                  </a:cubicBezTo>
                  <a:cubicBezTo>
                    <a:pt x="1029" y="23"/>
                    <a:pt x="997" y="0"/>
                    <a:pt x="9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32"/>
            <p:cNvSpPr/>
            <p:nvPr/>
          </p:nvSpPr>
          <p:spPr>
            <a:xfrm rot="1586497" flipH="1">
              <a:off x="8841264" y="4594144"/>
              <a:ext cx="24965" cy="16828"/>
            </a:xfrm>
            <a:custGeom>
              <a:avLst/>
              <a:gdLst/>
              <a:ahLst/>
              <a:cxnLst/>
              <a:rect l="l" t="t" r="r" b="b"/>
              <a:pathLst>
                <a:path w="718" h="484" extrusionOk="0">
                  <a:moveTo>
                    <a:pt x="624" y="0"/>
                  </a:moveTo>
                  <a:cubicBezTo>
                    <a:pt x="616" y="0"/>
                    <a:pt x="609" y="1"/>
                    <a:pt x="601" y="4"/>
                  </a:cubicBezTo>
                  <a:cubicBezTo>
                    <a:pt x="386" y="67"/>
                    <a:pt x="190" y="185"/>
                    <a:pt x="33" y="343"/>
                  </a:cubicBezTo>
                  <a:cubicBezTo>
                    <a:pt x="0" y="375"/>
                    <a:pt x="0" y="427"/>
                    <a:pt x="33" y="459"/>
                  </a:cubicBezTo>
                  <a:cubicBezTo>
                    <a:pt x="50" y="476"/>
                    <a:pt x="71" y="484"/>
                    <a:pt x="92" y="484"/>
                  </a:cubicBezTo>
                  <a:cubicBezTo>
                    <a:pt x="113" y="484"/>
                    <a:pt x="134" y="474"/>
                    <a:pt x="151" y="459"/>
                  </a:cubicBezTo>
                  <a:cubicBezTo>
                    <a:pt x="288" y="321"/>
                    <a:pt x="461" y="218"/>
                    <a:pt x="648" y="164"/>
                  </a:cubicBezTo>
                  <a:cubicBezTo>
                    <a:pt x="692" y="150"/>
                    <a:pt x="717" y="103"/>
                    <a:pt x="705" y="60"/>
                  </a:cubicBezTo>
                  <a:cubicBezTo>
                    <a:pt x="693" y="23"/>
                    <a:pt x="660" y="0"/>
                    <a:pt x="6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8" name="Google Shape;2278;p32"/>
            <p:cNvSpPr/>
            <p:nvPr/>
          </p:nvSpPr>
          <p:spPr>
            <a:xfrm rot="1586497" flipH="1">
              <a:off x="8854760" y="4547285"/>
              <a:ext cx="28268" cy="15681"/>
            </a:xfrm>
            <a:custGeom>
              <a:avLst/>
              <a:gdLst/>
              <a:ahLst/>
              <a:cxnLst/>
              <a:rect l="l" t="t" r="r" b="b"/>
              <a:pathLst>
                <a:path w="813" h="451" extrusionOk="0">
                  <a:moveTo>
                    <a:pt x="717" y="1"/>
                  </a:moveTo>
                  <a:cubicBezTo>
                    <a:pt x="706" y="1"/>
                    <a:pt x="694" y="3"/>
                    <a:pt x="683" y="8"/>
                  </a:cubicBezTo>
                  <a:lnTo>
                    <a:pt x="60" y="292"/>
                  </a:lnTo>
                  <a:cubicBezTo>
                    <a:pt x="20" y="312"/>
                    <a:pt x="1" y="360"/>
                    <a:pt x="20" y="402"/>
                  </a:cubicBezTo>
                  <a:cubicBezTo>
                    <a:pt x="34" y="432"/>
                    <a:pt x="65" y="450"/>
                    <a:pt x="96" y="450"/>
                  </a:cubicBezTo>
                  <a:cubicBezTo>
                    <a:pt x="108" y="450"/>
                    <a:pt x="119" y="448"/>
                    <a:pt x="130" y="443"/>
                  </a:cubicBezTo>
                  <a:lnTo>
                    <a:pt x="752" y="158"/>
                  </a:lnTo>
                  <a:cubicBezTo>
                    <a:pt x="793" y="139"/>
                    <a:pt x="813" y="90"/>
                    <a:pt x="793" y="48"/>
                  </a:cubicBezTo>
                  <a:cubicBezTo>
                    <a:pt x="779" y="19"/>
                    <a:pt x="748" y="1"/>
                    <a:pt x="7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9" name="Google Shape;2279;p32"/>
            <p:cNvSpPr/>
            <p:nvPr/>
          </p:nvSpPr>
          <p:spPr>
            <a:xfrm rot="1586497" flipH="1">
              <a:off x="7934060" y="3499828"/>
              <a:ext cx="44923" cy="52570"/>
            </a:xfrm>
            <a:custGeom>
              <a:avLst/>
              <a:gdLst/>
              <a:ahLst/>
              <a:cxnLst/>
              <a:rect l="l" t="t" r="r" b="b"/>
              <a:pathLst>
                <a:path w="1292" h="1512" extrusionOk="0">
                  <a:moveTo>
                    <a:pt x="571" y="1"/>
                  </a:moveTo>
                  <a:cubicBezTo>
                    <a:pt x="513" y="1"/>
                    <a:pt x="456" y="31"/>
                    <a:pt x="424" y="85"/>
                  </a:cubicBezTo>
                  <a:lnTo>
                    <a:pt x="94" y="639"/>
                  </a:lnTo>
                  <a:cubicBezTo>
                    <a:pt x="10" y="780"/>
                    <a:pt x="0" y="955"/>
                    <a:pt x="68" y="1106"/>
                  </a:cubicBezTo>
                  <a:cubicBezTo>
                    <a:pt x="136" y="1257"/>
                    <a:pt x="275" y="1365"/>
                    <a:pt x="437" y="1394"/>
                  </a:cubicBezTo>
                  <a:lnTo>
                    <a:pt x="1072" y="1509"/>
                  </a:lnTo>
                  <a:cubicBezTo>
                    <a:pt x="1082" y="1510"/>
                    <a:pt x="1093" y="1512"/>
                    <a:pt x="1103" y="1512"/>
                  </a:cubicBezTo>
                  <a:cubicBezTo>
                    <a:pt x="1185" y="1512"/>
                    <a:pt x="1257" y="1452"/>
                    <a:pt x="1273" y="1369"/>
                  </a:cubicBezTo>
                  <a:cubicBezTo>
                    <a:pt x="1292" y="1274"/>
                    <a:pt x="1229" y="1184"/>
                    <a:pt x="1135" y="1168"/>
                  </a:cubicBezTo>
                  <a:lnTo>
                    <a:pt x="500" y="1053"/>
                  </a:lnTo>
                  <a:cubicBezTo>
                    <a:pt x="447" y="1043"/>
                    <a:pt x="405" y="1011"/>
                    <a:pt x="383" y="963"/>
                  </a:cubicBezTo>
                  <a:cubicBezTo>
                    <a:pt x="361" y="915"/>
                    <a:pt x="366" y="861"/>
                    <a:pt x="392" y="816"/>
                  </a:cubicBezTo>
                  <a:lnTo>
                    <a:pt x="721" y="262"/>
                  </a:lnTo>
                  <a:cubicBezTo>
                    <a:pt x="770" y="181"/>
                    <a:pt x="743" y="74"/>
                    <a:pt x="661" y="26"/>
                  </a:cubicBezTo>
                  <a:cubicBezTo>
                    <a:pt x="633" y="9"/>
                    <a:pt x="602" y="1"/>
                    <a:pt x="57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0" name="Google Shape;2280;p32"/>
            <p:cNvSpPr/>
            <p:nvPr/>
          </p:nvSpPr>
          <p:spPr>
            <a:xfrm rot="1586497" flipH="1">
              <a:off x="8722239" y="4441750"/>
              <a:ext cx="83030" cy="164421"/>
            </a:xfrm>
            <a:custGeom>
              <a:avLst/>
              <a:gdLst/>
              <a:ahLst/>
              <a:cxnLst/>
              <a:rect l="l" t="t" r="r" b="b"/>
              <a:pathLst>
                <a:path w="2388" h="4729" extrusionOk="0">
                  <a:moveTo>
                    <a:pt x="196" y="1"/>
                  </a:moveTo>
                  <a:cubicBezTo>
                    <a:pt x="172" y="1"/>
                    <a:pt x="148" y="5"/>
                    <a:pt x="126" y="16"/>
                  </a:cubicBezTo>
                  <a:cubicBezTo>
                    <a:pt x="38" y="55"/>
                    <a:pt x="0" y="159"/>
                    <a:pt x="39" y="245"/>
                  </a:cubicBezTo>
                  <a:lnTo>
                    <a:pt x="2033" y="4626"/>
                  </a:lnTo>
                  <a:cubicBezTo>
                    <a:pt x="2062" y="4691"/>
                    <a:pt x="2125" y="4729"/>
                    <a:pt x="2190" y="4729"/>
                  </a:cubicBezTo>
                  <a:cubicBezTo>
                    <a:pt x="2215" y="4729"/>
                    <a:pt x="2238" y="4723"/>
                    <a:pt x="2262" y="4713"/>
                  </a:cubicBezTo>
                  <a:cubicBezTo>
                    <a:pt x="2350" y="4673"/>
                    <a:pt x="2387" y="4571"/>
                    <a:pt x="2348" y="4484"/>
                  </a:cubicBezTo>
                  <a:lnTo>
                    <a:pt x="354" y="103"/>
                  </a:lnTo>
                  <a:cubicBezTo>
                    <a:pt x="325" y="38"/>
                    <a:pt x="262" y="1"/>
                    <a:pt x="1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1" name="Google Shape;2281;p32"/>
            <p:cNvSpPr/>
            <p:nvPr/>
          </p:nvSpPr>
          <p:spPr>
            <a:xfrm rot="1586497" flipH="1">
              <a:off x="7899688" y="3824188"/>
              <a:ext cx="1214997" cy="626462"/>
            </a:xfrm>
            <a:custGeom>
              <a:avLst/>
              <a:gdLst/>
              <a:ahLst/>
              <a:cxnLst/>
              <a:rect l="l" t="t" r="r" b="b"/>
              <a:pathLst>
                <a:path w="34944" h="18018" extrusionOk="0">
                  <a:moveTo>
                    <a:pt x="34178" y="0"/>
                  </a:moveTo>
                  <a:cubicBezTo>
                    <a:pt x="34153" y="0"/>
                    <a:pt x="34129" y="5"/>
                    <a:pt x="34106" y="16"/>
                  </a:cubicBezTo>
                  <a:lnTo>
                    <a:pt x="1184" y="14996"/>
                  </a:lnTo>
                  <a:cubicBezTo>
                    <a:pt x="1135" y="15024"/>
                    <a:pt x="1" y="15740"/>
                    <a:pt x="991" y="17916"/>
                  </a:cubicBezTo>
                  <a:cubicBezTo>
                    <a:pt x="1020" y="17980"/>
                    <a:pt x="1083" y="18018"/>
                    <a:pt x="1148" y="18018"/>
                  </a:cubicBezTo>
                  <a:cubicBezTo>
                    <a:pt x="1173" y="18018"/>
                    <a:pt x="1196" y="18014"/>
                    <a:pt x="1217" y="18002"/>
                  </a:cubicBezTo>
                  <a:cubicBezTo>
                    <a:pt x="1305" y="17963"/>
                    <a:pt x="1343" y="17859"/>
                    <a:pt x="1304" y="17774"/>
                  </a:cubicBezTo>
                  <a:cubicBezTo>
                    <a:pt x="450" y="15896"/>
                    <a:pt x="1325" y="15315"/>
                    <a:pt x="1343" y="15302"/>
                  </a:cubicBezTo>
                  <a:lnTo>
                    <a:pt x="34038" y="427"/>
                  </a:lnTo>
                  <a:cubicBezTo>
                    <a:pt x="34140" y="925"/>
                    <a:pt x="34392" y="1287"/>
                    <a:pt x="34534" y="1458"/>
                  </a:cubicBezTo>
                  <a:cubicBezTo>
                    <a:pt x="34414" y="1664"/>
                    <a:pt x="34243" y="2104"/>
                    <a:pt x="34501" y="2669"/>
                  </a:cubicBezTo>
                  <a:cubicBezTo>
                    <a:pt x="34530" y="2734"/>
                    <a:pt x="34593" y="2771"/>
                    <a:pt x="34659" y="2771"/>
                  </a:cubicBezTo>
                  <a:cubicBezTo>
                    <a:pt x="34683" y="2771"/>
                    <a:pt x="34707" y="2766"/>
                    <a:pt x="34729" y="2756"/>
                  </a:cubicBezTo>
                  <a:cubicBezTo>
                    <a:pt x="34817" y="2716"/>
                    <a:pt x="34855" y="2614"/>
                    <a:pt x="34816" y="2527"/>
                  </a:cubicBezTo>
                  <a:cubicBezTo>
                    <a:pt x="34557" y="1956"/>
                    <a:pt x="34871" y="1572"/>
                    <a:pt x="34884" y="1556"/>
                  </a:cubicBezTo>
                  <a:cubicBezTo>
                    <a:pt x="34944" y="1486"/>
                    <a:pt x="34941" y="1384"/>
                    <a:pt x="34875" y="1319"/>
                  </a:cubicBezTo>
                  <a:cubicBezTo>
                    <a:pt x="34871" y="1314"/>
                    <a:pt x="34413" y="856"/>
                    <a:pt x="34350" y="157"/>
                  </a:cubicBezTo>
                  <a:cubicBezTo>
                    <a:pt x="34344" y="103"/>
                    <a:pt x="34313" y="51"/>
                    <a:pt x="34264" y="24"/>
                  </a:cubicBezTo>
                  <a:cubicBezTo>
                    <a:pt x="34237" y="8"/>
                    <a:pt x="34208" y="0"/>
                    <a:pt x="34178"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2" name="Google Shape;2282;p32"/>
            <p:cNvSpPr/>
            <p:nvPr/>
          </p:nvSpPr>
          <p:spPr>
            <a:xfrm rot="1586497" flipH="1">
              <a:off x="7823009" y="3882780"/>
              <a:ext cx="1230852" cy="601464"/>
            </a:xfrm>
            <a:custGeom>
              <a:avLst/>
              <a:gdLst/>
              <a:ahLst/>
              <a:cxnLst/>
              <a:rect l="l" t="t" r="r" b="b"/>
              <a:pathLst>
                <a:path w="35400" h="17299" extrusionOk="0">
                  <a:moveTo>
                    <a:pt x="33709" y="1"/>
                  </a:moveTo>
                  <a:cubicBezTo>
                    <a:pt x="33685" y="1"/>
                    <a:pt x="33661" y="6"/>
                    <a:pt x="33638" y="16"/>
                  </a:cubicBezTo>
                  <a:cubicBezTo>
                    <a:pt x="33550" y="56"/>
                    <a:pt x="33513" y="158"/>
                    <a:pt x="33551" y="245"/>
                  </a:cubicBezTo>
                  <a:cubicBezTo>
                    <a:pt x="33808" y="810"/>
                    <a:pt x="34253" y="969"/>
                    <a:pt x="34487" y="1015"/>
                  </a:cubicBezTo>
                  <a:cubicBezTo>
                    <a:pt x="34523" y="1234"/>
                    <a:pt x="34628" y="1663"/>
                    <a:pt x="34938" y="2067"/>
                  </a:cubicBezTo>
                  <a:lnTo>
                    <a:pt x="2263" y="16934"/>
                  </a:lnTo>
                  <a:cubicBezTo>
                    <a:pt x="2253" y="16938"/>
                    <a:pt x="2186" y="16956"/>
                    <a:pt x="2079" y="16956"/>
                  </a:cubicBezTo>
                  <a:cubicBezTo>
                    <a:pt x="1741" y="16956"/>
                    <a:pt x="1003" y="16772"/>
                    <a:pt x="354" y="15348"/>
                  </a:cubicBezTo>
                  <a:cubicBezTo>
                    <a:pt x="326" y="15283"/>
                    <a:pt x="262" y="15246"/>
                    <a:pt x="196" y="15246"/>
                  </a:cubicBezTo>
                  <a:cubicBezTo>
                    <a:pt x="172" y="15246"/>
                    <a:pt x="148" y="15251"/>
                    <a:pt x="126" y="15261"/>
                  </a:cubicBezTo>
                  <a:cubicBezTo>
                    <a:pt x="38" y="15301"/>
                    <a:pt x="0" y="15404"/>
                    <a:pt x="39" y="15490"/>
                  </a:cubicBezTo>
                  <a:cubicBezTo>
                    <a:pt x="755" y="17063"/>
                    <a:pt x="1625" y="17299"/>
                    <a:pt x="2079" y="17299"/>
                  </a:cubicBezTo>
                  <a:cubicBezTo>
                    <a:pt x="2253" y="17299"/>
                    <a:pt x="2366" y="17263"/>
                    <a:pt x="2388" y="17258"/>
                  </a:cubicBezTo>
                  <a:lnTo>
                    <a:pt x="35292" y="2288"/>
                  </a:lnTo>
                  <a:cubicBezTo>
                    <a:pt x="35342" y="2266"/>
                    <a:pt x="35379" y="2219"/>
                    <a:pt x="35389" y="2165"/>
                  </a:cubicBezTo>
                  <a:cubicBezTo>
                    <a:pt x="35400" y="2108"/>
                    <a:pt x="35383" y="2052"/>
                    <a:pt x="35345" y="2011"/>
                  </a:cubicBezTo>
                  <a:cubicBezTo>
                    <a:pt x="34860" y="1505"/>
                    <a:pt x="34816" y="858"/>
                    <a:pt x="34816" y="852"/>
                  </a:cubicBezTo>
                  <a:cubicBezTo>
                    <a:pt x="34808" y="762"/>
                    <a:pt x="34734" y="690"/>
                    <a:pt x="34644" y="689"/>
                  </a:cubicBezTo>
                  <a:cubicBezTo>
                    <a:pt x="34623" y="689"/>
                    <a:pt x="34126" y="673"/>
                    <a:pt x="33866" y="103"/>
                  </a:cubicBezTo>
                  <a:cubicBezTo>
                    <a:pt x="33838" y="38"/>
                    <a:pt x="33775" y="1"/>
                    <a:pt x="33709"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3" name="Google Shape;2283;p32"/>
            <p:cNvSpPr/>
            <p:nvPr/>
          </p:nvSpPr>
          <p:spPr>
            <a:xfrm rot="1586497" flipH="1">
              <a:off x="7993954" y="3709270"/>
              <a:ext cx="35" cy="35"/>
            </a:xfrm>
            <a:custGeom>
              <a:avLst/>
              <a:gdLst/>
              <a:ahLst/>
              <a:cxnLst/>
              <a:rect l="l" t="t" r="r" b="b"/>
              <a:pathLst>
                <a:path w="1" h="1" fill="none" extrusionOk="0">
                  <a:moveTo>
                    <a:pt x="1" y="0"/>
                  </a:moveTo>
                  <a:close/>
                </a:path>
              </a:pathLst>
            </a:custGeom>
            <a:noFill/>
            <a:ln w="8650" cap="rnd" cmpd="sng">
              <a:solidFill>
                <a:srgbClr val="23232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4" name="Google Shape;2284;p32"/>
            <p:cNvSpPr/>
            <p:nvPr/>
          </p:nvSpPr>
          <p:spPr>
            <a:xfrm rot="1586497" flipH="1">
              <a:off x="7856789" y="3499511"/>
              <a:ext cx="191721" cy="185109"/>
            </a:xfrm>
            <a:custGeom>
              <a:avLst/>
              <a:gdLst/>
              <a:ahLst/>
              <a:cxnLst/>
              <a:rect l="l" t="t" r="r" b="b"/>
              <a:pathLst>
                <a:path w="5514" h="5324" extrusionOk="0">
                  <a:moveTo>
                    <a:pt x="5321" y="0"/>
                  </a:moveTo>
                  <a:cubicBezTo>
                    <a:pt x="5278" y="0"/>
                    <a:pt x="5235" y="16"/>
                    <a:pt x="5202" y="49"/>
                  </a:cubicBezTo>
                  <a:lnTo>
                    <a:pt x="71" y="5026"/>
                  </a:lnTo>
                  <a:cubicBezTo>
                    <a:pt x="1" y="5093"/>
                    <a:pt x="0" y="5203"/>
                    <a:pt x="67" y="5271"/>
                  </a:cubicBezTo>
                  <a:cubicBezTo>
                    <a:pt x="101" y="5307"/>
                    <a:pt x="146" y="5324"/>
                    <a:pt x="192" y="5324"/>
                  </a:cubicBezTo>
                  <a:cubicBezTo>
                    <a:pt x="235" y="5324"/>
                    <a:pt x="279" y="5308"/>
                    <a:pt x="312" y="5276"/>
                  </a:cubicBezTo>
                  <a:lnTo>
                    <a:pt x="5442" y="297"/>
                  </a:lnTo>
                  <a:cubicBezTo>
                    <a:pt x="5512" y="231"/>
                    <a:pt x="5514" y="121"/>
                    <a:pt x="5447" y="53"/>
                  </a:cubicBezTo>
                  <a:cubicBezTo>
                    <a:pt x="5412" y="18"/>
                    <a:pt x="5367" y="0"/>
                    <a:pt x="5321"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5" name="Google Shape;2285;p32"/>
            <p:cNvSpPr/>
            <p:nvPr/>
          </p:nvSpPr>
          <p:spPr>
            <a:xfrm rot="1586497" flipH="1">
              <a:off x="7868470" y="3874964"/>
              <a:ext cx="1031099" cy="474940"/>
            </a:xfrm>
            <a:custGeom>
              <a:avLst/>
              <a:gdLst/>
              <a:ahLst/>
              <a:cxnLst/>
              <a:rect l="l" t="t" r="r" b="b"/>
              <a:pathLst>
                <a:path w="29655" h="13660" extrusionOk="0">
                  <a:moveTo>
                    <a:pt x="29458" y="1"/>
                  </a:moveTo>
                  <a:cubicBezTo>
                    <a:pt x="29434" y="1"/>
                    <a:pt x="29410" y="6"/>
                    <a:pt x="29387" y="17"/>
                  </a:cubicBezTo>
                  <a:lnTo>
                    <a:pt x="126" y="13328"/>
                  </a:lnTo>
                  <a:cubicBezTo>
                    <a:pt x="39" y="13368"/>
                    <a:pt x="0" y="13471"/>
                    <a:pt x="40" y="13558"/>
                  </a:cubicBezTo>
                  <a:cubicBezTo>
                    <a:pt x="68" y="13621"/>
                    <a:pt x="131" y="13659"/>
                    <a:pt x="197" y="13659"/>
                  </a:cubicBezTo>
                  <a:cubicBezTo>
                    <a:pt x="222" y="13659"/>
                    <a:pt x="245" y="13654"/>
                    <a:pt x="269" y="13643"/>
                  </a:cubicBezTo>
                  <a:lnTo>
                    <a:pt x="29529" y="333"/>
                  </a:lnTo>
                  <a:cubicBezTo>
                    <a:pt x="29617" y="293"/>
                    <a:pt x="29655" y="189"/>
                    <a:pt x="29616" y="103"/>
                  </a:cubicBezTo>
                  <a:cubicBezTo>
                    <a:pt x="29587" y="39"/>
                    <a:pt x="29523" y="1"/>
                    <a:pt x="29458"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6" name="Google Shape;2286;p32"/>
            <p:cNvSpPr/>
            <p:nvPr/>
          </p:nvSpPr>
          <p:spPr>
            <a:xfrm rot="1586497" flipH="1">
              <a:off x="7923104" y="3830575"/>
              <a:ext cx="1031134" cy="474906"/>
            </a:xfrm>
            <a:custGeom>
              <a:avLst/>
              <a:gdLst/>
              <a:ahLst/>
              <a:cxnLst/>
              <a:rect l="l" t="t" r="r" b="b"/>
              <a:pathLst>
                <a:path w="29656" h="13659" extrusionOk="0">
                  <a:moveTo>
                    <a:pt x="29459" y="0"/>
                  </a:moveTo>
                  <a:cubicBezTo>
                    <a:pt x="29435" y="0"/>
                    <a:pt x="29410" y="6"/>
                    <a:pt x="29387" y="16"/>
                  </a:cubicBezTo>
                  <a:lnTo>
                    <a:pt x="126" y="13328"/>
                  </a:lnTo>
                  <a:cubicBezTo>
                    <a:pt x="38" y="13367"/>
                    <a:pt x="1" y="13471"/>
                    <a:pt x="41" y="13557"/>
                  </a:cubicBezTo>
                  <a:cubicBezTo>
                    <a:pt x="69" y="13621"/>
                    <a:pt x="132" y="13659"/>
                    <a:pt x="198" y="13659"/>
                  </a:cubicBezTo>
                  <a:cubicBezTo>
                    <a:pt x="222" y="13659"/>
                    <a:pt x="246" y="13654"/>
                    <a:pt x="269" y="13643"/>
                  </a:cubicBezTo>
                  <a:lnTo>
                    <a:pt x="29530" y="331"/>
                  </a:lnTo>
                  <a:cubicBezTo>
                    <a:pt x="29618" y="293"/>
                    <a:pt x="29655" y="189"/>
                    <a:pt x="29616" y="103"/>
                  </a:cubicBezTo>
                  <a:cubicBezTo>
                    <a:pt x="29587" y="39"/>
                    <a:pt x="29524" y="0"/>
                    <a:pt x="29459"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7" name="Google Shape;2287;p32"/>
            <p:cNvSpPr/>
            <p:nvPr/>
          </p:nvSpPr>
          <p:spPr>
            <a:xfrm rot="1586497" flipH="1">
              <a:off x="7957408" y="3589009"/>
              <a:ext cx="68670" cy="58238"/>
            </a:xfrm>
            <a:custGeom>
              <a:avLst/>
              <a:gdLst/>
              <a:ahLst/>
              <a:cxnLst/>
              <a:rect l="l" t="t" r="r" b="b"/>
              <a:pathLst>
                <a:path w="1975" h="1675" extrusionOk="0">
                  <a:moveTo>
                    <a:pt x="1882" y="1"/>
                  </a:moveTo>
                  <a:cubicBezTo>
                    <a:pt x="1864" y="1"/>
                    <a:pt x="1845" y="7"/>
                    <a:pt x="1830" y="20"/>
                  </a:cubicBezTo>
                  <a:lnTo>
                    <a:pt x="40" y="1529"/>
                  </a:lnTo>
                  <a:cubicBezTo>
                    <a:pt x="4" y="1557"/>
                    <a:pt x="0" y="1609"/>
                    <a:pt x="30" y="1645"/>
                  </a:cubicBezTo>
                  <a:cubicBezTo>
                    <a:pt x="45" y="1664"/>
                    <a:pt x="68" y="1674"/>
                    <a:pt x="92" y="1674"/>
                  </a:cubicBezTo>
                  <a:cubicBezTo>
                    <a:pt x="110" y="1674"/>
                    <a:pt x="130" y="1667"/>
                    <a:pt x="146" y="1655"/>
                  </a:cubicBezTo>
                  <a:lnTo>
                    <a:pt x="1935" y="147"/>
                  </a:lnTo>
                  <a:cubicBezTo>
                    <a:pt x="1970" y="118"/>
                    <a:pt x="1974" y="65"/>
                    <a:pt x="1946" y="31"/>
                  </a:cubicBezTo>
                  <a:cubicBezTo>
                    <a:pt x="1929" y="11"/>
                    <a:pt x="1906" y="1"/>
                    <a:pt x="1882"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8" name="Google Shape;2288;p32"/>
            <p:cNvSpPr/>
            <p:nvPr/>
          </p:nvSpPr>
          <p:spPr>
            <a:xfrm rot="1586497" flipH="1">
              <a:off x="7899688" y="3824188"/>
              <a:ext cx="1214997" cy="626462"/>
            </a:xfrm>
            <a:custGeom>
              <a:avLst/>
              <a:gdLst/>
              <a:ahLst/>
              <a:cxnLst/>
              <a:rect l="l" t="t" r="r" b="b"/>
              <a:pathLst>
                <a:path w="34944" h="18018" extrusionOk="0">
                  <a:moveTo>
                    <a:pt x="34178" y="0"/>
                  </a:moveTo>
                  <a:cubicBezTo>
                    <a:pt x="34153" y="0"/>
                    <a:pt x="34129" y="5"/>
                    <a:pt x="34106" y="16"/>
                  </a:cubicBezTo>
                  <a:lnTo>
                    <a:pt x="1184" y="14996"/>
                  </a:lnTo>
                  <a:cubicBezTo>
                    <a:pt x="1135" y="15024"/>
                    <a:pt x="1" y="15740"/>
                    <a:pt x="991" y="17916"/>
                  </a:cubicBezTo>
                  <a:cubicBezTo>
                    <a:pt x="1020" y="17980"/>
                    <a:pt x="1083" y="18018"/>
                    <a:pt x="1148" y="18018"/>
                  </a:cubicBezTo>
                  <a:cubicBezTo>
                    <a:pt x="1173" y="18018"/>
                    <a:pt x="1196" y="18014"/>
                    <a:pt x="1217" y="18002"/>
                  </a:cubicBezTo>
                  <a:cubicBezTo>
                    <a:pt x="1305" y="17963"/>
                    <a:pt x="1343" y="17859"/>
                    <a:pt x="1304" y="17774"/>
                  </a:cubicBezTo>
                  <a:cubicBezTo>
                    <a:pt x="450" y="15896"/>
                    <a:pt x="1325" y="15315"/>
                    <a:pt x="1343" y="15302"/>
                  </a:cubicBezTo>
                  <a:lnTo>
                    <a:pt x="34038" y="427"/>
                  </a:lnTo>
                  <a:cubicBezTo>
                    <a:pt x="34140" y="925"/>
                    <a:pt x="34392" y="1287"/>
                    <a:pt x="34534" y="1458"/>
                  </a:cubicBezTo>
                  <a:cubicBezTo>
                    <a:pt x="34414" y="1664"/>
                    <a:pt x="34243" y="2104"/>
                    <a:pt x="34501" y="2669"/>
                  </a:cubicBezTo>
                  <a:cubicBezTo>
                    <a:pt x="34530" y="2734"/>
                    <a:pt x="34593" y="2771"/>
                    <a:pt x="34659" y="2771"/>
                  </a:cubicBezTo>
                  <a:cubicBezTo>
                    <a:pt x="34683" y="2771"/>
                    <a:pt x="34707" y="2766"/>
                    <a:pt x="34729" y="2756"/>
                  </a:cubicBezTo>
                  <a:cubicBezTo>
                    <a:pt x="34817" y="2716"/>
                    <a:pt x="34855" y="2614"/>
                    <a:pt x="34816" y="2527"/>
                  </a:cubicBezTo>
                  <a:cubicBezTo>
                    <a:pt x="34557" y="1956"/>
                    <a:pt x="34871" y="1572"/>
                    <a:pt x="34884" y="1556"/>
                  </a:cubicBezTo>
                  <a:cubicBezTo>
                    <a:pt x="34944" y="1486"/>
                    <a:pt x="34941" y="1384"/>
                    <a:pt x="34875" y="1319"/>
                  </a:cubicBezTo>
                  <a:cubicBezTo>
                    <a:pt x="34871" y="1314"/>
                    <a:pt x="34413" y="856"/>
                    <a:pt x="34350" y="157"/>
                  </a:cubicBezTo>
                  <a:cubicBezTo>
                    <a:pt x="34344" y="103"/>
                    <a:pt x="34313" y="51"/>
                    <a:pt x="34264" y="24"/>
                  </a:cubicBezTo>
                  <a:cubicBezTo>
                    <a:pt x="34237" y="8"/>
                    <a:pt x="34208" y="0"/>
                    <a:pt x="34178"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9" name="Google Shape;2289;p32"/>
            <p:cNvSpPr/>
            <p:nvPr/>
          </p:nvSpPr>
          <p:spPr>
            <a:xfrm rot="1586497" flipH="1">
              <a:off x="7823009" y="3882780"/>
              <a:ext cx="1230852" cy="601464"/>
            </a:xfrm>
            <a:custGeom>
              <a:avLst/>
              <a:gdLst/>
              <a:ahLst/>
              <a:cxnLst/>
              <a:rect l="l" t="t" r="r" b="b"/>
              <a:pathLst>
                <a:path w="35400" h="17299" extrusionOk="0">
                  <a:moveTo>
                    <a:pt x="33709" y="1"/>
                  </a:moveTo>
                  <a:cubicBezTo>
                    <a:pt x="33685" y="1"/>
                    <a:pt x="33661" y="6"/>
                    <a:pt x="33638" y="16"/>
                  </a:cubicBezTo>
                  <a:cubicBezTo>
                    <a:pt x="33550" y="56"/>
                    <a:pt x="33513" y="158"/>
                    <a:pt x="33551" y="245"/>
                  </a:cubicBezTo>
                  <a:cubicBezTo>
                    <a:pt x="33808" y="810"/>
                    <a:pt x="34253" y="969"/>
                    <a:pt x="34487" y="1015"/>
                  </a:cubicBezTo>
                  <a:cubicBezTo>
                    <a:pt x="34523" y="1234"/>
                    <a:pt x="34628" y="1663"/>
                    <a:pt x="34938" y="2067"/>
                  </a:cubicBezTo>
                  <a:lnTo>
                    <a:pt x="2263" y="16934"/>
                  </a:lnTo>
                  <a:cubicBezTo>
                    <a:pt x="2253" y="16938"/>
                    <a:pt x="2186" y="16956"/>
                    <a:pt x="2079" y="16956"/>
                  </a:cubicBezTo>
                  <a:cubicBezTo>
                    <a:pt x="1741" y="16956"/>
                    <a:pt x="1003" y="16772"/>
                    <a:pt x="354" y="15348"/>
                  </a:cubicBezTo>
                  <a:cubicBezTo>
                    <a:pt x="326" y="15283"/>
                    <a:pt x="262" y="15246"/>
                    <a:pt x="196" y="15246"/>
                  </a:cubicBezTo>
                  <a:cubicBezTo>
                    <a:pt x="172" y="15246"/>
                    <a:pt x="148" y="15251"/>
                    <a:pt x="126" y="15261"/>
                  </a:cubicBezTo>
                  <a:cubicBezTo>
                    <a:pt x="38" y="15301"/>
                    <a:pt x="0" y="15404"/>
                    <a:pt x="39" y="15490"/>
                  </a:cubicBezTo>
                  <a:cubicBezTo>
                    <a:pt x="755" y="17063"/>
                    <a:pt x="1625" y="17299"/>
                    <a:pt x="2079" y="17299"/>
                  </a:cubicBezTo>
                  <a:cubicBezTo>
                    <a:pt x="2253" y="17299"/>
                    <a:pt x="2366" y="17263"/>
                    <a:pt x="2388" y="17258"/>
                  </a:cubicBezTo>
                  <a:lnTo>
                    <a:pt x="35292" y="2288"/>
                  </a:lnTo>
                  <a:cubicBezTo>
                    <a:pt x="35342" y="2266"/>
                    <a:pt x="35379" y="2219"/>
                    <a:pt x="35389" y="2165"/>
                  </a:cubicBezTo>
                  <a:cubicBezTo>
                    <a:pt x="35400" y="2108"/>
                    <a:pt x="35383" y="2052"/>
                    <a:pt x="35345" y="2011"/>
                  </a:cubicBezTo>
                  <a:cubicBezTo>
                    <a:pt x="34860" y="1505"/>
                    <a:pt x="34816" y="858"/>
                    <a:pt x="34816" y="852"/>
                  </a:cubicBezTo>
                  <a:cubicBezTo>
                    <a:pt x="34808" y="762"/>
                    <a:pt x="34734" y="690"/>
                    <a:pt x="34644" y="689"/>
                  </a:cubicBezTo>
                  <a:cubicBezTo>
                    <a:pt x="34623" y="689"/>
                    <a:pt x="34126" y="673"/>
                    <a:pt x="33866" y="103"/>
                  </a:cubicBezTo>
                  <a:cubicBezTo>
                    <a:pt x="33838" y="38"/>
                    <a:pt x="33775" y="1"/>
                    <a:pt x="33709"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0" name="Google Shape;2290;p32"/>
            <p:cNvSpPr/>
            <p:nvPr/>
          </p:nvSpPr>
          <p:spPr>
            <a:xfrm rot="1586497" flipH="1">
              <a:off x="7993954" y="3709270"/>
              <a:ext cx="35" cy="35"/>
            </a:xfrm>
            <a:custGeom>
              <a:avLst/>
              <a:gdLst/>
              <a:ahLst/>
              <a:cxnLst/>
              <a:rect l="l" t="t" r="r" b="b"/>
              <a:pathLst>
                <a:path w="1" h="1" fill="none" extrusionOk="0">
                  <a:moveTo>
                    <a:pt x="1" y="0"/>
                  </a:moveTo>
                  <a:close/>
                </a:path>
              </a:pathLst>
            </a:custGeom>
            <a:noFill/>
            <a:ln w="8650" cap="rnd" cmpd="sng">
              <a:solidFill>
                <a:srgbClr val="23232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1" name="Google Shape;2291;p32"/>
            <p:cNvSpPr/>
            <p:nvPr/>
          </p:nvSpPr>
          <p:spPr>
            <a:xfrm rot="1586497" flipH="1">
              <a:off x="7856789" y="3499511"/>
              <a:ext cx="191721" cy="185109"/>
            </a:xfrm>
            <a:custGeom>
              <a:avLst/>
              <a:gdLst/>
              <a:ahLst/>
              <a:cxnLst/>
              <a:rect l="l" t="t" r="r" b="b"/>
              <a:pathLst>
                <a:path w="5514" h="5324" extrusionOk="0">
                  <a:moveTo>
                    <a:pt x="5321" y="0"/>
                  </a:moveTo>
                  <a:cubicBezTo>
                    <a:pt x="5278" y="0"/>
                    <a:pt x="5235" y="16"/>
                    <a:pt x="5202" y="49"/>
                  </a:cubicBezTo>
                  <a:lnTo>
                    <a:pt x="71" y="5026"/>
                  </a:lnTo>
                  <a:cubicBezTo>
                    <a:pt x="1" y="5093"/>
                    <a:pt x="0" y="5203"/>
                    <a:pt x="67" y="5271"/>
                  </a:cubicBezTo>
                  <a:cubicBezTo>
                    <a:pt x="101" y="5307"/>
                    <a:pt x="146" y="5324"/>
                    <a:pt x="192" y="5324"/>
                  </a:cubicBezTo>
                  <a:cubicBezTo>
                    <a:pt x="235" y="5324"/>
                    <a:pt x="279" y="5308"/>
                    <a:pt x="312" y="5276"/>
                  </a:cubicBezTo>
                  <a:lnTo>
                    <a:pt x="5442" y="297"/>
                  </a:lnTo>
                  <a:cubicBezTo>
                    <a:pt x="5512" y="231"/>
                    <a:pt x="5514" y="121"/>
                    <a:pt x="5447" y="53"/>
                  </a:cubicBezTo>
                  <a:cubicBezTo>
                    <a:pt x="5412" y="18"/>
                    <a:pt x="5367" y="0"/>
                    <a:pt x="5321"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2" name="Google Shape;2292;p32"/>
            <p:cNvSpPr/>
            <p:nvPr/>
          </p:nvSpPr>
          <p:spPr>
            <a:xfrm rot="1586497" flipH="1">
              <a:off x="7868470" y="3874964"/>
              <a:ext cx="1031099" cy="474940"/>
            </a:xfrm>
            <a:custGeom>
              <a:avLst/>
              <a:gdLst/>
              <a:ahLst/>
              <a:cxnLst/>
              <a:rect l="l" t="t" r="r" b="b"/>
              <a:pathLst>
                <a:path w="29655" h="13660" extrusionOk="0">
                  <a:moveTo>
                    <a:pt x="29458" y="1"/>
                  </a:moveTo>
                  <a:cubicBezTo>
                    <a:pt x="29434" y="1"/>
                    <a:pt x="29410" y="6"/>
                    <a:pt x="29387" y="17"/>
                  </a:cubicBezTo>
                  <a:lnTo>
                    <a:pt x="126" y="13328"/>
                  </a:lnTo>
                  <a:cubicBezTo>
                    <a:pt x="39" y="13368"/>
                    <a:pt x="0" y="13471"/>
                    <a:pt x="40" y="13558"/>
                  </a:cubicBezTo>
                  <a:cubicBezTo>
                    <a:pt x="68" y="13621"/>
                    <a:pt x="131" y="13659"/>
                    <a:pt x="197" y="13659"/>
                  </a:cubicBezTo>
                  <a:cubicBezTo>
                    <a:pt x="222" y="13659"/>
                    <a:pt x="245" y="13654"/>
                    <a:pt x="269" y="13643"/>
                  </a:cubicBezTo>
                  <a:lnTo>
                    <a:pt x="29529" y="333"/>
                  </a:lnTo>
                  <a:cubicBezTo>
                    <a:pt x="29617" y="293"/>
                    <a:pt x="29655" y="189"/>
                    <a:pt x="29616" y="103"/>
                  </a:cubicBezTo>
                  <a:cubicBezTo>
                    <a:pt x="29587" y="39"/>
                    <a:pt x="29523" y="1"/>
                    <a:pt x="29458"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3" name="Google Shape;2293;p32"/>
            <p:cNvSpPr/>
            <p:nvPr/>
          </p:nvSpPr>
          <p:spPr>
            <a:xfrm rot="1586497" flipH="1">
              <a:off x="7923104" y="3830575"/>
              <a:ext cx="1031134" cy="474906"/>
            </a:xfrm>
            <a:custGeom>
              <a:avLst/>
              <a:gdLst/>
              <a:ahLst/>
              <a:cxnLst/>
              <a:rect l="l" t="t" r="r" b="b"/>
              <a:pathLst>
                <a:path w="29656" h="13659" extrusionOk="0">
                  <a:moveTo>
                    <a:pt x="29459" y="0"/>
                  </a:moveTo>
                  <a:cubicBezTo>
                    <a:pt x="29435" y="0"/>
                    <a:pt x="29410" y="6"/>
                    <a:pt x="29387" y="16"/>
                  </a:cubicBezTo>
                  <a:lnTo>
                    <a:pt x="126" y="13328"/>
                  </a:lnTo>
                  <a:cubicBezTo>
                    <a:pt x="38" y="13367"/>
                    <a:pt x="1" y="13471"/>
                    <a:pt x="41" y="13557"/>
                  </a:cubicBezTo>
                  <a:cubicBezTo>
                    <a:pt x="69" y="13621"/>
                    <a:pt x="132" y="13659"/>
                    <a:pt x="198" y="13659"/>
                  </a:cubicBezTo>
                  <a:cubicBezTo>
                    <a:pt x="222" y="13659"/>
                    <a:pt x="246" y="13654"/>
                    <a:pt x="269" y="13643"/>
                  </a:cubicBezTo>
                  <a:lnTo>
                    <a:pt x="29530" y="331"/>
                  </a:lnTo>
                  <a:cubicBezTo>
                    <a:pt x="29618" y="293"/>
                    <a:pt x="29655" y="189"/>
                    <a:pt x="29616" y="103"/>
                  </a:cubicBezTo>
                  <a:cubicBezTo>
                    <a:pt x="29587" y="39"/>
                    <a:pt x="29524" y="0"/>
                    <a:pt x="29459"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4" name="Google Shape;2294;p32"/>
            <p:cNvSpPr/>
            <p:nvPr/>
          </p:nvSpPr>
          <p:spPr>
            <a:xfrm rot="1586497" flipH="1">
              <a:off x="7957408" y="3589009"/>
              <a:ext cx="68670" cy="58238"/>
            </a:xfrm>
            <a:custGeom>
              <a:avLst/>
              <a:gdLst/>
              <a:ahLst/>
              <a:cxnLst/>
              <a:rect l="l" t="t" r="r" b="b"/>
              <a:pathLst>
                <a:path w="1975" h="1675" extrusionOk="0">
                  <a:moveTo>
                    <a:pt x="1882" y="1"/>
                  </a:moveTo>
                  <a:cubicBezTo>
                    <a:pt x="1864" y="1"/>
                    <a:pt x="1845" y="7"/>
                    <a:pt x="1830" y="20"/>
                  </a:cubicBezTo>
                  <a:lnTo>
                    <a:pt x="40" y="1529"/>
                  </a:lnTo>
                  <a:cubicBezTo>
                    <a:pt x="4" y="1557"/>
                    <a:pt x="0" y="1609"/>
                    <a:pt x="30" y="1645"/>
                  </a:cubicBezTo>
                  <a:cubicBezTo>
                    <a:pt x="45" y="1664"/>
                    <a:pt x="68" y="1674"/>
                    <a:pt x="92" y="1674"/>
                  </a:cubicBezTo>
                  <a:cubicBezTo>
                    <a:pt x="110" y="1674"/>
                    <a:pt x="130" y="1667"/>
                    <a:pt x="146" y="1655"/>
                  </a:cubicBezTo>
                  <a:lnTo>
                    <a:pt x="1935" y="147"/>
                  </a:lnTo>
                  <a:cubicBezTo>
                    <a:pt x="1970" y="118"/>
                    <a:pt x="1974" y="65"/>
                    <a:pt x="1946" y="31"/>
                  </a:cubicBezTo>
                  <a:cubicBezTo>
                    <a:pt x="1929" y="11"/>
                    <a:pt x="1906" y="1"/>
                    <a:pt x="1882"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5" name="Google Shape;2295;p32"/>
            <p:cNvSpPr/>
            <p:nvPr/>
          </p:nvSpPr>
          <p:spPr>
            <a:xfrm rot="1586497" flipH="1">
              <a:off x="7911936" y="3498438"/>
              <a:ext cx="59491" cy="35464"/>
            </a:xfrm>
            <a:custGeom>
              <a:avLst/>
              <a:gdLst/>
              <a:ahLst/>
              <a:cxnLst/>
              <a:rect l="l" t="t" r="r" b="b"/>
              <a:pathLst>
                <a:path w="1711" h="1020" extrusionOk="0">
                  <a:moveTo>
                    <a:pt x="1628" y="1"/>
                  </a:moveTo>
                  <a:cubicBezTo>
                    <a:pt x="1626" y="1"/>
                    <a:pt x="1625" y="1"/>
                    <a:pt x="1623" y="1"/>
                  </a:cubicBezTo>
                  <a:lnTo>
                    <a:pt x="387" y="107"/>
                  </a:lnTo>
                  <a:cubicBezTo>
                    <a:pt x="364" y="110"/>
                    <a:pt x="340" y="124"/>
                    <a:pt x="328" y="142"/>
                  </a:cubicBezTo>
                  <a:lnTo>
                    <a:pt x="183" y="385"/>
                  </a:lnTo>
                  <a:lnTo>
                    <a:pt x="51" y="608"/>
                  </a:lnTo>
                  <a:cubicBezTo>
                    <a:pt x="1" y="694"/>
                    <a:pt x="30" y="773"/>
                    <a:pt x="41" y="800"/>
                  </a:cubicBezTo>
                  <a:cubicBezTo>
                    <a:pt x="56" y="832"/>
                    <a:pt x="98" y="905"/>
                    <a:pt x="192" y="921"/>
                  </a:cubicBezTo>
                  <a:lnTo>
                    <a:pt x="726" y="1018"/>
                  </a:lnTo>
                  <a:cubicBezTo>
                    <a:pt x="730" y="1019"/>
                    <a:pt x="735" y="1020"/>
                    <a:pt x="739" y="1020"/>
                  </a:cubicBezTo>
                  <a:cubicBezTo>
                    <a:pt x="757" y="1020"/>
                    <a:pt x="777" y="1012"/>
                    <a:pt x="791" y="999"/>
                  </a:cubicBezTo>
                  <a:lnTo>
                    <a:pt x="1683" y="134"/>
                  </a:lnTo>
                  <a:cubicBezTo>
                    <a:pt x="1706" y="110"/>
                    <a:pt x="1711" y="78"/>
                    <a:pt x="1698" y="47"/>
                  </a:cubicBezTo>
                  <a:cubicBezTo>
                    <a:pt x="1695" y="40"/>
                    <a:pt x="1691" y="32"/>
                    <a:pt x="1684" y="32"/>
                  </a:cubicBezTo>
                  <a:cubicBezTo>
                    <a:pt x="1675" y="13"/>
                    <a:pt x="1651" y="1"/>
                    <a:pt x="16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32"/>
            <p:cNvSpPr/>
            <p:nvPr/>
          </p:nvSpPr>
          <p:spPr>
            <a:xfrm rot="1586497" flipH="1">
              <a:off x="8729712" y="4461477"/>
              <a:ext cx="93357" cy="155903"/>
            </a:xfrm>
            <a:custGeom>
              <a:avLst/>
              <a:gdLst/>
              <a:ahLst/>
              <a:cxnLst/>
              <a:rect l="l" t="t" r="r" b="b"/>
              <a:pathLst>
                <a:path w="2685" h="4484" extrusionOk="0">
                  <a:moveTo>
                    <a:pt x="769" y="1"/>
                  </a:moveTo>
                  <a:cubicBezTo>
                    <a:pt x="759" y="1"/>
                    <a:pt x="748" y="3"/>
                    <a:pt x="738" y="7"/>
                  </a:cubicBezTo>
                  <a:lnTo>
                    <a:pt x="56" y="318"/>
                  </a:lnTo>
                  <a:cubicBezTo>
                    <a:pt x="18" y="335"/>
                    <a:pt x="0" y="381"/>
                    <a:pt x="18" y="419"/>
                  </a:cubicBezTo>
                  <a:lnTo>
                    <a:pt x="1846" y="4439"/>
                  </a:lnTo>
                  <a:cubicBezTo>
                    <a:pt x="1860" y="4466"/>
                    <a:pt x="1888" y="4483"/>
                    <a:pt x="1916" y="4483"/>
                  </a:cubicBezTo>
                  <a:cubicBezTo>
                    <a:pt x="1926" y="4483"/>
                    <a:pt x="1937" y="4481"/>
                    <a:pt x="1947" y="4476"/>
                  </a:cubicBezTo>
                  <a:lnTo>
                    <a:pt x="2630" y="4167"/>
                  </a:lnTo>
                  <a:cubicBezTo>
                    <a:pt x="2668" y="4150"/>
                    <a:pt x="2685" y="4104"/>
                    <a:pt x="2668" y="4066"/>
                  </a:cubicBezTo>
                  <a:lnTo>
                    <a:pt x="840" y="46"/>
                  </a:lnTo>
                  <a:cubicBezTo>
                    <a:pt x="826" y="17"/>
                    <a:pt x="798" y="1"/>
                    <a:pt x="7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7" name="Google Shape;2297;p32"/>
            <p:cNvSpPr/>
            <p:nvPr/>
          </p:nvSpPr>
          <p:spPr>
            <a:xfrm rot="1586497" flipH="1">
              <a:off x="8744088" y="4510035"/>
              <a:ext cx="179134" cy="183857"/>
            </a:xfrm>
            <a:custGeom>
              <a:avLst/>
              <a:gdLst/>
              <a:ahLst/>
              <a:cxnLst/>
              <a:rect l="l" t="t" r="r" b="b"/>
              <a:pathLst>
                <a:path w="5152" h="5288" extrusionOk="0">
                  <a:moveTo>
                    <a:pt x="2575" y="829"/>
                  </a:moveTo>
                  <a:lnTo>
                    <a:pt x="1965" y="1147"/>
                  </a:lnTo>
                  <a:lnTo>
                    <a:pt x="1941" y="1138"/>
                  </a:lnTo>
                  <a:cubicBezTo>
                    <a:pt x="1936" y="1127"/>
                    <a:pt x="1943" y="1116"/>
                    <a:pt x="1950" y="1113"/>
                  </a:cubicBezTo>
                  <a:lnTo>
                    <a:pt x="2575" y="829"/>
                  </a:lnTo>
                  <a:close/>
                  <a:moveTo>
                    <a:pt x="2310" y="2225"/>
                  </a:moveTo>
                  <a:lnTo>
                    <a:pt x="2321" y="2262"/>
                  </a:lnTo>
                  <a:cubicBezTo>
                    <a:pt x="2122" y="2318"/>
                    <a:pt x="1942" y="2429"/>
                    <a:pt x="1796" y="2576"/>
                  </a:cubicBezTo>
                  <a:lnTo>
                    <a:pt x="1767" y="2567"/>
                  </a:lnTo>
                  <a:cubicBezTo>
                    <a:pt x="1764" y="2561"/>
                    <a:pt x="1760" y="2554"/>
                    <a:pt x="1770" y="2546"/>
                  </a:cubicBezTo>
                  <a:cubicBezTo>
                    <a:pt x="1920" y="2398"/>
                    <a:pt x="2106" y="2284"/>
                    <a:pt x="2310" y="2225"/>
                  </a:cubicBezTo>
                  <a:close/>
                  <a:moveTo>
                    <a:pt x="3415" y="3412"/>
                  </a:moveTo>
                  <a:lnTo>
                    <a:pt x="2560" y="3692"/>
                  </a:lnTo>
                  <a:lnTo>
                    <a:pt x="2538" y="3681"/>
                  </a:lnTo>
                  <a:lnTo>
                    <a:pt x="2472" y="3711"/>
                  </a:lnTo>
                  <a:lnTo>
                    <a:pt x="2536" y="3677"/>
                  </a:lnTo>
                  <a:lnTo>
                    <a:pt x="3415" y="3412"/>
                  </a:lnTo>
                  <a:close/>
                  <a:moveTo>
                    <a:pt x="4176" y="3853"/>
                  </a:moveTo>
                  <a:lnTo>
                    <a:pt x="4192" y="3888"/>
                  </a:lnTo>
                  <a:lnTo>
                    <a:pt x="2932" y="4423"/>
                  </a:lnTo>
                  <a:lnTo>
                    <a:pt x="2909" y="4417"/>
                  </a:lnTo>
                  <a:lnTo>
                    <a:pt x="4176" y="3853"/>
                  </a:lnTo>
                  <a:close/>
                  <a:moveTo>
                    <a:pt x="3235" y="1"/>
                  </a:moveTo>
                  <a:cubicBezTo>
                    <a:pt x="3225" y="1"/>
                    <a:pt x="3214" y="3"/>
                    <a:pt x="3205" y="7"/>
                  </a:cubicBezTo>
                  <a:lnTo>
                    <a:pt x="807" y="1099"/>
                  </a:lnTo>
                  <a:cubicBezTo>
                    <a:pt x="765" y="1126"/>
                    <a:pt x="1" y="1636"/>
                    <a:pt x="541" y="3190"/>
                  </a:cubicBezTo>
                  <a:cubicBezTo>
                    <a:pt x="588" y="3332"/>
                    <a:pt x="650" y="3485"/>
                    <a:pt x="724" y="3648"/>
                  </a:cubicBezTo>
                  <a:cubicBezTo>
                    <a:pt x="1390" y="5110"/>
                    <a:pt x="2163" y="5288"/>
                    <a:pt x="2499" y="5288"/>
                  </a:cubicBezTo>
                  <a:cubicBezTo>
                    <a:pt x="2582" y="5288"/>
                    <a:pt x="2639" y="5277"/>
                    <a:pt x="2660" y="5272"/>
                  </a:cubicBezTo>
                  <a:lnTo>
                    <a:pt x="5097" y="4167"/>
                  </a:lnTo>
                  <a:cubicBezTo>
                    <a:pt x="5135" y="4150"/>
                    <a:pt x="5151" y="4104"/>
                    <a:pt x="5135" y="4066"/>
                  </a:cubicBezTo>
                  <a:lnTo>
                    <a:pt x="3305" y="45"/>
                  </a:lnTo>
                  <a:cubicBezTo>
                    <a:pt x="3293" y="17"/>
                    <a:pt x="3264" y="1"/>
                    <a:pt x="3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8" name="Google Shape;2298;p32"/>
            <p:cNvSpPr/>
            <p:nvPr/>
          </p:nvSpPr>
          <p:spPr>
            <a:xfrm rot="1586497" flipH="1">
              <a:off x="7854617" y="3882075"/>
              <a:ext cx="1022859" cy="493090"/>
            </a:xfrm>
            <a:custGeom>
              <a:avLst/>
              <a:gdLst/>
              <a:ahLst/>
              <a:cxnLst/>
              <a:rect l="l" t="t" r="r" b="b"/>
              <a:pathLst>
                <a:path w="29418" h="14182" extrusionOk="0">
                  <a:moveTo>
                    <a:pt x="28930" y="0"/>
                  </a:moveTo>
                  <a:cubicBezTo>
                    <a:pt x="28919" y="0"/>
                    <a:pt x="28909" y="3"/>
                    <a:pt x="28899" y="7"/>
                  </a:cubicBezTo>
                  <a:lnTo>
                    <a:pt x="55" y="13130"/>
                  </a:lnTo>
                  <a:cubicBezTo>
                    <a:pt x="18" y="13146"/>
                    <a:pt x="1" y="13192"/>
                    <a:pt x="18" y="13230"/>
                  </a:cubicBezTo>
                  <a:lnTo>
                    <a:pt x="430" y="14137"/>
                  </a:lnTo>
                  <a:cubicBezTo>
                    <a:pt x="442" y="14165"/>
                    <a:pt x="471" y="14182"/>
                    <a:pt x="500" y="14182"/>
                  </a:cubicBezTo>
                  <a:cubicBezTo>
                    <a:pt x="510" y="14182"/>
                    <a:pt x="521" y="14180"/>
                    <a:pt x="530" y="14175"/>
                  </a:cubicBezTo>
                  <a:lnTo>
                    <a:pt x="29371" y="1054"/>
                  </a:lnTo>
                  <a:cubicBezTo>
                    <a:pt x="29392" y="1046"/>
                    <a:pt x="29407" y="1027"/>
                    <a:pt x="29413" y="1005"/>
                  </a:cubicBezTo>
                  <a:cubicBezTo>
                    <a:pt x="29418" y="988"/>
                    <a:pt x="29416" y="969"/>
                    <a:pt x="29409" y="953"/>
                  </a:cubicBezTo>
                  <a:cubicBezTo>
                    <a:pt x="29407" y="948"/>
                    <a:pt x="29404" y="943"/>
                    <a:pt x="29401" y="939"/>
                  </a:cubicBezTo>
                  <a:cubicBezTo>
                    <a:pt x="29308" y="813"/>
                    <a:pt x="29228" y="677"/>
                    <a:pt x="29163" y="534"/>
                  </a:cubicBezTo>
                  <a:cubicBezTo>
                    <a:pt x="29095" y="384"/>
                    <a:pt x="29041" y="225"/>
                    <a:pt x="29004" y="60"/>
                  </a:cubicBezTo>
                  <a:cubicBezTo>
                    <a:pt x="29003" y="54"/>
                    <a:pt x="29002" y="50"/>
                    <a:pt x="28999" y="46"/>
                  </a:cubicBezTo>
                  <a:cubicBezTo>
                    <a:pt x="28993" y="30"/>
                    <a:pt x="28980" y="17"/>
                    <a:pt x="28965" y="9"/>
                  </a:cubicBezTo>
                  <a:cubicBezTo>
                    <a:pt x="28954" y="3"/>
                    <a:pt x="28942" y="0"/>
                    <a:pt x="2893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9" name="Google Shape;2299;p32"/>
            <p:cNvSpPr/>
            <p:nvPr/>
          </p:nvSpPr>
          <p:spPr>
            <a:xfrm rot="1586497" flipH="1">
              <a:off x="7946784" y="3807126"/>
              <a:ext cx="1022650" cy="492985"/>
            </a:xfrm>
            <a:custGeom>
              <a:avLst/>
              <a:gdLst/>
              <a:ahLst/>
              <a:cxnLst/>
              <a:rect l="l" t="t" r="r" b="b"/>
              <a:pathLst>
                <a:path w="29412" h="14179" extrusionOk="0">
                  <a:moveTo>
                    <a:pt x="28921" y="0"/>
                  </a:moveTo>
                  <a:cubicBezTo>
                    <a:pt x="28910" y="0"/>
                    <a:pt x="28900" y="3"/>
                    <a:pt x="28890" y="8"/>
                  </a:cubicBezTo>
                  <a:lnTo>
                    <a:pt x="45" y="13126"/>
                  </a:lnTo>
                  <a:cubicBezTo>
                    <a:pt x="28" y="13134"/>
                    <a:pt x="14" y="13148"/>
                    <a:pt x="6" y="13169"/>
                  </a:cubicBezTo>
                  <a:cubicBezTo>
                    <a:pt x="2" y="13188"/>
                    <a:pt x="0" y="13210"/>
                    <a:pt x="7" y="13227"/>
                  </a:cubicBezTo>
                  <a:lnTo>
                    <a:pt x="421" y="14135"/>
                  </a:lnTo>
                  <a:cubicBezTo>
                    <a:pt x="422" y="14138"/>
                    <a:pt x="422" y="14138"/>
                    <a:pt x="427" y="14140"/>
                  </a:cubicBezTo>
                  <a:cubicBezTo>
                    <a:pt x="438" y="14164"/>
                    <a:pt x="463" y="14178"/>
                    <a:pt x="490" y="14178"/>
                  </a:cubicBezTo>
                  <a:cubicBezTo>
                    <a:pt x="500" y="14178"/>
                    <a:pt x="511" y="14176"/>
                    <a:pt x="520" y="14172"/>
                  </a:cubicBezTo>
                  <a:lnTo>
                    <a:pt x="29367" y="1048"/>
                  </a:lnTo>
                  <a:cubicBezTo>
                    <a:pt x="29388" y="1039"/>
                    <a:pt x="29400" y="1021"/>
                    <a:pt x="29407" y="1000"/>
                  </a:cubicBezTo>
                  <a:cubicBezTo>
                    <a:pt x="29412" y="984"/>
                    <a:pt x="29410" y="970"/>
                    <a:pt x="29407" y="954"/>
                  </a:cubicBezTo>
                  <a:cubicBezTo>
                    <a:pt x="29406" y="950"/>
                    <a:pt x="29406" y="950"/>
                    <a:pt x="29405" y="948"/>
                  </a:cubicBezTo>
                  <a:cubicBezTo>
                    <a:pt x="29402" y="944"/>
                    <a:pt x="29396" y="938"/>
                    <a:pt x="29395" y="935"/>
                  </a:cubicBezTo>
                  <a:cubicBezTo>
                    <a:pt x="29296" y="801"/>
                    <a:pt x="29213" y="655"/>
                    <a:pt x="29145" y="505"/>
                  </a:cubicBezTo>
                  <a:cubicBezTo>
                    <a:pt x="29078" y="360"/>
                    <a:pt x="29029" y="211"/>
                    <a:pt x="28993" y="60"/>
                  </a:cubicBezTo>
                  <a:cubicBezTo>
                    <a:pt x="28994" y="55"/>
                    <a:pt x="28992" y="49"/>
                    <a:pt x="28991" y="44"/>
                  </a:cubicBezTo>
                  <a:cubicBezTo>
                    <a:pt x="28983" y="28"/>
                    <a:pt x="28970" y="17"/>
                    <a:pt x="28952" y="8"/>
                  </a:cubicBezTo>
                  <a:cubicBezTo>
                    <a:pt x="28941" y="3"/>
                    <a:pt x="28931" y="0"/>
                    <a:pt x="2892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0" name="Google Shape;2300;p32"/>
            <p:cNvSpPr/>
            <p:nvPr/>
          </p:nvSpPr>
          <p:spPr>
            <a:xfrm rot="1586497" flipH="1">
              <a:off x="7903114" y="3839886"/>
              <a:ext cx="1023797" cy="509327"/>
            </a:xfrm>
            <a:custGeom>
              <a:avLst/>
              <a:gdLst/>
              <a:ahLst/>
              <a:cxnLst/>
              <a:rect l="l" t="t" r="r" b="b"/>
              <a:pathLst>
                <a:path w="29445" h="14649" extrusionOk="0">
                  <a:moveTo>
                    <a:pt x="28695" y="0"/>
                  </a:moveTo>
                  <a:cubicBezTo>
                    <a:pt x="28684" y="0"/>
                    <a:pt x="28674" y="2"/>
                    <a:pt x="28664" y="7"/>
                  </a:cubicBezTo>
                  <a:lnTo>
                    <a:pt x="55" y="13023"/>
                  </a:lnTo>
                  <a:cubicBezTo>
                    <a:pt x="17" y="13040"/>
                    <a:pt x="0" y="13085"/>
                    <a:pt x="17" y="13124"/>
                  </a:cubicBezTo>
                  <a:lnTo>
                    <a:pt x="691" y="14603"/>
                  </a:lnTo>
                  <a:cubicBezTo>
                    <a:pt x="704" y="14631"/>
                    <a:pt x="732" y="14648"/>
                    <a:pt x="761" y="14648"/>
                  </a:cubicBezTo>
                  <a:cubicBezTo>
                    <a:pt x="771" y="14648"/>
                    <a:pt x="782" y="14646"/>
                    <a:pt x="792" y="14642"/>
                  </a:cubicBezTo>
                  <a:lnTo>
                    <a:pt x="29401" y="1625"/>
                  </a:lnTo>
                  <a:cubicBezTo>
                    <a:pt x="29427" y="1613"/>
                    <a:pt x="29444" y="1588"/>
                    <a:pt x="29445" y="1560"/>
                  </a:cubicBezTo>
                  <a:cubicBezTo>
                    <a:pt x="29445" y="1546"/>
                    <a:pt x="29444" y="1535"/>
                    <a:pt x="29438" y="1524"/>
                  </a:cubicBezTo>
                  <a:cubicBezTo>
                    <a:pt x="29432" y="1510"/>
                    <a:pt x="29422" y="1498"/>
                    <a:pt x="29407" y="1491"/>
                  </a:cubicBezTo>
                  <a:cubicBezTo>
                    <a:pt x="29176" y="1358"/>
                    <a:pt x="28998" y="1154"/>
                    <a:pt x="28876" y="887"/>
                  </a:cubicBezTo>
                  <a:cubicBezTo>
                    <a:pt x="28754" y="620"/>
                    <a:pt x="28719" y="352"/>
                    <a:pt x="28770" y="92"/>
                  </a:cubicBezTo>
                  <a:cubicBezTo>
                    <a:pt x="28774" y="76"/>
                    <a:pt x="28772" y="60"/>
                    <a:pt x="28764" y="47"/>
                  </a:cubicBezTo>
                  <a:cubicBezTo>
                    <a:pt x="28761" y="36"/>
                    <a:pt x="28753" y="27"/>
                    <a:pt x="28742" y="16"/>
                  </a:cubicBezTo>
                  <a:cubicBezTo>
                    <a:pt x="28729" y="6"/>
                    <a:pt x="28712" y="0"/>
                    <a:pt x="286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1" name="Google Shape;2301;p32"/>
            <p:cNvSpPr/>
            <p:nvPr/>
          </p:nvSpPr>
          <p:spPr>
            <a:xfrm rot="1586497" flipH="1">
              <a:off x="7915377" y="3543566"/>
              <a:ext cx="183272" cy="154721"/>
            </a:xfrm>
            <a:custGeom>
              <a:avLst/>
              <a:gdLst/>
              <a:ahLst/>
              <a:cxnLst/>
              <a:rect l="l" t="t" r="r" b="b"/>
              <a:pathLst>
                <a:path w="5271" h="4450" extrusionOk="0">
                  <a:moveTo>
                    <a:pt x="2790" y="1606"/>
                  </a:moveTo>
                  <a:lnTo>
                    <a:pt x="2813" y="1637"/>
                  </a:lnTo>
                  <a:lnTo>
                    <a:pt x="2219" y="2058"/>
                  </a:lnTo>
                  <a:lnTo>
                    <a:pt x="2185" y="2049"/>
                  </a:lnTo>
                  <a:cubicBezTo>
                    <a:pt x="2183" y="2045"/>
                    <a:pt x="2185" y="2032"/>
                    <a:pt x="2195" y="2026"/>
                  </a:cubicBezTo>
                  <a:lnTo>
                    <a:pt x="2790" y="1606"/>
                  </a:lnTo>
                  <a:close/>
                  <a:moveTo>
                    <a:pt x="3945" y="1578"/>
                  </a:moveTo>
                  <a:lnTo>
                    <a:pt x="2182" y="3117"/>
                  </a:lnTo>
                  <a:lnTo>
                    <a:pt x="2154" y="3109"/>
                  </a:lnTo>
                  <a:cubicBezTo>
                    <a:pt x="2150" y="3102"/>
                    <a:pt x="2150" y="3093"/>
                    <a:pt x="2156" y="3087"/>
                  </a:cubicBezTo>
                  <a:lnTo>
                    <a:pt x="3945" y="1578"/>
                  </a:lnTo>
                  <a:close/>
                  <a:moveTo>
                    <a:pt x="4704" y="0"/>
                  </a:moveTo>
                  <a:cubicBezTo>
                    <a:pt x="4703" y="0"/>
                    <a:pt x="4702" y="0"/>
                    <a:pt x="4701" y="0"/>
                  </a:cubicBezTo>
                  <a:lnTo>
                    <a:pt x="73" y="392"/>
                  </a:lnTo>
                  <a:cubicBezTo>
                    <a:pt x="52" y="393"/>
                    <a:pt x="31" y="402"/>
                    <a:pt x="20" y="420"/>
                  </a:cubicBezTo>
                  <a:cubicBezTo>
                    <a:pt x="6" y="439"/>
                    <a:pt x="1" y="462"/>
                    <a:pt x="5" y="481"/>
                  </a:cubicBezTo>
                  <a:cubicBezTo>
                    <a:pt x="34" y="627"/>
                    <a:pt x="83" y="771"/>
                    <a:pt x="146" y="910"/>
                  </a:cubicBezTo>
                  <a:cubicBezTo>
                    <a:pt x="236" y="1108"/>
                    <a:pt x="342" y="1259"/>
                    <a:pt x="415" y="1356"/>
                  </a:cubicBezTo>
                  <a:cubicBezTo>
                    <a:pt x="464" y="1417"/>
                    <a:pt x="502" y="1454"/>
                    <a:pt x="511" y="1463"/>
                  </a:cubicBezTo>
                  <a:cubicBezTo>
                    <a:pt x="513" y="1467"/>
                    <a:pt x="539" y="1505"/>
                    <a:pt x="540" y="1508"/>
                  </a:cubicBezTo>
                  <a:cubicBezTo>
                    <a:pt x="545" y="1519"/>
                    <a:pt x="548" y="1535"/>
                    <a:pt x="550" y="1550"/>
                  </a:cubicBezTo>
                  <a:lnTo>
                    <a:pt x="612" y="1622"/>
                  </a:lnTo>
                  <a:lnTo>
                    <a:pt x="541" y="1596"/>
                  </a:lnTo>
                  <a:lnTo>
                    <a:pt x="519" y="1632"/>
                  </a:lnTo>
                  <a:cubicBezTo>
                    <a:pt x="515" y="1642"/>
                    <a:pt x="166" y="2052"/>
                    <a:pt x="441" y="2659"/>
                  </a:cubicBezTo>
                  <a:cubicBezTo>
                    <a:pt x="712" y="3255"/>
                    <a:pt x="1241" y="3275"/>
                    <a:pt x="1262" y="3276"/>
                  </a:cubicBezTo>
                  <a:lnTo>
                    <a:pt x="1307" y="3209"/>
                  </a:lnTo>
                  <a:lnTo>
                    <a:pt x="1308" y="3284"/>
                  </a:lnTo>
                  <a:lnTo>
                    <a:pt x="1349" y="3307"/>
                  </a:lnTo>
                  <a:cubicBezTo>
                    <a:pt x="1358" y="3319"/>
                    <a:pt x="1369" y="3333"/>
                    <a:pt x="1375" y="3345"/>
                  </a:cubicBezTo>
                  <a:lnTo>
                    <a:pt x="1456" y="3359"/>
                  </a:lnTo>
                  <a:lnTo>
                    <a:pt x="1386" y="3390"/>
                  </a:lnTo>
                  <a:cubicBezTo>
                    <a:pt x="1390" y="3423"/>
                    <a:pt x="1416" y="3703"/>
                    <a:pt x="1565" y="4033"/>
                  </a:cubicBezTo>
                  <a:cubicBezTo>
                    <a:pt x="1628" y="4171"/>
                    <a:pt x="1706" y="4303"/>
                    <a:pt x="1795" y="4417"/>
                  </a:cubicBezTo>
                  <a:cubicBezTo>
                    <a:pt x="1808" y="4437"/>
                    <a:pt x="1829" y="4447"/>
                    <a:pt x="1851" y="4449"/>
                  </a:cubicBezTo>
                  <a:cubicBezTo>
                    <a:pt x="1872" y="4449"/>
                    <a:pt x="1894" y="4444"/>
                    <a:pt x="1909" y="4431"/>
                  </a:cubicBezTo>
                  <a:lnTo>
                    <a:pt x="5243" y="1193"/>
                  </a:lnTo>
                  <a:cubicBezTo>
                    <a:pt x="5264" y="1176"/>
                    <a:pt x="5270" y="1144"/>
                    <a:pt x="5263" y="1118"/>
                  </a:cubicBezTo>
                  <a:lnTo>
                    <a:pt x="5258" y="1108"/>
                  </a:lnTo>
                  <a:cubicBezTo>
                    <a:pt x="5248" y="1087"/>
                    <a:pt x="5229" y="1071"/>
                    <a:pt x="5206" y="1064"/>
                  </a:cubicBezTo>
                  <a:lnTo>
                    <a:pt x="4950" y="1016"/>
                  </a:lnTo>
                  <a:cubicBezTo>
                    <a:pt x="4814" y="994"/>
                    <a:pt x="4694" y="895"/>
                    <a:pt x="4630" y="753"/>
                  </a:cubicBezTo>
                  <a:cubicBezTo>
                    <a:pt x="4567" y="614"/>
                    <a:pt x="4571" y="457"/>
                    <a:pt x="4641" y="336"/>
                  </a:cubicBezTo>
                  <a:lnTo>
                    <a:pt x="4651" y="319"/>
                  </a:lnTo>
                  <a:lnTo>
                    <a:pt x="4772" y="118"/>
                  </a:lnTo>
                  <a:cubicBezTo>
                    <a:pt x="4787" y="94"/>
                    <a:pt x="4788" y="69"/>
                    <a:pt x="4776" y="45"/>
                  </a:cubicBezTo>
                  <a:cubicBezTo>
                    <a:pt x="4774" y="41"/>
                    <a:pt x="4774" y="41"/>
                    <a:pt x="4773" y="38"/>
                  </a:cubicBezTo>
                  <a:cubicBezTo>
                    <a:pt x="4758" y="13"/>
                    <a:pt x="4732" y="0"/>
                    <a:pt x="47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2" name="Google Shape;2302;p32"/>
            <p:cNvSpPr/>
            <p:nvPr/>
          </p:nvSpPr>
          <p:spPr>
            <a:xfrm rot="1586497" flipH="1">
              <a:off x="8801211" y="4478241"/>
              <a:ext cx="43671" cy="46347"/>
            </a:xfrm>
            <a:custGeom>
              <a:avLst/>
              <a:gdLst/>
              <a:ahLst/>
              <a:cxnLst/>
              <a:rect l="l" t="t" r="r" b="b"/>
              <a:pathLst>
                <a:path w="1256" h="1333" extrusionOk="0">
                  <a:moveTo>
                    <a:pt x="769" y="1"/>
                  </a:moveTo>
                  <a:cubicBezTo>
                    <a:pt x="759" y="1"/>
                    <a:pt x="748" y="3"/>
                    <a:pt x="738" y="7"/>
                  </a:cubicBezTo>
                  <a:lnTo>
                    <a:pt x="56" y="317"/>
                  </a:lnTo>
                  <a:cubicBezTo>
                    <a:pt x="18" y="335"/>
                    <a:pt x="0" y="380"/>
                    <a:pt x="18" y="419"/>
                  </a:cubicBezTo>
                  <a:lnTo>
                    <a:pt x="433" y="1332"/>
                  </a:lnTo>
                  <a:lnTo>
                    <a:pt x="1255" y="959"/>
                  </a:lnTo>
                  <a:lnTo>
                    <a:pt x="838" y="44"/>
                  </a:lnTo>
                  <a:cubicBezTo>
                    <a:pt x="826" y="17"/>
                    <a:pt x="799" y="1"/>
                    <a:pt x="769" y="1"/>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3" name="Google Shape;2303;p32"/>
            <p:cNvSpPr/>
            <p:nvPr/>
          </p:nvSpPr>
          <p:spPr>
            <a:xfrm rot="1586497" flipH="1">
              <a:off x="7947269" y="3807273"/>
              <a:ext cx="1022580" cy="491664"/>
            </a:xfrm>
            <a:custGeom>
              <a:avLst/>
              <a:gdLst/>
              <a:ahLst/>
              <a:cxnLst/>
              <a:rect l="l" t="t" r="r" b="b"/>
              <a:pathLst>
                <a:path w="29410" h="14141" extrusionOk="0">
                  <a:moveTo>
                    <a:pt x="28923" y="0"/>
                  </a:moveTo>
                  <a:cubicBezTo>
                    <a:pt x="28912" y="0"/>
                    <a:pt x="28902" y="3"/>
                    <a:pt x="28892" y="8"/>
                  </a:cubicBezTo>
                  <a:lnTo>
                    <a:pt x="47" y="13126"/>
                  </a:lnTo>
                  <a:cubicBezTo>
                    <a:pt x="30" y="13134"/>
                    <a:pt x="16" y="13148"/>
                    <a:pt x="8" y="13169"/>
                  </a:cubicBezTo>
                  <a:cubicBezTo>
                    <a:pt x="4" y="13188"/>
                    <a:pt x="1" y="13210"/>
                    <a:pt x="9" y="13227"/>
                  </a:cubicBezTo>
                  <a:lnTo>
                    <a:pt x="423" y="14135"/>
                  </a:lnTo>
                  <a:cubicBezTo>
                    <a:pt x="424" y="14139"/>
                    <a:pt x="424" y="14139"/>
                    <a:pt x="429" y="14140"/>
                  </a:cubicBezTo>
                  <a:lnTo>
                    <a:pt x="29410" y="955"/>
                  </a:lnTo>
                  <a:cubicBezTo>
                    <a:pt x="29409" y="952"/>
                    <a:pt x="29409" y="952"/>
                    <a:pt x="29408" y="949"/>
                  </a:cubicBezTo>
                  <a:cubicBezTo>
                    <a:pt x="29405" y="945"/>
                    <a:pt x="29399" y="939"/>
                    <a:pt x="29398" y="937"/>
                  </a:cubicBezTo>
                  <a:cubicBezTo>
                    <a:pt x="29299" y="802"/>
                    <a:pt x="29216" y="656"/>
                    <a:pt x="29148" y="507"/>
                  </a:cubicBezTo>
                  <a:cubicBezTo>
                    <a:pt x="29081" y="362"/>
                    <a:pt x="29032" y="212"/>
                    <a:pt x="28996" y="62"/>
                  </a:cubicBezTo>
                  <a:cubicBezTo>
                    <a:pt x="28997" y="55"/>
                    <a:pt x="28994" y="48"/>
                    <a:pt x="28992" y="44"/>
                  </a:cubicBezTo>
                  <a:cubicBezTo>
                    <a:pt x="28985" y="28"/>
                    <a:pt x="28971" y="17"/>
                    <a:pt x="28954" y="8"/>
                  </a:cubicBezTo>
                  <a:cubicBezTo>
                    <a:pt x="28943" y="3"/>
                    <a:pt x="28933" y="0"/>
                    <a:pt x="28923" y="0"/>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4" name="Google Shape;2304;p32"/>
            <p:cNvSpPr/>
            <p:nvPr/>
          </p:nvSpPr>
          <p:spPr>
            <a:xfrm rot="1586497" flipH="1">
              <a:off x="7955263" y="3552981"/>
              <a:ext cx="166478" cy="47146"/>
            </a:xfrm>
            <a:custGeom>
              <a:avLst/>
              <a:gdLst/>
              <a:ahLst/>
              <a:cxnLst/>
              <a:rect l="l" t="t" r="r" b="b"/>
              <a:pathLst>
                <a:path w="4788" h="1356" extrusionOk="0">
                  <a:moveTo>
                    <a:pt x="4704" y="0"/>
                  </a:moveTo>
                  <a:cubicBezTo>
                    <a:pt x="4703" y="0"/>
                    <a:pt x="4702" y="0"/>
                    <a:pt x="4701" y="0"/>
                  </a:cubicBezTo>
                  <a:lnTo>
                    <a:pt x="73" y="392"/>
                  </a:lnTo>
                  <a:cubicBezTo>
                    <a:pt x="52" y="393"/>
                    <a:pt x="31" y="402"/>
                    <a:pt x="18" y="421"/>
                  </a:cubicBezTo>
                  <a:cubicBezTo>
                    <a:pt x="6" y="439"/>
                    <a:pt x="1" y="463"/>
                    <a:pt x="5" y="481"/>
                  </a:cubicBezTo>
                  <a:cubicBezTo>
                    <a:pt x="33" y="627"/>
                    <a:pt x="83" y="772"/>
                    <a:pt x="146" y="910"/>
                  </a:cubicBezTo>
                  <a:cubicBezTo>
                    <a:pt x="236" y="1108"/>
                    <a:pt x="342" y="1259"/>
                    <a:pt x="415" y="1356"/>
                  </a:cubicBezTo>
                  <a:cubicBezTo>
                    <a:pt x="747" y="1276"/>
                    <a:pt x="2779" y="770"/>
                    <a:pt x="4651" y="319"/>
                  </a:cubicBezTo>
                  <a:lnTo>
                    <a:pt x="4772" y="119"/>
                  </a:lnTo>
                  <a:cubicBezTo>
                    <a:pt x="4787" y="94"/>
                    <a:pt x="4788" y="70"/>
                    <a:pt x="4775" y="45"/>
                  </a:cubicBezTo>
                  <a:cubicBezTo>
                    <a:pt x="4774" y="41"/>
                    <a:pt x="4774" y="41"/>
                    <a:pt x="4773" y="39"/>
                  </a:cubicBezTo>
                  <a:cubicBezTo>
                    <a:pt x="4758" y="14"/>
                    <a:pt x="4732" y="0"/>
                    <a:pt x="4704" y="0"/>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5" name="Google Shape;2305;p32"/>
            <p:cNvSpPr/>
            <p:nvPr/>
          </p:nvSpPr>
          <p:spPr>
            <a:xfrm rot="1586497" flipH="1">
              <a:off x="7918080" y="3498473"/>
              <a:ext cx="52224" cy="13351"/>
            </a:xfrm>
            <a:custGeom>
              <a:avLst/>
              <a:gdLst/>
              <a:ahLst/>
              <a:cxnLst/>
              <a:rect l="l" t="t" r="r" b="b"/>
              <a:pathLst>
                <a:path w="1502" h="384" extrusionOk="0">
                  <a:moveTo>
                    <a:pt x="1448" y="0"/>
                  </a:moveTo>
                  <a:cubicBezTo>
                    <a:pt x="1446" y="0"/>
                    <a:pt x="1443" y="1"/>
                    <a:pt x="1441" y="1"/>
                  </a:cubicBezTo>
                  <a:lnTo>
                    <a:pt x="205" y="107"/>
                  </a:lnTo>
                  <a:cubicBezTo>
                    <a:pt x="181" y="109"/>
                    <a:pt x="158" y="123"/>
                    <a:pt x="146" y="142"/>
                  </a:cubicBezTo>
                  <a:lnTo>
                    <a:pt x="1" y="384"/>
                  </a:lnTo>
                  <a:cubicBezTo>
                    <a:pt x="540" y="255"/>
                    <a:pt x="1054" y="134"/>
                    <a:pt x="1502" y="32"/>
                  </a:cubicBezTo>
                  <a:cubicBezTo>
                    <a:pt x="1493" y="13"/>
                    <a:pt x="1470" y="0"/>
                    <a:pt x="1448" y="0"/>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6" name="Google Shape;2306;p32"/>
            <p:cNvSpPr/>
            <p:nvPr/>
          </p:nvSpPr>
          <p:spPr>
            <a:xfrm rot="1586497" flipH="1">
              <a:off x="7899688" y="3824188"/>
              <a:ext cx="1214997" cy="626462"/>
            </a:xfrm>
            <a:custGeom>
              <a:avLst/>
              <a:gdLst/>
              <a:ahLst/>
              <a:cxnLst/>
              <a:rect l="l" t="t" r="r" b="b"/>
              <a:pathLst>
                <a:path w="34944" h="18018" extrusionOk="0">
                  <a:moveTo>
                    <a:pt x="34178" y="0"/>
                  </a:moveTo>
                  <a:cubicBezTo>
                    <a:pt x="34153" y="0"/>
                    <a:pt x="34129" y="5"/>
                    <a:pt x="34106" y="16"/>
                  </a:cubicBezTo>
                  <a:lnTo>
                    <a:pt x="1184" y="14996"/>
                  </a:lnTo>
                  <a:cubicBezTo>
                    <a:pt x="1135" y="15024"/>
                    <a:pt x="1" y="15740"/>
                    <a:pt x="991" y="17916"/>
                  </a:cubicBezTo>
                  <a:cubicBezTo>
                    <a:pt x="1020" y="17980"/>
                    <a:pt x="1083" y="18018"/>
                    <a:pt x="1148" y="18018"/>
                  </a:cubicBezTo>
                  <a:cubicBezTo>
                    <a:pt x="1173" y="18018"/>
                    <a:pt x="1196" y="18014"/>
                    <a:pt x="1217" y="18002"/>
                  </a:cubicBezTo>
                  <a:cubicBezTo>
                    <a:pt x="1305" y="17963"/>
                    <a:pt x="1343" y="17859"/>
                    <a:pt x="1304" y="17774"/>
                  </a:cubicBezTo>
                  <a:cubicBezTo>
                    <a:pt x="450" y="15896"/>
                    <a:pt x="1325" y="15315"/>
                    <a:pt x="1343" y="15302"/>
                  </a:cubicBezTo>
                  <a:lnTo>
                    <a:pt x="34038" y="427"/>
                  </a:lnTo>
                  <a:cubicBezTo>
                    <a:pt x="34140" y="925"/>
                    <a:pt x="34392" y="1287"/>
                    <a:pt x="34534" y="1458"/>
                  </a:cubicBezTo>
                  <a:cubicBezTo>
                    <a:pt x="34414" y="1664"/>
                    <a:pt x="34243" y="2104"/>
                    <a:pt x="34501" y="2669"/>
                  </a:cubicBezTo>
                  <a:cubicBezTo>
                    <a:pt x="34530" y="2734"/>
                    <a:pt x="34593" y="2771"/>
                    <a:pt x="34659" y="2771"/>
                  </a:cubicBezTo>
                  <a:cubicBezTo>
                    <a:pt x="34683" y="2771"/>
                    <a:pt x="34707" y="2766"/>
                    <a:pt x="34729" y="2756"/>
                  </a:cubicBezTo>
                  <a:cubicBezTo>
                    <a:pt x="34817" y="2716"/>
                    <a:pt x="34855" y="2614"/>
                    <a:pt x="34816" y="2527"/>
                  </a:cubicBezTo>
                  <a:cubicBezTo>
                    <a:pt x="34557" y="1956"/>
                    <a:pt x="34871" y="1572"/>
                    <a:pt x="34884" y="1556"/>
                  </a:cubicBezTo>
                  <a:cubicBezTo>
                    <a:pt x="34944" y="1486"/>
                    <a:pt x="34941" y="1384"/>
                    <a:pt x="34875" y="1319"/>
                  </a:cubicBezTo>
                  <a:cubicBezTo>
                    <a:pt x="34871" y="1314"/>
                    <a:pt x="34413" y="856"/>
                    <a:pt x="34350" y="157"/>
                  </a:cubicBezTo>
                  <a:cubicBezTo>
                    <a:pt x="34344" y="103"/>
                    <a:pt x="34313" y="51"/>
                    <a:pt x="34264" y="24"/>
                  </a:cubicBezTo>
                  <a:cubicBezTo>
                    <a:pt x="34237" y="8"/>
                    <a:pt x="34208" y="0"/>
                    <a:pt x="3417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7" name="Google Shape;2307;p32"/>
            <p:cNvSpPr/>
            <p:nvPr/>
          </p:nvSpPr>
          <p:spPr>
            <a:xfrm rot="1586497" flipH="1">
              <a:off x="7823009" y="3882780"/>
              <a:ext cx="1230852" cy="601464"/>
            </a:xfrm>
            <a:custGeom>
              <a:avLst/>
              <a:gdLst/>
              <a:ahLst/>
              <a:cxnLst/>
              <a:rect l="l" t="t" r="r" b="b"/>
              <a:pathLst>
                <a:path w="35400" h="17299" extrusionOk="0">
                  <a:moveTo>
                    <a:pt x="33709" y="1"/>
                  </a:moveTo>
                  <a:cubicBezTo>
                    <a:pt x="33685" y="1"/>
                    <a:pt x="33661" y="6"/>
                    <a:pt x="33638" y="16"/>
                  </a:cubicBezTo>
                  <a:cubicBezTo>
                    <a:pt x="33550" y="56"/>
                    <a:pt x="33513" y="158"/>
                    <a:pt x="33551" y="245"/>
                  </a:cubicBezTo>
                  <a:cubicBezTo>
                    <a:pt x="33808" y="810"/>
                    <a:pt x="34253" y="969"/>
                    <a:pt x="34487" y="1015"/>
                  </a:cubicBezTo>
                  <a:cubicBezTo>
                    <a:pt x="34523" y="1234"/>
                    <a:pt x="34628" y="1663"/>
                    <a:pt x="34938" y="2067"/>
                  </a:cubicBezTo>
                  <a:lnTo>
                    <a:pt x="2263" y="16934"/>
                  </a:lnTo>
                  <a:cubicBezTo>
                    <a:pt x="2253" y="16938"/>
                    <a:pt x="2186" y="16956"/>
                    <a:pt x="2079" y="16956"/>
                  </a:cubicBezTo>
                  <a:cubicBezTo>
                    <a:pt x="1741" y="16956"/>
                    <a:pt x="1003" y="16772"/>
                    <a:pt x="354" y="15348"/>
                  </a:cubicBezTo>
                  <a:cubicBezTo>
                    <a:pt x="326" y="15283"/>
                    <a:pt x="262" y="15246"/>
                    <a:pt x="196" y="15246"/>
                  </a:cubicBezTo>
                  <a:cubicBezTo>
                    <a:pt x="172" y="15246"/>
                    <a:pt x="148" y="15251"/>
                    <a:pt x="126" y="15261"/>
                  </a:cubicBezTo>
                  <a:cubicBezTo>
                    <a:pt x="38" y="15301"/>
                    <a:pt x="0" y="15404"/>
                    <a:pt x="39" y="15490"/>
                  </a:cubicBezTo>
                  <a:cubicBezTo>
                    <a:pt x="755" y="17063"/>
                    <a:pt x="1625" y="17299"/>
                    <a:pt x="2079" y="17299"/>
                  </a:cubicBezTo>
                  <a:cubicBezTo>
                    <a:pt x="2253" y="17299"/>
                    <a:pt x="2366" y="17263"/>
                    <a:pt x="2388" y="17258"/>
                  </a:cubicBezTo>
                  <a:lnTo>
                    <a:pt x="35292" y="2288"/>
                  </a:lnTo>
                  <a:cubicBezTo>
                    <a:pt x="35342" y="2266"/>
                    <a:pt x="35379" y="2219"/>
                    <a:pt x="35389" y="2165"/>
                  </a:cubicBezTo>
                  <a:cubicBezTo>
                    <a:pt x="35400" y="2108"/>
                    <a:pt x="35383" y="2052"/>
                    <a:pt x="35345" y="2011"/>
                  </a:cubicBezTo>
                  <a:cubicBezTo>
                    <a:pt x="34860" y="1505"/>
                    <a:pt x="34816" y="858"/>
                    <a:pt x="34816" y="852"/>
                  </a:cubicBezTo>
                  <a:cubicBezTo>
                    <a:pt x="34808" y="762"/>
                    <a:pt x="34734" y="690"/>
                    <a:pt x="34644" y="689"/>
                  </a:cubicBezTo>
                  <a:cubicBezTo>
                    <a:pt x="34623" y="689"/>
                    <a:pt x="34126" y="673"/>
                    <a:pt x="33866" y="103"/>
                  </a:cubicBezTo>
                  <a:cubicBezTo>
                    <a:pt x="33838" y="38"/>
                    <a:pt x="33775" y="1"/>
                    <a:pt x="3370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 name="Google Shape;2308;p32"/>
            <p:cNvSpPr/>
            <p:nvPr/>
          </p:nvSpPr>
          <p:spPr>
            <a:xfrm rot="1586497" flipH="1">
              <a:off x="7993954" y="3709270"/>
              <a:ext cx="35" cy="35"/>
            </a:xfrm>
            <a:custGeom>
              <a:avLst/>
              <a:gdLst/>
              <a:ahLst/>
              <a:cxnLst/>
              <a:rect l="l" t="t" r="r" b="b"/>
              <a:pathLst>
                <a:path w="1" h="1" fill="none" extrusionOk="0">
                  <a:moveTo>
                    <a:pt x="1" y="0"/>
                  </a:moveTo>
                  <a:close/>
                </a:path>
              </a:pathLst>
            </a:custGeom>
            <a:noFill/>
            <a:ln w="8650" cap="rnd" cmpd="sng">
              <a:solidFill>
                <a:srgbClr val="23232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 name="Google Shape;2309;p32"/>
            <p:cNvSpPr/>
            <p:nvPr/>
          </p:nvSpPr>
          <p:spPr>
            <a:xfrm rot="1586497" flipH="1">
              <a:off x="7856789" y="3499511"/>
              <a:ext cx="191721" cy="185109"/>
            </a:xfrm>
            <a:custGeom>
              <a:avLst/>
              <a:gdLst/>
              <a:ahLst/>
              <a:cxnLst/>
              <a:rect l="l" t="t" r="r" b="b"/>
              <a:pathLst>
                <a:path w="5514" h="5324" extrusionOk="0">
                  <a:moveTo>
                    <a:pt x="5321" y="0"/>
                  </a:moveTo>
                  <a:cubicBezTo>
                    <a:pt x="5278" y="0"/>
                    <a:pt x="5235" y="16"/>
                    <a:pt x="5202" y="49"/>
                  </a:cubicBezTo>
                  <a:lnTo>
                    <a:pt x="71" y="5026"/>
                  </a:lnTo>
                  <a:cubicBezTo>
                    <a:pt x="1" y="5093"/>
                    <a:pt x="0" y="5203"/>
                    <a:pt x="67" y="5271"/>
                  </a:cubicBezTo>
                  <a:cubicBezTo>
                    <a:pt x="101" y="5307"/>
                    <a:pt x="146" y="5324"/>
                    <a:pt x="192" y="5324"/>
                  </a:cubicBezTo>
                  <a:cubicBezTo>
                    <a:pt x="235" y="5324"/>
                    <a:pt x="279" y="5308"/>
                    <a:pt x="312" y="5276"/>
                  </a:cubicBezTo>
                  <a:lnTo>
                    <a:pt x="5442" y="297"/>
                  </a:lnTo>
                  <a:cubicBezTo>
                    <a:pt x="5512" y="231"/>
                    <a:pt x="5514" y="121"/>
                    <a:pt x="5447" y="53"/>
                  </a:cubicBezTo>
                  <a:cubicBezTo>
                    <a:pt x="5412" y="18"/>
                    <a:pt x="5367" y="0"/>
                    <a:pt x="532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 name="Google Shape;2310;p32"/>
            <p:cNvSpPr/>
            <p:nvPr/>
          </p:nvSpPr>
          <p:spPr>
            <a:xfrm rot="1586497" flipH="1">
              <a:off x="7868470" y="3874964"/>
              <a:ext cx="1031099" cy="474940"/>
            </a:xfrm>
            <a:custGeom>
              <a:avLst/>
              <a:gdLst/>
              <a:ahLst/>
              <a:cxnLst/>
              <a:rect l="l" t="t" r="r" b="b"/>
              <a:pathLst>
                <a:path w="29655" h="13660" extrusionOk="0">
                  <a:moveTo>
                    <a:pt x="29458" y="1"/>
                  </a:moveTo>
                  <a:cubicBezTo>
                    <a:pt x="29434" y="1"/>
                    <a:pt x="29410" y="6"/>
                    <a:pt x="29387" y="17"/>
                  </a:cubicBezTo>
                  <a:lnTo>
                    <a:pt x="126" y="13328"/>
                  </a:lnTo>
                  <a:cubicBezTo>
                    <a:pt x="39" y="13368"/>
                    <a:pt x="0" y="13471"/>
                    <a:pt x="40" y="13558"/>
                  </a:cubicBezTo>
                  <a:cubicBezTo>
                    <a:pt x="68" y="13621"/>
                    <a:pt x="131" y="13659"/>
                    <a:pt x="197" y="13659"/>
                  </a:cubicBezTo>
                  <a:cubicBezTo>
                    <a:pt x="222" y="13659"/>
                    <a:pt x="245" y="13654"/>
                    <a:pt x="269" y="13643"/>
                  </a:cubicBezTo>
                  <a:lnTo>
                    <a:pt x="29529" y="333"/>
                  </a:lnTo>
                  <a:cubicBezTo>
                    <a:pt x="29617" y="293"/>
                    <a:pt x="29655" y="189"/>
                    <a:pt x="29616" y="103"/>
                  </a:cubicBezTo>
                  <a:cubicBezTo>
                    <a:pt x="29587" y="39"/>
                    <a:pt x="29523" y="1"/>
                    <a:pt x="294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2311;p32"/>
            <p:cNvSpPr/>
            <p:nvPr/>
          </p:nvSpPr>
          <p:spPr>
            <a:xfrm rot="1586497" flipH="1">
              <a:off x="7923104" y="3830575"/>
              <a:ext cx="1031134" cy="474906"/>
            </a:xfrm>
            <a:custGeom>
              <a:avLst/>
              <a:gdLst/>
              <a:ahLst/>
              <a:cxnLst/>
              <a:rect l="l" t="t" r="r" b="b"/>
              <a:pathLst>
                <a:path w="29656" h="13659" extrusionOk="0">
                  <a:moveTo>
                    <a:pt x="29459" y="0"/>
                  </a:moveTo>
                  <a:cubicBezTo>
                    <a:pt x="29435" y="0"/>
                    <a:pt x="29410" y="6"/>
                    <a:pt x="29387" y="16"/>
                  </a:cubicBezTo>
                  <a:lnTo>
                    <a:pt x="126" y="13328"/>
                  </a:lnTo>
                  <a:cubicBezTo>
                    <a:pt x="38" y="13367"/>
                    <a:pt x="1" y="13471"/>
                    <a:pt x="41" y="13557"/>
                  </a:cubicBezTo>
                  <a:cubicBezTo>
                    <a:pt x="69" y="13621"/>
                    <a:pt x="132" y="13659"/>
                    <a:pt x="198" y="13659"/>
                  </a:cubicBezTo>
                  <a:cubicBezTo>
                    <a:pt x="222" y="13659"/>
                    <a:pt x="246" y="13654"/>
                    <a:pt x="269" y="13643"/>
                  </a:cubicBezTo>
                  <a:lnTo>
                    <a:pt x="29530" y="331"/>
                  </a:lnTo>
                  <a:cubicBezTo>
                    <a:pt x="29618" y="293"/>
                    <a:pt x="29655" y="189"/>
                    <a:pt x="29616" y="103"/>
                  </a:cubicBezTo>
                  <a:cubicBezTo>
                    <a:pt x="29587" y="39"/>
                    <a:pt x="29524" y="0"/>
                    <a:pt x="294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2312;p32"/>
            <p:cNvSpPr/>
            <p:nvPr/>
          </p:nvSpPr>
          <p:spPr>
            <a:xfrm rot="1586497" flipH="1">
              <a:off x="8747362" y="4472661"/>
              <a:ext cx="83065" cy="164456"/>
            </a:xfrm>
            <a:custGeom>
              <a:avLst/>
              <a:gdLst/>
              <a:ahLst/>
              <a:cxnLst/>
              <a:rect l="l" t="t" r="r" b="b"/>
              <a:pathLst>
                <a:path w="2389" h="4730" extrusionOk="0">
                  <a:moveTo>
                    <a:pt x="198" y="1"/>
                  </a:moveTo>
                  <a:cubicBezTo>
                    <a:pt x="174" y="1"/>
                    <a:pt x="149" y="6"/>
                    <a:pt x="126" y="17"/>
                  </a:cubicBezTo>
                  <a:cubicBezTo>
                    <a:pt x="39" y="57"/>
                    <a:pt x="1" y="159"/>
                    <a:pt x="40" y="246"/>
                  </a:cubicBezTo>
                  <a:lnTo>
                    <a:pt x="2034" y="4627"/>
                  </a:lnTo>
                  <a:cubicBezTo>
                    <a:pt x="2062" y="4691"/>
                    <a:pt x="2125" y="4730"/>
                    <a:pt x="2191" y="4730"/>
                  </a:cubicBezTo>
                  <a:cubicBezTo>
                    <a:pt x="2214" y="4730"/>
                    <a:pt x="2239" y="4725"/>
                    <a:pt x="2263" y="4714"/>
                  </a:cubicBezTo>
                  <a:cubicBezTo>
                    <a:pt x="2350" y="4674"/>
                    <a:pt x="2389" y="4571"/>
                    <a:pt x="2349" y="4485"/>
                  </a:cubicBezTo>
                  <a:lnTo>
                    <a:pt x="355" y="104"/>
                  </a:lnTo>
                  <a:cubicBezTo>
                    <a:pt x="327" y="39"/>
                    <a:pt x="264" y="1"/>
                    <a:pt x="19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 name="Google Shape;2313;p32"/>
            <p:cNvSpPr/>
            <p:nvPr/>
          </p:nvSpPr>
          <p:spPr>
            <a:xfrm rot="1586497" flipH="1">
              <a:off x="7957408" y="3589009"/>
              <a:ext cx="68670" cy="58238"/>
            </a:xfrm>
            <a:custGeom>
              <a:avLst/>
              <a:gdLst/>
              <a:ahLst/>
              <a:cxnLst/>
              <a:rect l="l" t="t" r="r" b="b"/>
              <a:pathLst>
                <a:path w="1975" h="1675" extrusionOk="0">
                  <a:moveTo>
                    <a:pt x="1882" y="1"/>
                  </a:moveTo>
                  <a:cubicBezTo>
                    <a:pt x="1864" y="1"/>
                    <a:pt x="1845" y="7"/>
                    <a:pt x="1830" y="20"/>
                  </a:cubicBezTo>
                  <a:lnTo>
                    <a:pt x="40" y="1529"/>
                  </a:lnTo>
                  <a:cubicBezTo>
                    <a:pt x="4" y="1557"/>
                    <a:pt x="0" y="1609"/>
                    <a:pt x="30" y="1645"/>
                  </a:cubicBezTo>
                  <a:cubicBezTo>
                    <a:pt x="45" y="1664"/>
                    <a:pt x="68" y="1674"/>
                    <a:pt x="92" y="1674"/>
                  </a:cubicBezTo>
                  <a:cubicBezTo>
                    <a:pt x="110" y="1674"/>
                    <a:pt x="130" y="1667"/>
                    <a:pt x="146" y="1655"/>
                  </a:cubicBezTo>
                  <a:lnTo>
                    <a:pt x="1935" y="147"/>
                  </a:lnTo>
                  <a:cubicBezTo>
                    <a:pt x="1970" y="118"/>
                    <a:pt x="1974" y="65"/>
                    <a:pt x="1946" y="31"/>
                  </a:cubicBezTo>
                  <a:cubicBezTo>
                    <a:pt x="1929" y="11"/>
                    <a:pt x="1906" y="1"/>
                    <a:pt x="18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 name="Google Shape;2314;p32"/>
            <p:cNvSpPr/>
            <p:nvPr/>
          </p:nvSpPr>
          <p:spPr>
            <a:xfrm rot="1586497" flipH="1">
              <a:off x="8003534" y="3600507"/>
              <a:ext cx="27329" cy="20409"/>
            </a:xfrm>
            <a:custGeom>
              <a:avLst/>
              <a:gdLst/>
              <a:ahLst/>
              <a:cxnLst/>
              <a:rect l="l" t="t" r="r" b="b"/>
              <a:pathLst>
                <a:path w="786" h="587" extrusionOk="0">
                  <a:moveTo>
                    <a:pt x="692" y="0"/>
                  </a:moveTo>
                  <a:cubicBezTo>
                    <a:pt x="675" y="0"/>
                    <a:pt x="659" y="5"/>
                    <a:pt x="644" y="15"/>
                  </a:cubicBezTo>
                  <a:lnTo>
                    <a:pt x="46" y="436"/>
                  </a:lnTo>
                  <a:cubicBezTo>
                    <a:pt x="9" y="462"/>
                    <a:pt x="1" y="514"/>
                    <a:pt x="27" y="551"/>
                  </a:cubicBezTo>
                  <a:cubicBezTo>
                    <a:pt x="44" y="575"/>
                    <a:pt x="69" y="587"/>
                    <a:pt x="95" y="587"/>
                  </a:cubicBezTo>
                  <a:cubicBezTo>
                    <a:pt x="112" y="587"/>
                    <a:pt x="127" y="582"/>
                    <a:pt x="142" y="571"/>
                  </a:cubicBezTo>
                  <a:lnTo>
                    <a:pt x="740" y="150"/>
                  </a:lnTo>
                  <a:cubicBezTo>
                    <a:pt x="776" y="124"/>
                    <a:pt x="786" y="73"/>
                    <a:pt x="760" y="35"/>
                  </a:cubicBezTo>
                  <a:cubicBezTo>
                    <a:pt x="743" y="13"/>
                    <a:pt x="718" y="0"/>
                    <a:pt x="69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 name="Google Shape;2315;p32"/>
            <p:cNvSpPr/>
            <p:nvPr/>
          </p:nvSpPr>
          <p:spPr>
            <a:xfrm rot="1586497" flipH="1">
              <a:off x="8754854" y="4621166"/>
              <a:ext cx="50451" cy="24373"/>
            </a:xfrm>
            <a:custGeom>
              <a:avLst/>
              <a:gdLst/>
              <a:ahLst/>
              <a:cxnLst/>
              <a:rect l="l" t="t" r="r" b="b"/>
              <a:pathLst>
                <a:path w="1451" h="701" extrusionOk="0">
                  <a:moveTo>
                    <a:pt x="1355" y="0"/>
                  </a:moveTo>
                  <a:cubicBezTo>
                    <a:pt x="1345" y="0"/>
                    <a:pt x="1334" y="2"/>
                    <a:pt x="1324" y="6"/>
                  </a:cubicBezTo>
                  <a:lnTo>
                    <a:pt x="64" y="541"/>
                  </a:lnTo>
                  <a:cubicBezTo>
                    <a:pt x="21" y="559"/>
                    <a:pt x="1" y="608"/>
                    <a:pt x="20" y="650"/>
                  </a:cubicBezTo>
                  <a:cubicBezTo>
                    <a:pt x="32" y="682"/>
                    <a:pt x="64" y="700"/>
                    <a:pt x="95" y="700"/>
                  </a:cubicBezTo>
                  <a:cubicBezTo>
                    <a:pt x="108" y="700"/>
                    <a:pt x="118" y="698"/>
                    <a:pt x="129" y="694"/>
                  </a:cubicBezTo>
                  <a:lnTo>
                    <a:pt x="1388" y="159"/>
                  </a:lnTo>
                  <a:cubicBezTo>
                    <a:pt x="1432" y="140"/>
                    <a:pt x="1450" y="92"/>
                    <a:pt x="1433" y="50"/>
                  </a:cubicBezTo>
                  <a:cubicBezTo>
                    <a:pt x="1418" y="18"/>
                    <a:pt x="1387" y="0"/>
                    <a:pt x="13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 name="Google Shape;2316;p32"/>
            <p:cNvSpPr/>
            <p:nvPr/>
          </p:nvSpPr>
          <p:spPr>
            <a:xfrm rot="1586497" flipH="1">
              <a:off x="8788500" y="4616744"/>
              <a:ext cx="36613" cy="14290"/>
            </a:xfrm>
            <a:custGeom>
              <a:avLst/>
              <a:gdLst/>
              <a:ahLst/>
              <a:cxnLst/>
              <a:rect l="l" t="t" r="r" b="b"/>
              <a:pathLst>
                <a:path w="1053" h="411" extrusionOk="0">
                  <a:moveTo>
                    <a:pt x="960" y="0"/>
                  </a:moveTo>
                  <a:cubicBezTo>
                    <a:pt x="953" y="0"/>
                    <a:pt x="945" y="1"/>
                    <a:pt x="937" y="3"/>
                  </a:cubicBezTo>
                  <a:lnTo>
                    <a:pt x="71" y="248"/>
                  </a:lnTo>
                  <a:cubicBezTo>
                    <a:pt x="27" y="261"/>
                    <a:pt x="0" y="306"/>
                    <a:pt x="13" y="350"/>
                  </a:cubicBezTo>
                  <a:cubicBezTo>
                    <a:pt x="23" y="386"/>
                    <a:pt x="57" y="410"/>
                    <a:pt x="94" y="410"/>
                  </a:cubicBezTo>
                  <a:cubicBezTo>
                    <a:pt x="101" y="410"/>
                    <a:pt x="109" y="408"/>
                    <a:pt x="117" y="406"/>
                  </a:cubicBezTo>
                  <a:lnTo>
                    <a:pt x="983" y="161"/>
                  </a:lnTo>
                  <a:cubicBezTo>
                    <a:pt x="1026" y="150"/>
                    <a:pt x="1052" y="104"/>
                    <a:pt x="1039" y="59"/>
                  </a:cubicBezTo>
                  <a:cubicBezTo>
                    <a:pt x="1029" y="23"/>
                    <a:pt x="997" y="0"/>
                    <a:pt x="9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 name="Google Shape;2317;p32"/>
            <p:cNvSpPr/>
            <p:nvPr/>
          </p:nvSpPr>
          <p:spPr>
            <a:xfrm rot="1586497" flipH="1">
              <a:off x="8841264" y="4594144"/>
              <a:ext cx="24965" cy="16828"/>
            </a:xfrm>
            <a:custGeom>
              <a:avLst/>
              <a:gdLst/>
              <a:ahLst/>
              <a:cxnLst/>
              <a:rect l="l" t="t" r="r" b="b"/>
              <a:pathLst>
                <a:path w="718" h="484" extrusionOk="0">
                  <a:moveTo>
                    <a:pt x="624" y="0"/>
                  </a:moveTo>
                  <a:cubicBezTo>
                    <a:pt x="616" y="0"/>
                    <a:pt x="609" y="1"/>
                    <a:pt x="601" y="4"/>
                  </a:cubicBezTo>
                  <a:cubicBezTo>
                    <a:pt x="386" y="67"/>
                    <a:pt x="190" y="185"/>
                    <a:pt x="33" y="343"/>
                  </a:cubicBezTo>
                  <a:cubicBezTo>
                    <a:pt x="0" y="375"/>
                    <a:pt x="0" y="427"/>
                    <a:pt x="33" y="459"/>
                  </a:cubicBezTo>
                  <a:cubicBezTo>
                    <a:pt x="50" y="476"/>
                    <a:pt x="71" y="484"/>
                    <a:pt x="92" y="484"/>
                  </a:cubicBezTo>
                  <a:cubicBezTo>
                    <a:pt x="113" y="484"/>
                    <a:pt x="134" y="474"/>
                    <a:pt x="151" y="459"/>
                  </a:cubicBezTo>
                  <a:cubicBezTo>
                    <a:pt x="288" y="321"/>
                    <a:pt x="461" y="218"/>
                    <a:pt x="648" y="164"/>
                  </a:cubicBezTo>
                  <a:cubicBezTo>
                    <a:pt x="692" y="150"/>
                    <a:pt x="717" y="103"/>
                    <a:pt x="705" y="60"/>
                  </a:cubicBezTo>
                  <a:cubicBezTo>
                    <a:pt x="693" y="23"/>
                    <a:pt x="660" y="0"/>
                    <a:pt x="6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 name="Google Shape;2318;p32"/>
            <p:cNvSpPr/>
            <p:nvPr/>
          </p:nvSpPr>
          <p:spPr>
            <a:xfrm rot="1586497" flipH="1">
              <a:off x="8854760" y="4547285"/>
              <a:ext cx="28268" cy="15681"/>
            </a:xfrm>
            <a:custGeom>
              <a:avLst/>
              <a:gdLst/>
              <a:ahLst/>
              <a:cxnLst/>
              <a:rect l="l" t="t" r="r" b="b"/>
              <a:pathLst>
                <a:path w="813" h="451" extrusionOk="0">
                  <a:moveTo>
                    <a:pt x="717" y="1"/>
                  </a:moveTo>
                  <a:cubicBezTo>
                    <a:pt x="706" y="1"/>
                    <a:pt x="694" y="3"/>
                    <a:pt x="683" y="8"/>
                  </a:cubicBezTo>
                  <a:lnTo>
                    <a:pt x="60" y="292"/>
                  </a:lnTo>
                  <a:cubicBezTo>
                    <a:pt x="20" y="312"/>
                    <a:pt x="1" y="360"/>
                    <a:pt x="20" y="402"/>
                  </a:cubicBezTo>
                  <a:cubicBezTo>
                    <a:pt x="34" y="432"/>
                    <a:pt x="65" y="450"/>
                    <a:pt x="96" y="450"/>
                  </a:cubicBezTo>
                  <a:cubicBezTo>
                    <a:pt x="108" y="450"/>
                    <a:pt x="119" y="448"/>
                    <a:pt x="130" y="443"/>
                  </a:cubicBezTo>
                  <a:lnTo>
                    <a:pt x="752" y="158"/>
                  </a:lnTo>
                  <a:cubicBezTo>
                    <a:pt x="793" y="139"/>
                    <a:pt x="813" y="90"/>
                    <a:pt x="793" y="48"/>
                  </a:cubicBezTo>
                  <a:cubicBezTo>
                    <a:pt x="779" y="19"/>
                    <a:pt x="748" y="1"/>
                    <a:pt x="7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 name="Google Shape;2319;p32"/>
            <p:cNvSpPr/>
            <p:nvPr/>
          </p:nvSpPr>
          <p:spPr>
            <a:xfrm rot="1586497" flipH="1">
              <a:off x="8807458" y="4524897"/>
              <a:ext cx="129448" cy="110947"/>
            </a:xfrm>
            <a:custGeom>
              <a:avLst/>
              <a:gdLst/>
              <a:ahLst/>
              <a:cxnLst/>
              <a:rect l="l" t="t" r="r" b="b"/>
              <a:pathLst>
                <a:path w="3723" h="3191" extrusionOk="0">
                  <a:moveTo>
                    <a:pt x="3236" y="1"/>
                  </a:moveTo>
                  <a:cubicBezTo>
                    <a:pt x="3225" y="1"/>
                    <a:pt x="3215" y="3"/>
                    <a:pt x="3205" y="7"/>
                  </a:cubicBezTo>
                  <a:lnTo>
                    <a:pt x="807" y="1098"/>
                  </a:lnTo>
                  <a:cubicBezTo>
                    <a:pt x="765" y="1126"/>
                    <a:pt x="1" y="1636"/>
                    <a:pt x="541" y="3190"/>
                  </a:cubicBezTo>
                  <a:cubicBezTo>
                    <a:pt x="976" y="2603"/>
                    <a:pt x="1874" y="1818"/>
                    <a:pt x="3723" y="961"/>
                  </a:cubicBezTo>
                  <a:lnTo>
                    <a:pt x="3306" y="46"/>
                  </a:lnTo>
                  <a:cubicBezTo>
                    <a:pt x="3293" y="18"/>
                    <a:pt x="3265" y="1"/>
                    <a:pt x="3236" y="1"/>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20" name="Google Shape;2320;p32"/>
          <p:cNvGrpSpPr/>
          <p:nvPr/>
        </p:nvGrpSpPr>
        <p:grpSpPr>
          <a:xfrm>
            <a:off x="958251" y="1155551"/>
            <a:ext cx="1308409" cy="3448557"/>
            <a:chOff x="1534476" y="1155551"/>
            <a:chExt cx="1308409" cy="3448557"/>
          </a:xfrm>
        </p:grpSpPr>
        <p:sp>
          <p:nvSpPr>
            <p:cNvPr id="2321" name="Google Shape;2321;p32"/>
            <p:cNvSpPr/>
            <p:nvPr/>
          </p:nvSpPr>
          <p:spPr>
            <a:xfrm>
              <a:off x="1664946" y="2516389"/>
              <a:ext cx="939201" cy="1803778"/>
            </a:xfrm>
            <a:custGeom>
              <a:avLst/>
              <a:gdLst/>
              <a:ahLst/>
              <a:cxnLst/>
              <a:rect l="l" t="t" r="r" b="b"/>
              <a:pathLst>
                <a:path w="26518" h="50929" extrusionOk="0">
                  <a:moveTo>
                    <a:pt x="13384" y="1"/>
                  </a:moveTo>
                  <a:cubicBezTo>
                    <a:pt x="13384" y="1"/>
                    <a:pt x="1" y="452"/>
                    <a:pt x="7469" y="9475"/>
                  </a:cubicBezTo>
                  <a:cubicBezTo>
                    <a:pt x="7469" y="9475"/>
                    <a:pt x="12683" y="18773"/>
                    <a:pt x="14387" y="22883"/>
                  </a:cubicBezTo>
                  <a:cubicBezTo>
                    <a:pt x="16066" y="26968"/>
                    <a:pt x="15790" y="32457"/>
                    <a:pt x="18622" y="38096"/>
                  </a:cubicBezTo>
                  <a:cubicBezTo>
                    <a:pt x="21429" y="43735"/>
                    <a:pt x="24111" y="50928"/>
                    <a:pt x="24111" y="50928"/>
                  </a:cubicBezTo>
                  <a:lnTo>
                    <a:pt x="26517" y="49525"/>
                  </a:lnTo>
                  <a:cubicBezTo>
                    <a:pt x="26517" y="49525"/>
                    <a:pt x="23961" y="36141"/>
                    <a:pt x="22557" y="31480"/>
                  </a:cubicBezTo>
                  <a:cubicBezTo>
                    <a:pt x="21154" y="26818"/>
                    <a:pt x="20878" y="22582"/>
                    <a:pt x="19023" y="15540"/>
                  </a:cubicBezTo>
                  <a:cubicBezTo>
                    <a:pt x="17194" y="8497"/>
                    <a:pt x="13384" y="1"/>
                    <a:pt x="133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 name="Google Shape;2322;p32"/>
            <p:cNvSpPr/>
            <p:nvPr/>
          </p:nvSpPr>
          <p:spPr>
            <a:xfrm>
              <a:off x="1830053" y="2513733"/>
              <a:ext cx="777627" cy="1809976"/>
            </a:xfrm>
            <a:custGeom>
              <a:avLst/>
              <a:gdLst/>
              <a:ahLst/>
              <a:cxnLst/>
              <a:rect l="l" t="t" r="r" b="b"/>
              <a:pathLst>
                <a:path w="21956" h="51104" extrusionOk="0">
                  <a:moveTo>
                    <a:pt x="8672" y="176"/>
                  </a:moveTo>
                  <a:cubicBezTo>
                    <a:pt x="8998" y="928"/>
                    <a:pt x="12557" y="8973"/>
                    <a:pt x="14286" y="15640"/>
                  </a:cubicBezTo>
                  <a:cubicBezTo>
                    <a:pt x="15188" y="19098"/>
                    <a:pt x="15715" y="21905"/>
                    <a:pt x="16191" y="24387"/>
                  </a:cubicBezTo>
                  <a:cubicBezTo>
                    <a:pt x="16667" y="26968"/>
                    <a:pt x="17093" y="29224"/>
                    <a:pt x="17820" y="31580"/>
                  </a:cubicBezTo>
                  <a:cubicBezTo>
                    <a:pt x="19148" y="36016"/>
                    <a:pt x="21554" y="48572"/>
                    <a:pt x="21755" y="49550"/>
                  </a:cubicBezTo>
                  <a:lnTo>
                    <a:pt x="19499" y="50878"/>
                  </a:lnTo>
                  <a:cubicBezTo>
                    <a:pt x="19148" y="50001"/>
                    <a:pt x="16642" y="43359"/>
                    <a:pt x="14036" y="38146"/>
                  </a:cubicBezTo>
                  <a:cubicBezTo>
                    <a:pt x="12406" y="34888"/>
                    <a:pt x="11805" y="31630"/>
                    <a:pt x="11279" y="28748"/>
                  </a:cubicBezTo>
                  <a:cubicBezTo>
                    <a:pt x="10878" y="26642"/>
                    <a:pt x="10527" y="24637"/>
                    <a:pt x="9800" y="22908"/>
                  </a:cubicBezTo>
                  <a:cubicBezTo>
                    <a:pt x="8121" y="18873"/>
                    <a:pt x="2933" y="9600"/>
                    <a:pt x="2883" y="9499"/>
                  </a:cubicBezTo>
                  <a:cubicBezTo>
                    <a:pt x="878" y="7068"/>
                    <a:pt x="201" y="5038"/>
                    <a:pt x="903" y="3509"/>
                  </a:cubicBezTo>
                  <a:cubicBezTo>
                    <a:pt x="2206" y="577"/>
                    <a:pt x="8021" y="201"/>
                    <a:pt x="8672" y="176"/>
                  </a:cubicBezTo>
                  <a:close/>
                  <a:moveTo>
                    <a:pt x="8722" y="1"/>
                  </a:moveTo>
                  <a:cubicBezTo>
                    <a:pt x="8472" y="1"/>
                    <a:pt x="2156" y="251"/>
                    <a:pt x="727" y="3434"/>
                  </a:cubicBezTo>
                  <a:cubicBezTo>
                    <a:pt x="0" y="5038"/>
                    <a:pt x="677" y="7118"/>
                    <a:pt x="2732" y="9600"/>
                  </a:cubicBezTo>
                  <a:cubicBezTo>
                    <a:pt x="2908" y="9900"/>
                    <a:pt x="7995" y="18998"/>
                    <a:pt x="9625" y="22983"/>
                  </a:cubicBezTo>
                  <a:cubicBezTo>
                    <a:pt x="10351" y="24687"/>
                    <a:pt x="10702" y="26667"/>
                    <a:pt x="11103" y="28773"/>
                  </a:cubicBezTo>
                  <a:cubicBezTo>
                    <a:pt x="11630" y="31655"/>
                    <a:pt x="12231" y="34938"/>
                    <a:pt x="13860" y="38221"/>
                  </a:cubicBezTo>
                  <a:cubicBezTo>
                    <a:pt x="16667" y="43785"/>
                    <a:pt x="19349" y="50978"/>
                    <a:pt x="19374" y="51054"/>
                  </a:cubicBezTo>
                  <a:cubicBezTo>
                    <a:pt x="19374" y="51079"/>
                    <a:pt x="19399" y="51079"/>
                    <a:pt x="19424" y="51104"/>
                  </a:cubicBezTo>
                  <a:lnTo>
                    <a:pt x="19499" y="51104"/>
                  </a:lnTo>
                  <a:lnTo>
                    <a:pt x="21905" y="49675"/>
                  </a:lnTo>
                  <a:cubicBezTo>
                    <a:pt x="21930" y="49675"/>
                    <a:pt x="21955" y="49625"/>
                    <a:pt x="21930" y="49600"/>
                  </a:cubicBezTo>
                  <a:cubicBezTo>
                    <a:pt x="21905" y="49450"/>
                    <a:pt x="19374" y="36141"/>
                    <a:pt x="17995" y="31530"/>
                  </a:cubicBezTo>
                  <a:cubicBezTo>
                    <a:pt x="17269" y="29174"/>
                    <a:pt x="16843" y="26943"/>
                    <a:pt x="16366" y="24362"/>
                  </a:cubicBezTo>
                  <a:cubicBezTo>
                    <a:pt x="15890" y="21880"/>
                    <a:pt x="15364" y="19073"/>
                    <a:pt x="14462" y="15590"/>
                  </a:cubicBezTo>
                  <a:cubicBezTo>
                    <a:pt x="12632" y="8622"/>
                    <a:pt x="8848" y="126"/>
                    <a:pt x="8823" y="51"/>
                  </a:cubicBezTo>
                  <a:cubicBezTo>
                    <a:pt x="8797" y="1"/>
                    <a:pt x="8772" y="1"/>
                    <a:pt x="872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 name="Google Shape;2323;p32"/>
            <p:cNvSpPr/>
            <p:nvPr/>
          </p:nvSpPr>
          <p:spPr>
            <a:xfrm>
              <a:off x="1534476" y="2643566"/>
              <a:ext cx="489222" cy="1914245"/>
            </a:xfrm>
            <a:custGeom>
              <a:avLst/>
              <a:gdLst/>
              <a:ahLst/>
              <a:cxnLst/>
              <a:rect l="l" t="t" r="r" b="b"/>
              <a:pathLst>
                <a:path w="13813" h="54048" extrusionOk="0">
                  <a:moveTo>
                    <a:pt x="7088" y="1"/>
                  </a:moveTo>
                  <a:cubicBezTo>
                    <a:pt x="4328" y="1"/>
                    <a:pt x="2418" y="3533"/>
                    <a:pt x="2682" y="7989"/>
                  </a:cubicBezTo>
                  <a:cubicBezTo>
                    <a:pt x="3108" y="15182"/>
                    <a:pt x="3108" y="22250"/>
                    <a:pt x="1554" y="28590"/>
                  </a:cubicBezTo>
                  <a:cubicBezTo>
                    <a:pt x="1" y="34931"/>
                    <a:pt x="4236" y="43127"/>
                    <a:pt x="3384" y="47337"/>
                  </a:cubicBezTo>
                  <a:cubicBezTo>
                    <a:pt x="2557" y="51573"/>
                    <a:pt x="3810" y="51573"/>
                    <a:pt x="7194" y="53127"/>
                  </a:cubicBezTo>
                  <a:cubicBezTo>
                    <a:pt x="8653" y="53797"/>
                    <a:pt x="10116" y="54048"/>
                    <a:pt x="11277" y="54048"/>
                  </a:cubicBezTo>
                  <a:cubicBezTo>
                    <a:pt x="12808" y="54048"/>
                    <a:pt x="13813" y="53612"/>
                    <a:pt x="13585" y="53127"/>
                  </a:cubicBezTo>
                  <a:cubicBezTo>
                    <a:pt x="13209" y="52275"/>
                    <a:pt x="12883" y="52651"/>
                    <a:pt x="10452" y="51147"/>
                  </a:cubicBezTo>
                  <a:cubicBezTo>
                    <a:pt x="6742" y="48916"/>
                    <a:pt x="6366" y="46360"/>
                    <a:pt x="6366" y="38465"/>
                  </a:cubicBezTo>
                  <a:cubicBezTo>
                    <a:pt x="6366" y="30570"/>
                    <a:pt x="7920" y="27187"/>
                    <a:pt x="8898" y="22375"/>
                  </a:cubicBezTo>
                  <a:cubicBezTo>
                    <a:pt x="9875" y="17588"/>
                    <a:pt x="12833" y="4605"/>
                    <a:pt x="12833" y="4605"/>
                  </a:cubicBezTo>
                  <a:cubicBezTo>
                    <a:pt x="10801" y="1334"/>
                    <a:pt x="8784" y="1"/>
                    <a:pt x="70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 name="Google Shape;2324;p32"/>
            <p:cNvSpPr/>
            <p:nvPr/>
          </p:nvSpPr>
          <p:spPr>
            <a:xfrm>
              <a:off x="1555796" y="2640556"/>
              <a:ext cx="466023" cy="1921045"/>
            </a:xfrm>
            <a:custGeom>
              <a:avLst/>
              <a:gdLst/>
              <a:ahLst/>
              <a:cxnLst/>
              <a:rect l="l" t="t" r="r" b="b"/>
              <a:pathLst>
                <a:path w="13158" h="54240" extrusionOk="0">
                  <a:moveTo>
                    <a:pt x="6516" y="179"/>
                  </a:moveTo>
                  <a:cubicBezTo>
                    <a:pt x="8321" y="179"/>
                    <a:pt x="10301" y="1758"/>
                    <a:pt x="12155" y="4715"/>
                  </a:cubicBezTo>
                  <a:cubicBezTo>
                    <a:pt x="11980" y="5467"/>
                    <a:pt x="9148" y="17823"/>
                    <a:pt x="8196" y="22460"/>
                  </a:cubicBezTo>
                  <a:cubicBezTo>
                    <a:pt x="7945" y="23663"/>
                    <a:pt x="7669" y="24816"/>
                    <a:pt x="7368" y="25944"/>
                  </a:cubicBezTo>
                  <a:cubicBezTo>
                    <a:pt x="6541" y="29227"/>
                    <a:pt x="5664" y="32660"/>
                    <a:pt x="5664" y="38550"/>
                  </a:cubicBezTo>
                  <a:cubicBezTo>
                    <a:pt x="5664" y="46295"/>
                    <a:pt x="5990" y="49001"/>
                    <a:pt x="9800" y="51307"/>
                  </a:cubicBezTo>
                  <a:cubicBezTo>
                    <a:pt x="10852" y="51959"/>
                    <a:pt x="11504" y="52260"/>
                    <a:pt x="11930" y="52460"/>
                  </a:cubicBezTo>
                  <a:cubicBezTo>
                    <a:pt x="12531" y="52711"/>
                    <a:pt x="12707" y="52811"/>
                    <a:pt x="12907" y="53262"/>
                  </a:cubicBezTo>
                  <a:cubicBezTo>
                    <a:pt x="12957" y="53362"/>
                    <a:pt x="12932" y="53437"/>
                    <a:pt x="12832" y="53538"/>
                  </a:cubicBezTo>
                  <a:cubicBezTo>
                    <a:pt x="12542" y="53828"/>
                    <a:pt x="11742" y="54043"/>
                    <a:pt x="10676" y="54043"/>
                  </a:cubicBezTo>
                  <a:cubicBezTo>
                    <a:pt x="9537" y="54043"/>
                    <a:pt x="8092" y="53797"/>
                    <a:pt x="6642" y="53137"/>
                  </a:cubicBezTo>
                  <a:cubicBezTo>
                    <a:pt x="6266" y="52961"/>
                    <a:pt x="5940" y="52811"/>
                    <a:pt x="5614" y="52686"/>
                  </a:cubicBezTo>
                  <a:cubicBezTo>
                    <a:pt x="3008" y="51533"/>
                    <a:pt x="2130" y="51157"/>
                    <a:pt x="2882" y="47447"/>
                  </a:cubicBezTo>
                  <a:cubicBezTo>
                    <a:pt x="3258" y="45593"/>
                    <a:pt x="2632" y="42911"/>
                    <a:pt x="1980" y="40079"/>
                  </a:cubicBezTo>
                  <a:cubicBezTo>
                    <a:pt x="1128" y="36420"/>
                    <a:pt x="175" y="32234"/>
                    <a:pt x="1053" y="28700"/>
                  </a:cubicBezTo>
                  <a:cubicBezTo>
                    <a:pt x="2707" y="21883"/>
                    <a:pt x="2556" y="14440"/>
                    <a:pt x="2180" y="8074"/>
                  </a:cubicBezTo>
                  <a:cubicBezTo>
                    <a:pt x="1955" y="4214"/>
                    <a:pt x="3333" y="1031"/>
                    <a:pt x="5564" y="329"/>
                  </a:cubicBezTo>
                  <a:cubicBezTo>
                    <a:pt x="5865" y="229"/>
                    <a:pt x="6191" y="179"/>
                    <a:pt x="6516" y="179"/>
                  </a:cubicBezTo>
                  <a:close/>
                  <a:moveTo>
                    <a:pt x="6504" y="1"/>
                  </a:moveTo>
                  <a:cubicBezTo>
                    <a:pt x="6119" y="1"/>
                    <a:pt x="5786" y="67"/>
                    <a:pt x="5514" y="154"/>
                  </a:cubicBezTo>
                  <a:cubicBezTo>
                    <a:pt x="3208" y="881"/>
                    <a:pt x="1754" y="4139"/>
                    <a:pt x="2005" y="8099"/>
                  </a:cubicBezTo>
                  <a:cubicBezTo>
                    <a:pt x="2381" y="14440"/>
                    <a:pt x="2531" y="21858"/>
                    <a:pt x="877" y="28650"/>
                  </a:cubicBezTo>
                  <a:cubicBezTo>
                    <a:pt x="0" y="32234"/>
                    <a:pt x="952" y="36420"/>
                    <a:pt x="1805" y="40129"/>
                  </a:cubicBezTo>
                  <a:cubicBezTo>
                    <a:pt x="2456" y="42936"/>
                    <a:pt x="3083" y="45593"/>
                    <a:pt x="2707" y="47422"/>
                  </a:cubicBezTo>
                  <a:cubicBezTo>
                    <a:pt x="1930" y="51257"/>
                    <a:pt x="2907" y="51683"/>
                    <a:pt x="5539" y="52836"/>
                  </a:cubicBezTo>
                  <a:cubicBezTo>
                    <a:pt x="5865" y="52986"/>
                    <a:pt x="6191" y="53137"/>
                    <a:pt x="6566" y="53287"/>
                  </a:cubicBezTo>
                  <a:cubicBezTo>
                    <a:pt x="8020" y="53964"/>
                    <a:pt x="9499" y="54239"/>
                    <a:pt x="10702" y="54239"/>
                  </a:cubicBezTo>
                  <a:cubicBezTo>
                    <a:pt x="11780" y="54239"/>
                    <a:pt x="12632" y="54014"/>
                    <a:pt x="12957" y="53663"/>
                  </a:cubicBezTo>
                  <a:cubicBezTo>
                    <a:pt x="13108" y="53513"/>
                    <a:pt x="13158" y="53337"/>
                    <a:pt x="13058" y="53187"/>
                  </a:cubicBezTo>
                  <a:cubicBezTo>
                    <a:pt x="12832" y="52661"/>
                    <a:pt x="12607" y="52560"/>
                    <a:pt x="12005" y="52285"/>
                  </a:cubicBezTo>
                  <a:cubicBezTo>
                    <a:pt x="11579" y="52084"/>
                    <a:pt x="10927" y="51783"/>
                    <a:pt x="9900" y="51157"/>
                  </a:cubicBezTo>
                  <a:cubicBezTo>
                    <a:pt x="6165" y="48901"/>
                    <a:pt x="5840" y="46219"/>
                    <a:pt x="5840" y="38550"/>
                  </a:cubicBezTo>
                  <a:cubicBezTo>
                    <a:pt x="5840" y="32685"/>
                    <a:pt x="6717" y="29277"/>
                    <a:pt x="7544" y="25969"/>
                  </a:cubicBezTo>
                  <a:cubicBezTo>
                    <a:pt x="7845" y="24866"/>
                    <a:pt x="8120" y="23713"/>
                    <a:pt x="8371" y="22485"/>
                  </a:cubicBezTo>
                  <a:cubicBezTo>
                    <a:pt x="9348" y="17748"/>
                    <a:pt x="12306" y="4841"/>
                    <a:pt x="12331" y="4715"/>
                  </a:cubicBezTo>
                  <a:cubicBezTo>
                    <a:pt x="12331" y="4690"/>
                    <a:pt x="12331" y="4665"/>
                    <a:pt x="12331" y="4640"/>
                  </a:cubicBezTo>
                  <a:cubicBezTo>
                    <a:pt x="9958" y="855"/>
                    <a:pt x="7891" y="1"/>
                    <a:pt x="650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 name="Google Shape;2325;p32"/>
            <p:cNvSpPr/>
            <p:nvPr/>
          </p:nvSpPr>
          <p:spPr>
            <a:xfrm>
              <a:off x="1765243" y="1195393"/>
              <a:ext cx="644492" cy="657951"/>
            </a:xfrm>
            <a:custGeom>
              <a:avLst/>
              <a:gdLst/>
              <a:ahLst/>
              <a:cxnLst/>
              <a:rect l="l" t="t" r="r" b="b"/>
              <a:pathLst>
                <a:path w="18197" h="18577" extrusionOk="0">
                  <a:moveTo>
                    <a:pt x="9692" y="1"/>
                  </a:moveTo>
                  <a:cubicBezTo>
                    <a:pt x="9569" y="1"/>
                    <a:pt x="9500" y="7"/>
                    <a:pt x="9500" y="7"/>
                  </a:cubicBezTo>
                  <a:cubicBezTo>
                    <a:pt x="3961" y="5070"/>
                    <a:pt x="1" y="12313"/>
                    <a:pt x="151" y="14043"/>
                  </a:cubicBezTo>
                  <a:cubicBezTo>
                    <a:pt x="408" y="16659"/>
                    <a:pt x="5734" y="18577"/>
                    <a:pt x="10636" y="18577"/>
                  </a:cubicBezTo>
                  <a:cubicBezTo>
                    <a:pt x="13388" y="18577"/>
                    <a:pt x="16006" y="17972"/>
                    <a:pt x="17520" y="16549"/>
                  </a:cubicBezTo>
                  <a:cubicBezTo>
                    <a:pt x="16367" y="16248"/>
                    <a:pt x="15891" y="15071"/>
                    <a:pt x="15891" y="15070"/>
                  </a:cubicBezTo>
                  <a:lnTo>
                    <a:pt x="15891" y="15070"/>
                  </a:lnTo>
                  <a:cubicBezTo>
                    <a:pt x="15891" y="15070"/>
                    <a:pt x="16382" y="15939"/>
                    <a:pt x="17593" y="15939"/>
                  </a:cubicBezTo>
                  <a:cubicBezTo>
                    <a:pt x="17777" y="15939"/>
                    <a:pt x="17978" y="15918"/>
                    <a:pt x="18196" y="15872"/>
                  </a:cubicBezTo>
                  <a:cubicBezTo>
                    <a:pt x="12933" y="11010"/>
                    <a:pt x="16041" y="9556"/>
                    <a:pt x="14763" y="4594"/>
                  </a:cubicBezTo>
                  <a:cubicBezTo>
                    <a:pt x="13675" y="284"/>
                    <a:pt x="10507" y="1"/>
                    <a:pt x="9692" y="1"/>
                  </a:cubicBezTo>
                  <a:close/>
                </a:path>
              </a:pathLst>
            </a:custGeom>
            <a:solidFill>
              <a:srgbClr val="EA6A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 name="Google Shape;2326;p32"/>
            <p:cNvSpPr/>
            <p:nvPr/>
          </p:nvSpPr>
          <p:spPr>
            <a:xfrm>
              <a:off x="1761702" y="1191923"/>
              <a:ext cx="651576" cy="664184"/>
            </a:xfrm>
            <a:custGeom>
              <a:avLst/>
              <a:gdLst/>
              <a:ahLst/>
              <a:cxnLst/>
              <a:rect l="l" t="t" r="r" b="b"/>
              <a:pathLst>
                <a:path w="18397" h="18753" extrusionOk="0">
                  <a:moveTo>
                    <a:pt x="9693" y="180"/>
                  </a:moveTo>
                  <a:cubicBezTo>
                    <a:pt x="10226" y="180"/>
                    <a:pt x="13647" y="251"/>
                    <a:pt x="14788" y="4717"/>
                  </a:cubicBezTo>
                  <a:cubicBezTo>
                    <a:pt x="15214" y="6421"/>
                    <a:pt x="15139" y="7724"/>
                    <a:pt x="15063" y="8877"/>
                  </a:cubicBezTo>
                  <a:cubicBezTo>
                    <a:pt x="14913" y="11058"/>
                    <a:pt x="14788" y="12787"/>
                    <a:pt x="18096" y="15920"/>
                  </a:cubicBezTo>
                  <a:cubicBezTo>
                    <a:pt x="17949" y="15943"/>
                    <a:pt x="17810" y="15954"/>
                    <a:pt x="17681" y="15954"/>
                  </a:cubicBezTo>
                  <a:cubicBezTo>
                    <a:pt x="16554" y="15954"/>
                    <a:pt x="16088" y="15163"/>
                    <a:pt x="16066" y="15118"/>
                  </a:cubicBezTo>
                  <a:cubicBezTo>
                    <a:pt x="16051" y="15089"/>
                    <a:pt x="16028" y="15076"/>
                    <a:pt x="16001" y="15076"/>
                  </a:cubicBezTo>
                  <a:cubicBezTo>
                    <a:pt x="15982" y="15076"/>
                    <a:pt x="15961" y="15083"/>
                    <a:pt x="15941" y="15093"/>
                  </a:cubicBezTo>
                  <a:cubicBezTo>
                    <a:pt x="15890" y="15093"/>
                    <a:pt x="15890" y="15143"/>
                    <a:pt x="15890" y="15193"/>
                  </a:cubicBezTo>
                  <a:cubicBezTo>
                    <a:pt x="15915" y="15243"/>
                    <a:pt x="16367" y="16321"/>
                    <a:pt x="17444" y="16672"/>
                  </a:cubicBezTo>
                  <a:cubicBezTo>
                    <a:pt x="15949" y="17990"/>
                    <a:pt x="13407" y="18572"/>
                    <a:pt x="10714" y="18572"/>
                  </a:cubicBezTo>
                  <a:cubicBezTo>
                    <a:pt x="8441" y="18572"/>
                    <a:pt x="6061" y="18158"/>
                    <a:pt x="4111" y="17424"/>
                  </a:cubicBezTo>
                  <a:cubicBezTo>
                    <a:pt x="1855" y="16572"/>
                    <a:pt x="477" y="15369"/>
                    <a:pt x="351" y="14115"/>
                  </a:cubicBezTo>
                  <a:cubicBezTo>
                    <a:pt x="201" y="12436"/>
                    <a:pt x="4086" y="5243"/>
                    <a:pt x="9650" y="181"/>
                  </a:cubicBezTo>
                  <a:cubicBezTo>
                    <a:pt x="9661" y="181"/>
                    <a:pt x="9675" y="180"/>
                    <a:pt x="9693" y="180"/>
                  </a:cubicBezTo>
                  <a:close/>
                  <a:moveTo>
                    <a:pt x="9759" y="1"/>
                  </a:moveTo>
                  <a:cubicBezTo>
                    <a:pt x="9659" y="1"/>
                    <a:pt x="9603" y="5"/>
                    <a:pt x="9600" y="5"/>
                  </a:cubicBezTo>
                  <a:cubicBezTo>
                    <a:pt x="9575" y="5"/>
                    <a:pt x="9550" y="30"/>
                    <a:pt x="9550" y="30"/>
                  </a:cubicBezTo>
                  <a:cubicBezTo>
                    <a:pt x="3935" y="5143"/>
                    <a:pt x="1" y="12436"/>
                    <a:pt x="176" y="14141"/>
                  </a:cubicBezTo>
                  <a:cubicBezTo>
                    <a:pt x="301" y="15469"/>
                    <a:pt x="1680" y="16697"/>
                    <a:pt x="4061" y="17599"/>
                  </a:cubicBezTo>
                  <a:cubicBezTo>
                    <a:pt x="6016" y="18326"/>
                    <a:pt x="8397" y="18752"/>
                    <a:pt x="10702" y="18752"/>
                  </a:cubicBezTo>
                  <a:cubicBezTo>
                    <a:pt x="13509" y="18752"/>
                    <a:pt x="16166" y="18126"/>
                    <a:pt x="17695" y="16697"/>
                  </a:cubicBezTo>
                  <a:cubicBezTo>
                    <a:pt x="17720" y="16672"/>
                    <a:pt x="17720" y="16647"/>
                    <a:pt x="17720" y="16622"/>
                  </a:cubicBezTo>
                  <a:cubicBezTo>
                    <a:pt x="17720" y="16572"/>
                    <a:pt x="17695" y="16547"/>
                    <a:pt x="17645" y="16547"/>
                  </a:cubicBezTo>
                  <a:cubicBezTo>
                    <a:pt x="17118" y="16421"/>
                    <a:pt x="16717" y="16070"/>
                    <a:pt x="16467" y="15770"/>
                  </a:cubicBezTo>
                  <a:lnTo>
                    <a:pt x="16467" y="15770"/>
                  </a:lnTo>
                  <a:cubicBezTo>
                    <a:pt x="16741" y="15953"/>
                    <a:pt x="17150" y="16122"/>
                    <a:pt x="17682" y="16122"/>
                  </a:cubicBezTo>
                  <a:cubicBezTo>
                    <a:pt x="17879" y="16122"/>
                    <a:pt x="18092" y="16099"/>
                    <a:pt x="18321" y="16045"/>
                  </a:cubicBezTo>
                  <a:cubicBezTo>
                    <a:pt x="18347" y="16045"/>
                    <a:pt x="18372" y="16020"/>
                    <a:pt x="18397" y="15995"/>
                  </a:cubicBezTo>
                  <a:cubicBezTo>
                    <a:pt x="18397" y="15945"/>
                    <a:pt x="18397" y="15920"/>
                    <a:pt x="18372" y="15895"/>
                  </a:cubicBezTo>
                  <a:cubicBezTo>
                    <a:pt x="14963" y="12762"/>
                    <a:pt x="15088" y="11058"/>
                    <a:pt x="15239" y="8902"/>
                  </a:cubicBezTo>
                  <a:cubicBezTo>
                    <a:pt x="15314" y="7724"/>
                    <a:pt x="15414" y="6421"/>
                    <a:pt x="14963" y="4667"/>
                  </a:cubicBezTo>
                  <a:cubicBezTo>
                    <a:pt x="13833" y="256"/>
                    <a:pt x="10526" y="1"/>
                    <a:pt x="97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 name="Google Shape;2327;p32"/>
            <p:cNvSpPr/>
            <p:nvPr/>
          </p:nvSpPr>
          <p:spPr>
            <a:xfrm>
              <a:off x="1844255" y="1370487"/>
              <a:ext cx="483803" cy="420831"/>
            </a:xfrm>
            <a:custGeom>
              <a:avLst/>
              <a:gdLst/>
              <a:ahLst/>
              <a:cxnLst/>
              <a:rect l="l" t="t" r="r" b="b"/>
              <a:pathLst>
                <a:path w="13660" h="11882" extrusionOk="0">
                  <a:moveTo>
                    <a:pt x="11855" y="1"/>
                  </a:moveTo>
                  <a:lnTo>
                    <a:pt x="11855" y="1"/>
                  </a:lnTo>
                  <a:cubicBezTo>
                    <a:pt x="6562" y="903"/>
                    <a:pt x="3389" y="1083"/>
                    <a:pt x="1697" y="1083"/>
                  </a:cubicBezTo>
                  <a:cubicBezTo>
                    <a:pt x="570" y="1083"/>
                    <a:pt x="101" y="1003"/>
                    <a:pt x="101" y="1003"/>
                  </a:cubicBezTo>
                  <a:lnTo>
                    <a:pt x="25" y="6266"/>
                  </a:lnTo>
                  <a:cubicBezTo>
                    <a:pt x="1" y="9369"/>
                    <a:pt x="2483" y="11881"/>
                    <a:pt x="5549" y="11881"/>
                  </a:cubicBezTo>
                  <a:cubicBezTo>
                    <a:pt x="5579" y="11881"/>
                    <a:pt x="5609" y="11881"/>
                    <a:pt x="5640" y="11881"/>
                  </a:cubicBezTo>
                  <a:cubicBezTo>
                    <a:pt x="8472" y="11855"/>
                    <a:pt x="10427" y="11254"/>
                    <a:pt x="10427" y="11254"/>
                  </a:cubicBezTo>
                  <a:cubicBezTo>
                    <a:pt x="10427" y="11254"/>
                    <a:pt x="13660" y="5289"/>
                    <a:pt x="11855"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 name="Google Shape;2328;p32"/>
            <p:cNvSpPr/>
            <p:nvPr/>
          </p:nvSpPr>
          <p:spPr>
            <a:xfrm>
              <a:off x="1929890" y="1445037"/>
              <a:ext cx="72393" cy="110892"/>
            </a:xfrm>
            <a:custGeom>
              <a:avLst/>
              <a:gdLst/>
              <a:ahLst/>
              <a:cxnLst/>
              <a:rect l="l" t="t" r="r" b="b"/>
              <a:pathLst>
                <a:path w="2044" h="3131" extrusionOk="0">
                  <a:moveTo>
                    <a:pt x="817" y="1"/>
                  </a:moveTo>
                  <a:cubicBezTo>
                    <a:pt x="438" y="1"/>
                    <a:pt x="51" y="214"/>
                    <a:pt x="39" y="1079"/>
                  </a:cubicBezTo>
                  <a:cubicBezTo>
                    <a:pt x="0" y="2395"/>
                    <a:pt x="921" y="3130"/>
                    <a:pt x="1561" y="3130"/>
                  </a:cubicBezTo>
                  <a:cubicBezTo>
                    <a:pt x="1762" y="3130"/>
                    <a:pt x="1936" y="3058"/>
                    <a:pt x="2044" y="2908"/>
                  </a:cubicBezTo>
                  <a:lnTo>
                    <a:pt x="1542" y="202"/>
                  </a:lnTo>
                  <a:cubicBezTo>
                    <a:pt x="1542" y="202"/>
                    <a:pt x="1184" y="1"/>
                    <a:pt x="817" y="1"/>
                  </a:cubicBezTo>
                  <a:close/>
                </a:path>
              </a:pathLst>
            </a:custGeom>
            <a:solidFill>
              <a:srgbClr val="B46A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32"/>
            <p:cNvSpPr/>
            <p:nvPr/>
          </p:nvSpPr>
          <p:spPr>
            <a:xfrm>
              <a:off x="1926809" y="1441495"/>
              <a:ext cx="79016" cy="117232"/>
            </a:xfrm>
            <a:custGeom>
              <a:avLst/>
              <a:gdLst/>
              <a:ahLst/>
              <a:cxnLst/>
              <a:rect l="l" t="t" r="r" b="b"/>
              <a:pathLst>
                <a:path w="2231" h="3310" extrusionOk="0">
                  <a:moveTo>
                    <a:pt x="894" y="0"/>
                  </a:moveTo>
                  <a:cubicBezTo>
                    <a:pt x="754" y="0"/>
                    <a:pt x="610" y="28"/>
                    <a:pt x="476" y="101"/>
                  </a:cubicBezTo>
                  <a:cubicBezTo>
                    <a:pt x="201" y="276"/>
                    <a:pt x="50" y="652"/>
                    <a:pt x="25" y="1179"/>
                  </a:cubicBezTo>
                  <a:cubicBezTo>
                    <a:pt x="0" y="2307"/>
                    <a:pt x="652" y="3058"/>
                    <a:pt x="1278" y="3259"/>
                  </a:cubicBezTo>
                  <a:cubicBezTo>
                    <a:pt x="1404" y="3309"/>
                    <a:pt x="1529" y="3309"/>
                    <a:pt x="1629" y="3309"/>
                  </a:cubicBezTo>
                  <a:cubicBezTo>
                    <a:pt x="1880" y="3309"/>
                    <a:pt x="2080" y="3234"/>
                    <a:pt x="2206" y="3058"/>
                  </a:cubicBezTo>
                  <a:cubicBezTo>
                    <a:pt x="2231" y="3008"/>
                    <a:pt x="2231" y="2958"/>
                    <a:pt x="2181" y="2933"/>
                  </a:cubicBezTo>
                  <a:cubicBezTo>
                    <a:pt x="2170" y="2923"/>
                    <a:pt x="2156" y="2917"/>
                    <a:pt x="2138" y="2917"/>
                  </a:cubicBezTo>
                  <a:cubicBezTo>
                    <a:pt x="2114" y="2917"/>
                    <a:pt x="2085" y="2929"/>
                    <a:pt x="2055" y="2958"/>
                  </a:cubicBezTo>
                  <a:cubicBezTo>
                    <a:pt x="1973" y="3073"/>
                    <a:pt x="1826" y="3135"/>
                    <a:pt x="1642" y="3135"/>
                  </a:cubicBezTo>
                  <a:cubicBezTo>
                    <a:pt x="1546" y="3135"/>
                    <a:pt x="1440" y="3118"/>
                    <a:pt x="1329" y="3083"/>
                  </a:cubicBezTo>
                  <a:cubicBezTo>
                    <a:pt x="777" y="2908"/>
                    <a:pt x="176" y="2231"/>
                    <a:pt x="201" y="1204"/>
                  </a:cubicBezTo>
                  <a:cubicBezTo>
                    <a:pt x="226" y="703"/>
                    <a:pt x="351" y="402"/>
                    <a:pt x="577" y="251"/>
                  </a:cubicBezTo>
                  <a:cubicBezTo>
                    <a:pt x="674" y="197"/>
                    <a:pt x="784" y="176"/>
                    <a:pt x="893" y="176"/>
                  </a:cubicBezTo>
                  <a:cubicBezTo>
                    <a:pt x="1235" y="176"/>
                    <a:pt x="1579" y="377"/>
                    <a:pt x="1579" y="377"/>
                  </a:cubicBezTo>
                  <a:cubicBezTo>
                    <a:pt x="1586" y="383"/>
                    <a:pt x="1596" y="387"/>
                    <a:pt x="1608" y="387"/>
                  </a:cubicBezTo>
                  <a:cubicBezTo>
                    <a:pt x="1641" y="387"/>
                    <a:pt x="1686" y="363"/>
                    <a:pt x="1705" y="327"/>
                  </a:cubicBezTo>
                  <a:cubicBezTo>
                    <a:pt x="1730" y="302"/>
                    <a:pt x="1705" y="226"/>
                    <a:pt x="1654" y="226"/>
                  </a:cubicBezTo>
                  <a:cubicBezTo>
                    <a:pt x="1636" y="208"/>
                    <a:pt x="1280" y="0"/>
                    <a:pt x="89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32"/>
            <p:cNvSpPr/>
            <p:nvPr/>
          </p:nvSpPr>
          <p:spPr>
            <a:xfrm>
              <a:off x="2038651" y="1752301"/>
              <a:ext cx="371069" cy="570682"/>
            </a:xfrm>
            <a:custGeom>
              <a:avLst/>
              <a:gdLst/>
              <a:ahLst/>
              <a:cxnLst/>
              <a:rect l="l" t="t" r="r" b="b"/>
              <a:pathLst>
                <a:path w="10477" h="16113" extrusionOk="0">
                  <a:moveTo>
                    <a:pt x="4109" y="1"/>
                  </a:moveTo>
                  <a:cubicBezTo>
                    <a:pt x="3169" y="1"/>
                    <a:pt x="2224" y="397"/>
                    <a:pt x="1554" y="1250"/>
                  </a:cubicBezTo>
                  <a:cubicBezTo>
                    <a:pt x="1529" y="1250"/>
                    <a:pt x="1529" y="1275"/>
                    <a:pt x="1504" y="1300"/>
                  </a:cubicBezTo>
                  <a:cubicBezTo>
                    <a:pt x="0" y="3280"/>
                    <a:pt x="4637" y="16112"/>
                    <a:pt x="4637" y="16112"/>
                  </a:cubicBezTo>
                  <a:lnTo>
                    <a:pt x="10476" y="12804"/>
                  </a:lnTo>
                  <a:lnTo>
                    <a:pt x="7319" y="2378"/>
                  </a:lnTo>
                  <a:cubicBezTo>
                    <a:pt x="6856" y="857"/>
                    <a:pt x="5489" y="1"/>
                    <a:pt x="410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 name="Google Shape;2331;p32"/>
            <p:cNvSpPr/>
            <p:nvPr/>
          </p:nvSpPr>
          <p:spPr>
            <a:xfrm>
              <a:off x="2035959" y="1748866"/>
              <a:ext cx="377303" cy="577659"/>
            </a:xfrm>
            <a:custGeom>
              <a:avLst/>
              <a:gdLst/>
              <a:ahLst/>
              <a:cxnLst/>
              <a:rect l="l" t="t" r="r" b="b"/>
              <a:pathLst>
                <a:path w="10653" h="16310" extrusionOk="0">
                  <a:moveTo>
                    <a:pt x="4161" y="169"/>
                  </a:moveTo>
                  <a:cubicBezTo>
                    <a:pt x="4387" y="169"/>
                    <a:pt x="4587" y="194"/>
                    <a:pt x="4788" y="244"/>
                  </a:cubicBezTo>
                  <a:cubicBezTo>
                    <a:pt x="5991" y="470"/>
                    <a:pt x="6968" y="1322"/>
                    <a:pt x="7319" y="2500"/>
                  </a:cubicBezTo>
                  <a:lnTo>
                    <a:pt x="10452" y="12851"/>
                  </a:lnTo>
                  <a:lnTo>
                    <a:pt x="4763" y="16084"/>
                  </a:lnTo>
                  <a:cubicBezTo>
                    <a:pt x="4337" y="14881"/>
                    <a:pt x="277" y="3277"/>
                    <a:pt x="1655" y="1447"/>
                  </a:cubicBezTo>
                  <a:lnTo>
                    <a:pt x="1705" y="1397"/>
                  </a:lnTo>
                  <a:cubicBezTo>
                    <a:pt x="2307" y="620"/>
                    <a:pt x="3209" y="169"/>
                    <a:pt x="4161" y="169"/>
                  </a:cubicBezTo>
                  <a:close/>
                  <a:moveTo>
                    <a:pt x="4133" y="1"/>
                  </a:moveTo>
                  <a:cubicBezTo>
                    <a:pt x="3128" y="1"/>
                    <a:pt x="2190" y="452"/>
                    <a:pt x="1555" y="1272"/>
                  </a:cubicBezTo>
                  <a:lnTo>
                    <a:pt x="1505" y="1347"/>
                  </a:lnTo>
                  <a:cubicBezTo>
                    <a:pt x="1" y="3327"/>
                    <a:pt x="4437" y="15708"/>
                    <a:pt x="4638" y="16234"/>
                  </a:cubicBezTo>
                  <a:cubicBezTo>
                    <a:pt x="4638" y="16259"/>
                    <a:pt x="4663" y="16284"/>
                    <a:pt x="4688" y="16309"/>
                  </a:cubicBezTo>
                  <a:lnTo>
                    <a:pt x="4713" y="16309"/>
                  </a:lnTo>
                  <a:cubicBezTo>
                    <a:pt x="4738" y="16309"/>
                    <a:pt x="4763" y="16309"/>
                    <a:pt x="4763" y="16284"/>
                  </a:cubicBezTo>
                  <a:lnTo>
                    <a:pt x="10603" y="12976"/>
                  </a:lnTo>
                  <a:cubicBezTo>
                    <a:pt x="10628" y="12951"/>
                    <a:pt x="10653" y="12901"/>
                    <a:pt x="10653" y="12876"/>
                  </a:cubicBezTo>
                  <a:lnTo>
                    <a:pt x="7470" y="2450"/>
                  </a:lnTo>
                  <a:cubicBezTo>
                    <a:pt x="7119" y="1222"/>
                    <a:pt x="6091" y="294"/>
                    <a:pt x="4813" y="69"/>
                  </a:cubicBezTo>
                  <a:cubicBezTo>
                    <a:pt x="4585" y="23"/>
                    <a:pt x="4357" y="1"/>
                    <a:pt x="413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 name="Google Shape;2332;p32"/>
            <p:cNvSpPr/>
            <p:nvPr/>
          </p:nvSpPr>
          <p:spPr>
            <a:xfrm>
              <a:off x="2182438" y="2178845"/>
              <a:ext cx="276079" cy="218951"/>
            </a:xfrm>
            <a:custGeom>
              <a:avLst/>
              <a:gdLst/>
              <a:ahLst/>
              <a:cxnLst/>
              <a:rect l="l" t="t" r="r" b="b"/>
              <a:pathLst>
                <a:path w="7795" h="6182" extrusionOk="0">
                  <a:moveTo>
                    <a:pt x="6229" y="0"/>
                  </a:moveTo>
                  <a:cubicBezTo>
                    <a:pt x="6089" y="0"/>
                    <a:pt x="5947" y="35"/>
                    <a:pt x="5815" y="108"/>
                  </a:cubicBezTo>
                  <a:lnTo>
                    <a:pt x="552" y="2965"/>
                  </a:lnTo>
                  <a:cubicBezTo>
                    <a:pt x="176" y="3166"/>
                    <a:pt x="0" y="3617"/>
                    <a:pt x="151" y="4018"/>
                  </a:cubicBezTo>
                  <a:lnTo>
                    <a:pt x="777" y="5622"/>
                  </a:lnTo>
                  <a:cubicBezTo>
                    <a:pt x="919" y="5977"/>
                    <a:pt x="1250" y="6181"/>
                    <a:pt x="1591" y="6181"/>
                  </a:cubicBezTo>
                  <a:cubicBezTo>
                    <a:pt x="1731" y="6181"/>
                    <a:pt x="1874" y="6146"/>
                    <a:pt x="2005" y="6073"/>
                  </a:cubicBezTo>
                  <a:lnTo>
                    <a:pt x="7243" y="3141"/>
                  </a:lnTo>
                  <a:cubicBezTo>
                    <a:pt x="7619" y="2940"/>
                    <a:pt x="7795" y="2489"/>
                    <a:pt x="7619" y="2088"/>
                  </a:cubicBezTo>
                  <a:lnTo>
                    <a:pt x="7018" y="559"/>
                  </a:lnTo>
                  <a:cubicBezTo>
                    <a:pt x="6894" y="204"/>
                    <a:pt x="6568" y="0"/>
                    <a:pt x="622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 name="Google Shape;2333;p32"/>
            <p:cNvSpPr/>
            <p:nvPr/>
          </p:nvSpPr>
          <p:spPr>
            <a:xfrm>
              <a:off x="2178896" y="2176047"/>
              <a:ext cx="283198" cy="225007"/>
            </a:xfrm>
            <a:custGeom>
              <a:avLst/>
              <a:gdLst/>
              <a:ahLst/>
              <a:cxnLst/>
              <a:rect l="l" t="t" r="r" b="b"/>
              <a:pathLst>
                <a:path w="7996" h="6353" extrusionOk="0">
                  <a:moveTo>
                    <a:pt x="6341" y="162"/>
                  </a:moveTo>
                  <a:cubicBezTo>
                    <a:pt x="6416" y="162"/>
                    <a:pt x="6516" y="187"/>
                    <a:pt x="6592" y="212"/>
                  </a:cubicBezTo>
                  <a:cubicBezTo>
                    <a:pt x="6792" y="287"/>
                    <a:pt x="6968" y="463"/>
                    <a:pt x="7043" y="663"/>
                  </a:cubicBezTo>
                  <a:lnTo>
                    <a:pt x="7644" y="2192"/>
                  </a:lnTo>
                  <a:cubicBezTo>
                    <a:pt x="7795" y="2543"/>
                    <a:pt x="7644" y="2969"/>
                    <a:pt x="7293" y="3145"/>
                  </a:cubicBezTo>
                  <a:lnTo>
                    <a:pt x="2055" y="6077"/>
                  </a:lnTo>
                  <a:cubicBezTo>
                    <a:pt x="1934" y="6138"/>
                    <a:pt x="1803" y="6171"/>
                    <a:pt x="1675" y="6171"/>
                  </a:cubicBezTo>
                  <a:cubicBezTo>
                    <a:pt x="1591" y="6171"/>
                    <a:pt x="1508" y="6157"/>
                    <a:pt x="1429" y="6127"/>
                  </a:cubicBezTo>
                  <a:cubicBezTo>
                    <a:pt x="1228" y="6052"/>
                    <a:pt x="1053" y="5876"/>
                    <a:pt x="978" y="5676"/>
                  </a:cubicBezTo>
                  <a:lnTo>
                    <a:pt x="351" y="4072"/>
                  </a:lnTo>
                  <a:cubicBezTo>
                    <a:pt x="201" y="3721"/>
                    <a:pt x="351" y="3295"/>
                    <a:pt x="702" y="3120"/>
                  </a:cubicBezTo>
                  <a:lnTo>
                    <a:pt x="5965" y="262"/>
                  </a:lnTo>
                  <a:cubicBezTo>
                    <a:pt x="6065" y="212"/>
                    <a:pt x="6191" y="162"/>
                    <a:pt x="6341" y="162"/>
                  </a:cubicBezTo>
                  <a:close/>
                  <a:moveTo>
                    <a:pt x="6320" y="0"/>
                  </a:moveTo>
                  <a:cubicBezTo>
                    <a:pt x="6170" y="0"/>
                    <a:pt x="6021" y="39"/>
                    <a:pt x="5890" y="112"/>
                  </a:cubicBezTo>
                  <a:lnTo>
                    <a:pt x="602" y="2969"/>
                  </a:lnTo>
                  <a:cubicBezTo>
                    <a:pt x="176" y="3195"/>
                    <a:pt x="0" y="3696"/>
                    <a:pt x="176" y="4147"/>
                  </a:cubicBezTo>
                  <a:lnTo>
                    <a:pt x="802" y="5751"/>
                  </a:lnTo>
                  <a:cubicBezTo>
                    <a:pt x="902" y="6002"/>
                    <a:pt x="1103" y="6202"/>
                    <a:pt x="1379" y="6277"/>
                  </a:cubicBezTo>
                  <a:cubicBezTo>
                    <a:pt x="1479" y="6328"/>
                    <a:pt x="1579" y="6353"/>
                    <a:pt x="1679" y="6353"/>
                  </a:cubicBezTo>
                  <a:cubicBezTo>
                    <a:pt x="1855" y="6353"/>
                    <a:pt x="2005" y="6303"/>
                    <a:pt x="2155" y="6227"/>
                  </a:cubicBezTo>
                  <a:lnTo>
                    <a:pt x="7394" y="3295"/>
                  </a:lnTo>
                  <a:cubicBezTo>
                    <a:pt x="7795" y="3069"/>
                    <a:pt x="7995" y="2568"/>
                    <a:pt x="7820" y="2117"/>
                  </a:cubicBezTo>
                  <a:lnTo>
                    <a:pt x="7218" y="588"/>
                  </a:lnTo>
                  <a:cubicBezTo>
                    <a:pt x="7118" y="338"/>
                    <a:pt x="6917" y="137"/>
                    <a:pt x="6642" y="62"/>
                  </a:cubicBezTo>
                  <a:cubicBezTo>
                    <a:pt x="6537" y="20"/>
                    <a:pt x="6428" y="0"/>
                    <a:pt x="632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 name="Google Shape;2334;p32"/>
            <p:cNvSpPr/>
            <p:nvPr/>
          </p:nvSpPr>
          <p:spPr>
            <a:xfrm>
              <a:off x="1631231" y="2839484"/>
              <a:ext cx="347091" cy="211088"/>
            </a:xfrm>
            <a:custGeom>
              <a:avLst/>
              <a:gdLst/>
              <a:ahLst/>
              <a:cxnLst/>
              <a:rect l="l" t="t" r="r" b="b"/>
              <a:pathLst>
                <a:path w="9800" h="5960" extrusionOk="0">
                  <a:moveTo>
                    <a:pt x="9800" y="1"/>
                  </a:moveTo>
                  <a:lnTo>
                    <a:pt x="9800" y="1"/>
                  </a:lnTo>
                  <a:cubicBezTo>
                    <a:pt x="6831" y="425"/>
                    <a:pt x="4443" y="554"/>
                    <a:pt x="2648" y="554"/>
                  </a:cubicBezTo>
                  <a:cubicBezTo>
                    <a:pt x="1579" y="554"/>
                    <a:pt x="721" y="508"/>
                    <a:pt x="76" y="452"/>
                  </a:cubicBezTo>
                  <a:cubicBezTo>
                    <a:pt x="25" y="1103"/>
                    <a:pt x="0" y="1755"/>
                    <a:pt x="50" y="2457"/>
                  </a:cubicBezTo>
                  <a:cubicBezTo>
                    <a:pt x="101" y="3509"/>
                    <a:pt x="151" y="4562"/>
                    <a:pt x="201" y="5665"/>
                  </a:cubicBezTo>
                  <a:cubicBezTo>
                    <a:pt x="1358" y="5878"/>
                    <a:pt x="2569" y="5960"/>
                    <a:pt x="3753" y="5960"/>
                  </a:cubicBezTo>
                  <a:cubicBezTo>
                    <a:pt x="5492" y="5960"/>
                    <a:pt x="7175" y="5784"/>
                    <a:pt x="8547" y="5590"/>
                  </a:cubicBezTo>
                  <a:cubicBezTo>
                    <a:pt x="9073" y="3234"/>
                    <a:pt x="9549" y="1154"/>
                    <a:pt x="9800"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 name="Google Shape;2335;p32"/>
            <p:cNvSpPr/>
            <p:nvPr/>
          </p:nvSpPr>
          <p:spPr>
            <a:xfrm>
              <a:off x="1925923" y="2776480"/>
              <a:ext cx="376382" cy="245904"/>
            </a:xfrm>
            <a:custGeom>
              <a:avLst/>
              <a:gdLst/>
              <a:ahLst/>
              <a:cxnLst/>
              <a:rect l="l" t="t" r="r" b="b"/>
              <a:pathLst>
                <a:path w="10627" h="6943" extrusionOk="0">
                  <a:moveTo>
                    <a:pt x="8923" y="0"/>
                  </a:moveTo>
                  <a:cubicBezTo>
                    <a:pt x="4913" y="1203"/>
                    <a:pt x="1905" y="1679"/>
                    <a:pt x="0" y="1855"/>
                  </a:cubicBezTo>
                  <a:cubicBezTo>
                    <a:pt x="50" y="1930"/>
                    <a:pt x="100" y="2005"/>
                    <a:pt x="176" y="2080"/>
                  </a:cubicBezTo>
                  <a:cubicBezTo>
                    <a:pt x="201" y="2131"/>
                    <a:pt x="1404" y="4286"/>
                    <a:pt x="2832" y="6943"/>
                  </a:cubicBezTo>
                  <a:cubicBezTo>
                    <a:pt x="6191" y="6542"/>
                    <a:pt x="9349" y="5439"/>
                    <a:pt x="10627" y="4963"/>
                  </a:cubicBezTo>
                  <a:cubicBezTo>
                    <a:pt x="10101" y="3258"/>
                    <a:pt x="9499" y="1579"/>
                    <a:pt x="8923" y="0"/>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 name="Google Shape;2336;p32"/>
            <p:cNvSpPr/>
            <p:nvPr/>
          </p:nvSpPr>
          <p:spPr>
            <a:xfrm>
              <a:off x="1603713" y="1709378"/>
              <a:ext cx="685293" cy="1240498"/>
            </a:xfrm>
            <a:custGeom>
              <a:avLst/>
              <a:gdLst/>
              <a:ahLst/>
              <a:cxnLst/>
              <a:rect l="l" t="t" r="r" b="b"/>
              <a:pathLst>
                <a:path w="19349" h="35025" extrusionOk="0">
                  <a:moveTo>
                    <a:pt x="9947" y="0"/>
                  </a:moveTo>
                  <a:cubicBezTo>
                    <a:pt x="8334" y="0"/>
                    <a:pt x="5518" y="650"/>
                    <a:pt x="5464" y="5169"/>
                  </a:cubicBezTo>
                  <a:cubicBezTo>
                    <a:pt x="5389" y="11535"/>
                    <a:pt x="5965" y="15896"/>
                    <a:pt x="3985" y="20407"/>
                  </a:cubicBezTo>
                  <a:cubicBezTo>
                    <a:pt x="2005" y="24918"/>
                    <a:pt x="0" y="27199"/>
                    <a:pt x="752" y="34843"/>
                  </a:cubicBezTo>
                  <a:cubicBezTo>
                    <a:pt x="2356" y="34970"/>
                    <a:pt x="3892" y="35024"/>
                    <a:pt x="5345" y="35024"/>
                  </a:cubicBezTo>
                  <a:cubicBezTo>
                    <a:pt x="13635" y="35024"/>
                    <a:pt x="19224" y="33264"/>
                    <a:pt x="19224" y="33264"/>
                  </a:cubicBezTo>
                  <a:cubicBezTo>
                    <a:pt x="19224" y="33264"/>
                    <a:pt x="15965" y="22036"/>
                    <a:pt x="17594" y="16647"/>
                  </a:cubicBezTo>
                  <a:cubicBezTo>
                    <a:pt x="19224" y="11234"/>
                    <a:pt x="19349" y="5169"/>
                    <a:pt x="18371" y="2913"/>
                  </a:cubicBezTo>
                  <a:cubicBezTo>
                    <a:pt x="17369" y="657"/>
                    <a:pt x="15640" y="457"/>
                    <a:pt x="11053" y="106"/>
                  </a:cubicBezTo>
                  <a:cubicBezTo>
                    <a:pt x="11053" y="106"/>
                    <a:pt x="10598" y="0"/>
                    <a:pt x="994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 name="Google Shape;2337;p32"/>
            <p:cNvSpPr/>
            <p:nvPr/>
          </p:nvSpPr>
          <p:spPr>
            <a:xfrm>
              <a:off x="1604598" y="1706296"/>
              <a:ext cx="687100" cy="1246909"/>
            </a:xfrm>
            <a:custGeom>
              <a:avLst/>
              <a:gdLst/>
              <a:ahLst/>
              <a:cxnLst/>
              <a:rect l="l" t="t" r="r" b="b"/>
              <a:pathLst>
                <a:path w="19400" h="35206" extrusionOk="0">
                  <a:moveTo>
                    <a:pt x="9941" y="184"/>
                  </a:moveTo>
                  <a:cubicBezTo>
                    <a:pt x="10559" y="184"/>
                    <a:pt x="10992" y="282"/>
                    <a:pt x="11003" y="293"/>
                  </a:cubicBezTo>
                  <a:cubicBezTo>
                    <a:pt x="15640" y="619"/>
                    <a:pt x="17294" y="870"/>
                    <a:pt x="18246" y="3050"/>
                  </a:cubicBezTo>
                  <a:cubicBezTo>
                    <a:pt x="19199" y="5231"/>
                    <a:pt x="19123" y="11221"/>
                    <a:pt x="17469" y="16709"/>
                  </a:cubicBezTo>
                  <a:cubicBezTo>
                    <a:pt x="15940" y="21822"/>
                    <a:pt x="18798" y="32248"/>
                    <a:pt x="19098" y="33301"/>
                  </a:cubicBezTo>
                  <a:cubicBezTo>
                    <a:pt x="18362" y="33511"/>
                    <a:pt x="12992" y="35013"/>
                    <a:pt x="5396" y="35013"/>
                  </a:cubicBezTo>
                  <a:cubicBezTo>
                    <a:pt x="3949" y="35013"/>
                    <a:pt x="2420" y="34958"/>
                    <a:pt x="828" y="34830"/>
                  </a:cubicBezTo>
                  <a:cubicBezTo>
                    <a:pt x="201" y="28589"/>
                    <a:pt x="1454" y="26008"/>
                    <a:pt x="3033" y="22699"/>
                  </a:cubicBezTo>
                  <a:cubicBezTo>
                    <a:pt x="3359" y="22023"/>
                    <a:pt x="3685" y="21321"/>
                    <a:pt x="4036" y="20544"/>
                  </a:cubicBezTo>
                  <a:cubicBezTo>
                    <a:pt x="5615" y="16935"/>
                    <a:pt x="5589" y="13401"/>
                    <a:pt x="5539" y="8940"/>
                  </a:cubicBezTo>
                  <a:cubicBezTo>
                    <a:pt x="5514" y="7787"/>
                    <a:pt x="5514" y="6559"/>
                    <a:pt x="5539" y="5256"/>
                  </a:cubicBezTo>
                  <a:cubicBezTo>
                    <a:pt x="5539" y="3301"/>
                    <a:pt x="6116" y="1872"/>
                    <a:pt x="7168" y="1045"/>
                  </a:cubicBezTo>
                  <a:cubicBezTo>
                    <a:pt x="8067" y="343"/>
                    <a:pt x="9154" y="184"/>
                    <a:pt x="9941" y="184"/>
                  </a:cubicBezTo>
                  <a:close/>
                  <a:moveTo>
                    <a:pt x="9901" y="0"/>
                  </a:moveTo>
                  <a:cubicBezTo>
                    <a:pt x="9088" y="0"/>
                    <a:pt x="7981" y="168"/>
                    <a:pt x="7068" y="895"/>
                  </a:cubicBezTo>
                  <a:cubicBezTo>
                    <a:pt x="5940" y="1772"/>
                    <a:pt x="5364" y="3226"/>
                    <a:pt x="5339" y="5256"/>
                  </a:cubicBezTo>
                  <a:cubicBezTo>
                    <a:pt x="5339" y="6559"/>
                    <a:pt x="5339" y="7787"/>
                    <a:pt x="5364" y="8940"/>
                  </a:cubicBezTo>
                  <a:cubicBezTo>
                    <a:pt x="5389" y="13376"/>
                    <a:pt x="5439" y="16885"/>
                    <a:pt x="3860" y="20469"/>
                  </a:cubicBezTo>
                  <a:cubicBezTo>
                    <a:pt x="3534" y="21246"/>
                    <a:pt x="3183" y="21947"/>
                    <a:pt x="2858" y="22624"/>
                  </a:cubicBezTo>
                  <a:cubicBezTo>
                    <a:pt x="1279" y="25958"/>
                    <a:pt x="0" y="28589"/>
                    <a:pt x="652" y="34930"/>
                  </a:cubicBezTo>
                  <a:cubicBezTo>
                    <a:pt x="652" y="34980"/>
                    <a:pt x="677" y="35005"/>
                    <a:pt x="727" y="35005"/>
                  </a:cubicBezTo>
                  <a:cubicBezTo>
                    <a:pt x="2331" y="35131"/>
                    <a:pt x="3860" y="35206"/>
                    <a:pt x="5339" y="35206"/>
                  </a:cubicBezTo>
                  <a:cubicBezTo>
                    <a:pt x="13534" y="35206"/>
                    <a:pt x="19174" y="33476"/>
                    <a:pt x="19224" y="33451"/>
                  </a:cubicBezTo>
                  <a:cubicBezTo>
                    <a:pt x="19274" y="33426"/>
                    <a:pt x="19299" y="33376"/>
                    <a:pt x="19299" y="33326"/>
                  </a:cubicBezTo>
                  <a:cubicBezTo>
                    <a:pt x="19249" y="33226"/>
                    <a:pt x="16041" y="22073"/>
                    <a:pt x="17645" y="16759"/>
                  </a:cubicBezTo>
                  <a:cubicBezTo>
                    <a:pt x="19299" y="11246"/>
                    <a:pt x="19399" y="5180"/>
                    <a:pt x="18422" y="2975"/>
                  </a:cubicBezTo>
                  <a:cubicBezTo>
                    <a:pt x="17419" y="694"/>
                    <a:pt x="15740" y="469"/>
                    <a:pt x="11028" y="118"/>
                  </a:cubicBezTo>
                  <a:cubicBezTo>
                    <a:pt x="10963" y="96"/>
                    <a:pt x="10517" y="0"/>
                    <a:pt x="990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 name="Google Shape;2338;p32"/>
            <p:cNvSpPr/>
            <p:nvPr/>
          </p:nvSpPr>
          <p:spPr>
            <a:xfrm>
              <a:off x="1673836" y="2370832"/>
              <a:ext cx="488230" cy="466059"/>
            </a:xfrm>
            <a:custGeom>
              <a:avLst/>
              <a:gdLst/>
              <a:ahLst/>
              <a:cxnLst/>
              <a:rect l="l" t="t" r="r" b="b"/>
              <a:pathLst>
                <a:path w="13785" h="13159" extrusionOk="0">
                  <a:moveTo>
                    <a:pt x="9975" y="1"/>
                  </a:moveTo>
                  <a:cubicBezTo>
                    <a:pt x="9474" y="3860"/>
                    <a:pt x="8797" y="5915"/>
                    <a:pt x="8797" y="5915"/>
                  </a:cubicBezTo>
                  <a:cubicBezTo>
                    <a:pt x="8797" y="5915"/>
                    <a:pt x="4837" y="5690"/>
                    <a:pt x="752" y="4587"/>
                  </a:cubicBezTo>
                  <a:cubicBezTo>
                    <a:pt x="502" y="5138"/>
                    <a:pt x="251" y="5690"/>
                    <a:pt x="0" y="6266"/>
                  </a:cubicBezTo>
                  <a:lnTo>
                    <a:pt x="426" y="6567"/>
                  </a:lnTo>
                  <a:lnTo>
                    <a:pt x="226" y="13158"/>
                  </a:lnTo>
                  <a:lnTo>
                    <a:pt x="5589" y="9299"/>
                  </a:lnTo>
                  <a:lnTo>
                    <a:pt x="11780" y="11504"/>
                  </a:lnTo>
                  <a:lnTo>
                    <a:pt x="11780" y="11504"/>
                  </a:lnTo>
                  <a:lnTo>
                    <a:pt x="9775" y="5239"/>
                  </a:lnTo>
                  <a:lnTo>
                    <a:pt x="13785" y="26"/>
                  </a:lnTo>
                  <a:lnTo>
                    <a:pt x="997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 name="Google Shape;2339;p32"/>
            <p:cNvSpPr/>
            <p:nvPr/>
          </p:nvSpPr>
          <p:spPr>
            <a:xfrm>
              <a:off x="2037765" y="1876432"/>
              <a:ext cx="183781" cy="334695"/>
            </a:xfrm>
            <a:custGeom>
              <a:avLst/>
              <a:gdLst/>
              <a:ahLst/>
              <a:cxnLst/>
              <a:rect l="l" t="t" r="r" b="b"/>
              <a:pathLst>
                <a:path w="5189" h="9450" extrusionOk="0">
                  <a:moveTo>
                    <a:pt x="2958" y="1"/>
                  </a:moveTo>
                  <a:lnTo>
                    <a:pt x="0" y="1479"/>
                  </a:lnTo>
                  <a:cubicBezTo>
                    <a:pt x="201" y="4487"/>
                    <a:pt x="201" y="7143"/>
                    <a:pt x="75" y="9449"/>
                  </a:cubicBezTo>
                  <a:lnTo>
                    <a:pt x="902" y="7845"/>
                  </a:lnTo>
                  <a:lnTo>
                    <a:pt x="5188" y="7294"/>
                  </a:lnTo>
                  <a:lnTo>
                    <a:pt x="2156" y="4236"/>
                  </a:lnTo>
                  <a:lnTo>
                    <a:pt x="295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 name="Google Shape;2340;p32"/>
            <p:cNvSpPr/>
            <p:nvPr/>
          </p:nvSpPr>
          <p:spPr>
            <a:xfrm>
              <a:off x="1799879" y="1801812"/>
              <a:ext cx="237935" cy="309903"/>
            </a:xfrm>
            <a:custGeom>
              <a:avLst/>
              <a:gdLst/>
              <a:ahLst/>
              <a:cxnLst/>
              <a:rect l="l" t="t" r="r" b="b"/>
              <a:pathLst>
                <a:path w="6718" h="8750" extrusionOk="0">
                  <a:moveTo>
                    <a:pt x="6225" y="1"/>
                  </a:moveTo>
                  <a:cubicBezTo>
                    <a:pt x="3815" y="1"/>
                    <a:pt x="1741" y="1065"/>
                    <a:pt x="25" y="2584"/>
                  </a:cubicBezTo>
                  <a:cubicBezTo>
                    <a:pt x="0" y="3887"/>
                    <a:pt x="0" y="5090"/>
                    <a:pt x="25" y="6243"/>
                  </a:cubicBezTo>
                  <a:cubicBezTo>
                    <a:pt x="25" y="7120"/>
                    <a:pt x="25" y="7947"/>
                    <a:pt x="25" y="8749"/>
                  </a:cubicBezTo>
                  <a:lnTo>
                    <a:pt x="2682" y="6243"/>
                  </a:lnTo>
                  <a:lnTo>
                    <a:pt x="2030" y="1982"/>
                  </a:lnTo>
                  <a:lnTo>
                    <a:pt x="5815" y="4062"/>
                  </a:lnTo>
                  <a:lnTo>
                    <a:pt x="6717" y="3586"/>
                  </a:lnTo>
                  <a:cubicBezTo>
                    <a:pt x="6642" y="2458"/>
                    <a:pt x="6542" y="1255"/>
                    <a:pt x="6391" y="2"/>
                  </a:cubicBezTo>
                  <a:cubicBezTo>
                    <a:pt x="6336" y="1"/>
                    <a:pt x="6280" y="1"/>
                    <a:pt x="6225" y="1"/>
                  </a:cubicBezTo>
                  <a:close/>
                </a:path>
              </a:pathLst>
            </a:custGeom>
            <a:solidFill>
              <a:srgbClr val="E890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 name="Google Shape;2341;p32"/>
            <p:cNvSpPr/>
            <p:nvPr/>
          </p:nvSpPr>
          <p:spPr>
            <a:xfrm>
              <a:off x="1799879" y="2130290"/>
              <a:ext cx="240591" cy="240591"/>
            </a:xfrm>
            <a:custGeom>
              <a:avLst/>
              <a:gdLst/>
              <a:ahLst/>
              <a:cxnLst/>
              <a:rect l="l" t="t" r="r" b="b"/>
              <a:pathLst>
                <a:path w="6793" h="6793" extrusionOk="0">
                  <a:moveTo>
                    <a:pt x="25" y="0"/>
                  </a:moveTo>
                  <a:cubicBezTo>
                    <a:pt x="25" y="502"/>
                    <a:pt x="0" y="978"/>
                    <a:pt x="0" y="1429"/>
                  </a:cubicBezTo>
                  <a:lnTo>
                    <a:pt x="3659" y="6793"/>
                  </a:lnTo>
                  <a:lnTo>
                    <a:pt x="6416" y="6793"/>
                  </a:lnTo>
                  <a:cubicBezTo>
                    <a:pt x="6592" y="5489"/>
                    <a:pt x="6717" y="3985"/>
                    <a:pt x="6792" y="2281"/>
                  </a:cubicBezTo>
                  <a:lnTo>
                    <a:pt x="6792" y="2281"/>
                  </a:lnTo>
                  <a:lnTo>
                    <a:pt x="5639" y="4537"/>
                  </a:lnTo>
                  <a:lnTo>
                    <a:pt x="3810" y="627"/>
                  </a:lnTo>
                  <a:lnTo>
                    <a:pt x="2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 name="Google Shape;2342;p32"/>
            <p:cNvSpPr/>
            <p:nvPr/>
          </p:nvSpPr>
          <p:spPr>
            <a:xfrm>
              <a:off x="1700468" y="2180899"/>
              <a:ext cx="326691" cy="399474"/>
            </a:xfrm>
            <a:custGeom>
              <a:avLst/>
              <a:gdLst/>
              <a:ahLst/>
              <a:cxnLst/>
              <a:rect l="l" t="t" r="r" b="b"/>
              <a:pathLst>
                <a:path w="9224" h="11279" extrusionOk="0">
                  <a:moveTo>
                    <a:pt x="2807" y="0"/>
                  </a:moveTo>
                  <a:cubicBezTo>
                    <a:pt x="2682" y="2531"/>
                    <a:pt x="2331" y="4812"/>
                    <a:pt x="1329" y="7143"/>
                  </a:cubicBezTo>
                  <a:cubicBezTo>
                    <a:pt x="978" y="7920"/>
                    <a:pt x="652" y="8622"/>
                    <a:pt x="326" y="9298"/>
                  </a:cubicBezTo>
                  <a:cubicBezTo>
                    <a:pt x="226" y="9524"/>
                    <a:pt x="101" y="9749"/>
                    <a:pt x="0" y="9950"/>
                  </a:cubicBezTo>
                  <a:cubicBezTo>
                    <a:pt x="4085" y="11053"/>
                    <a:pt x="8045" y="11278"/>
                    <a:pt x="8045" y="11278"/>
                  </a:cubicBezTo>
                  <a:cubicBezTo>
                    <a:pt x="8045" y="11278"/>
                    <a:pt x="8747" y="9223"/>
                    <a:pt x="9223" y="5364"/>
                  </a:cubicBezTo>
                  <a:lnTo>
                    <a:pt x="6466" y="5364"/>
                  </a:lnTo>
                  <a:lnTo>
                    <a:pt x="2807" y="0"/>
                  </a:lnTo>
                  <a:close/>
                </a:path>
              </a:pathLst>
            </a:custGeom>
            <a:solidFill>
              <a:srgbClr val="FFA0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 name="Google Shape;2343;p32"/>
            <p:cNvSpPr/>
            <p:nvPr/>
          </p:nvSpPr>
          <p:spPr>
            <a:xfrm>
              <a:off x="1700468" y="2180899"/>
              <a:ext cx="326691" cy="399474"/>
            </a:xfrm>
            <a:custGeom>
              <a:avLst/>
              <a:gdLst/>
              <a:ahLst/>
              <a:cxnLst/>
              <a:rect l="l" t="t" r="r" b="b"/>
              <a:pathLst>
                <a:path w="9224" h="11279" extrusionOk="0">
                  <a:moveTo>
                    <a:pt x="2807" y="0"/>
                  </a:moveTo>
                  <a:cubicBezTo>
                    <a:pt x="2682" y="2531"/>
                    <a:pt x="2331" y="4812"/>
                    <a:pt x="1329" y="7143"/>
                  </a:cubicBezTo>
                  <a:cubicBezTo>
                    <a:pt x="978" y="7920"/>
                    <a:pt x="652" y="8622"/>
                    <a:pt x="326" y="9298"/>
                  </a:cubicBezTo>
                  <a:cubicBezTo>
                    <a:pt x="226" y="9524"/>
                    <a:pt x="101" y="9749"/>
                    <a:pt x="0" y="9950"/>
                  </a:cubicBezTo>
                  <a:cubicBezTo>
                    <a:pt x="4085" y="11053"/>
                    <a:pt x="8045" y="11278"/>
                    <a:pt x="8045" y="11278"/>
                  </a:cubicBezTo>
                  <a:cubicBezTo>
                    <a:pt x="8045" y="11278"/>
                    <a:pt x="8747" y="9223"/>
                    <a:pt x="9223" y="5364"/>
                  </a:cubicBezTo>
                  <a:lnTo>
                    <a:pt x="6466" y="5364"/>
                  </a:lnTo>
                  <a:lnTo>
                    <a:pt x="2807"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 name="Google Shape;2344;p32"/>
            <p:cNvSpPr/>
            <p:nvPr/>
          </p:nvSpPr>
          <p:spPr>
            <a:xfrm>
              <a:off x="1800765" y="1872005"/>
              <a:ext cx="244133" cy="418989"/>
            </a:xfrm>
            <a:custGeom>
              <a:avLst/>
              <a:gdLst/>
              <a:ahLst/>
              <a:cxnLst/>
              <a:rect l="l" t="t" r="r" b="b"/>
              <a:pathLst>
                <a:path w="6893" h="11830" extrusionOk="0">
                  <a:moveTo>
                    <a:pt x="2005" y="0"/>
                  </a:moveTo>
                  <a:lnTo>
                    <a:pt x="2657" y="4261"/>
                  </a:lnTo>
                  <a:lnTo>
                    <a:pt x="0" y="6767"/>
                  </a:lnTo>
                  <a:cubicBezTo>
                    <a:pt x="0" y="6943"/>
                    <a:pt x="0" y="7118"/>
                    <a:pt x="0" y="7293"/>
                  </a:cubicBezTo>
                  <a:lnTo>
                    <a:pt x="3785" y="7920"/>
                  </a:lnTo>
                  <a:lnTo>
                    <a:pt x="5614" y="11830"/>
                  </a:lnTo>
                  <a:lnTo>
                    <a:pt x="6767" y="9574"/>
                  </a:lnTo>
                  <a:cubicBezTo>
                    <a:pt x="6893" y="7268"/>
                    <a:pt x="6893" y="4612"/>
                    <a:pt x="6692" y="1604"/>
                  </a:cubicBezTo>
                  <a:lnTo>
                    <a:pt x="5790" y="2080"/>
                  </a:lnTo>
                  <a:lnTo>
                    <a:pt x="2005" y="0"/>
                  </a:lnTo>
                  <a:close/>
                </a:path>
              </a:pathLst>
            </a:custGeom>
            <a:solidFill>
              <a:srgbClr val="FFA0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 name="Google Shape;2345;p32"/>
            <p:cNvSpPr/>
            <p:nvPr/>
          </p:nvSpPr>
          <p:spPr>
            <a:xfrm>
              <a:off x="1800765" y="1872005"/>
              <a:ext cx="244133" cy="418989"/>
            </a:xfrm>
            <a:custGeom>
              <a:avLst/>
              <a:gdLst/>
              <a:ahLst/>
              <a:cxnLst/>
              <a:rect l="l" t="t" r="r" b="b"/>
              <a:pathLst>
                <a:path w="6893" h="11830" extrusionOk="0">
                  <a:moveTo>
                    <a:pt x="2005" y="0"/>
                  </a:moveTo>
                  <a:lnTo>
                    <a:pt x="2657" y="4261"/>
                  </a:lnTo>
                  <a:lnTo>
                    <a:pt x="0" y="6767"/>
                  </a:lnTo>
                  <a:cubicBezTo>
                    <a:pt x="0" y="6943"/>
                    <a:pt x="0" y="7118"/>
                    <a:pt x="0" y="7293"/>
                  </a:cubicBezTo>
                  <a:lnTo>
                    <a:pt x="3785" y="7920"/>
                  </a:lnTo>
                  <a:lnTo>
                    <a:pt x="5614" y="11830"/>
                  </a:lnTo>
                  <a:lnTo>
                    <a:pt x="6767" y="9574"/>
                  </a:lnTo>
                  <a:cubicBezTo>
                    <a:pt x="6893" y="7268"/>
                    <a:pt x="6893" y="4612"/>
                    <a:pt x="6692" y="1604"/>
                  </a:cubicBezTo>
                  <a:lnTo>
                    <a:pt x="5790" y="2080"/>
                  </a:lnTo>
                  <a:lnTo>
                    <a:pt x="200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2346;p32"/>
            <p:cNvSpPr/>
            <p:nvPr/>
          </p:nvSpPr>
          <p:spPr>
            <a:xfrm>
              <a:off x="1783907" y="2117859"/>
              <a:ext cx="10661" cy="11582"/>
            </a:xfrm>
            <a:custGeom>
              <a:avLst/>
              <a:gdLst/>
              <a:ahLst/>
              <a:cxnLst/>
              <a:rect l="l" t="t" r="r" b="b"/>
              <a:pathLst>
                <a:path w="301" h="327" extrusionOk="0">
                  <a:moveTo>
                    <a:pt x="301" y="1"/>
                  </a:moveTo>
                  <a:lnTo>
                    <a:pt x="0" y="276"/>
                  </a:lnTo>
                  <a:lnTo>
                    <a:pt x="301" y="326"/>
                  </a:lnTo>
                  <a:cubicBezTo>
                    <a:pt x="301" y="226"/>
                    <a:pt x="301" y="101"/>
                    <a:pt x="301" y="1"/>
                  </a:cubicBezTo>
                  <a:close/>
                </a:path>
              </a:pathLst>
            </a:custGeom>
            <a:solidFill>
              <a:srgbClr val="FFA0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 name="Google Shape;2347;p32"/>
            <p:cNvSpPr/>
            <p:nvPr/>
          </p:nvSpPr>
          <p:spPr>
            <a:xfrm>
              <a:off x="1783907" y="2117859"/>
              <a:ext cx="10661" cy="11582"/>
            </a:xfrm>
            <a:custGeom>
              <a:avLst/>
              <a:gdLst/>
              <a:ahLst/>
              <a:cxnLst/>
              <a:rect l="l" t="t" r="r" b="b"/>
              <a:pathLst>
                <a:path w="301" h="327" extrusionOk="0">
                  <a:moveTo>
                    <a:pt x="301" y="1"/>
                  </a:moveTo>
                  <a:lnTo>
                    <a:pt x="0" y="276"/>
                  </a:lnTo>
                  <a:lnTo>
                    <a:pt x="301" y="326"/>
                  </a:lnTo>
                  <a:cubicBezTo>
                    <a:pt x="301" y="226"/>
                    <a:pt x="301" y="101"/>
                    <a:pt x="301" y="1"/>
                  </a:cubicBezTo>
                  <a:close/>
                </a:path>
              </a:pathLst>
            </a:custGeom>
            <a:solidFill>
              <a:srgbClr val="E890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 name="Google Shape;2348;p32"/>
            <p:cNvSpPr/>
            <p:nvPr/>
          </p:nvSpPr>
          <p:spPr>
            <a:xfrm>
              <a:off x="1792761" y="2129405"/>
              <a:ext cx="8040" cy="63929"/>
            </a:xfrm>
            <a:custGeom>
              <a:avLst/>
              <a:gdLst/>
              <a:ahLst/>
              <a:cxnLst/>
              <a:rect l="l" t="t" r="r" b="b"/>
              <a:pathLst>
                <a:path w="227" h="1805" extrusionOk="0">
                  <a:moveTo>
                    <a:pt x="51" y="0"/>
                  </a:moveTo>
                  <a:cubicBezTo>
                    <a:pt x="51" y="627"/>
                    <a:pt x="26" y="1203"/>
                    <a:pt x="1" y="1805"/>
                  </a:cubicBezTo>
                  <a:lnTo>
                    <a:pt x="126" y="1379"/>
                  </a:lnTo>
                  <a:lnTo>
                    <a:pt x="201" y="1454"/>
                  </a:lnTo>
                  <a:cubicBezTo>
                    <a:pt x="201" y="1003"/>
                    <a:pt x="226" y="527"/>
                    <a:pt x="226" y="25"/>
                  </a:cubicBezTo>
                  <a:lnTo>
                    <a:pt x="51" y="0"/>
                  </a:lnTo>
                  <a:close/>
                </a:path>
              </a:pathLst>
            </a:custGeom>
            <a:solidFill>
              <a:srgbClr val="5107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 name="Google Shape;2349;p32"/>
            <p:cNvSpPr/>
            <p:nvPr/>
          </p:nvSpPr>
          <p:spPr>
            <a:xfrm>
              <a:off x="1793646" y="1893290"/>
              <a:ext cx="7154" cy="224618"/>
            </a:xfrm>
            <a:custGeom>
              <a:avLst/>
              <a:gdLst/>
              <a:ahLst/>
              <a:cxnLst/>
              <a:rect l="l" t="t" r="r" b="b"/>
              <a:pathLst>
                <a:path w="202" h="6342" extrusionOk="0">
                  <a:moveTo>
                    <a:pt x="201" y="1"/>
                  </a:moveTo>
                  <a:lnTo>
                    <a:pt x="201" y="1"/>
                  </a:lnTo>
                  <a:cubicBezTo>
                    <a:pt x="126" y="51"/>
                    <a:pt x="76" y="101"/>
                    <a:pt x="1" y="151"/>
                  </a:cubicBezTo>
                  <a:cubicBezTo>
                    <a:pt x="1" y="1404"/>
                    <a:pt x="1" y="2557"/>
                    <a:pt x="26" y="3660"/>
                  </a:cubicBezTo>
                  <a:cubicBezTo>
                    <a:pt x="26" y="4587"/>
                    <a:pt x="26" y="5489"/>
                    <a:pt x="26" y="6342"/>
                  </a:cubicBezTo>
                  <a:lnTo>
                    <a:pt x="201" y="6166"/>
                  </a:lnTo>
                  <a:cubicBezTo>
                    <a:pt x="201" y="5364"/>
                    <a:pt x="201" y="4537"/>
                    <a:pt x="201" y="3660"/>
                  </a:cubicBezTo>
                  <a:cubicBezTo>
                    <a:pt x="176" y="2507"/>
                    <a:pt x="176" y="1304"/>
                    <a:pt x="201" y="1"/>
                  </a:cubicBezTo>
                  <a:close/>
                </a:path>
              </a:pathLst>
            </a:custGeom>
            <a:solidFill>
              <a:srgbClr val="5107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 name="Google Shape;2350;p32"/>
            <p:cNvSpPr/>
            <p:nvPr/>
          </p:nvSpPr>
          <p:spPr>
            <a:xfrm>
              <a:off x="1794532" y="2111661"/>
              <a:ext cx="6269" cy="18665"/>
            </a:xfrm>
            <a:custGeom>
              <a:avLst/>
              <a:gdLst/>
              <a:ahLst/>
              <a:cxnLst/>
              <a:rect l="l" t="t" r="r" b="b"/>
              <a:pathLst>
                <a:path w="177" h="527" extrusionOk="0">
                  <a:moveTo>
                    <a:pt x="176" y="0"/>
                  </a:moveTo>
                  <a:lnTo>
                    <a:pt x="1" y="176"/>
                  </a:lnTo>
                  <a:cubicBezTo>
                    <a:pt x="1" y="276"/>
                    <a:pt x="1" y="401"/>
                    <a:pt x="1" y="501"/>
                  </a:cubicBezTo>
                  <a:lnTo>
                    <a:pt x="176" y="526"/>
                  </a:lnTo>
                  <a:cubicBezTo>
                    <a:pt x="176" y="351"/>
                    <a:pt x="176" y="176"/>
                    <a:pt x="176" y="0"/>
                  </a:cubicBezTo>
                  <a:close/>
                </a:path>
              </a:pathLst>
            </a:custGeom>
            <a:solidFill>
              <a:srgbClr val="5107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 name="Google Shape;2351;p32"/>
            <p:cNvSpPr/>
            <p:nvPr/>
          </p:nvSpPr>
          <p:spPr>
            <a:xfrm>
              <a:off x="1624998" y="1692697"/>
              <a:ext cx="424337" cy="803552"/>
            </a:xfrm>
            <a:custGeom>
              <a:avLst/>
              <a:gdLst/>
              <a:ahLst/>
              <a:cxnLst/>
              <a:rect l="l" t="t" r="r" b="b"/>
              <a:pathLst>
                <a:path w="11981" h="22688" extrusionOk="0">
                  <a:moveTo>
                    <a:pt x="11028" y="1"/>
                  </a:moveTo>
                  <a:cubicBezTo>
                    <a:pt x="10938" y="1"/>
                    <a:pt x="4973" y="25"/>
                    <a:pt x="3008" y="6567"/>
                  </a:cubicBezTo>
                  <a:cubicBezTo>
                    <a:pt x="1029" y="13184"/>
                    <a:pt x="1" y="20276"/>
                    <a:pt x="1" y="20276"/>
                  </a:cubicBezTo>
                  <a:cubicBezTo>
                    <a:pt x="1" y="20276"/>
                    <a:pt x="3111" y="22687"/>
                    <a:pt x="7038" y="22687"/>
                  </a:cubicBezTo>
                  <a:cubicBezTo>
                    <a:pt x="8317" y="22687"/>
                    <a:pt x="9681" y="22432"/>
                    <a:pt x="11054" y="21755"/>
                  </a:cubicBezTo>
                  <a:cubicBezTo>
                    <a:pt x="11981" y="6191"/>
                    <a:pt x="11029" y="1"/>
                    <a:pt x="11029" y="1"/>
                  </a:cubicBezTo>
                  <a:cubicBezTo>
                    <a:pt x="11029" y="1"/>
                    <a:pt x="11028" y="1"/>
                    <a:pt x="110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 name="Google Shape;2352;p32"/>
            <p:cNvSpPr/>
            <p:nvPr/>
          </p:nvSpPr>
          <p:spPr>
            <a:xfrm>
              <a:off x="1621456" y="1689155"/>
              <a:ext cx="431456" cy="809573"/>
            </a:xfrm>
            <a:custGeom>
              <a:avLst/>
              <a:gdLst/>
              <a:ahLst/>
              <a:cxnLst/>
              <a:rect l="l" t="t" r="r" b="b"/>
              <a:pathLst>
                <a:path w="12182" h="22858" extrusionOk="0">
                  <a:moveTo>
                    <a:pt x="11053" y="176"/>
                  </a:moveTo>
                  <a:cubicBezTo>
                    <a:pt x="11154" y="953"/>
                    <a:pt x="11931" y="7394"/>
                    <a:pt x="11078" y="21780"/>
                  </a:cubicBezTo>
                  <a:cubicBezTo>
                    <a:pt x="9740" y="22436"/>
                    <a:pt x="8404" y="22685"/>
                    <a:pt x="7150" y="22685"/>
                  </a:cubicBezTo>
                  <a:cubicBezTo>
                    <a:pt x="3519" y="22685"/>
                    <a:pt x="567" y="20606"/>
                    <a:pt x="176" y="20326"/>
                  </a:cubicBezTo>
                  <a:cubicBezTo>
                    <a:pt x="276" y="19675"/>
                    <a:pt x="1329" y="12908"/>
                    <a:pt x="3184" y="6692"/>
                  </a:cubicBezTo>
                  <a:cubicBezTo>
                    <a:pt x="5013" y="652"/>
                    <a:pt x="10352" y="226"/>
                    <a:pt x="11053" y="176"/>
                  </a:cubicBezTo>
                  <a:close/>
                  <a:moveTo>
                    <a:pt x="11129" y="0"/>
                  </a:moveTo>
                  <a:cubicBezTo>
                    <a:pt x="11053" y="0"/>
                    <a:pt x="4988" y="75"/>
                    <a:pt x="3033" y="6642"/>
                  </a:cubicBezTo>
                  <a:cubicBezTo>
                    <a:pt x="1078" y="13183"/>
                    <a:pt x="1" y="20276"/>
                    <a:pt x="1" y="20351"/>
                  </a:cubicBezTo>
                  <a:cubicBezTo>
                    <a:pt x="1" y="20401"/>
                    <a:pt x="1" y="20426"/>
                    <a:pt x="26" y="20452"/>
                  </a:cubicBezTo>
                  <a:cubicBezTo>
                    <a:pt x="76" y="20477"/>
                    <a:pt x="3234" y="22858"/>
                    <a:pt x="7169" y="22858"/>
                  </a:cubicBezTo>
                  <a:cubicBezTo>
                    <a:pt x="8447" y="22858"/>
                    <a:pt x="9825" y="22607"/>
                    <a:pt x="11204" y="21930"/>
                  </a:cubicBezTo>
                  <a:cubicBezTo>
                    <a:pt x="11229" y="21905"/>
                    <a:pt x="11254" y="21880"/>
                    <a:pt x="11254" y="21855"/>
                  </a:cubicBezTo>
                  <a:cubicBezTo>
                    <a:pt x="12181" y="6466"/>
                    <a:pt x="11229" y="151"/>
                    <a:pt x="11229" y="75"/>
                  </a:cubicBezTo>
                  <a:cubicBezTo>
                    <a:pt x="11204" y="25"/>
                    <a:pt x="11179" y="0"/>
                    <a:pt x="1112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 name="Google Shape;2353;p32"/>
            <p:cNvSpPr/>
            <p:nvPr/>
          </p:nvSpPr>
          <p:spPr>
            <a:xfrm>
              <a:off x="2178011" y="1738772"/>
              <a:ext cx="195115" cy="736365"/>
            </a:xfrm>
            <a:custGeom>
              <a:avLst/>
              <a:gdLst/>
              <a:ahLst/>
              <a:cxnLst/>
              <a:rect l="l" t="t" r="r" b="b"/>
              <a:pathLst>
                <a:path w="5509" h="20791" extrusionOk="0">
                  <a:moveTo>
                    <a:pt x="353" y="0"/>
                  </a:moveTo>
                  <a:cubicBezTo>
                    <a:pt x="239" y="0"/>
                    <a:pt x="121" y="9"/>
                    <a:pt x="0" y="28"/>
                  </a:cubicBezTo>
                  <a:cubicBezTo>
                    <a:pt x="0" y="28"/>
                    <a:pt x="1855" y="4289"/>
                    <a:pt x="0" y="20755"/>
                  </a:cubicBezTo>
                  <a:cubicBezTo>
                    <a:pt x="148" y="20779"/>
                    <a:pt x="293" y="20790"/>
                    <a:pt x="434" y="20790"/>
                  </a:cubicBezTo>
                  <a:cubicBezTo>
                    <a:pt x="2481" y="20790"/>
                    <a:pt x="3709" y="18399"/>
                    <a:pt x="3709" y="18399"/>
                  </a:cubicBezTo>
                  <a:cubicBezTo>
                    <a:pt x="3709" y="18399"/>
                    <a:pt x="5508" y="0"/>
                    <a:pt x="3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 name="Google Shape;2354;p32"/>
            <p:cNvSpPr/>
            <p:nvPr/>
          </p:nvSpPr>
          <p:spPr>
            <a:xfrm>
              <a:off x="2174434" y="1735302"/>
              <a:ext cx="187359" cy="743024"/>
            </a:xfrm>
            <a:custGeom>
              <a:avLst/>
              <a:gdLst/>
              <a:ahLst/>
              <a:cxnLst/>
              <a:rect l="l" t="t" r="r" b="b"/>
              <a:pathLst>
                <a:path w="5290" h="20979" extrusionOk="0">
                  <a:moveTo>
                    <a:pt x="473" y="186"/>
                  </a:moveTo>
                  <a:cubicBezTo>
                    <a:pt x="978" y="186"/>
                    <a:pt x="1442" y="385"/>
                    <a:pt x="1830" y="752"/>
                  </a:cubicBezTo>
                  <a:cubicBezTo>
                    <a:pt x="5063" y="3810"/>
                    <a:pt x="3785" y="17895"/>
                    <a:pt x="3735" y="18472"/>
                  </a:cubicBezTo>
                  <a:cubicBezTo>
                    <a:pt x="3616" y="18686"/>
                    <a:pt x="2414" y="20796"/>
                    <a:pt x="513" y="20796"/>
                  </a:cubicBezTo>
                  <a:cubicBezTo>
                    <a:pt x="411" y="20796"/>
                    <a:pt x="307" y="20790"/>
                    <a:pt x="201" y="20778"/>
                  </a:cubicBezTo>
                  <a:cubicBezTo>
                    <a:pt x="1855" y="5915"/>
                    <a:pt x="477" y="978"/>
                    <a:pt x="226" y="201"/>
                  </a:cubicBezTo>
                  <a:cubicBezTo>
                    <a:pt x="309" y="191"/>
                    <a:pt x="392" y="186"/>
                    <a:pt x="473" y="186"/>
                  </a:cubicBezTo>
                  <a:close/>
                  <a:moveTo>
                    <a:pt x="446" y="1"/>
                  </a:moveTo>
                  <a:cubicBezTo>
                    <a:pt x="333" y="1"/>
                    <a:pt x="218" y="9"/>
                    <a:pt x="101" y="26"/>
                  </a:cubicBezTo>
                  <a:cubicBezTo>
                    <a:pt x="76" y="51"/>
                    <a:pt x="51" y="51"/>
                    <a:pt x="26" y="76"/>
                  </a:cubicBezTo>
                  <a:cubicBezTo>
                    <a:pt x="26" y="101"/>
                    <a:pt x="26" y="126"/>
                    <a:pt x="26" y="151"/>
                  </a:cubicBezTo>
                  <a:cubicBezTo>
                    <a:pt x="51" y="201"/>
                    <a:pt x="1830" y="4612"/>
                    <a:pt x="26" y="20828"/>
                  </a:cubicBezTo>
                  <a:cubicBezTo>
                    <a:pt x="1" y="20878"/>
                    <a:pt x="51" y="20928"/>
                    <a:pt x="101" y="20928"/>
                  </a:cubicBezTo>
                  <a:cubicBezTo>
                    <a:pt x="251" y="20953"/>
                    <a:pt x="402" y="20978"/>
                    <a:pt x="527" y="20978"/>
                  </a:cubicBezTo>
                  <a:cubicBezTo>
                    <a:pt x="2607" y="20978"/>
                    <a:pt x="3886" y="18572"/>
                    <a:pt x="3886" y="18547"/>
                  </a:cubicBezTo>
                  <a:cubicBezTo>
                    <a:pt x="3911" y="18522"/>
                    <a:pt x="3911" y="18522"/>
                    <a:pt x="3911" y="18522"/>
                  </a:cubicBezTo>
                  <a:cubicBezTo>
                    <a:pt x="3961" y="17920"/>
                    <a:pt x="5289" y="3785"/>
                    <a:pt x="1956" y="627"/>
                  </a:cubicBezTo>
                  <a:cubicBezTo>
                    <a:pt x="1517" y="209"/>
                    <a:pt x="1009" y="1"/>
                    <a:pt x="44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 name="Google Shape;2355;p32"/>
            <p:cNvSpPr/>
            <p:nvPr/>
          </p:nvSpPr>
          <p:spPr>
            <a:xfrm>
              <a:off x="1712014" y="1725102"/>
              <a:ext cx="341779" cy="1036387"/>
            </a:xfrm>
            <a:custGeom>
              <a:avLst/>
              <a:gdLst/>
              <a:ahLst/>
              <a:cxnLst/>
              <a:rect l="l" t="t" r="r" b="b"/>
              <a:pathLst>
                <a:path w="9650" h="29262" extrusionOk="0">
                  <a:moveTo>
                    <a:pt x="4339" y="1"/>
                  </a:moveTo>
                  <a:cubicBezTo>
                    <a:pt x="3618" y="1"/>
                    <a:pt x="2898" y="374"/>
                    <a:pt x="2506" y="1091"/>
                  </a:cubicBezTo>
                  <a:cubicBezTo>
                    <a:pt x="426" y="4825"/>
                    <a:pt x="0" y="14975"/>
                    <a:pt x="1228" y="17958"/>
                  </a:cubicBezTo>
                  <a:cubicBezTo>
                    <a:pt x="2732" y="21567"/>
                    <a:pt x="8572" y="29261"/>
                    <a:pt x="8572" y="29261"/>
                  </a:cubicBezTo>
                  <a:lnTo>
                    <a:pt x="9649" y="29011"/>
                  </a:lnTo>
                  <a:cubicBezTo>
                    <a:pt x="9223" y="25452"/>
                    <a:pt x="4336" y="16554"/>
                    <a:pt x="4336" y="16554"/>
                  </a:cubicBezTo>
                  <a:cubicBezTo>
                    <a:pt x="4336" y="16554"/>
                    <a:pt x="5865" y="9837"/>
                    <a:pt x="6592" y="4825"/>
                  </a:cubicBezTo>
                  <a:cubicBezTo>
                    <a:pt x="6892" y="2820"/>
                    <a:pt x="6516" y="1592"/>
                    <a:pt x="5990" y="840"/>
                  </a:cubicBezTo>
                  <a:cubicBezTo>
                    <a:pt x="5574" y="274"/>
                    <a:pt x="4956" y="1"/>
                    <a:pt x="4339" y="1"/>
                  </a:cubicBezTo>
                  <a:close/>
                </a:path>
              </a:pathLst>
            </a:custGeom>
            <a:solidFill>
              <a:srgbClr val="B46A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 name="Google Shape;2356;p32"/>
            <p:cNvSpPr/>
            <p:nvPr/>
          </p:nvSpPr>
          <p:spPr>
            <a:xfrm>
              <a:off x="1707551" y="1721950"/>
              <a:ext cx="349783" cy="1043081"/>
            </a:xfrm>
            <a:custGeom>
              <a:avLst/>
              <a:gdLst/>
              <a:ahLst/>
              <a:cxnLst/>
              <a:rect l="l" t="t" r="r" b="b"/>
              <a:pathLst>
                <a:path w="9876" h="29451" extrusionOk="0">
                  <a:moveTo>
                    <a:pt x="4462" y="177"/>
                  </a:moveTo>
                  <a:cubicBezTo>
                    <a:pt x="5089" y="177"/>
                    <a:pt x="5665" y="478"/>
                    <a:pt x="6041" y="979"/>
                  </a:cubicBezTo>
                  <a:cubicBezTo>
                    <a:pt x="6693" y="1881"/>
                    <a:pt x="6893" y="3185"/>
                    <a:pt x="6642" y="4914"/>
                  </a:cubicBezTo>
                  <a:cubicBezTo>
                    <a:pt x="5916" y="9876"/>
                    <a:pt x="4387" y="16568"/>
                    <a:pt x="4387" y="16618"/>
                  </a:cubicBezTo>
                  <a:cubicBezTo>
                    <a:pt x="4387" y="16643"/>
                    <a:pt x="4387" y="16668"/>
                    <a:pt x="4387" y="16693"/>
                  </a:cubicBezTo>
                  <a:cubicBezTo>
                    <a:pt x="4437" y="16769"/>
                    <a:pt x="9199" y="25465"/>
                    <a:pt x="9675" y="29024"/>
                  </a:cubicBezTo>
                  <a:lnTo>
                    <a:pt x="8748" y="29250"/>
                  </a:lnTo>
                  <a:cubicBezTo>
                    <a:pt x="8246" y="28598"/>
                    <a:pt x="2858" y="21430"/>
                    <a:pt x="1454" y="17997"/>
                  </a:cubicBezTo>
                  <a:cubicBezTo>
                    <a:pt x="201" y="14989"/>
                    <a:pt x="728" y="4789"/>
                    <a:pt x="2708" y="1230"/>
                  </a:cubicBezTo>
                  <a:cubicBezTo>
                    <a:pt x="3033" y="628"/>
                    <a:pt x="3660" y="227"/>
                    <a:pt x="4337" y="177"/>
                  </a:cubicBezTo>
                  <a:close/>
                  <a:moveTo>
                    <a:pt x="4415" y="0"/>
                  </a:moveTo>
                  <a:cubicBezTo>
                    <a:pt x="4389" y="0"/>
                    <a:pt x="4363" y="1"/>
                    <a:pt x="4337" y="2"/>
                  </a:cubicBezTo>
                  <a:cubicBezTo>
                    <a:pt x="3585" y="52"/>
                    <a:pt x="2908" y="478"/>
                    <a:pt x="2532" y="1154"/>
                  </a:cubicBezTo>
                  <a:cubicBezTo>
                    <a:pt x="502" y="4814"/>
                    <a:pt x="1" y="14964"/>
                    <a:pt x="1279" y="18072"/>
                  </a:cubicBezTo>
                  <a:cubicBezTo>
                    <a:pt x="2758" y="21656"/>
                    <a:pt x="8572" y="29325"/>
                    <a:pt x="8622" y="29425"/>
                  </a:cubicBezTo>
                  <a:cubicBezTo>
                    <a:pt x="8647" y="29425"/>
                    <a:pt x="8672" y="29450"/>
                    <a:pt x="8698" y="29450"/>
                  </a:cubicBezTo>
                  <a:lnTo>
                    <a:pt x="8723" y="29450"/>
                  </a:lnTo>
                  <a:lnTo>
                    <a:pt x="9800" y="29200"/>
                  </a:lnTo>
                  <a:cubicBezTo>
                    <a:pt x="9825" y="29175"/>
                    <a:pt x="9875" y="29125"/>
                    <a:pt x="9850" y="29100"/>
                  </a:cubicBezTo>
                  <a:cubicBezTo>
                    <a:pt x="9449" y="25666"/>
                    <a:pt x="4863" y="17195"/>
                    <a:pt x="4562" y="16643"/>
                  </a:cubicBezTo>
                  <a:cubicBezTo>
                    <a:pt x="4688" y="16117"/>
                    <a:pt x="6116" y="9726"/>
                    <a:pt x="6818" y="4939"/>
                  </a:cubicBezTo>
                  <a:cubicBezTo>
                    <a:pt x="7068" y="3160"/>
                    <a:pt x="6868" y="1806"/>
                    <a:pt x="6191" y="879"/>
                  </a:cubicBezTo>
                  <a:cubicBezTo>
                    <a:pt x="5756" y="323"/>
                    <a:pt x="5112" y="0"/>
                    <a:pt x="4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 name="Google Shape;2357;p32"/>
            <p:cNvSpPr/>
            <p:nvPr/>
          </p:nvSpPr>
          <p:spPr>
            <a:xfrm>
              <a:off x="2506419" y="4144614"/>
              <a:ext cx="308380" cy="294390"/>
            </a:xfrm>
            <a:custGeom>
              <a:avLst/>
              <a:gdLst/>
              <a:ahLst/>
              <a:cxnLst/>
              <a:rect l="l" t="t" r="r" b="b"/>
              <a:pathLst>
                <a:path w="8707" h="8312" extrusionOk="0">
                  <a:moveTo>
                    <a:pt x="7656" y="1"/>
                  </a:moveTo>
                  <a:cubicBezTo>
                    <a:pt x="7085" y="1"/>
                    <a:pt x="6267" y="496"/>
                    <a:pt x="5439" y="1269"/>
                  </a:cubicBezTo>
                  <a:cubicBezTo>
                    <a:pt x="3559" y="2999"/>
                    <a:pt x="2331" y="3324"/>
                    <a:pt x="2331" y="3324"/>
                  </a:cubicBezTo>
                  <a:lnTo>
                    <a:pt x="1203" y="3876"/>
                  </a:lnTo>
                  <a:cubicBezTo>
                    <a:pt x="476" y="4101"/>
                    <a:pt x="0" y="4778"/>
                    <a:pt x="0" y="5555"/>
                  </a:cubicBezTo>
                  <a:cubicBezTo>
                    <a:pt x="25" y="6432"/>
                    <a:pt x="201" y="7535"/>
                    <a:pt x="852" y="8011"/>
                  </a:cubicBezTo>
                  <a:cubicBezTo>
                    <a:pt x="1151" y="8221"/>
                    <a:pt x="1428" y="8311"/>
                    <a:pt x="1708" y="8311"/>
                  </a:cubicBezTo>
                  <a:cubicBezTo>
                    <a:pt x="2533" y="8311"/>
                    <a:pt x="3378" y="7525"/>
                    <a:pt x="4837" y="6683"/>
                  </a:cubicBezTo>
                  <a:cubicBezTo>
                    <a:pt x="6792" y="5580"/>
                    <a:pt x="7569" y="5029"/>
                    <a:pt x="8146" y="2848"/>
                  </a:cubicBezTo>
                  <a:cubicBezTo>
                    <a:pt x="8707" y="801"/>
                    <a:pt x="8381" y="1"/>
                    <a:pt x="76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 name="Google Shape;2358;p32"/>
            <p:cNvSpPr/>
            <p:nvPr/>
          </p:nvSpPr>
          <p:spPr>
            <a:xfrm>
              <a:off x="2502877" y="4141391"/>
              <a:ext cx="310682" cy="300270"/>
            </a:xfrm>
            <a:custGeom>
              <a:avLst/>
              <a:gdLst/>
              <a:ahLst/>
              <a:cxnLst/>
              <a:rect l="l" t="t" r="r" b="b"/>
              <a:pathLst>
                <a:path w="8772" h="8478" extrusionOk="0">
                  <a:moveTo>
                    <a:pt x="7765" y="178"/>
                  </a:moveTo>
                  <a:cubicBezTo>
                    <a:pt x="7892" y="178"/>
                    <a:pt x="8002" y="204"/>
                    <a:pt x="8095" y="257"/>
                  </a:cubicBezTo>
                  <a:cubicBezTo>
                    <a:pt x="8521" y="533"/>
                    <a:pt x="8546" y="1485"/>
                    <a:pt x="8170" y="2914"/>
                  </a:cubicBezTo>
                  <a:cubicBezTo>
                    <a:pt x="7594" y="5095"/>
                    <a:pt x="6792" y="5621"/>
                    <a:pt x="4887" y="6699"/>
                  </a:cubicBezTo>
                  <a:cubicBezTo>
                    <a:pt x="4436" y="6974"/>
                    <a:pt x="4035" y="7225"/>
                    <a:pt x="3684" y="7450"/>
                  </a:cubicBezTo>
                  <a:cubicBezTo>
                    <a:pt x="2923" y="7941"/>
                    <a:pt x="2355" y="8306"/>
                    <a:pt x="1805" y="8306"/>
                  </a:cubicBezTo>
                  <a:cubicBezTo>
                    <a:pt x="1540" y="8306"/>
                    <a:pt x="1279" y="8222"/>
                    <a:pt x="1003" y="8027"/>
                  </a:cubicBezTo>
                  <a:cubicBezTo>
                    <a:pt x="376" y="7576"/>
                    <a:pt x="226" y="6473"/>
                    <a:pt x="201" y="5621"/>
                  </a:cubicBezTo>
                  <a:cubicBezTo>
                    <a:pt x="175" y="4919"/>
                    <a:pt x="627" y="4267"/>
                    <a:pt x="1353" y="4042"/>
                  </a:cubicBezTo>
                  <a:lnTo>
                    <a:pt x="2456" y="3491"/>
                  </a:lnTo>
                  <a:cubicBezTo>
                    <a:pt x="2581" y="3465"/>
                    <a:pt x="3784" y="3090"/>
                    <a:pt x="5614" y="1410"/>
                  </a:cubicBezTo>
                  <a:cubicBezTo>
                    <a:pt x="6462" y="623"/>
                    <a:pt x="7244" y="178"/>
                    <a:pt x="7765" y="178"/>
                  </a:cubicBezTo>
                  <a:close/>
                  <a:moveTo>
                    <a:pt x="7748" y="0"/>
                  </a:moveTo>
                  <a:cubicBezTo>
                    <a:pt x="7181" y="0"/>
                    <a:pt x="6388" y="444"/>
                    <a:pt x="5489" y="1285"/>
                  </a:cubicBezTo>
                  <a:cubicBezTo>
                    <a:pt x="3634" y="2989"/>
                    <a:pt x="2431" y="3315"/>
                    <a:pt x="2406" y="3315"/>
                  </a:cubicBezTo>
                  <a:cubicBezTo>
                    <a:pt x="2406" y="3315"/>
                    <a:pt x="2406" y="3315"/>
                    <a:pt x="2381" y="3340"/>
                  </a:cubicBezTo>
                  <a:lnTo>
                    <a:pt x="1278" y="3866"/>
                  </a:lnTo>
                  <a:cubicBezTo>
                    <a:pt x="501" y="4117"/>
                    <a:pt x="0" y="4844"/>
                    <a:pt x="25" y="5646"/>
                  </a:cubicBezTo>
                  <a:cubicBezTo>
                    <a:pt x="50" y="6523"/>
                    <a:pt x="201" y="7676"/>
                    <a:pt x="902" y="8177"/>
                  </a:cubicBezTo>
                  <a:cubicBezTo>
                    <a:pt x="1228" y="8403"/>
                    <a:pt x="1504" y="8478"/>
                    <a:pt x="1805" y="8478"/>
                  </a:cubicBezTo>
                  <a:cubicBezTo>
                    <a:pt x="2406" y="8478"/>
                    <a:pt x="3008" y="8102"/>
                    <a:pt x="3784" y="7601"/>
                  </a:cubicBezTo>
                  <a:cubicBezTo>
                    <a:pt x="4135" y="7375"/>
                    <a:pt x="4536" y="7125"/>
                    <a:pt x="4987" y="6849"/>
                  </a:cubicBezTo>
                  <a:cubicBezTo>
                    <a:pt x="6917" y="5746"/>
                    <a:pt x="7744" y="5220"/>
                    <a:pt x="8346" y="2964"/>
                  </a:cubicBezTo>
                  <a:cubicBezTo>
                    <a:pt x="8772" y="1385"/>
                    <a:pt x="8722" y="433"/>
                    <a:pt x="8170" y="107"/>
                  </a:cubicBezTo>
                  <a:cubicBezTo>
                    <a:pt x="8049" y="35"/>
                    <a:pt x="7907" y="0"/>
                    <a:pt x="774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 name="Google Shape;2359;p32"/>
            <p:cNvSpPr/>
            <p:nvPr/>
          </p:nvSpPr>
          <p:spPr>
            <a:xfrm>
              <a:off x="2010248" y="1566653"/>
              <a:ext cx="155377" cy="210982"/>
            </a:xfrm>
            <a:custGeom>
              <a:avLst/>
              <a:gdLst/>
              <a:ahLst/>
              <a:cxnLst/>
              <a:rect l="l" t="t" r="r" b="b"/>
              <a:pathLst>
                <a:path w="4387" h="5957" extrusionOk="0">
                  <a:moveTo>
                    <a:pt x="326" y="1"/>
                  </a:moveTo>
                  <a:lnTo>
                    <a:pt x="75" y="3560"/>
                  </a:lnTo>
                  <a:cubicBezTo>
                    <a:pt x="0" y="4662"/>
                    <a:pt x="727" y="5665"/>
                    <a:pt x="1805" y="5915"/>
                  </a:cubicBezTo>
                  <a:cubicBezTo>
                    <a:pt x="1932" y="5943"/>
                    <a:pt x="2058" y="5957"/>
                    <a:pt x="2182" y="5957"/>
                  </a:cubicBezTo>
                  <a:cubicBezTo>
                    <a:pt x="3061" y="5957"/>
                    <a:pt x="3825" y="5287"/>
                    <a:pt x="3935" y="4387"/>
                  </a:cubicBezTo>
                  <a:lnTo>
                    <a:pt x="4386" y="1"/>
                  </a:lnTo>
                  <a:close/>
                </a:path>
              </a:pathLst>
            </a:custGeom>
            <a:solidFill>
              <a:srgbClr val="B46A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 name="Google Shape;2360;p32"/>
            <p:cNvSpPr/>
            <p:nvPr/>
          </p:nvSpPr>
          <p:spPr>
            <a:xfrm>
              <a:off x="2006671" y="1563112"/>
              <a:ext cx="161610" cy="217499"/>
            </a:xfrm>
            <a:custGeom>
              <a:avLst/>
              <a:gdLst/>
              <a:ahLst/>
              <a:cxnLst/>
              <a:rect l="l" t="t" r="r" b="b"/>
              <a:pathLst>
                <a:path w="4563" h="6141" extrusionOk="0">
                  <a:moveTo>
                    <a:pt x="4387" y="176"/>
                  </a:moveTo>
                  <a:lnTo>
                    <a:pt x="3936" y="4487"/>
                  </a:lnTo>
                  <a:cubicBezTo>
                    <a:pt x="3886" y="4938"/>
                    <a:pt x="3635" y="5364"/>
                    <a:pt x="3259" y="5639"/>
                  </a:cubicBezTo>
                  <a:cubicBezTo>
                    <a:pt x="2979" y="5845"/>
                    <a:pt x="2642" y="5953"/>
                    <a:pt x="2292" y="5953"/>
                  </a:cubicBezTo>
                  <a:cubicBezTo>
                    <a:pt x="2173" y="5953"/>
                    <a:pt x="2052" y="5941"/>
                    <a:pt x="1931" y="5915"/>
                  </a:cubicBezTo>
                  <a:cubicBezTo>
                    <a:pt x="903" y="5690"/>
                    <a:pt x="201" y="4737"/>
                    <a:pt x="277" y="3660"/>
                  </a:cubicBezTo>
                  <a:lnTo>
                    <a:pt x="527" y="176"/>
                  </a:lnTo>
                  <a:close/>
                  <a:moveTo>
                    <a:pt x="427" y="0"/>
                  </a:moveTo>
                  <a:cubicBezTo>
                    <a:pt x="402" y="0"/>
                    <a:pt x="352" y="25"/>
                    <a:pt x="352" y="76"/>
                  </a:cubicBezTo>
                  <a:lnTo>
                    <a:pt x="101" y="3660"/>
                  </a:lnTo>
                  <a:cubicBezTo>
                    <a:pt x="1" y="4812"/>
                    <a:pt x="778" y="5840"/>
                    <a:pt x="1906" y="6091"/>
                  </a:cubicBezTo>
                  <a:cubicBezTo>
                    <a:pt x="2031" y="6116"/>
                    <a:pt x="2156" y="6141"/>
                    <a:pt x="2307" y="6141"/>
                  </a:cubicBezTo>
                  <a:cubicBezTo>
                    <a:pt x="2683" y="6141"/>
                    <a:pt x="3059" y="6015"/>
                    <a:pt x="3359" y="5790"/>
                  </a:cubicBezTo>
                  <a:cubicBezTo>
                    <a:pt x="3785" y="5489"/>
                    <a:pt x="4061" y="5013"/>
                    <a:pt x="4111" y="4487"/>
                  </a:cubicBezTo>
                  <a:lnTo>
                    <a:pt x="4562" y="101"/>
                  </a:lnTo>
                  <a:cubicBezTo>
                    <a:pt x="4562" y="76"/>
                    <a:pt x="4562" y="50"/>
                    <a:pt x="4537" y="25"/>
                  </a:cubicBezTo>
                  <a:cubicBezTo>
                    <a:pt x="4537" y="0"/>
                    <a:pt x="4512" y="0"/>
                    <a:pt x="448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 name="Google Shape;2361;p32"/>
            <p:cNvSpPr/>
            <p:nvPr/>
          </p:nvSpPr>
          <p:spPr>
            <a:xfrm>
              <a:off x="2006671" y="1591515"/>
              <a:ext cx="195328" cy="107421"/>
            </a:xfrm>
            <a:custGeom>
              <a:avLst/>
              <a:gdLst/>
              <a:ahLst/>
              <a:cxnLst/>
              <a:rect l="l" t="t" r="r" b="b"/>
              <a:pathLst>
                <a:path w="5515" h="3033" extrusionOk="0">
                  <a:moveTo>
                    <a:pt x="5515" y="0"/>
                  </a:moveTo>
                  <a:lnTo>
                    <a:pt x="1" y="76"/>
                  </a:lnTo>
                  <a:cubicBezTo>
                    <a:pt x="1" y="76"/>
                    <a:pt x="1605" y="2883"/>
                    <a:pt x="4688" y="3033"/>
                  </a:cubicBezTo>
                  <a:cubicBezTo>
                    <a:pt x="5164" y="1128"/>
                    <a:pt x="5515" y="0"/>
                    <a:pt x="5515" y="0"/>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 name="Google Shape;2362;p32"/>
            <p:cNvSpPr/>
            <p:nvPr/>
          </p:nvSpPr>
          <p:spPr>
            <a:xfrm>
              <a:off x="1964951" y="1199395"/>
              <a:ext cx="329383" cy="459648"/>
            </a:xfrm>
            <a:custGeom>
              <a:avLst/>
              <a:gdLst/>
              <a:ahLst/>
              <a:cxnLst/>
              <a:rect l="l" t="t" r="r" b="b"/>
              <a:pathLst>
                <a:path w="9300" h="12978" extrusionOk="0">
                  <a:moveTo>
                    <a:pt x="4380" y="0"/>
                  </a:moveTo>
                  <a:cubicBezTo>
                    <a:pt x="2009" y="0"/>
                    <a:pt x="21" y="2660"/>
                    <a:pt x="1" y="5383"/>
                  </a:cubicBezTo>
                  <a:cubicBezTo>
                    <a:pt x="1" y="8566"/>
                    <a:pt x="201" y="11373"/>
                    <a:pt x="3635" y="12827"/>
                  </a:cubicBezTo>
                  <a:cubicBezTo>
                    <a:pt x="3873" y="12927"/>
                    <a:pt x="4124" y="12977"/>
                    <a:pt x="4374" y="12977"/>
                  </a:cubicBezTo>
                  <a:cubicBezTo>
                    <a:pt x="4625" y="12977"/>
                    <a:pt x="4876" y="12927"/>
                    <a:pt x="5114" y="12827"/>
                  </a:cubicBezTo>
                  <a:cubicBezTo>
                    <a:pt x="6116" y="12401"/>
                    <a:pt x="7871" y="11373"/>
                    <a:pt x="8196" y="9393"/>
                  </a:cubicBezTo>
                  <a:cubicBezTo>
                    <a:pt x="8723" y="6386"/>
                    <a:pt x="9299" y="2451"/>
                    <a:pt x="6217" y="546"/>
                  </a:cubicBezTo>
                  <a:cubicBezTo>
                    <a:pt x="5597" y="168"/>
                    <a:pt x="4977" y="0"/>
                    <a:pt x="4380" y="0"/>
                  </a:cubicBezTo>
                  <a:close/>
                </a:path>
              </a:pathLst>
            </a:custGeom>
            <a:solidFill>
              <a:srgbClr val="B46A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 name="Google Shape;2363;p32"/>
            <p:cNvSpPr/>
            <p:nvPr/>
          </p:nvSpPr>
          <p:spPr>
            <a:xfrm>
              <a:off x="1961410" y="1196243"/>
              <a:ext cx="339123" cy="466342"/>
            </a:xfrm>
            <a:custGeom>
              <a:avLst/>
              <a:gdLst/>
              <a:ahLst/>
              <a:cxnLst/>
              <a:rect l="l" t="t" r="r" b="b"/>
              <a:pathLst>
                <a:path w="9575" h="13167" extrusionOk="0">
                  <a:moveTo>
                    <a:pt x="4477" y="180"/>
                  </a:moveTo>
                  <a:cubicBezTo>
                    <a:pt x="5082" y="180"/>
                    <a:pt x="5688" y="355"/>
                    <a:pt x="6266" y="710"/>
                  </a:cubicBezTo>
                  <a:cubicBezTo>
                    <a:pt x="9374" y="2640"/>
                    <a:pt x="8672" y="6750"/>
                    <a:pt x="8196" y="9482"/>
                  </a:cubicBezTo>
                  <a:cubicBezTo>
                    <a:pt x="7870" y="11387"/>
                    <a:pt x="6166" y="12415"/>
                    <a:pt x="5189" y="12841"/>
                  </a:cubicBezTo>
                  <a:cubicBezTo>
                    <a:pt x="4956" y="12931"/>
                    <a:pt x="4709" y="12982"/>
                    <a:pt x="4463" y="12982"/>
                  </a:cubicBezTo>
                  <a:cubicBezTo>
                    <a:pt x="4233" y="12982"/>
                    <a:pt x="4003" y="12938"/>
                    <a:pt x="3785" y="12841"/>
                  </a:cubicBezTo>
                  <a:cubicBezTo>
                    <a:pt x="427" y="11437"/>
                    <a:pt x="176" y="8780"/>
                    <a:pt x="201" y="5472"/>
                  </a:cubicBezTo>
                  <a:cubicBezTo>
                    <a:pt x="201" y="3467"/>
                    <a:pt x="1304" y="1487"/>
                    <a:pt x="2858" y="610"/>
                  </a:cubicBezTo>
                  <a:cubicBezTo>
                    <a:pt x="3382" y="324"/>
                    <a:pt x="3929" y="180"/>
                    <a:pt x="4477" y="180"/>
                  </a:cubicBezTo>
                  <a:close/>
                  <a:moveTo>
                    <a:pt x="4470" y="1"/>
                  </a:moveTo>
                  <a:cubicBezTo>
                    <a:pt x="3893" y="1"/>
                    <a:pt x="3314" y="152"/>
                    <a:pt x="2758" y="460"/>
                  </a:cubicBezTo>
                  <a:cubicBezTo>
                    <a:pt x="1154" y="1362"/>
                    <a:pt x="26" y="3417"/>
                    <a:pt x="26" y="5472"/>
                  </a:cubicBezTo>
                  <a:cubicBezTo>
                    <a:pt x="1" y="8730"/>
                    <a:pt x="276" y="11562"/>
                    <a:pt x="3710" y="13016"/>
                  </a:cubicBezTo>
                  <a:cubicBezTo>
                    <a:pt x="3961" y="13116"/>
                    <a:pt x="4211" y="13166"/>
                    <a:pt x="4487" y="13166"/>
                  </a:cubicBezTo>
                  <a:cubicBezTo>
                    <a:pt x="4738" y="13166"/>
                    <a:pt x="5013" y="13116"/>
                    <a:pt x="5239" y="12991"/>
                  </a:cubicBezTo>
                  <a:cubicBezTo>
                    <a:pt x="6266" y="12565"/>
                    <a:pt x="8046" y="11512"/>
                    <a:pt x="8397" y="9507"/>
                  </a:cubicBezTo>
                  <a:cubicBezTo>
                    <a:pt x="8848" y="6725"/>
                    <a:pt x="9575" y="2540"/>
                    <a:pt x="6367" y="560"/>
                  </a:cubicBezTo>
                  <a:cubicBezTo>
                    <a:pt x="5758" y="189"/>
                    <a:pt x="5115" y="1"/>
                    <a:pt x="447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 name="Google Shape;2364;p32"/>
            <p:cNvSpPr/>
            <p:nvPr/>
          </p:nvSpPr>
          <p:spPr>
            <a:xfrm>
              <a:off x="1589511" y="4359975"/>
              <a:ext cx="492303" cy="241477"/>
            </a:xfrm>
            <a:custGeom>
              <a:avLst/>
              <a:gdLst/>
              <a:ahLst/>
              <a:cxnLst/>
              <a:rect l="l" t="t" r="r" b="b"/>
              <a:pathLst>
                <a:path w="13900" h="6818" extrusionOk="0">
                  <a:moveTo>
                    <a:pt x="1655" y="0"/>
                  </a:moveTo>
                  <a:lnTo>
                    <a:pt x="1655" y="0"/>
                  </a:lnTo>
                  <a:cubicBezTo>
                    <a:pt x="978" y="627"/>
                    <a:pt x="0" y="3684"/>
                    <a:pt x="2757" y="4411"/>
                  </a:cubicBezTo>
                  <a:cubicBezTo>
                    <a:pt x="5539" y="5138"/>
                    <a:pt x="6492" y="6767"/>
                    <a:pt x="9825" y="6817"/>
                  </a:cubicBezTo>
                  <a:cubicBezTo>
                    <a:pt x="9844" y="6817"/>
                    <a:pt x="9862" y="6818"/>
                    <a:pt x="9881" y="6818"/>
                  </a:cubicBezTo>
                  <a:cubicBezTo>
                    <a:pt x="13142" y="6818"/>
                    <a:pt x="13900" y="4633"/>
                    <a:pt x="12056" y="4035"/>
                  </a:cubicBezTo>
                  <a:cubicBezTo>
                    <a:pt x="11955" y="4010"/>
                    <a:pt x="11855" y="3985"/>
                    <a:pt x="11755" y="3935"/>
                  </a:cubicBezTo>
                  <a:cubicBezTo>
                    <a:pt x="9825" y="3258"/>
                    <a:pt x="8146" y="2005"/>
                    <a:pt x="6843" y="426"/>
                  </a:cubicBezTo>
                  <a:cubicBezTo>
                    <a:pt x="6699" y="247"/>
                    <a:pt x="6492" y="158"/>
                    <a:pt x="6276" y="158"/>
                  </a:cubicBezTo>
                  <a:cubicBezTo>
                    <a:pt x="6189" y="158"/>
                    <a:pt x="6101" y="172"/>
                    <a:pt x="6015" y="201"/>
                  </a:cubicBezTo>
                  <a:cubicBezTo>
                    <a:pt x="5069" y="529"/>
                    <a:pt x="4300" y="644"/>
                    <a:pt x="3687" y="644"/>
                  </a:cubicBezTo>
                  <a:cubicBezTo>
                    <a:pt x="2236" y="644"/>
                    <a:pt x="1655" y="0"/>
                    <a:pt x="165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 name="Google Shape;2365;p32"/>
            <p:cNvSpPr/>
            <p:nvPr/>
          </p:nvSpPr>
          <p:spPr>
            <a:xfrm>
              <a:off x="1611681" y="4356859"/>
              <a:ext cx="445658" cy="247250"/>
            </a:xfrm>
            <a:custGeom>
              <a:avLst/>
              <a:gdLst/>
              <a:ahLst/>
              <a:cxnLst/>
              <a:rect l="l" t="t" r="r" b="b"/>
              <a:pathLst>
                <a:path w="12583" h="6981" extrusionOk="0">
                  <a:moveTo>
                    <a:pt x="1029" y="214"/>
                  </a:moveTo>
                  <a:cubicBezTo>
                    <a:pt x="1225" y="394"/>
                    <a:pt x="1841" y="832"/>
                    <a:pt x="3037" y="832"/>
                  </a:cubicBezTo>
                  <a:cubicBezTo>
                    <a:pt x="3669" y="832"/>
                    <a:pt x="4461" y="710"/>
                    <a:pt x="5440" y="364"/>
                  </a:cubicBezTo>
                  <a:cubicBezTo>
                    <a:pt x="5507" y="337"/>
                    <a:pt x="5576" y="325"/>
                    <a:pt x="5644" y="325"/>
                  </a:cubicBezTo>
                  <a:cubicBezTo>
                    <a:pt x="5831" y="325"/>
                    <a:pt x="6013" y="418"/>
                    <a:pt x="6141" y="564"/>
                  </a:cubicBezTo>
                  <a:cubicBezTo>
                    <a:pt x="7470" y="2219"/>
                    <a:pt x="9199" y="3422"/>
                    <a:pt x="11104" y="4123"/>
                  </a:cubicBezTo>
                  <a:cubicBezTo>
                    <a:pt x="11204" y="4148"/>
                    <a:pt x="11304" y="4173"/>
                    <a:pt x="11405" y="4224"/>
                  </a:cubicBezTo>
                  <a:cubicBezTo>
                    <a:pt x="12056" y="4424"/>
                    <a:pt x="12407" y="4850"/>
                    <a:pt x="12307" y="5351"/>
                  </a:cubicBezTo>
                  <a:cubicBezTo>
                    <a:pt x="12208" y="6066"/>
                    <a:pt x="11212" y="6806"/>
                    <a:pt x="9295" y="6806"/>
                  </a:cubicBezTo>
                  <a:cubicBezTo>
                    <a:pt x="9263" y="6806"/>
                    <a:pt x="9231" y="6805"/>
                    <a:pt x="9199" y="6805"/>
                  </a:cubicBezTo>
                  <a:cubicBezTo>
                    <a:pt x="7194" y="6780"/>
                    <a:pt x="6066" y="6178"/>
                    <a:pt x="4888" y="5552"/>
                  </a:cubicBezTo>
                  <a:cubicBezTo>
                    <a:pt x="4086" y="5126"/>
                    <a:pt x="3259" y="4700"/>
                    <a:pt x="2156" y="4399"/>
                  </a:cubicBezTo>
                  <a:cubicBezTo>
                    <a:pt x="1229" y="4173"/>
                    <a:pt x="653" y="3647"/>
                    <a:pt x="452" y="2845"/>
                  </a:cubicBezTo>
                  <a:cubicBezTo>
                    <a:pt x="201" y="1792"/>
                    <a:pt x="678" y="615"/>
                    <a:pt x="1029" y="214"/>
                  </a:cubicBezTo>
                  <a:close/>
                  <a:moveTo>
                    <a:pt x="1032" y="1"/>
                  </a:moveTo>
                  <a:cubicBezTo>
                    <a:pt x="1010" y="1"/>
                    <a:pt x="991" y="13"/>
                    <a:pt x="978" y="38"/>
                  </a:cubicBezTo>
                  <a:cubicBezTo>
                    <a:pt x="502" y="464"/>
                    <a:pt x="1" y="1767"/>
                    <a:pt x="277" y="2895"/>
                  </a:cubicBezTo>
                  <a:cubicBezTo>
                    <a:pt x="427" y="3472"/>
                    <a:pt x="878" y="4249"/>
                    <a:pt x="2106" y="4574"/>
                  </a:cubicBezTo>
                  <a:cubicBezTo>
                    <a:pt x="3209" y="4875"/>
                    <a:pt x="4011" y="5301"/>
                    <a:pt x="4788" y="5702"/>
                  </a:cubicBezTo>
                  <a:cubicBezTo>
                    <a:pt x="6016" y="6354"/>
                    <a:pt x="7169" y="6955"/>
                    <a:pt x="9199" y="6980"/>
                  </a:cubicBezTo>
                  <a:lnTo>
                    <a:pt x="9274" y="6980"/>
                  </a:lnTo>
                  <a:cubicBezTo>
                    <a:pt x="11304" y="6980"/>
                    <a:pt x="12357" y="6153"/>
                    <a:pt x="12482" y="5376"/>
                  </a:cubicBezTo>
                  <a:cubicBezTo>
                    <a:pt x="12582" y="4800"/>
                    <a:pt x="12207" y="4299"/>
                    <a:pt x="11480" y="4048"/>
                  </a:cubicBezTo>
                  <a:cubicBezTo>
                    <a:pt x="11354" y="4023"/>
                    <a:pt x="11254" y="3973"/>
                    <a:pt x="11154" y="3948"/>
                  </a:cubicBezTo>
                  <a:cubicBezTo>
                    <a:pt x="9274" y="3271"/>
                    <a:pt x="7595" y="2068"/>
                    <a:pt x="6292" y="464"/>
                  </a:cubicBezTo>
                  <a:cubicBezTo>
                    <a:pt x="6123" y="259"/>
                    <a:pt x="5872" y="150"/>
                    <a:pt x="5619" y="150"/>
                  </a:cubicBezTo>
                  <a:cubicBezTo>
                    <a:pt x="5533" y="150"/>
                    <a:pt x="5447" y="163"/>
                    <a:pt x="5364" y="188"/>
                  </a:cubicBezTo>
                  <a:cubicBezTo>
                    <a:pt x="4424" y="517"/>
                    <a:pt x="3661" y="631"/>
                    <a:pt x="3055" y="631"/>
                  </a:cubicBezTo>
                  <a:cubicBezTo>
                    <a:pt x="1673" y="631"/>
                    <a:pt x="1104" y="38"/>
                    <a:pt x="1104" y="38"/>
                  </a:cubicBezTo>
                  <a:cubicBezTo>
                    <a:pt x="1079" y="13"/>
                    <a:pt x="1054" y="1"/>
                    <a:pt x="103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 name="Google Shape;2366;p32"/>
            <p:cNvSpPr/>
            <p:nvPr/>
          </p:nvSpPr>
          <p:spPr>
            <a:xfrm>
              <a:off x="2473553" y="4144933"/>
              <a:ext cx="366642" cy="301438"/>
            </a:xfrm>
            <a:custGeom>
              <a:avLst/>
              <a:gdLst/>
              <a:ahLst/>
              <a:cxnLst/>
              <a:rect l="l" t="t" r="r" b="b"/>
              <a:pathLst>
                <a:path w="10352" h="8511" extrusionOk="0">
                  <a:moveTo>
                    <a:pt x="8929" y="0"/>
                  </a:moveTo>
                  <a:cubicBezTo>
                    <a:pt x="8769" y="0"/>
                    <a:pt x="8599" y="34"/>
                    <a:pt x="8422" y="107"/>
                  </a:cubicBezTo>
                  <a:cubicBezTo>
                    <a:pt x="7846" y="358"/>
                    <a:pt x="7144" y="809"/>
                    <a:pt x="6492" y="1711"/>
                  </a:cubicBezTo>
                  <a:cubicBezTo>
                    <a:pt x="5089" y="3616"/>
                    <a:pt x="1" y="5847"/>
                    <a:pt x="1555" y="7776"/>
                  </a:cubicBezTo>
                  <a:cubicBezTo>
                    <a:pt x="1980" y="8310"/>
                    <a:pt x="2447" y="8511"/>
                    <a:pt x="2927" y="8511"/>
                  </a:cubicBezTo>
                  <a:cubicBezTo>
                    <a:pt x="3778" y="8511"/>
                    <a:pt x="4670" y="7879"/>
                    <a:pt x="5440" y="7350"/>
                  </a:cubicBezTo>
                  <a:cubicBezTo>
                    <a:pt x="6492" y="6624"/>
                    <a:pt x="7695" y="6047"/>
                    <a:pt x="8572" y="5120"/>
                  </a:cubicBezTo>
                  <a:cubicBezTo>
                    <a:pt x="9600" y="4067"/>
                    <a:pt x="10352" y="2614"/>
                    <a:pt x="10151" y="1185"/>
                  </a:cubicBezTo>
                  <a:cubicBezTo>
                    <a:pt x="10071" y="560"/>
                    <a:pt x="9585" y="0"/>
                    <a:pt x="892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 name="Google Shape;2367;p32"/>
            <p:cNvSpPr/>
            <p:nvPr/>
          </p:nvSpPr>
          <p:spPr>
            <a:xfrm>
              <a:off x="2513502" y="4141675"/>
              <a:ext cx="329383" cy="307991"/>
            </a:xfrm>
            <a:custGeom>
              <a:avLst/>
              <a:gdLst/>
              <a:ahLst/>
              <a:cxnLst/>
              <a:rect l="l" t="t" r="r" b="b"/>
              <a:pathLst>
                <a:path w="9300" h="8696" extrusionOk="0">
                  <a:moveTo>
                    <a:pt x="7820" y="199"/>
                  </a:moveTo>
                  <a:cubicBezTo>
                    <a:pt x="8021" y="199"/>
                    <a:pt x="8196" y="249"/>
                    <a:pt x="8322" y="325"/>
                  </a:cubicBezTo>
                  <a:cubicBezTo>
                    <a:pt x="8647" y="500"/>
                    <a:pt x="8898" y="876"/>
                    <a:pt x="8948" y="1277"/>
                  </a:cubicBezTo>
                  <a:cubicBezTo>
                    <a:pt x="9124" y="2530"/>
                    <a:pt x="8547" y="3934"/>
                    <a:pt x="7394" y="5162"/>
                  </a:cubicBezTo>
                  <a:cubicBezTo>
                    <a:pt x="6768" y="5788"/>
                    <a:pt x="6016" y="6264"/>
                    <a:pt x="5264" y="6741"/>
                  </a:cubicBezTo>
                  <a:cubicBezTo>
                    <a:pt x="4938" y="6941"/>
                    <a:pt x="4587" y="7142"/>
                    <a:pt x="4261" y="7367"/>
                  </a:cubicBezTo>
                  <a:lnTo>
                    <a:pt x="4236" y="7392"/>
                  </a:lnTo>
                  <a:cubicBezTo>
                    <a:pt x="3485" y="7920"/>
                    <a:pt x="2621" y="8519"/>
                    <a:pt x="1808" y="8519"/>
                  </a:cubicBezTo>
                  <a:cubicBezTo>
                    <a:pt x="1346" y="8519"/>
                    <a:pt x="901" y="8326"/>
                    <a:pt x="502" y="7818"/>
                  </a:cubicBezTo>
                  <a:cubicBezTo>
                    <a:pt x="276" y="7543"/>
                    <a:pt x="201" y="7292"/>
                    <a:pt x="226" y="6991"/>
                  </a:cubicBezTo>
                  <a:cubicBezTo>
                    <a:pt x="352" y="6014"/>
                    <a:pt x="1730" y="4961"/>
                    <a:pt x="3083" y="3934"/>
                  </a:cubicBezTo>
                  <a:cubicBezTo>
                    <a:pt x="4036" y="3207"/>
                    <a:pt x="4963" y="2530"/>
                    <a:pt x="5439" y="1853"/>
                  </a:cubicBezTo>
                  <a:cubicBezTo>
                    <a:pt x="5991" y="1102"/>
                    <a:pt x="6617" y="600"/>
                    <a:pt x="7344" y="300"/>
                  </a:cubicBezTo>
                  <a:cubicBezTo>
                    <a:pt x="7520" y="224"/>
                    <a:pt x="7670" y="199"/>
                    <a:pt x="7820" y="199"/>
                  </a:cubicBezTo>
                  <a:close/>
                  <a:moveTo>
                    <a:pt x="7811" y="1"/>
                  </a:moveTo>
                  <a:cubicBezTo>
                    <a:pt x="7648" y="1"/>
                    <a:pt x="7466" y="35"/>
                    <a:pt x="7269" y="124"/>
                  </a:cubicBezTo>
                  <a:cubicBezTo>
                    <a:pt x="6517" y="425"/>
                    <a:pt x="5865" y="976"/>
                    <a:pt x="5289" y="1728"/>
                  </a:cubicBezTo>
                  <a:cubicBezTo>
                    <a:pt x="4813" y="2405"/>
                    <a:pt x="3936" y="3082"/>
                    <a:pt x="2983" y="3783"/>
                  </a:cubicBezTo>
                  <a:cubicBezTo>
                    <a:pt x="1605" y="4836"/>
                    <a:pt x="176" y="5914"/>
                    <a:pt x="51" y="6966"/>
                  </a:cubicBezTo>
                  <a:cubicBezTo>
                    <a:pt x="1" y="7292"/>
                    <a:pt x="101" y="7643"/>
                    <a:pt x="352" y="7944"/>
                  </a:cubicBezTo>
                  <a:cubicBezTo>
                    <a:pt x="803" y="8495"/>
                    <a:pt x="1279" y="8696"/>
                    <a:pt x="1780" y="8696"/>
                  </a:cubicBezTo>
                  <a:cubicBezTo>
                    <a:pt x="2682" y="8696"/>
                    <a:pt x="3585" y="8069"/>
                    <a:pt x="4337" y="7543"/>
                  </a:cubicBezTo>
                  <a:lnTo>
                    <a:pt x="4362" y="7518"/>
                  </a:lnTo>
                  <a:cubicBezTo>
                    <a:pt x="4687" y="7292"/>
                    <a:pt x="5038" y="7092"/>
                    <a:pt x="5364" y="6891"/>
                  </a:cubicBezTo>
                  <a:cubicBezTo>
                    <a:pt x="6116" y="6415"/>
                    <a:pt x="6893" y="5939"/>
                    <a:pt x="7520" y="5287"/>
                  </a:cubicBezTo>
                  <a:cubicBezTo>
                    <a:pt x="8723" y="4034"/>
                    <a:pt x="9299" y="2555"/>
                    <a:pt x="9124" y="1252"/>
                  </a:cubicBezTo>
                  <a:cubicBezTo>
                    <a:pt x="9073" y="801"/>
                    <a:pt x="8798" y="375"/>
                    <a:pt x="8422" y="174"/>
                  </a:cubicBezTo>
                  <a:cubicBezTo>
                    <a:pt x="8270" y="83"/>
                    <a:pt x="8062" y="1"/>
                    <a:pt x="781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 name="Google Shape;2368;p32"/>
            <p:cNvSpPr/>
            <p:nvPr/>
          </p:nvSpPr>
          <p:spPr>
            <a:xfrm>
              <a:off x="1954327" y="2650437"/>
              <a:ext cx="248560" cy="369440"/>
            </a:xfrm>
            <a:custGeom>
              <a:avLst/>
              <a:gdLst/>
              <a:ahLst/>
              <a:cxnLst/>
              <a:rect l="l" t="t" r="r" b="b"/>
              <a:pathLst>
                <a:path w="7018" h="10431" extrusionOk="0">
                  <a:moveTo>
                    <a:pt x="5439" y="6266"/>
                  </a:moveTo>
                  <a:lnTo>
                    <a:pt x="5439" y="6266"/>
                  </a:lnTo>
                  <a:cubicBezTo>
                    <a:pt x="5622" y="6665"/>
                    <a:pt x="5735" y="7165"/>
                    <a:pt x="5823" y="7655"/>
                  </a:cubicBezTo>
                  <a:lnTo>
                    <a:pt x="5823" y="7655"/>
                  </a:lnTo>
                  <a:cubicBezTo>
                    <a:pt x="5731" y="7243"/>
                    <a:pt x="5605" y="6780"/>
                    <a:pt x="5439" y="6266"/>
                  </a:cubicBezTo>
                  <a:close/>
                  <a:moveTo>
                    <a:pt x="2005" y="0"/>
                  </a:moveTo>
                  <a:lnTo>
                    <a:pt x="652" y="1128"/>
                  </a:lnTo>
                  <a:cubicBezTo>
                    <a:pt x="0" y="3384"/>
                    <a:pt x="2030" y="4687"/>
                    <a:pt x="2381" y="6316"/>
                  </a:cubicBezTo>
                  <a:cubicBezTo>
                    <a:pt x="2732" y="7945"/>
                    <a:pt x="2055" y="9950"/>
                    <a:pt x="2456" y="10151"/>
                  </a:cubicBezTo>
                  <a:cubicBezTo>
                    <a:pt x="2481" y="10164"/>
                    <a:pt x="2508" y="10171"/>
                    <a:pt x="2535" y="10171"/>
                  </a:cubicBezTo>
                  <a:cubicBezTo>
                    <a:pt x="2916" y="10171"/>
                    <a:pt x="3479" y="8861"/>
                    <a:pt x="3409" y="6241"/>
                  </a:cubicBezTo>
                  <a:lnTo>
                    <a:pt x="3409" y="6241"/>
                  </a:lnTo>
                  <a:cubicBezTo>
                    <a:pt x="4436" y="7644"/>
                    <a:pt x="3634" y="10301"/>
                    <a:pt x="4161" y="10426"/>
                  </a:cubicBezTo>
                  <a:cubicBezTo>
                    <a:pt x="4175" y="10429"/>
                    <a:pt x="4190" y="10431"/>
                    <a:pt x="4204" y="10431"/>
                  </a:cubicBezTo>
                  <a:cubicBezTo>
                    <a:pt x="4700" y="10431"/>
                    <a:pt x="4926" y="8755"/>
                    <a:pt x="4537" y="6416"/>
                  </a:cubicBezTo>
                  <a:lnTo>
                    <a:pt x="4537" y="6416"/>
                  </a:lnTo>
                  <a:cubicBezTo>
                    <a:pt x="5458" y="7985"/>
                    <a:pt x="5093" y="9925"/>
                    <a:pt x="5604" y="9925"/>
                  </a:cubicBezTo>
                  <a:cubicBezTo>
                    <a:pt x="5608" y="9925"/>
                    <a:pt x="5611" y="9925"/>
                    <a:pt x="5614" y="9925"/>
                  </a:cubicBezTo>
                  <a:cubicBezTo>
                    <a:pt x="5914" y="9911"/>
                    <a:pt x="6060" y="9481"/>
                    <a:pt x="5990" y="8682"/>
                  </a:cubicBezTo>
                  <a:lnTo>
                    <a:pt x="5990" y="8682"/>
                  </a:lnTo>
                  <a:cubicBezTo>
                    <a:pt x="6077" y="9189"/>
                    <a:pt x="6171" y="9550"/>
                    <a:pt x="6351" y="9550"/>
                  </a:cubicBezTo>
                  <a:cubicBezTo>
                    <a:pt x="6356" y="9550"/>
                    <a:pt x="6361" y="9550"/>
                    <a:pt x="6366" y="9549"/>
                  </a:cubicBezTo>
                  <a:cubicBezTo>
                    <a:pt x="7018" y="9474"/>
                    <a:pt x="6491" y="6366"/>
                    <a:pt x="5890" y="5013"/>
                  </a:cubicBezTo>
                  <a:cubicBezTo>
                    <a:pt x="5288" y="3659"/>
                    <a:pt x="2005" y="0"/>
                    <a:pt x="2005" y="0"/>
                  </a:cubicBezTo>
                  <a:close/>
                </a:path>
              </a:pathLst>
            </a:custGeom>
            <a:solidFill>
              <a:srgbClr val="B46A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 name="Google Shape;2369;p32"/>
            <p:cNvSpPr/>
            <p:nvPr/>
          </p:nvSpPr>
          <p:spPr>
            <a:xfrm>
              <a:off x="1959639" y="2647178"/>
              <a:ext cx="242362" cy="375213"/>
            </a:xfrm>
            <a:custGeom>
              <a:avLst/>
              <a:gdLst/>
              <a:ahLst/>
              <a:cxnLst/>
              <a:rect l="l" t="t" r="r" b="b"/>
              <a:pathLst>
                <a:path w="6843" h="10594" extrusionOk="0">
                  <a:moveTo>
                    <a:pt x="1855" y="1"/>
                  </a:moveTo>
                  <a:cubicBezTo>
                    <a:pt x="1834" y="1"/>
                    <a:pt x="1815" y="7"/>
                    <a:pt x="1805" y="17"/>
                  </a:cubicBezTo>
                  <a:cubicBezTo>
                    <a:pt x="1780" y="67"/>
                    <a:pt x="1755" y="117"/>
                    <a:pt x="1805" y="142"/>
                  </a:cubicBezTo>
                  <a:cubicBezTo>
                    <a:pt x="1830" y="193"/>
                    <a:pt x="5063" y="3827"/>
                    <a:pt x="5640" y="5155"/>
                  </a:cubicBezTo>
                  <a:cubicBezTo>
                    <a:pt x="6191" y="6358"/>
                    <a:pt x="6642" y="8889"/>
                    <a:pt x="6316" y="9466"/>
                  </a:cubicBezTo>
                  <a:cubicBezTo>
                    <a:pt x="6266" y="9541"/>
                    <a:pt x="6216" y="9541"/>
                    <a:pt x="6216" y="9541"/>
                  </a:cubicBezTo>
                  <a:cubicBezTo>
                    <a:pt x="6212" y="9542"/>
                    <a:pt x="6208" y="9542"/>
                    <a:pt x="6204" y="9542"/>
                  </a:cubicBezTo>
                  <a:cubicBezTo>
                    <a:pt x="6086" y="9542"/>
                    <a:pt x="6013" y="9202"/>
                    <a:pt x="5940" y="8814"/>
                  </a:cubicBezTo>
                  <a:cubicBezTo>
                    <a:pt x="5915" y="8488"/>
                    <a:pt x="5840" y="8112"/>
                    <a:pt x="5740" y="7686"/>
                  </a:cubicBezTo>
                  <a:cubicBezTo>
                    <a:pt x="5665" y="7210"/>
                    <a:pt x="5539" y="6709"/>
                    <a:pt x="5364" y="6333"/>
                  </a:cubicBezTo>
                  <a:cubicBezTo>
                    <a:pt x="5346" y="6296"/>
                    <a:pt x="5314" y="6273"/>
                    <a:pt x="5288" y="6273"/>
                  </a:cubicBezTo>
                  <a:cubicBezTo>
                    <a:pt x="5279" y="6273"/>
                    <a:pt x="5270" y="6276"/>
                    <a:pt x="5264" y="6283"/>
                  </a:cubicBezTo>
                  <a:cubicBezTo>
                    <a:pt x="5214" y="6308"/>
                    <a:pt x="5189" y="6358"/>
                    <a:pt x="5189" y="6383"/>
                  </a:cubicBezTo>
                  <a:cubicBezTo>
                    <a:pt x="5364" y="6884"/>
                    <a:pt x="5489" y="7335"/>
                    <a:pt x="5590" y="7736"/>
                  </a:cubicBezTo>
                  <a:cubicBezTo>
                    <a:pt x="5615" y="7937"/>
                    <a:pt x="5640" y="8163"/>
                    <a:pt x="5690" y="8363"/>
                  </a:cubicBezTo>
                  <a:cubicBezTo>
                    <a:pt x="5715" y="8538"/>
                    <a:pt x="5740" y="8689"/>
                    <a:pt x="5765" y="8814"/>
                  </a:cubicBezTo>
                  <a:cubicBezTo>
                    <a:pt x="5790" y="9340"/>
                    <a:pt x="5740" y="9666"/>
                    <a:pt x="5640" y="9817"/>
                  </a:cubicBezTo>
                  <a:cubicBezTo>
                    <a:pt x="5590" y="9892"/>
                    <a:pt x="5539" y="9917"/>
                    <a:pt x="5464" y="9917"/>
                  </a:cubicBezTo>
                  <a:cubicBezTo>
                    <a:pt x="5314" y="9917"/>
                    <a:pt x="5264" y="9516"/>
                    <a:pt x="5189" y="9015"/>
                  </a:cubicBezTo>
                  <a:cubicBezTo>
                    <a:pt x="5088" y="8313"/>
                    <a:pt x="4963" y="7335"/>
                    <a:pt x="4462" y="6483"/>
                  </a:cubicBezTo>
                  <a:cubicBezTo>
                    <a:pt x="4443" y="6447"/>
                    <a:pt x="4412" y="6423"/>
                    <a:pt x="4376" y="6423"/>
                  </a:cubicBezTo>
                  <a:cubicBezTo>
                    <a:pt x="4363" y="6423"/>
                    <a:pt x="4350" y="6426"/>
                    <a:pt x="4336" y="6433"/>
                  </a:cubicBezTo>
                  <a:cubicBezTo>
                    <a:pt x="4311" y="6458"/>
                    <a:pt x="4286" y="6483"/>
                    <a:pt x="4286" y="6533"/>
                  </a:cubicBezTo>
                  <a:cubicBezTo>
                    <a:pt x="4637" y="8538"/>
                    <a:pt x="4512" y="10042"/>
                    <a:pt x="4161" y="10368"/>
                  </a:cubicBezTo>
                  <a:cubicBezTo>
                    <a:pt x="4111" y="10418"/>
                    <a:pt x="4061" y="10418"/>
                    <a:pt x="4036" y="10418"/>
                  </a:cubicBezTo>
                  <a:cubicBezTo>
                    <a:pt x="3885" y="10393"/>
                    <a:pt x="3885" y="9842"/>
                    <a:pt x="3910" y="9340"/>
                  </a:cubicBezTo>
                  <a:cubicBezTo>
                    <a:pt x="3935" y="8413"/>
                    <a:pt x="3961" y="7135"/>
                    <a:pt x="3334" y="6283"/>
                  </a:cubicBezTo>
                  <a:cubicBezTo>
                    <a:pt x="3309" y="6233"/>
                    <a:pt x="3259" y="6233"/>
                    <a:pt x="3234" y="6233"/>
                  </a:cubicBezTo>
                  <a:cubicBezTo>
                    <a:pt x="3184" y="6258"/>
                    <a:pt x="3159" y="6283"/>
                    <a:pt x="3159" y="6333"/>
                  </a:cubicBezTo>
                  <a:cubicBezTo>
                    <a:pt x="3234" y="8739"/>
                    <a:pt x="2757" y="9967"/>
                    <a:pt x="2457" y="10142"/>
                  </a:cubicBezTo>
                  <a:cubicBezTo>
                    <a:pt x="2419" y="10168"/>
                    <a:pt x="2394" y="10174"/>
                    <a:pt x="2375" y="10174"/>
                  </a:cubicBezTo>
                  <a:cubicBezTo>
                    <a:pt x="2356" y="10174"/>
                    <a:pt x="2344" y="10168"/>
                    <a:pt x="2331" y="10168"/>
                  </a:cubicBezTo>
                  <a:cubicBezTo>
                    <a:pt x="2206" y="10092"/>
                    <a:pt x="2256" y="9541"/>
                    <a:pt x="2331" y="8990"/>
                  </a:cubicBezTo>
                  <a:cubicBezTo>
                    <a:pt x="2407" y="8213"/>
                    <a:pt x="2507" y="7260"/>
                    <a:pt x="2306" y="6383"/>
                  </a:cubicBezTo>
                  <a:cubicBezTo>
                    <a:pt x="2181" y="5782"/>
                    <a:pt x="1830" y="5230"/>
                    <a:pt x="1454" y="4629"/>
                  </a:cubicBezTo>
                  <a:cubicBezTo>
                    <a:pt x="828" y="3651"/>
                    <a:pt x="176" y="2624"/>
                    <a:pt x="577" y="1245"/>
                  </a:cubicBezTo>
                  <a:cubicBezTo>
                    <a:pt x="602" y="1195"/>
                    <a:pt x="577" y="1145"/>
                    <a:pt x="527" y="1145"/>
                  </a:cubicBezTo>
                  <a:cubicBezTo>
                    <a:pt x="513" y="1138"/>
                    <a:pt x="500" y="1135"/>
                    <a:pt x="487" y="1135"/>
                  </a:cubicBezTo>
                  <a:cubicBezTo>
                    <a:pt x="452" y="1135"/>
                    <a:pt x="420" y="1158"/>
                    <a:pt x="402" y="1195"/>
                  </a:cubicBezTo>
                  <a:cubicBezTo>
                    <a:pt x="1" y="2649"/>
                    <a:pt x="652" y="3726"/>
                    <a:pt x="1304" y="4729"/>
                  </a:cubicBezTo>
                  <a:cubicBezTo>
                    <a:pt x="1680" y="5305"/>
                    <a:pt x="2031" y="5857"/>
                    <a:pt x="2131" y="6433"/>
                  </a:cubicBezTo>
                  <a:cubicBezTo>
                    <a:pt x="2331" y="7260"/>
                    <a:pt x="2231" y="8213"/>
                    <a:pt x="2156" y="8965"/>
                  </a:cubicBezTo>
                  <a:cubicBezTo>
                    <a:pt x="2056" y="9741"/>
                    <a:pt x="2031" y="10193"/>
                    <a:pt x="2256" y="10318"/>
                  </a:cubicBezTo>
                  <a:cubicBezTo>
                    <a:pt x="2290" y="10340"/>
                    <a:pt x="2334" y="10353"/>
                    <a:pt x="2379" y="10353"/>
                  </a:cubicBezTo>
                  <a:cubicBezTo>
                    <a:pt x="2434" y="10353"/>
                    <a:pt x="2491" y="10334"/>
                    <a:pt x="2532" y="10293"/>
                  </a:cubicBezTo>
                  <a:cubicBezTo>
                    <a:pt x="2958" y="10042"/>
                    <a:pt x="3359" y="8789"/>
                    <a:pt x="3359" y="6659"/>
                  </a:cubicBezTo>
                  <a:cubicBezTo>
                    <a:pt x="3760" y="7436"/>
                    <a:pt x="3735" y="8513"/>
                    <a:pt x="3735" y="9340"/>
                  </a:cubicBezTo>
                  <a:cubicBezTo>
                    <a:pt x="3710" y="10042"/>
                    <a:pt x="3710" y="10543"/>
                    <a:pt x="3986" y="10594"/>
                  </a:cubicBezTo>
                  <a:lnTo>
                    <a:pt x="4061" y="10594"/>
                  </a:lnTo>
                  <a:cubicBezTo>
                    <a:pt x="4136" y="10594"/>
                    <a:pt x="4211" y="10569"/>
                    <a:pt x="4286" y="10493"/>
                  </a:cubicBezTo>
                  <a:cubicBezTo>
                    <a:pt x="4687" y="10117"/>
                    <a:pt x="4788" y="8739"/>
                    <a:pt x="4562" y="7060"/>
                  </a:cubicBezTo>
                  <a:lnTo>
                    <a:pt x="4562" y="7060"/>
                  </a:lnTo>
                  <a:cubicBezTo>
                    <a:pt x="4838" y="7762"/>
                    <a:pt x="4938" y="8488"/>
                    <a:pt x="5013" y="9040"/>
                  </a:cubicBezTo>
                  <a:cubicBezTo>
                    <a:pt x="5088" y="9691"/>
                    <a:pt x="5138" y="10117"/>
                    <a:pt x="5464" y="10117"/>
                  </a:cubicBezTo>
                  <a:cubicBezTo>
                    <a:pt x="5590" y="10092"/>
                    <a:pt x="5690" y="10042"/>
                    <a:pt x="5790" y="9917"/>
                  </a:cubicBezTo>
                  <a:cubicBezTo>
                    <a:pt x="5840" y="9817"/>
                    <a:pt x="5890" y="9666"/>
                    <a:pt x="5915" y="9491"/>
                  </a:cubicBezTo>
                  <a:cubicBezTo>
                    <a:pt x="5981" y="9644"/>
                    <a:pt x="6066" y="9721"/>
                    <a:pt x="6170" y="9721"/>
                  </a:cubicBezTo>
                  <a:cubicBezTo>
                    <a:pt x="6185" y="9721"/>
                    <a:pt x="6200" y="9720"/>
                    <a:pt x="6216" y="9716"/>
                  </a:cubicBezTo>
                  <a:cubicBezTo>
                    <a:pt x="6291" y="9716"/>
                    <a:pt x="6392" y="9691"/>
                    <a:pt x="6467" y="9541"/>
                  </a:cubicBezTo>
                  <a:cubicBezTo>
                    <a:pt x="6843" y="8889"/>
                    <a:pt x="6341" y="6233"/>
                    <a:pt x="5815" y="5080"/>
                  </a:cubicBezTo>
                  <a:cubicBezTo>
                    <a:pt x="5214" y="3726"/>
                    <a:pt x="2056" y="193"/>
                    <a:pt x="1930" y="42"/>
                  </a:cubicBezTo>
                  <a:cubicBezTo>
                    <a:pt x="1916" y="13"/>
                    <a:pt x="1884" y="1"/>
                    <a:pt x="185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 name="Google Shape;2370;p32"/>
            <p:cNvSpPr/>
            <p:nvPr/>
          </p:nvSpPr>
          <p:spPr>
            <a:xfrm>
              <a:off x="1965872" y="1452155"/>
              <a:ext cx="37295" cy="16894"/>
            </a:xfrm>
            <a:custGeom>
              <a:avLst/>
              <a:gdLst/>
              <a:ahLst/>
              <a:cxnLst/>
              <a:rect l="l" t="t" r="r" b="b"/>
              <a:pathLst>
                <a:path w="1053" h="477" extrusionOk="0">
                  <a:moveTo>
                    <a:pt x="50" y="1"/>
                  </a:moveTo>
                  <a:lnTo>
                    <a:pt x="0" y="176"/>
                  </a:lnTo>
                  <a:lnTo>
                    <a:pt x="1003" y="477"/>
                  </a:lnTo>
                  <a:lnTo>
                    <a:pt x="1053" y="301"/>
                  </a:lnTo>
                  <a:lnTo>
                    <a:pt x="5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 name="Google Shape;2371;p32"/>
            <p:cNvSpPr/>
            <p:nvPr/>
          </p:nvSpPr>
          <p:spPr>
            <a:xfrm>
              <a:off x="1696927" y="1709909"/>
              <a:ext cx="277850" cy="567778"/>
            </a:xfrm>
            <a:custGeom>
              <a:avLst/>
              <a:gdLst/>
              <a:ahLst/>
              <a:cxnLst/>
              <a:rect l="l" t="t" r="r" b="b"/>
              <a:pathLst>
                <a:path w="7845" h="16031" extrusionOk="0">
                  <a:moveTo>
                    <a:pt x="7277" y="1"/>
                  </a:moveTo>
                  <a:cubicBezTo>
                    <a:pt x="6256" y="1"/>
                    <a:pt x="4070" y="125"/>
                    <a:pt x="2506" y="1093"/>
                  </a:cubicBezTo>
                  <a:cubicBezTo>
                    <a:pt x="376" y="2372"/>
                    <a:pt x="0" y="16031"/>
                    <a:pt x="0" y="16031"/>
                  </a:cubicBezTo>
                  <a:lnTo>
                    <a:pt x="6642" y="15079"/>
                  </a:lnTo>
                  <a:lnTo>
                    <a:pt x="7845" y="16"/>
                  </a:lnTo>
                  <a:cubicBezTo>
                    <a:pt x="7845" y="16"/>
                    <a:pt x="7631" y="1"/>
                    <a:pt x="727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 name="Google Shape;2372;p32"/>
            <p:cNvSpPr/>
            <p:nvPr/>
          </p:nvSpPr>
          <p:spPr>
            <a:xfrm>
              <a:off x="1693350" y="1706509"/>
              <a:ext cx="284969" cy="573870"/>
            </a:xfrm>
            <a:custGeom>
              <a:avLst/>
              <a:gdLst/>
              <a:ahLst/>
              <a:cxnLst/>
              <a:rect l="l" t="t" r="r" b="b"/>
              <a:pathLst>
                <a:path w="8046" h="16203" extrusionOk="0">
                  <a:moveTo>
                    <a:pt x="7845" y="187"/>
                  </a:moveTo>
                  <a:lnTo>
                    <a:pt x="6642" y="15074"/>
                  </a:lnTo>
                  <a:lnTo>
                    <a:pt x="176" y="16027"/>
                  </a:lnTo>
                  <a:cubicBezTo>
                    <a:pt x="226" y="14748"/>
                    <a:pt x="677" y="2443"/>
                    <a:pt x="2632" y="1265"/>
                  </a:cubicBezTo>
                  <a:cubicBezTo>
                    <a:pt x="4211" y="312"/>
                    <a:pt x="6417" y="187"/>
                    <a:pt x="7419" y="187"/>
                  </a:cubicBezTo>
                  <a:close/>
                  <a:moveTo>
                    <a:pt x="7448" y="0"/>
                  </a:moveTo>
                  <a:cubicBezTo>
                    <a:pt x="6451" y="0"/>
                    <a:pt x="4167" y="118"/>
                    <a:pt x="2557" y="1114"/>
                  </a:cubicBezTo>
                  <a:cubicBezTo>
                    <a:pt x="402" y="2393"/>
                    <a:pt x="26" y="15550"/>
                    <a:pt x="1" y="16127"/>
                  </a:cubicBezTo>
                  <a:cubicBezTo>
                    <a:pt x="1" y="16152"/>
                    <a:pt x="1" y="16177"/>
                    <a:pt x="26" y="16177"/>
                  </a:cubicBezTo>
                  <a:cubicBezTo>
                    <a:pt x="51" y="16202"/>
                    <a:pt x="76" y="16202"/>
                    <a:pt x="101" y="16202"/>
                  </a:cubicBezTo>
                  <a:lnTo>
                    <a:pt x="6743" y="15250"/>
                  </a:lnTo>
                  <a:cubicBezTo>
                    <a:pt x="6793" y="15250"/>
                    <a:pt x="6818" y="15225"/>
                    <a:pt x="6818" y="15175"/>
                  </a:cubicBezTo>
                  <a:lnTo>
                    <a:pt x="8046" y="112"/>
                  </a:lnTo>
                  <a:cubicBezTo>
                    <a:pt x="8046" y="87"/>
                    <a:pt x="8046" y="62"/>
                    <a:pt x="8021" y="62"/>
                  </a:cubicBezTo>
                  <a:cubicBezTo>
                    <a:pt x="7996" y="37"/>
                    <a:pt x="7971" y="12"/>
                    <a:pt x="7946" y="12"/>
                  </a:cubicBezTo>
                  <a:cubicBezTo>
                    <a:pt x="7940" y="12"/>
                    <a:pt x="7755" y="0"/>
                    <a:pt x="744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 name="Google Shape;2373;p32"/>
            <p:cNvSpPr/>
            <p:nvPr/>
          </p:nvSpPr>
          <p:spPr>
            <a:xfrm>
              <a:off x="1683610" y="2218333"/>
              <a:ext cx="270767" cy="152331"/>
            </a:xfrm>
            <a:custGeom>
              <a:avLst/>
              <a:gdLst/>
              <a:ahLst/>
              <a:cxnLst/>
              <a:rect l="l" t="t" r="r" b="b"/>
              <a:pathLst>
                <a:path w="7645" h="4301" extrusionOk="0">
                  <a:moveTo>
                    <a:pt x="7049" y="0"/>
                  </a:moveTo>
                  <a:cubicBezTo>
                    <a:pt x="6997" y="0"/>
                    <a:pt x="6945" y="7"/>
                    <a:pt x="6892" y="21"/>
                  </a:cubicBezTo>
                  <a:cubicBezTo>
                    <a:pt x="5240" y="558"/>
                    <a:pt x="3573" y="827"/>
                    <a:pt x="1902" y="827"/>
                  </a:cubicBezTo>
                  <a:cubicBezTo>
                    <a:pt x="1468" y="827"/>
                    <a:pt x="1035" y="809"/>
                    <a:pt x="602" y="773"/>
                  </a:cubicBezTo>
                  <a:cubicBezTo>
                    <a:pt x="588" y="772"/>
                    <a:pt x="574" y="771"/>
                    <a:pt x="560" y="771"/>
                  </a:cubicBezTo>
                  <a:cubicBezTo>
                    <a:pt x="253" y="771"/>
                    <a:pt x="0" y="1037"/>
                    <a:pt x="0" y="1349"/>
                  </a:cubicBezTo>
                  <a:lnTo>
                    <a:pt x="0" y="3655"/>
                  </a:lnTo>
                  <a:cubicBezTo>
                    <a:pt x="0" y="3956"/>
                    <a:pt x="201" y="4206"/>
                    <a:pt x="501" y="4231"/>
                  </a:cubicBezTo>
                  <a:cubicBezTo>
                    <a:pt x="965" y="4278"/>
                    <a:pt x="1428" y="4301"/>
                    <a:pt x="1892" y="4301"/>
                  </a:cubicBezTo>
                  <a:cubicBezTo>
                    <a:pt x="3684" y="4301"/>
                    <a:pt x="5476" y="3956"/>
                    <a:pt x="7268" y="3279"/>
                  </a:cubicBezTo>
                  <a:cubicBezTo>
                    <a:pt x="7494" y="3204"/>
                    <a:pt x="7644" y="2978"/>
                    <a:pt x="7644" y="2728"/>
                  </a:cubicBezTo>
                  <a:lnTo>
                    <a:pt x="7644" y="597"/>
                  </a:lnTo>
                  <a:cubicBezTo>
                    <a:pt x="7644" y="252"/>
                    <a:pt x="7366" y="0"/>
                    <a:pt x="704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 name="Google Shape;2374;p32"/>
            <p:cNvSpPr/>
            <p:nvPr/>
          </p:nvSpPr>
          <p:spPr>
            <a:xfrm>
              <a:off x="1680033" y="2215145"/>
              <a:ext cx="277886" cy="158387"/>
            </a:xfrm>
            <a:custGeom>
              <a:avLst/>
              <a:gdLst/>
              <a:ahLst/>
              <a:cxnLst/>
              <a:rect l="l" t="t" r="r" b="b"/>
              <a:pathLst>
                <a:path w="7846" h="4472" extrusionOk="0">
                  <a:moveTo>
                    <a:pt x="7174" y="186"/>
                  </a:moveTo>
                  <a:cubicBezTo>
                    <a:pt x="7280" y="186"/>
                    <a:pt x="7386" y="219"/>
                    <a:pt x="7470" y="286"/>
                  </a:cubicBezTo>
                  <a:cubicBezTo>
                    <a:pt x="7595" y="361"/>
                    <a:pt x="7670" y="512"/>
                    <a:pt x="7670" y="687"/>
                  </a:cubicBezTo>
                  <a:lnTo>
                    <a:pt x="7670" y="2818"/>
                  </a:lnTo>
                  <a:cubicBezTo>
                    <a:pt x="7670" y="3043"/>
                    <a:pt x="7545" y="3219"/>
                    <a:pt x="7344" y="3294"/>
                  </a:cubicBezTo>
                  <a:cubicBezTo>
                    <a:pt x="5589" y="3964"/>
                    <a:pt x="3819" y="4293"/>
                    <a:pt x="2045" y="4293"/>
                  </a:cubicBezTo>
                  <a:cubicBezTo>
                    <a:pt x="1564" y="4293"/>
                    <a:pt x="1083" y="4269"/>
                    <a:pt x="602" y="4221"/>
                  </a:cubicBezTo>
                  <a:cubicBezTo>
                    <a:pt x="377" y="4196"/>
                    <a:pt x="176" y="3996"/>
                    <a:pt x="176" y="3745"/>
                  </a:cubicBezTo>
                  <a:lnTo>
                    <a:pt x="176" y="1439"/>
                  </a:lnTo>
                  <a:cubicBezTo>
                    <a:pt x="176" y="1314"/>
                    <a:pt x="226" y="1163"/>
                    <a:pt x="327" y="1088"/>
                  </a:cubicBezTo>
                  <a:cubicBezTo>
                    <a:pt x="427" y="988"/>
                    <a:pt x="552" y="963"/>
                    <a:pt x="652" y="963"/>
                  </a:cubicBezTo>
                  <a:lnTo>
                    <a:pt x="703" y="963"/>
                  </a:lnTo>
                  <a:cubicBezTo>
                    <a:pt x="1136" y="999"/>
                    <a:pt x="1571" y="1017"/>
                    <a:pt x="2005" y="1017"/>
                  </a:cubicBezTo>
                  <a:cubicBezTo>
                    <a:pt x="3683" y="1017"/>
                    <a:pt x="5366" y="748"/>
                    <a:pt x="7018" y="211"/>
                  </a:cubicBezTo>
                  <a:cubicBezTo>
                    <a:pt x="7069" y="194"/>
                    <a:pt x="7121" y="186"/>
                    <a:pt x="7174" y="186"/>
                  </a:cubicBezTo>
                  <a:close/>
                  <a:moveTo>
                    <a:pt x="7166" y="0"/>
                  </a:moveTo>
                  <a:cubicBezTo>
                    <a:pt x="7099" y="0"/>
                    <a:pt x="7033" y="11"/>
                    <a:pt x="6968" y="36"/>
                  </a:cubicBezTo>
                  <a:cubicBezTo>
                    <a:pt x="5278" y="565"/>
                    <a:pt x="3571" y="830"/>
                    <a:pt x="1888" y="830"/>
                  </a:cubicBezTo>
                  <a:cubicBezTo>
                    <a:pt x="1500" y="830"/>
                    <a:pt x="1113" y="816"/>
                    <a:pt x="728" y="787"/>
                  </a:cubicBezTo>
                  <a:cubicBezTo>
                    <a:pt x="694" y="783"/>
                    <a:pt x="662" y="781"/>
                    <a:pt x="630" y="781"/>
                  </a:cubicBezTo>
                  <a:cubicBezTo>
                    <a:pt x="470" y="781"/>
                    <a:pt x="331" y="833"/>
                    <a:pt x="226" y="938"/>
                  </a:cubicBezTo>
                  <a:cubicBezTo>
                    <a:pt x="76" y="1088"/>
                    <a:pt x="1" y="1264"/>
                    <a:pt x="1" y="1439"/>
                  </a:cubicBezTo>
                  <a:lnTo>
                    <a:pt x="1" y="3745"/>
                  </a:lnTo>
                  <a:cubicBezTo>
                    <a:pt x="1" y="4096"/>
                    <a:pt x="251" y="4371"/>
                    <a:pt x="602" y="4422"/>
                  </a:cubicBezTo>
                  <a:cubicBezTo>
                    <a:pt x="1053" y="4447"/>
                    <a:pt x="1530" y="4472"/>
                    <a:pt x="2006" y="4472"/>
                  </a:cubicBezTo>
                  <a:cubicBezTo>
                    <a:pt x="3810" y="4472"/>
                    <a:pt x="5615" y="4146"/>
                    <a:pt x="7419" y="3469"/>
                  </a:cubicBezTo>
                  <a:cubicBezTo>
                    <a:pt x="7670" y="3369"/>
                    <a:pt x="7845" y="3118"/>
                    <a:pt x="7845" y="2818"/>
                  </a:cubicBezTo>
                  <a:lnTo>
                    <a:pt x="7845" y="687"/>
                  </a:lnTo>
                  <a:cubicBezTo>
                    <a:pt x="7845" y="462"/>
                    <a:pt x="7745" y="261"/>
                    <a:pt x="7570" y="136"/>
                  </a:cubicBezTo>
                  <a:cubicBezTo>
                    <a:pt x="7451" y="51"/>
                    <a:pt x="7308" y="0"/>
                    <a:pt x="716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 name="Google Shape;2375;p32"/>
            <p:cNvSpPr/>
            <p:nvPr/>
          </p:nvSpPr>
          <p:spPr>
            <a:xfrm>
              <a:off x="1917034" y="1654519"/>
              <a:ext cx="115426" cy="206874"/>
            </a:xfrm>
            <a:custGeom>
              <a:avLst/>
              <a:gdLst/>
              <a:ahLst/>
              <a:cxnLst/>
              <a:rect l="l" t="t" r="r" b="b"/>
              <a:pathLst>
                <a:path w="3259" h="5841" extrusionOk="0">
                  <a:moveTo>
                    <a:pt x="2783" y="1"/>
                  </a:moveTo>
                  <a:lnTo>
                    <a:pt x="1" y="1204"/>
                  </a:lnTo>
                  <a:lnTo>
                    <a:pt x="2231" y="5840"/>
                  </a:lnTo>
                  <a:lnTo>
                    <a:pt x="3259" y="2407"/>
                  </a:lnTo>
                  <a:lnTo>
                    <a:pt x="278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 name="Google Shape;2376;p32"/>
            <p:cNvSpPr/>
            <p:nvPr/>
          </p:nvSpPr>
          <p:spPr>
            <a:xfrm>
              <a:off x="1913492" y="1650977"/>
              <a:ext cx="121624" cy="213072"/>
            </a:xfrm>
            <a:custGeom>
              <a:avLst/>
              <a:gdLst/>
              <a:ahLst/>
              <a:cxnLst/>
              <a:rect l="l" t="t" r="r" b="b"/>
              <a:pathLst>
                <a:path w="3434" h="6016" extrusionOk="0">
                  <a:moveTo>
                    <a:pt x="2832" y="226"/>
                  </a:moveTo>
                  <a:lnTo>
                    <a:pt x="3258" y="2507"/>
                  </a:lnTo>
                  <a:lnTo>
                    <a:pt x="2306" y="5690"/>
                  </a:lnTo>
                  <a:lnTo>
                    <a:pt x="226" y="1354"/>
                  </a:lnTo>
                  <a:lnTo>
                    <a:pt x="2832" y="226"/>
                  </a:lnTo>
                  <a:close/>
                  <a:moveTo>
                    <a:pt x="2857" y="1"/>
                  </a:moveTo>
                  <a:lnTo>
                    <a:pt x="50" y="1229"/>
                  </a:lnTo>
                  <a:cubicBezTo>
                    <a:pt x="25" y="1229"/>
                    <a:pt x="25" y="1254"/>
                    <a:pt x="0" y="1279"/>
                  </a:cubicBezTo>
                  <a:cubicBezTo>
                    <a:pt x="0" y="1304"/>
                    <a:pt x="0" y="1329"/>
                    <a:pt x="25" y="1354"/>
                  </a:cubicBezTo>
                  <a:lnTo>
                    <a:pt x="2256" y="5966"/>
                  </a:lnTo>
                  <a:cubicBezTo>
                    <a:pt x="2256" y="5991"/>
                    <a:pt x="2306" y="6016"/>
                    <a:pt x="2331" y="6016"/>
                  </a:cubicBezTo>
                  <a:cubicBezTo>
                    <a:pt x="2381" y="6016"/>
                    <a:pt x="2406" y="5991"/>
                    <a:pt x="2406" y="5966"/>
                  </a:cubicBezTo>
                  <a:lnTo>
                    <a:pt x="3434" y="2532"/>
                  </a:lnTo>
                  <a:cubicBezTo>
                    <a:pt x="3434" y="2507"/>
                    <a:pt x="3434" y="2507"/>
                    <a:pt x="3434" y="2482"/>
                  </a:cubicBezTo>
                  <a:lnTo>
                    <a:pt x="2983" y="76"/>
                  </a:lnTo>
                  <a:cubicBezTo>
                    <a:pt x="2983" y="51"/>
                    <a:pt x="2958" y="26"/>
                    <a:pt x="293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 name="Google Shape;2377;p32"/>
            <p:cNvSpPr/>
            <p:nvPr/>
          </p:nvSpPr>
          <p:spPr>
            <a:xfrm>
              <a:off x="1938354" y="1739729"/>
              <a:ext cx="94104" cy="298286"/>
            </a:xfrm>
            <a:custGeom>
              <a:avLst/>
              <a:gdLst/>
              <a:ahLst/>
              <a:cxnLst/>
              <a:rect l="l" t="t" r="r" b="b"/>
              <a:pathLst>
                <a:path w="2657" h="8422" extrusionOk="0">
                  <a:moveTo>
                    <a:pt x="2657" y="1"/>
                  </a:moveTo>
                  <a:lnTo>
                    <a:pt x="0" y="1755"/>
                  </a:lnTo>
                  <a:lnTo>
                    <a:pt x="2632" y="8422"/>
                  </a:lnTo>
                  <a:lnTo>
                    <a:pt x="265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 name="Google Shape;2378;p32"/>
            <p:cNvSpPr/>
            <p:nvPr/>
          </p:nvSpPr>
          <p:spPr>
            <a:xfrm>
              <a:off x="1934777" y="1736399"/>
              <a:ext cx="100338" cy="304307"/>
            </a:xfrm>
            <a:custGeom>
              <a:avLst/>
              <a:gdLst/>
              <a:ahLst/>
              <a:cxnLst/>
              <a:rect l="l" t="t" r="r" b="b"/>
              <a:pathLst>
                <a:path w="2833" h="8592" extrusionOk="0">
                  <a:moveTo>
                    <a:pt x="2657" y="270"/>
                  </a:moveTo>
                  <a:lnTo>
                    <a:pt x="2632" y="8040"/>
                  </a:lnTo>
                  <a:lnTo>
                    <a:pt x="201" y="1874"/>
                  </a:lnTo>
                  <a:lnTo>
                    <a:pt x="2657" y="270"/>
                  </a:lnTo>
                  <a:close/>
                  <a:moveTo>
                    <a:pt x="2745" y="1"/>
                  </a:moveTo>
                  <a:cubicBezTo>
                    <a:pt x="2733" y="1"/>
                    <a:pt x="2720" y="7"/>
                    <a:pt x="2708" y="20"/>
                  </a:cubicBezTo>
                  <a:lnTo>
                    <a:pt x="51" y="1774"/>
                  </a:lnTo>
                  <a:cubicBezTo>
                    <a:pt x="26" y="1799"/>
                    <a:pt x="1" y="1849"/>
                    <a:pt x="26" y="1874"/>
                  </a:cubicBezTo>
                  <a:lnTo>
                    <a:pt x="2632" y="8541"/>
                  </a:lnTo>
                  <a:cubicBezTo>
                    <a:pt x="2657" y="8566"/>
                    <a:pt x="2683" y="8591"/>
                    <a:pt x="2733" y="8591"/>
                  </a:cubicBezTo>
                  <a:cubicBezTo>
                    <a:pt x="2783" y="8591"/>
                    <a:pt x="2808" y="8541"/>
                    <a:pt x="2808" y="8516"/>
                  </a:cubicBezTo>
                  <a:lnTo>
                    <a:pt x="2833" y="95"/>
                  </a:lnTo>
                  <a:cubicBezTo>
                    <a:pt x="2833" y="70"/>
                    <a:pt x="2808" y="20"/>
                    <a:pt x="2783" y="20"/>
                  </a:cubicBezTo>
                  <a:cubicBezTo>
                    <a:pt x="2770" y="7"/>
                    <a:pt x="2758" y="1"/>
                    <a:pt x="274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 name="Google Shape;2379;p32"/>
            <p:cNvSpPr/>
            <p:nvPr/>
          </p:nvSpPr>
          <p:spPr>
            <a:xfrm>
              <a:off x="2144260" y="1739729"/>
              <a:ext cx="126086" cy="270802"/>
            </a:xfrm>
            <a:custGeom>
              <a:avLst/>
              <a:gdLst/>
              <a:ahLst/>
              <a:cxnLst/>
              <a:rect l="l" t="t" r="r" b="b"/>
              <a:pathLst>
                <a:path w="3560" h="7646" extrusionOk="0">
                  <a:moveTo>
                    <a:pt x="1" y="1"/>
                  </a:moveTo>
                  <a:lnTo>
                    <a:pt x="1780" y="7645"/>
                  </a:lnTo>
                  <a:lnTo>
                    <a:pt x="3560" y="2257"/>
                  </a:lnTo>
                  <a:lnTo>
                    <a:pt x="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 name="Google Shape;2380;p32"/>
            <p:cNvSpPr/>
            <p:nvPr/>
          </p:nvSpPr>
          <p:spPr>
            <a:xfrm>
              <a:off x="2140718" y="1736399"/>
              <a:ext cx="132284" cy="277673"/>
            </a:xfrm>
            <a:custGeom>
              <a:avLst/>
              <a:gdLst/>
              <a:ahLst/>
              <a:cxnLst/>
              <a:rect l="l" t="t" r="r" b="b"/>
              <a:pathLst>
                <a:path w="3735" h="7840" extrusionOk="0">
                  <a:moveTo>
                    <a:pt x="251" y="295"/>
                  </a:moveTo>
                  <a:lnTo>
                    <a:pt x="3534" y="2376"/>
                  </a:lnTo>
                  <a:lnTo>
                    <a:pt x="1880" y="7413"/>
                  </a:lnTo>
                  <a:lnTo>
                    <a:pt x="251" y="295"/>
                  </a:lnTo>
                  <a:close/>
                  <a:moveTo>
                    <a:pt x="101" y="1"/>
                  </a:moveTo>
                  <a:cubicBezTo>
                    <a:pt x="82" y="1"/>
                    <a:pt x="63" y="7"/>
                    <a:pt x="51" y="20"/>
                  </a:cubicBezTo>
                  <a:cubicBezTo>
                    <a:pt x="25" y="45"/>
                    <a:pt x="0" y="70"/>
                    <a:pt x="25" y="120"/>
                  </a:cubicBezTo>
                  <a:lnTo>
                    <a:pt x="1780" y="7764"/>
                  </a:lnTo>
                  <a:cubicBezTo>
                    <a:pt x="1805" y="7789"/>
                    <a:pt x="1830" y="7814"/>
                    <a:pt x="1880" y="7839"/>
                  </a:cubicBezTo>
                  <a:cubicBezTo>
                    <a:pt x="1905" y="7839"/>
                    <a:pt x="1955" y="7814"/>
                    <a:pt x="1955" y="7764"/>
                  </a:cubicBezTo>
                  <a:lnTo>
                    <a:pt x="3735" y="2376"/>
                  </a:lnTo>
                  <a:cubicBezTo>
                    <a:pt x="3735" y="2325"/>
                    <a:pt x="3735" y="2300"/>
                    <a:pt x="3685" y="2275"/>
                  </a:cubicBezTo>
                  <a:lnTo>
                    <a:pt x="151" y="20"/>
                  </a:lnTo>
                  <a:cubicBezTo>
                    <a:pt x="138" y="7"/>
                    <a:pt x="119" y="1"/>
                    <a:pt x="10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 name="Google Shape;2381;p32"/>
            <p:cNvSpPr/>
            <p:nvPr/>
          </p:nvSpPr>
          <p:spPr>
            <a:xfrm>
              <a:off x="2144260" y="1654519"/>
              <a:ext cx="115426" cy="234393"/>
            </a:xfrm>
            <a:custGeom>
              <a:avLst/>
              <a:gdLst/>
              <a:ahLst/>
              <a:cxnLst/>
              <a:rect l="l" t="t" r="r" b="b"/>
              <a:pathLst>
                <a:path w="3259" h="6618" extrusionOk="0">
                  <a:moveTo>
                    <a:pt x="452" y="1"/>
                  </a:moveTo>
                  <a:lnTo>
                    <a:pt x="1" y="2407"/>
                  </a:lnTo>
                  <a:lnTo>
                    <a:pt x="953" y="6617"/>
                  </a:lnTo>
                  <a:lnTo>
                    <a:pt x="3259" y="1204"/>
                  </a:lnTo>
                  <a:lnTo>
                    <a:pt x="45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 name="Google Shape;2382;p32"/>
            <p:cNvSpPr/>
            <p:nvPr/>
          </p:nvSpPr>
          <p:spPr>
            <a:xfrm>
              <a:off x="2140718" y="1650977"/>
              <a:ext cx="122545" cy="240591"/>
            </a:xfrm>
            <a:custGeom>
              <a:avLst/>
              <a:gdLst/>
              <a:ahLst/>
              <a:cxnLst/>
              <a:rect l="l" t="t" r="r" b="b"/>
              <a:pathLst>
                <a:path w="3460" h="6793" extrusionOk="0">
                  <a:moveTo>
                    <a:pt x="627" y="226"/>
                  </a:moveTo>
                  <a:lnTo>
                    <a:pt x="3233" y="1354"/>
                  </a:lnTo>
                  <a:lnTo>
                    <a:pt x="1078" y="6417"/>
                  </a:lnTo>
                  <a:lnTo>
                    <a:pt x="201" y="2507"/>
                  </a:lnTo>
                  <a:lnTo>
                    <a:pt x="627" y="226"/>
                  </a:lnTo>
                  <a:close/>
                  <a:moveTo>
                    <a:pt x="527" y="1"/>
                  </a:moveTo>
                  <a:cubicBezTo>
                    <a:pt x="502" y="26"/>
                    <a:pt x="477" y="51"/>
                    <a:pt x="477" y="76"/>
                  </a:cubicBezTo>
                  <a:lnTo>
                    <a:pt x="25" y="2482"/>
                  </a:lnTo>
                  <a:cubicBezTo>
                    <a:pt x="0" y="2507"/>
                    <a:pt x="0" y="2507"/>
                    <a:pt x="25" y="2532"/>
                  </a:cubicBezTo>
                  <a:lnTo>
                    <a:pt x="978" y="6742"/>
                  </a:lnTo>
                  <a:cubicBezTo>
                    <a:pt x="978" y="6768"/>
                    <a:pt x="1003" y="6793"/>
                    <a:pt x="1053" y="6793"/>
                  </a:cubicBezTo>
                  <a:cubicBezTo>
                    <a:pt x="1103" y="6793"/>
                    <a:pt x="1128" y="6768"/>
                    <a:pt x="1153" y="6742"/>
                  </a:cubicBezTo>
                  <a:lnTo>
                    <a:pt x="3434" y="1329"/>
                  </a:lnTo>
                  <a:cubicBezTo>
                    <a:pt x="3459" y="1304"/>
                    <a:pt x="3434" y="1254"/>
                    <a:pt x="3384" y="1229"/>
                  </a:cubicBezTo>
                  <a:lnTo>
                    <a:pt x="60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 name="Google Shape;2383;p32"/>
            <p:cNvSpPr/>
            <p:nvPr/>
          </p:nvSpPr>
          <p:spPr>
            <a:xfrm>
              <a:off x="1617915" y="1158490"/>
              <a:ext cx="703073" cy="599087"/>
            </a:xfrm>
            <a:custGeom>
              <a:avLst/>
              <a:gdLst/>
              <a:ahLst/>
              <a:cxnLst/>
              <a:rect l="l" t="t" r="r" b="b"/>
              <a:pathLst>
                <a:path w="19851" h="16915" extrusionOk="0">
                  <a:moveTo>
                    <a:pt x="12868" y="0"/>
                  </a:moveTo>
                  <a:cubicBezTo>
                    <a:pt x="11961" y="0"/>
                    <a:pt x="9558" y="335"/>
                    <a:pt x="7920" y="3631"/>
                  </a:cubicBezTo>
                  <a:cubicBezTo>
                    <a:pt x="5840" y="7766"/>
                    <a:pt x="0" y="8819"/>
                    <a:pt x="1329" y="13907"/>
                  </a:cubicBezTo>
                  <a:cubicBezTo>
                    <a:pt x="1354" y="11651"/>
                    <a:pt x="2958" y="11125"/>
                    <a:pt x="2958" y="11125"/>
                  </a:cubicBezTo>
                  <a:lnTo>
                    <a:pt x="2958" y="11125"/>
                  </a:lnTo>
                  <a:cubicBezTo>
                    <a:pt x="2958" y="11125"/>
                    <a:pt x="1053" y="13004"/>
                    <a:pt x="2306" y="15210"/>
                  </a:cubicBezTo>
                  <a:cubicBezTo>
                    <a:pt x="2306" y="15210"/>
                    <a:pt x="2131" y="13430"/>
                    <a:pt x="3660" y="12603"/>
                  </a:cubicBezTo>
                  <a:lnTo>
                    <a:pt x="3660" y="12603"/>
                  </a:lnTo>
                  <a:cubicBezTo>
                    <a:pt x="1855" y="16413"/>
                    <a:pt x="5665" y="16914"/>
                    <a:pt x="5665" y="16914"/>
                  </a:cubicBezTo>
                  <a:cubicBezTo>
                    <a:pt x="5665" y="16914"/>
                    <a:pt x="3559" y="13982"/>
                    <a:pt x="7369" y="11576"/>
                  </a:cubicBezTo>
                  <a:cubicBezTo>
                    <a:pt x="11153" y="9170"/>
                    <a:pt x="10878" y="6588"/>
                    <a:pt x="10878" y="6588"/>
                  </a:cubicBezTo>
                  <a:lnTo>
                    <a:pt x="10878" y="6588"/>
                  </a:lnTo>
                  <a:cubicBezTo>
                    <a:pt x="10878" y="6588"/>
                    <a:pt x="10997" y="6605"/>
                    <a:pt x="11198" y="6605"/>
                  </a:cubicBezTo>
                  <a:cubicBezTo>
                    <a:pt x="11948" y="6605"/>
                    <a:pt x="13829" y="6371"/>
                    <a:pt x="14838" y="4157"/>
                  </a:cubicBezTo>
                  <a:lnTo>
                    <a:pt x="14838" y="4157"/>
                  </a:lnTo>
                  <a:cubicBezTo>
                    <a:pt x="14537" y="6287"/>
                    <a:pt x="13234" y="6688"/>
                    <a:pt x="13234" y="6688"/>
                  </a:cubicBezTo>
                  <a:cubicBezTo>
                    <a:pt x="13234" y="6688"/>
                    <a:pt x="13429" y="6748"/>
                    <a:pt x="13712" y="6748"/>
                  </a:cubicBezTo>
                  <a:cubicBezTo>
                    <a:pt x="14184" y="6748"/>
                    <a:pt x="14899" y="6581"/>
                    <a:pt x="15339" y="5686"/>
                  </a:cubicBezTo>
                  <a:lnTo>
                    <a:pt x="15339" y="5686"/>
                  </a:lnTo>
                  <a:cubicBezTo>
                    <a:pt x="15464" y="6463"/>
                    <a:pt x="14838" y="6939"/>
                    <a:pt x="14838" y="6939"/>
                  </a:cubicBezTo>
                  <a:cubicBezTo>
                    <a:pt x="14838" y="6939"/>
                    <a:pt x="15011" y="6994"/>
                    <a:pt x="15256" y="6994"/>
                  </a:cubicBezTo>
                  <a:cubicBezTo>
                    <a:pt x="15789" y="6994"/>
                    <a:pt x="16663" y="6734"/>
                    <a:pt x="16818" y="5084"/>
                  </a:cubicBezTo>
                  <a:lnTo>
                    <a:pt x="16818" y="5084"/>
                  </a:lnTo>
                  <a:cubicBezTo>
                    <a:pt x="17168" y="6237"/>
                    <a:pt x="16717" y="7165"/>
                    <a:pt x="16717" y="7165"/>
                  </a:cubicBezTo>
                  <a:cubicBezTo>
                    <a:pt x="16717" y="7165"/>
                    <a:pt x="17770" y="6638"/>
                    <a:pt x="17770" y="5110"/>
                  </a:cubicBezTo>
                  <a:cubicBezTo>
                    <a:pt x="18472" y="6287"/>
                    <a:pt x="18121" y="7165"/>
                    <a:pt x="18121" y="7165"/>
                  </a:cubicBezTo>
                  <a:cubicBezTo>
                    <a:pt x="18121" y="7165"/>
                    <a:pt x="19850" y="6814"/>
                    <a:pt x="18547" y="3455"/>
                  </a:cubicBezTo>
                  <a:cubicBezTo>
                    <a:pt x="17770" y="1425"/>
                    <a:pt x="16417" y="874"/>
                    <a:pt x="15464" y="749"/>
                  </a:cubicBezTo>
                  <a:cubicBezTo>
                    <a:pt x="14938" y="398"/>
                    <a:pt x="14211" y="147"/>
                    <a:pt x="13234" y="22"/>
                  </a:cubicBezTo>
                  <a:cubicBezTo>
                    <a:pt x="13234" y="22"/>
                    <a:pt x="13099" y="0"/>
                    <a:pt x="12868" y="0"/>
                  </a:cubicBezTo>
                  <a:close/>
                </a:path>
              </a:pathLst>
            </a:custGeom>
            <a:solidFill>
              <a:srgbClr val="EA6A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 name="Google Shape;2384;p32"/>
            <p:cNvSpPr/>
            <p:nvPr/>
          </p:nvSpPr>
          <p:spPr>
            <a:xfrm>
              <a:off x="1632116" y="1155551"/>
              <a:ext cx="668434" cy="605568"/>
            </a:xfrm>
            <a:custGeom>
              <a:avLst/>
              <a:gdLst/>
              <a:ahLst/>
              <a:cxnLst/>
              <a:rect l="l" t="t" r="r" b="b"/>
              <a:pathLst>
                <a:path w="18873" h="17098" extrusionOk="0">
                  <a:moveTo>
                    <a:pt x="12448" y="178"/>
                  </a:moveTo>
                  <a:cubicBezTo>
                    <a:pt x="12671" y="178"/>
                    <a:pt x="12802" y="200"/>
                    <a:pt x="12808" y="205"/>
                  </a:cubicBezTo>
                  <a:cubicBezTo>
                    <a:pt x="13760" y="305"/>
                    <a:pt x="14462" y="556"/>
                    <a:pt x="15013" y="907"/>
                  </a:cubicBezTo>
                  <a:cubicBezTo>
                    <a:pt x="15038" y="932"/>
                    <a:pt x="15038" y="932"/>
                    <a:pt x="15063" y="932"/>
                  </a:cubicBezTo>
                  <a:cubicBezTo>
                    <a:pt x="16016" y="1057"/>
                    <a:pt x="17294" y="1609"/>
                    <a:pt x="18046" y="3563"/>
                  </a:cubicBezTo>
                  <a:cubicBezTo>
                    <a:pt x="18722" y="5293"/>
                    <a:pt x="18572" y="6195"/>
                    <a:pt x="18321" y="6621"/>
                  </a:cubicBezTo>
                  <a:cubicBezTo>
                    <a:pt x="18171" y="6897"/>
                    <a:pt x="17995" y="7047"/>
                    <a:pt x="17845" y="7122"/>
                  </a:cubicBezTo>
                  <a:cubicBezTo>
                    <a:pt x="17920" y="6797"/>
                    <a:pt x="17970" y="6045"/>
                    <a:pt x="17444" y="5142"/>
                  </a:cubicBezTo>
                  <a:cubicBezTo>
                    <a:pt x="17419" y="5117"/>
                    <a:pt x="17369" y="5092"/>
                    <a:pt x="17344" y="5092"/>
                  </a:cubicBezTo>
                  <a:cubicBezTo>
                    <a:pt x="17294" y="5117"/>
                    <a:pt x="17269" y="5142"/>
                    <a:pt x="17269" y="5193"/>
                  </a:cubicBezTo>
                  <a:cubicBezTo>
                    <a:pt x="17269" y="6220"/>
                    <a:pt x="16792" y="6771"/>
                    <a:pt x="16492" y="7022"/>
                  </a:cubicBezTo>
                  <a:cubicBezTo>
                    <a:pt x="16617" y="6646"/>
                    <a:pt x="16742" y="5944"/>
                    <a:pt x="16517" y="5142"/>
                  </a:cubicBezTo>
                  <a:cubicBezTo>
                    <a:pt x="16492" y="5117"/>
                    <a:pt x="16467" y="5092"/>
                    <a:pt x="16417" y="5092"/>
                  </a:cubicBezTo>
                  <a:cubicBezTo>
                    <a:pt x="16366" y="5092"/>
                    <a:pt x="16341" y="5117"/>
                    <a:pt x="16341" y="5167"/>
                  </a:cubicBezTo>
                  <a:cubicBezTo>
                    <a:pt x="16266" y="5969"/>
                    <a:pt x="16016" y="6496"/>
                    <a:pt x="15589" y="6771"/>
                  </a:cubicBezTo>
                  <a:cubicBezTo>
                    <a:pt x="15344" y="6947"/>
                    <a:pt x="15075" y="6987"/>
                    <a:pt x="14866" y="6987"/>
                  </a:cubicBezTo>
                  <a:cubicBezTo>
                    <a:pt x="14776" y="6987"/>
                    <a:pt x="14698" y="6980"/>
                    <a:pt x="14637" y="6972"/>
                  </a:cubicBezTo>
                  <a:cubicBezTo>
                    <a:pt x="14813" y="6771"/>
                    <a:pt x="15138" y="6345"/>
                    <a:pt x="15038" y="5769"/>
                  </a:cubicBezTo>
                  <a:cubicBezTo>
                    <a:pt x="15013" y="5719"/>
                    <a:pt x="14988" y="5694"/>
                    <a:pt x="14963" y="5694"/>
                  </a:cubicBezTo>
                  <a:cubicBezTo>
                    <a:pt x="14913" y="5694"/>
                    <a:pt x="14888" y="5694"/>
                    <a:pt x="14863" y="5744"/>
                  </a:cubicBezTo>
                  <a:cubicBezTo>
                    <a:pt x="14414" y="6619"/>
                    <a:pt x="13704" y="6751"/>
                    <a:pt x="13254" y="6751"/>
                  </a:cubicBezTo>
                  <a:cubicBezTo>
                    <a:pt x="13202" y="6751"/>
                    <a:pt x="13153" y="6749"/>
                    <a:pt x="13108" y="6746"/>
                  </a:cubicBezTo>
                  <a:cubicBezTo>
                    <a:pt x="13534" y="6496"/>
                    <a:pt x="14286" y="5844"/>
                    <a:pt x="14537" y="4265"/>
                  </a:cubicBezTo>
                  <a:cubicBezTo>
                    <a:pt x="14537" y="4215"/>
                    <a:pt x="14512" y="4190"/>
                    <a:pt x="14462" y="4165"/>
                  </a:cubicBezTo>
                  <a:cubicBezTo>
                    <a:pt x="14437" y="4165"/>
                    <a:pt x="14386" y="4165"/>
                    <a:pt x="14361" y="4215"/>
                  </a:cubicBezTo>
                  <a:cubicBezTo>
                    <a:pt x="13387" y="6343"/>
                    <a:pt x="11592" y="6593"/>
                    <a:pt x="10842" y="6593"/>
                  </a:cubicBezTo>
                  <a:cubicBezTo>
                    <a:pt x="10647" y="6593"/>
                    <a:pt x="10522" y="6576"/>
                    <a:pt x="10502" y="6571"/>
                  </a:cubicBezTo>
                  <a:cubicBezTo>
                    <a:pt x="10477" y="6571"/>
                    <a:pt x="10427" y="6571"/>
                    <a:pt x="10427" y="6596"/>
                  </a:cubicBezTo>
                  <a:cubicBezTo>
                    <a:pt x="10401" y="6621"/>
                    <a:pt x="10401" y="6646"/>
                    <a:pt x="10401" y="6671"/>
                  </a:cubicBezTo>
                  <a:cubicBezTo>
                    <a:pt x="10401" y="6696"/>
                    <a:pt x="10627" y="9253"/>
                    <a:pt x="6918" y="11584"/>
                  </a:cubicBezTo>
                  <a:cubicBezTo>
                    <a:pt x="5614" y="12411"/>
                    <a:pt x="4863" y="13363"/>
                    <a:pt x="4662" y="14441"/>
                  </a:cubicBezTo>
                  <a:cubicBezTo>
                    <a:pt x="4437" y="15569"/>
                    <a:pt x="4863" y="16496"/>
                    <a:pt x="5088" y="16872"/>
                  </a:cubicBezTo>
                  <a:cubicBezTo>
                    <a:pt x="4637" y="16772"/>
                    <a:pt x="3584" y="16446"/>
                    <a:pt x="3108" y="15569"/>
                  </a:cubicBezTo>
                  <a:cubicBezTo>
                    <a:pt x="2707" y="14842"/>
                    <a:pt x="2782" y="13889"/>
                    <a:pt x="3334" y="12736"/>
                  </a:cubicBezTo>
                  <a:cubicBezTo>
                    <a:pt x="3359" y="12686"/>
                    <a:pt x="3334" y="12661"/>
                    <a:pt x="3309" y="12636"/>
                  </a:cubicBezTo>
                  <a:cubicBezTo>
                    <a:pt x="3309" y="12611"/>
                    <a:pt x="3284" y="12611"/>
                    <a:pt x="3259" y="12611"/>
                  </a:cubicBezTo>
                  <a:lnTo>
                    <a:pt x="3208" y="12611"/>
                  </a:lnTo>
                  <a:cubicBezTo>
                    <a:pt x="2081" y="13213"/>
                    <a:pt x="1855" y="14340"/>
                    <a:pt x="1805" y="14917"/>
                  </a:cubicBezTo>
                  <a:cubicBezTo>
                    <a:pt x="978" y="12937"/>
                    <a:pt x="2582" y="11283"/>
                    <a:pt x="2607" y="11258"/>
                  </a:cubicBezTo>
                  <a:cubicBezTo>
                    <a:pt x="2632" y="11233"/>
                    <a:pt x="2632" y="11183"/>
                    <a:pt x="2632" y="11157"/>
                  </a:cubicBezTo>
                  <a:cubicBezTo>
                    <a:pt x="2607" y="11107"/>
                    <a:pt x="2557" y="11107"/>
                    <a:pt x="2507" y="11107"/>
                  </a:cubicBezTo>
                  <a:cubicBezTo>
                    <a:pt x="2507" y="11132"/>
                    <a:pt x="1153" y="11609"/>
                    <a:pt x="878" y="13363"/>
                  </a:cubicBezTo>
                  <a:cubicBezTo>
                    <a:pt x="452" y="10681"/>
                    <a:pt x="2256" y="9152"/>
                    <a:pt x="4136" y="7574"/>
                  </a:cubicBezTo>
                  <a:cubicBezTo>
                    <a:pt x="5439" y="6471"/>
                    <a:pt x="6792" y="5343"/>
                    <a:pt x="7594" y="3739"/>
                  </a:cubicBezTo>
                  <a:cubicBezTo>
                    <a:pt x="9198" y="531"/>
                    <a:pt x="11556" y="178"/>
                    <a:pt x="12448" y="178"/>
                  </a:cubicBezTo>
                  <a:close/>
                  <a:moveTo>
                    <a:pt x="12450" y="1"/>
                  </a:moveTo>
                  <a:cubicBezTo>
                    <a:pt x="11517" y="1"/>
                    <a:pt x="9078" y="366"/>
                    <a:pt x="7419" y="3664"/>
                  </a:cubicBezTo>
                  <a:cubicBezTo>
                    <a:pt x="6642" y="5243"/>
                    <a:pt x="5314" y="6345"/>
                    <a:pt x="4036" y="7448"/>
                  </a:cubicBezTo>
                  <a:cubicBezTo>
                    <a:pt x="1955" y="9178"/>
                    <a:pt x="0" y="10832"/>
                    <a:pt x="853" y="14015"/>
                  </a:cubicBezTo>
                  <a:cubicBezTo>
                    <a:pt x="853" y="14065"/>
                    <a:pt x="903" y="14090"/>
                    <a:pt x="928" y="14090"/>
                  </a:cubicBezTo>
                  <a:cubicBezTo>
                    <a:pt x="978" y="14065"/>
                    <a:pt x="1028" y="14040"/>
                    <a:pt x="1028" y="13990"/>
                  </a:cubicBezTo>
                  <a:cubicBezTo>
                    <a:pt x="1028" y="12511"/>
                    <a:pt x="1730" y="11809"/>
                    <a:pt x="2181" y="11483"/>
                  </a:cubicBezTo>
                  <a:lnTo>
                    <a:pt x="2181" y="11483"/>
                  </a:lnTo>
                  <a:cubicBezTo>
                    <a:pt x="1705" y="12160"/>
                    <a:pt x="878" y="13664"/>
                    <a:pt x="1805" y="15343"/>
                  </a:cubicBezTo>
                  <a:cubicBezTo>
                    <a:pt x="1830" y="15393"/>
                    <a:pt x="1880" y="15393"/>
                    <a:pt x="1930" y="15393"/>
                  </a:cubicBezTo>
                  <a:cubicBezTo>
                    <a:pt x="1955" y="15368"/>
                    <a:pt x="1980" y="15343"/>
                    <a:pt x="1980" y="15293"/>
                  </a:cubicBezTo>
                  <a:cubicBezTo>
                    <a:pt x="1980" y="15268"/>
                    <a:pt x="1855" y="13764"/>
                    <a:pt x="3058" y="12912"/>
                  </a:cubicBezTo>
                  <a:lnTo>
                    <a:pt x="3058" y="12912"/>
                  </a:lnTo>
                  <a:cubicBezTo>
                    <a:pt x="2582" y="14015"/>
                    <a:pt x="2557" y="14917"/>
                    <a:pt x="2958" y="15644"/>
                  </a:cubicBezTo>
                  <a:cubicBezTo>
                    <a:pt x="3609" y="16847"/>
                    <a:pt x="5188" y="17072"/>
                    <a:pt x="5264" y="17097"/>
                  </a:cubicBezTo>
                  <a:cubicBezTo>
                    <a:pt x="5314" y="17097"/>
                    <a:pt x="5339" y="17072"/>
                    <a:pt x="5364" y="17047"/>
                  </a:cubicBezTo>
                  <a:cubicBezTo>
                    <a:pt x="5364" y="17022"/>
                    <a:pt x="5364" y="16972"/>
                    <a:pt x="5339" y="16947"/>
                  </a:cubicBezTo>
                  <a:cubicBezTo>
                    <a:pt x="5339" y="16947"/>
                    <a:pt x="4562" y="15844"/>
                    <a:pt x="4838" y="14491"/>
                  </a:cubicBezTo>
                  <a:cubicBezTo>
                    <a:pt x="5038" y="13463"/>
                    <a:pt x="5765" y="12536"/>
                    <a:pt x="6993" y="11734"/>
                  </a:cubicBezTo>
                  <a:cubicBezTo>
                    <a:pt x="10427" y="9579"/>
                    <a:pt x="10577" y="7298"/>
                    <a:pt x="10577" y="6771"/>
                  </a:cubicBezTo>
                  <a:cubicBezTo>
                    <a:pt x="10626" y="6774"/>
                    <a:pt x="10690" y="6776"/>
                    <a:pt x="10767" y="6776"/>
                  </a:cubicBezTo>
                  <a:cubicBezTo>
                    <a:pt x="11445" y="6776"/>
                    <a:pt x="13131" y="6599"/>
                    <a:pt x="14211" y="4867"/>
                  </a:cubicBezTo>
                  <a:lnTo>
                    <a:pt x="14211" y="4867"/>
                  </a:lnTo>
                  <a:cubicBezTo>
                    <a:pt x="13785" y="6345"/>
                    <a:pt x="12808" y="6696"/>
                    <a:pt x="12782" y="6696"/>
                  </a:cubicBezTo>
                  <a:cubicBezTo>
                    <a:pt x="12757" y="6721"/>
                    <a:pt x="12732" y="6746"/>
                    <a:pt x="12732" y="6797"/>
                  </a:cubicBezTo>
                  <a:cubicBezTo>
                    <a:pt x="12732" y="6822"/>
                    <a:pt x="12757" y="6847"/>
                    <a:pt x="12808" y="6872"/>
                  </a:cubicBezTo>
                  <a:cubicBezTo>
                    <a:pt x="12808" y="6872"/>
                    <a:pt x="12996" y="6923"/>
                    <a:pt x="13271" y="6923"/>
                  </a:cubicBezTo>
                  <a:cubicBezTo>
                    <a:pt x="13714" y="6923"/>
                    <a:pt x="14384" y="6790"/>
                    <a:pt x="14863" y="6095"/>
                  </a:cubicBezTo>
                  <a:lnTo>
                    <a:pt x="14863" y="6095"/>
                  </a:lnTo>
                  <a:cubicBezTo>
                    <a:pt x="14813" y="6621"/>
                    <a:pt x="14412" y="6922"/>
                    <a:pt x="14386" y="6947"/>
                  </a:cubicBezTo>
                  <a:cubicBezTo>
                    <a:pt x="14361" y="6972"/>
                    <a:pt x="14336" y="6997"/>
                    <a:pt x="14361" y="7022"/>
                  </a:cubicBezTo>
                  <a:cubicBezTo>
                    <a:pt x="14361" y="7072"/>
                    <a:pt x="14386" y="7097"/>
                    <a:pt x="14412" y="7097"/>
                  </a:cubicBezTo>
                  <a:cubicBezTo>
                    <a:pt x="14424" y="7110"/>
                    <a:pt x="14610" y="7170"/>
                    <a:pt x="14865" y="7170"/>
                  </a:cubicBezTo>
                  <a:cubicBezTo>
                    <a:pt x="15106" y="7170"/>
                    <a:pt x="15410" y="7117"/>
                    <a:pt x="15690" y="6922"/>
                  </a:cubicBezTo>
                  <a:cubicBezTo>
                    <a:pt x="16066" y="6696"/>
                    <a:pt x="16316" y="6270"/>
                    <a:pt x="16442" y="5669"/>
                  </a:cubicBezTo>
                  <a:lnTo>
                    <a:pt x="16442" y="5669"/>
                  </a:lnTo>
                  <a:cubicBezTo>
                    <a:pt x="16542" y="6546"/>
                    <a:pt x="16241" y="7198"/>
                    <a:pt x="16241" y="7223"/>
                  </a:cubicBezTo>
                  <a:cubicBezTo>
                    <a:pt x="16216" y="7248"/>
                    <a:pt x="16216" y="7298"/>
                    <a:pt x="16241" y="7323"/>
                  </a:cubicBezTo>
                  <a:cubicBezTo>
                    <a:pt x="16291" y="7348"/>
                    <a:pt x="16316" y="7348"/>
                    <a:pt x="16366" y="7348"/>
                  </a:cubicBezTo>
                  <a:cubicBezTo>
                    <a:pt x="16391" y="7323"/>
                    <a:pt x="17319" y="6847"/>
                    <a:pt x="17444" y="5518"/>
                  </a:cubicBezTo>
                  <a:cubicBezTo>
                    <a:pt x="17895" y="6496"/>
                    <a:pt x="17645" y="7223"/>
                    <a:pt x="17645" y="7223"/>
                  </a:cubicBezTo>
                  <a:cubicBezTo>
                    <a:pt x="17620" y="7248"/>
                    <a:pt x="17645" y="7298"/>
                    <a:pt x="17645" y="7323"/>
                  </a:cubicBezTo>
                  <a:cubicBezTo>
                    <a:pt x="17670" y="7348"/>
                    <a:pt x="17720" y="7348"/>
                    <a:pt x="17745" y="7348"/>
                  </a:cubicBezTo>
                  <a:cubicBezTo>
                    <a:pt x="17770" y="7348"/>
                    <a:pt x="18196" y="7248"/>
                    <a:pt x="18497" y="6721"/>
                  </a:cubicBezTo>
                  <a:cubicBezTo>
                    <a:pt x="18873" y="6020"/>
                    <a:pt x="18772" y="4942"/>
                    <a:pt x="18221" y="3513"/>
                  </a:cubicBezTo>
                  <a:cubicBezTo>
                    <a:pt x="17444" y="1458"/>
                    <a:pt x="16091" y="882"/>
                    <a:pt x="15113" y="756"/>
                  </a:cubicBezTo>
                  <a:cubicBezTo>
                    <a:pt x="14537" y="380"/>
                    <a:pt x="13785" y="130"/>
                    <a:pt x="12833" y="30"/>
                  </a:cubicBezTo>
                  <a:cubicBezTo>
                    <a:pt x="12827" y="25"/>
                    <a:pt x="12688" y="1"/>
                    <a:pt x="1245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 name="Google Shape;2385;p32"/>
            <p:cNvSpPr/>
            <p:nvPr/>
          </p:nvSpPr>
          <p:spPr>
            <a:xfrm>
              <a:off x="2334229" y="1950982"/>
              <a:ext cx="249445" cy="440877"/>
            </a:xfrm>
            <a:custGeom>
              <a:avLst/>
              <a:gdLst/>
              <a:ahLst/>
              <a:cxnLst/>
              <a:rect l="l" t="t" r="r" b="b"/>
              <a:pathLst>
                <a:path w="7043" h="12448" extrusionOk="0">
                  <a:moveTo>
                    <a:pt x="5389" y="1"/>
                  </a:moveTo>
                  <a:cubicBezTo>
                    <a:pt x="5389" y="1"/>
                    <a:pt x="727" y="7294"/>
                    <a:pt x="0" y="10728"/>
                  </a:cubicBezTo>
                  <a:cubicBezTo>
                    <a:pt x="424" y="11848"/>
                    <a:pt x="1138" y="12447"/>
                    <a:pt x="1912" y="12447"/>
                  </a:cubicBezTo>
                  <a:cubicBezTo>
                    <a:pt x="2556" y="12447"/>
                    <a:pt x="3242" y="12031"/>
                    <a:pt x="3835" y="11154"/>
                  </a:cubicBezTo>
                  <a:cubicBezTo>
                    <a:pt x="5163" y="9224"/>
                    <a:pt x="7043" y="1204"/>
                    <a:pt x="7043" y="1204"/>
                  </a:cubicBezTo>
                  <a:lnTo>
                    <a:pt x="5389" y="1"/>
                  </a:lnTo>
                  <a:close/>
                </a:path>
              </a:pathLst>
            </a:custGeom>
            <a:solidFill>
              <a:srgbClr val="B46A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 name="Google Shape;2386;p32"/>
            <p:cNvSpPr/>
            <p:nvPr/>
          </p:nvSpPr>
          <p:spPr>
            <a:xfrm>
              <a:off x="2331537" y="1947936"/>
              <a:ext cx="255679" cy="446933"/>
            </a:xfrm>
            <a:custGeom>
              <a:avLst/>
              <a:gdLst/>
              <a:ahLst/>
              <a:cxnLst/>
              <a:rect l="l" t="t" r="r" b="b"/>
              <a:pathLst>
                <a:path w="7219" h="12619" extrusionOk="0">
                  <a:moveTo>
                    <a:pt x="5490" y="212"/>
                  </a:moveTo>
                  <a:lnTo>
                    <a:pt x="7018" y="1340"/>
                  </a:lnTo>
                  <a:cubicBezTo>
                    <a:pt x="6843" y="2067"/>
                    <a:pt x="5089" y="9385"/>
                    <a:pt x="3835" y="11190"/>
                  </a:cubicBezTo>
                  <a:cubicBezTo>
                    <a:pt x="3277" y="12004"/>
                    <a:pt x="2633" y="12451"/>
                    <a:pt x="1982" y="12451"/>
                  </a:cubicBezTo>
                  <a:cubicBezTo>
                    <a:pt x="1931" y="12451"/>
                    <a:pt x="1881" y="12448"/>
                    <a:pt x="1830" y="12443"/>
                  </a:cubicBezTo>
                  <a:cubicBezTo>
                    <a:pt x="1154" y="12343"/>
                    <a:pt x="552" y="11766"/>
                    <a:pt x="176" y="10814"/>
                  </a:cubicBezTo>
                  <a:cubicBezTo>
                    <a:pt x="878" y="7631"/>
                    <a:pt x="4963" y="1014"/>
                    <a:pt x="5490" y="212"/>
                  </a:cubicBezTo>
                  <a:close/>
                  <a:moveTo>
                    <a:pt x="5465" y="0"/>
                  </a:moveTo>
                  <a:cubicBezTo>
                    <a:pt x="5456" y="0"/>
                    <a:pt x="5448" y="3"/>
                    <a:pt x="5440" y="12"/>
                  </a:cubicBezTo>
                  <a:cubicBezTo>
                    <a:pt x="5414" y="12"/>
                    <a:pt x="5389" y="12"/>
                    <a:pt x="5389" y="37"/>
                  </a:cubicBezTo>
                  <a:cubicBezTo>
                    <a:pt x="5339" y="112"/>
                    <a:pt x="728" y="7405"/>
                    <a:pt x="1" y="10789"/>
                  </a:cubicBezTo>
                  <a:cubicBezTo>
                    <a:pt x="1" y="10814"/>
                    <a:pt x="1" y="10839"/>
                    <a:pt x="1" y="10839"/>
                  </a:cubicBezTo>
                  <a:cubicBezTo>
                    <a:pt x="377" y="11866"/>
                    <a:pt x="1054" y="12518"/>
                    <a:pt x="1805" y="12618"/>
                  </a:cubicBezTo>
                  <a:lnTo>
                    <a:pt x="1981" y="12618"/>
                  </a:lnTo>
                  <a:cubicBezTo>
                    <a:pt x="2708" y="12618"/>
                    <a:pt x="3409" y="12167"/>
                    <a:pt x="3986" y="11290"/>
                  </a:cubicBezTo>
                  <a:cubicBezTo>
                    <a:pt x="5314" y="9360"/>
                    <a:pt x="7144" y="1641"/>
                    <a:pt x="7219" y="1315"/>
                  </a:cubicBezTo>
                  <a:cubicBezTo>
                    <a:pt x="7219" y="1265"/>
                    <a:pt x="7194" y="1240"/>
                    <a:pt x="7169" y="1215"/>
                  </a:cubicBezTo>
                  <a:lnTo>
                    <a:pt x="5515" y="12"/>
                  </a:lnTo>
                  <a:cubicBezTo>
                    <a:pt x="5498" y="12"/>
                    <a:pt x="5481" y="0"/>
                    <a:pt x="546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 name="Google Shape;2387;p32"/>
            <p:cNvSpPr/>
            <p:nvPr/>
          </p:nvSpPr>
          <p:spPr>
            <a:xfrm>
              <a:off x="2477130" y="1711963"/>
              <a:ext cx="275194" cy="310966"/>
            </a:xfrm>
            <a:custGeom>
              <a:avLst/>
              <a:gdLst/>
              <a:ahLst/>
              <a:cxnLst/>
              <a:rect l="l" t="t" r="r" b="b"/>
              <a:pathLst>
                <a:path w="7770" h="8780" extrusionOk="0">
                  <a:moveTo>
                    <a:pt x="5580" y="0"/>
                  </a:moveTo>
                  <a:cubicBezTo>
                    <a:pt x="5115" y="0"/>
                    <a:pt x="3590" y="3521"/>
                    <a:pt x="3323" y="3521"/>
                  </a:cubicBezTo>
                  <a:cubicBezTo>
                    <a:pt x="3318" y="3521"/>
                    <a:pt x="3313" y="3520"/>
                    <a:pt x="3308" y="3517"/>
                  </a:cubicBezTo>
                  <a:cubicBezTo>
                    <a:pt x="3083" y="3366"/>
                    <a:pt x="4587" y="233"/>
                    <a:pt x="4236" y="133"/>
                  </a:cubicBezTo>
                  <a:cubicBezTo>
                    <a:pt x="4226" y="131"/>
                    <a:pt x="4217" y="130"/>
                    <a:pt x="4207" y="130"/>
                  </a:cubicBezTo>
                  <a:cubicBezTo>
                    <a:pt x="3817" y="130"/>
                    <a:pt x="2973" y="2015"/>
                    <a:pt x="2582" y="3091"/>
                  </a:cubicBezTo>
                  <a:cubicBezTo>
                    <a:pt x="2156" y="4218"/>
                    <a:pt x="1704" y="4569"/>
                    <a:pt x="1704" y="4569"/>
                  </a:cubicBezTo>
                  <a:cubicBezTo>
                    <a:pt x="1704" y="4569"/>
                    <a:pt x="1379" y="4469"/>
                    <a:pt x="1128" y="3792"/>
                  </a:cubicBezTo>
                  <a:cubicBezTo>
                    <a:pt x="928" y="3141"/>
                    <a:pt x="552" y="2740"/>
                    <a:pt x="151" y="2690"/>
                  </a:cubicBezTo>
                  <a:cubicBezTo>
                    <a:pt x="50" y="2690"/>
                    <a:pt x="0" y="2765"/>
                    <a:pt x="0" y="2840"/>
                  </a:cubicBezTo>
                  <a:cubicBezTo>
                    <a:pt x="0" y="3241"/>
                    <a:pt x="176" y="3642"/>
                    <a:pt x="326" y="4093"/>
                  </a:cubicBezTo>
                  <a:cubicBezTo>
                    <a:pt x="451" y="4444"/>
                    <a:pt x="552" y="4795"/>
                    <a:pt x="577" y="5146"/>
                  </a:cubicBezTo>
                  <a:cubicBezTo>
                    <a:pt x="652" y="6274"/>
                    <a:pt x="1078" y="7025"/>
                    <a:pt x="1078" y="7025"/>
                  </a:cubicBezTo>
                  <a:lnTo>
                    <a:pt x="852" y="7552"/>
                  </a:lnTo>
                  <a:lnTo>
                    <a:pt x="2782" y="8780"/>
                  </a:lnTo>
                  <a:cubicBezTo>
                    <a:pt x="2782" y="8780"/>
                    <a:pt x="2933" y="8454"/>
                    <a:pt x="3334" y="7928"/>
                  </a:cubicBezTo>
                  <a:cubicBezTo>
                    <a:pt x="4211" y="7201"/>
                    <a:pt x="5414" y="5772"/>
                    <a:pt x="5414" y="5772"/>
                  </a:cubicBezTo>
                  <a:cubicBezTo>
                    <a:pt x="6191" y="5321"/>
                    <a:pt x="7644" y="4319"/>
                    <a:pt x="7494" y="4018"/>
                  </a:cubicBezTo>
                  <a:cubicBezTo>
                    <a:pt x="7482" y="3995"/>
                    <a:pt x="7457" y="3985"/>
                    <a:pt x="7421" y="3985"/>
                  </a:cubicBezTo>
                  <a:cubicBezTo>
                    <a:pt x="7072" y="3985"/>
                    <a:pt x="5698" y="4979"/>
                    <a:pt x="5157" y="4979"/>
                  </a:cubicBezTo>
                  <a:cubicBezTo>
                    <a:pt x="5084" y="4979"/>
                    <a:pt x="5026" y="4961"/>
                    <a:pt x="4988" y="4920"/>
                  </a:cubicBezTo>
                  <a:cubicBezTo>
                    <a:pt x="4637" y="4569"/>
                    <a:pt x="7770" y="2264"/>
                    <a:pt x="6892" y="1587"/>
                  </a:cubicBezTo>
                  <a:lnTo>
                    <a:pt x="6892" y="1587"/>
                  </a:lnTo>
                  <a:cubicBezTo>
                    <a:pt x="6892" y="1587"/>
                    <a:pt x="4696" y="4022"/>
                    <a:pt x="4334" y="4022"/>
                  </a:cubicBezTo>
                  <a:cubicBezTo>
                    <a:pt x="4325" y="4022"/>
                    <a:pt x="4318" y="4021"/>
                    <a:pt x="4311" y="4018"/>
                  </a:cubicBezTo>
                  <a:cubicBezTo>
                    <a:pt x="4035" y="3893"/>
                    <a:pt x="6040" y="208"/>
                    <a:pt x="5614" y="8"/>
                  </a:cubicBezTo>
                  <a:cubicBezTo>
                    <a:pt x="5603" y="3"/>
                    <a:pt x="5592" y="0"/>
                    <a:pt x="5580" y="0"/>
                  </a:cubicBezTo>
                  <a:close/>
                </a:path>
              </a:pathLst>
            </a:custGeom>
            <a:solidFill>
              <a:srgbClr val="B46A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 name="Google Shape;2388;p32"/>
            <p:cNvSpPr/>
            <p:nvPr/>
          </p:nvSpPr>
          <p:spPr>
            <a:xfrm>
              <a:off x="2473553" y="1708882"/>
              <a:ext cx="280542" cy="316739"/>
            </a:xfrm>
            <a:custGeom>
              <a:avLst/>
              <a:gdLst/>
              <a:ahLst/>
              <a:cxnLst/>
              <a:rect l="l" t="t" r="r" b="b"/>
              <a:pathLst>
                <a:path w="7921" h="8943" extrusionOk="0">
                  <a:moveTo>
                    <a:pt x="5685" y="0"/>
                  </a:moveTo>
                  <a:cubicBezTo>
                    <a:pt x="5388" y="0"/>
                    <a:pt x="4967" y="730"/>
                    <a:pt x="4211" y="2150"/>
                  </a:cubicBezTo>
                  <a:cubicBezTo>
                    <a:pt x="3961" y="2651"/>
                    <a:pt x="3635" y="3228"/>
                    <a:pt x="3485" y="3453"/>
                  </a:cubicBezTo>
                  <a:cubicBezTo>
                    <a:pt x="3535" y="3178"/>
                    <a:pt x="3760" y="2576"/>
                    <a:pt x="3936" y="2125"/>
                  </a:cubicBezTo>
                  <a:cubicBezTo>
                    <a:pt x="4312" y="1072"/>
                    <a:pt x="4562" y="421"/>
                    <a:pt x="4437" y="195"/>
                  </a:cubicBezTo>
                  <a:cubicBezTo>
                    <a:pt x="4437" y="170"/>
                    <a:pt x="4387" y="145"/>
                    <a:pt x="4362" y="120"/>
                  </a:cubicBezTo>
                  <a:cubicBezTo>
                    <a:pt x="4347" y="116"/>
                    <a:pt x="4331" y="114"/>
                    <a:pt x="4315" y="114"/>
                  </a:cubicBezTo>
                  <a:cubicBezTo>
                    <a:pt x="3755" y="114"/>
                    <a:pt x="2777" y="2641"/>
                    <a:pt x="2582" y="3153"/>
                  </a:cubicBezTo>
                  <a:cubicBezTo>
                    <a:pt x="2257" y="4030"/>
                    <a:pt x="1906" y="4431"/>
                    <a:pt x="1780" y="4556"/>
                  </a:cubicBezTo>
                  <a:cubicBezTo>
                    <a:pt x="1705" y="4506"/>
                    <a:pt x="1505" y="4331"/>
                    <a:pt x="1329" y="3829"/>
                  </a:cubicBezTo>
                  <a:cubicBezTo>
                    <a:pt x="1079" y="3178"/>
                    <a:pt x="703" y="2752"/>
                    <a:pt x="252" y="2701"/>
                  </a:cubicBezTo>
                  <a:cubicBezTo>
                    <a:pt x="238" y="2695"/>
                    <a:pt x="223" y="2692"/>
                    <a:pt x="207" y="2692"/>
                  </a:cubicBezTo>
                  <a:cubicBezTo>
                    <a:pt x="163" y="2692"/>
                    <a:pt x="113" y="2715"/>
                    <a:pt x="76" y="2752"/>
                  </a:cubicBezTo>
                  <a:cubicBezTo>
                    <a:pt x="26" y="2802"/>
                    <a:pt x="1" y="2852"/>
                    <a:pt x="1" y="2927"/>
                  </a:cubicBezTo>
                  <a:cubicBezTo>
                    <a:pt x="26" y="3328"/>
                    <a:pt x="151" y="3704"/>
                    <a:pt x="327" y="4130"/>
                  </a:cubicBezTo>
                  <a:lnTo>
                    <a:pt x="352" y="4230"/>
                  </a:lnTo>
                  <a:cubicBezTo>
                    <a:pt x="477" y="4581"/>
                    <a:pt x="552" y="4907"/>
                    <a:pt x="577" y="5258"/>
                  </a:cubicBezTo>
                  <a:cubicBezTo>
                    <a:pt x="653" y="6235"/>
                    <a:pt x="1003" y="6937"/>
                    <a:pt x="1079" y="7112"/>
                  </a:cubicBezTo>
                  <a:lnTo>
                    <a:pt x="853" y="7589"/>
                  </a:lnTo>
                  <a:cubicBezTo>
                    <a:pt x="853" y="7639"/>
                    <a:pt x="853" y="7689"/>
                    <a:pt x="903" y="7714"/>
                  </a:cubicBezTo>
                  <a:cubicBezTo>
                    <a:pt x="917" y="7721"/>
                    <a:pt x="930" y="7724"/>
                    <a:pt x="943" y="7724"/>
                  </a:cubicBezTo>
                  <a:cubicBezTo>
                    <a:pt x="978" y="7724"/>
                    <a:pt x="1010" y="7701"/>
                    <a:pt x="1029" y="7664"/>
                  </a:cubicBezTo>
                  <a:lnTo>
                    <a:pt x="1254" y="7163"/>
                  </a:lnTo>
                  <a:cubicBezTo>
                    <a:pt x="1279" y="7138"/>
                    <a:pt x="1279" y="7112"/>
                    <a:pt x="1254" y="7087"/>
                  </a:cubicBezTo>
                  <a:cubicBezTo>
                    <a:pt x="1254" y="7062"/>
                    <a:pt x="853" y="6310"/>
                    <a:pt x="778" y="5233"/>
                  </a:cubicBezTo>
                  <a:cubicBezTo>
                    <a:pt x="728" y="4882"/>
                    <a:pt x="653" y="4531"/>
                    <a:pt x="527" y="4155"/>
                  </a:cubicBezTo>
                  <a:lnTo>
                    <a:pt x="477" y="4055"/>
                  </a:lnTo>
                  <a:cubicBezTo>
                    <a:pt x="327" y="3654"/>
                    <a:pt x="201" y="3278"/>
                    <a:pt x="176" y="2927"/>
                  </a:cubicBezTo>
                  <a:cubicBezTo>
                    <a:pt x="176" y="2902"/>
                    <a:pt x="201" y="2902"/>
                    <a:pt x="201" y="2877"/>
                  </a:cubicBezTo>
                  <a:lnTo>
                    <a:pt x="227" y="2877"/>
                  </a:lnTo>
                  <a:cubicBezTo>
                    <a:pt x="602" y="2927"/>
                    <a:pt x="953" y="3303"/>
                    <a:pt x="1154" y="3904"/>
                  </a:cubicBezTo>
                  <a:cubicBezTo>
                    <a:pt x="1404" y="4631"/>
                    <a:pt x="1755" y="4757"/>
                    <a:pt x="1780" y="4757"/>
                  </a:cubicBezTo>
                  <a:cubicBezTo>
                    <a:pt x="1805" y="4757"/>
                    <a:pt x="1831" y="4757"/>
                    <a:pt x="1856" y="4732"/>
                  </a:cubicBezTo>
                  <a:cubicBezTo>
                    <a:pt x="1881" y="4732"/>
                    <a:pt x="2332" y="4356"/>
                    <a:pt x="2758" y="3228"/>
                  </a:cubicBezTo>
                  <a:cubicBezTo>
                    <a:pt x="3397" y="1508"/>
                    <a:pt x="4084" y="294"/>
                    <a:pt x="4276" y="294"/>
                  </a:cubicBezTo>
                  <a:cubicBezTo>
                    <a:pt x="4280" y="294"/>
                    <a:pt x="4283" y="294"/>
                    <a:pt x="4287" y="295"/>
                  </a:cubicBezTo>
                  <a:cubicBezTo>
                    <a:pt x="4362" y="421"/>
                    <a:pt x="4011" y="1398"/>
                    <a:pt x="3760" y="2050"/>
                  </a:cubicBezTo>
                  <a:cubicBezTo>
                    <a:pt x="3309" y="3278"/>
                    <a:pt x="3209" y="3579"/>
                    <a:pt x="3359" y="3679"/>
                  </a:cubicBezTo>
                  <a:cubicBezTo>
                    <a:pt x="3384" y="3704"/>
                    <a:pt x="3409" y="3704"/>
                    <a:pt x="3460" y="3704"/>
                  </a:cubicBezTo>
                  <a:cubicBezTo>
                    <a:pt x="3610" y="3654"/>
                    <a:pt x="3836" y="3253"/>
                    <a:pt x="4387" y="2225"/>
                  </a:cubicBezTo>
                  <a:cubicBezTo>
                    <a:pt x="4763" y="1523"/>
                    <a:pt x="5465" y="170"/>
                    <a:pt x="5665" y="170"/>
                  </a:cubicBezTo>
                  <a:lnTo>
                    <a:pt x="5690" y="170"/>
                  </a:lnTo>
                  <a:cubicBezTo>
                    <a:pt x="5815" y="320"/>
                    <a:pt x="5239" y="1649"/>
                    <a:pt x="4888" y="2426"/>
                  </a:cubicBezTo>
                  <a:cubicBezTo>
                    <a:pt x="4312" y="3779"/>
                    <a:pt x="4186" y="4105"/>
                    <a:pt x="4362" y="4180"/>
                  </a:cubicBezTo>
                  <a:cubicBezTo>
                    <a:pt x="4374" y="4186"/>
                    <a:pt x="4388" y="4188"/>
                    <a:pt x="4404" y="4188"/>
                  </a:cubicBezTo>
                  <a:cubicBezTo>
                    <a:pt x="4752" y="4188"/>
                    <a:pt x="5987" y="2926"/>
                    <a:pt x="6993" y="1824"/>
                  </a:cubicBezTo>
                  <a:cubicBezTo>
                    <a:pt x="7044" y="1849"/>
                    <a:pt x="7069" y="1899"/>
                    <a:pt x="7069" y="1975"/>
                  </a:cubicBezTo>
                  <a:cubicBezTo>
                    <a:pt x="7094" y="2401"/>
                    <a:pt x="6392" y="3178"/>
                    <a:pt x="5815" y="3804"/>
                  </a:cubicBezTo>
                  <a:cubicBezTo>
                    <a:pt x="5164" y="4506"/>
                    <a:pt x="4838" y="4882"/>
                    <a:pt x="5013" y="5082"/>
                  </a:cubicBezTo>
                  <a:cubicBezTo>
                    <a:pt x="5069" y="5138"/>
                    <a:pt x="5145" y="5163"/>
                    <a:pt x="5240" y="5163"/>
                  </a:cubicBezTo>
                  <a:cubicBezTo>
                    <a:pt x="5536" y="5163"/>
                    <a:pt x="6018" y="4922"/>
                    <a:pt x="6643" y="4581"/>
                  </a:cubicBezTo>
                  <a:cubicBezTo>
                    <a:pt x="6953" y="4390"/>
                    <a:pt x="7400" y="4153"/>
                    <a:pt x="7507" y="4153"/>
                  </a:cubicBezTo>
                  <a:cubicBezTo>
                    <a:pt x="7512" y="4153"/>
                    <a:pt x="7516" y="4154"/>
                    <a:pt x="7520" y="4155"/>
                  </a:cubicBezTo>
                  <a:cubicBezTo>
                    <a:pt x="7570" y="4331"/>
                    <a:pt x="6467" y="5208"/>
                    <a:pt x="5465" y="5784"/>
                  </a:cubicBezTo>
                  <a:cubicBezTo>
                    <a:pt x="5465" y="5784"/>
                    <a:pt x="5440" y="5784"/>
                    <a:pt x="5440" y="5809"/>
                  </a:cubicBezTo>
                  <a:cubicBezTo>
                    <a:pt x="5414" y="5809"/>
                    <a:pt x="4237" y="7213"/>
                    <a:pt x="3359" y="7965"/>
                  </a:cubicBezTo>
                  <a:cubicBezTo>
                    <a:pt x="2958" y="8491"/>
                    <a:pt x="2808" y="8817"/>
                    <a:pt x="2808" y="8817"/>
                  </a:cubicBezTo>
                  <a:cubicBezTo>
                    <a:pt x="2783" y="8867"/>
                    <a:pt x="2808" y="8917"/>
                    <a:pt x="2858" y="8942"/>
                  </a:cubicBezTo>
                  <a:lnTo>
                    <a:pt x="2883" y="8942"/>
                  </a:lnTo>
                  <a:cubicBezTo>
                    <a:pt x="2933" y="8942"/>
                    <a:pt x="2958" y="8942"/>
                    <a:pt x="2958" y="8892"/>
                  </a:cubicBezTo>
                  <a:cubicBezTo>
                    <a:pt x="2958" y="8892"/>
                    <a:pt x="3109" y="8591"/>
                    <a:pt x="3485" y="8090"/>
                  </a:cubicBezTo>
                  <a:cubicBezTo>
                    <a:pt x="4337" y="7388"/>
                    <a:pt x="5440" y="6060"/>
                    <a:pt x="5565" y="5935"/>
                  </a:cubicBezTo>
                  <a:cubicBezTo>
                    <a:pt x="5765" y="5809"/>
                    <a:pt x="7921" y="4531"/>
                    <a:pt x="7670" y="4080"/>
                  </a:cubicBezTo>
                  <a:cubicBezTo>
                    <a:pt x="7645" y="4030"/>
                    <a:pt x="7620" y="4005"/>
                    <a:pt x="7570" y="4005"/>
                  </a:cubicBezTo>
                  <a:cubicBezTo>
                    <a:pt x="7551" y="3998"/>
                    <a:pt x="7529" y="3995"/>
                    <a:pt x="7505" y="3995"/>
                  </a:cubicBezTo>
                  <a:cubicBezTo>
                    <a:pt x="7334" y="3995"/>
                    <a:pt x="7024" y="4146"/>
                    <a:pt x="6542" y="4431"/>
                  </a:cubicBezTo>
                  <a:cubicBezTo>
                    <a:pt x="6156" y="4645"/>
                    <a:pt x="5513" y="4988"/>
                    <a:pt x="5257" y="4988"/>
                  </a:cubicBezTo>
                  <a:cubicBezTo>
                    <a:pt x="5214" y="4988"/>
                    <a:pt x="5182" y="4979"/>
                    <a:pt x="5164" y="4957"/>
                  </a:cubicBezTo>
                  <a:cubicBezTo>
                    <a:pt x="5064" y="4857"/>
                    <a:pt x="5640" y="4255"/>
                    <a:pt x="5941" y="3930"/>
                  </a:cubicBezTo>
                  <a:cubicBezTo>
                    <a:pt x="6567" y="3253"/>
                    <a:pt x="7294" y="2476"/>
                    <a:pt x="7244" y="1950"/>
                  </a:cubicBezTo>
                  <a:cubicBezTo>
                    <a:pt x="7219" y="1824"/>
                    <a:pt x="7169" y="1699"/>
                    <a:pt x="7044" y="1624"/>
                  </a:cubicBezTo>
                  <a:cubicBezTo>
                    <a:pt x="7033" y="1603"/>
                    <a:pt x="7018" y="1595"/>
                    <a:pt x="7002" y="1595"/>
                  </a:cubicBezTo>
                  <a:cubicBezTo>
                    <a:pt x="6981" y="1595"/>
                    <a:pt x="6958" y="1609"/>
                    <a:pt x="6943" y="1624"/>
                  </a:cubicBezTo>
                  <a:cubicBezTo>
                    <a:pt x="5916" y="2752"/>
                    <a:pt x="4738" y="3904"/>
                    <a:pt x="4462" y="4005"/>
                  </a:cubicBezTo>
                  <a:cubicBezTo>
                    <a:pt x="4487" y="3804"/>
                    <a:pt x="4813" y="3077"/>
                    <a:pt x="5064" y="2501"/>
                  </a:cubicBezTo>
                  <a:cubicBezTo>
                    <a:pt x="5740" y="897"/>
                    <a:pt x="6041" y="145"/>
                    <a:pt x="5765" y="20"/>
                  </a:cubicBezTo>
                  <a:cubicBezTo>
                    <a:pt x="5740" y="7"/>
                    <a:pt x="5713" y="0"/>
                    <a:pt x="568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 name="Google Shape;2389;p32"/>
            <p:cNvSpPr/>
            <p:nvPr/>
          </p:nvSpPr>
          <p:spPr>
            <a:xfrm>
              <a:off x="2537478" y="1873776"/>
              <a:ext cx="46184" cy="59501"/>
            </a:xfrm>
            <a:custGeom>
              <a:avLst/>
              <a:gdLst/>
              <a:ahLst/>
              <a:cxnLst/>
              <a:rect l="l" t="t" r="r" b="b"/>
              <a:pathLst>
                <a:path w="1304" h="1680" extrusionOk="0">
                  <a:moveTo>
                    <a:pt x="0" y="0"/>
                  </a:moveTo>
                  <a:lnTo>
                    <a:pt x="1304" y="1680"/>
                  </a:lnTo>
                  <a:cubicBezTo>
                    <a:pt x="903" y="802"/>
                    <a:pt x="1" y="1"/>
                    <a:pt x="0" y="0"/>
                  </a:cubicBezTo>
                  <a:close/>
                </a:path>
              </a:pathLst>
            </a:custGeom>
            <a:solidFill>
              <a:srgbClr val="FFAB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 name="Google Shape;2390;p32"/>
            <p:cNvSpPr/>
            <p:nvPr/>
          </p:nvSpPr>
          <p:spPr>
            <a:xfrm>
              <a:off x="2533937" y="1870659"/>
              <a:ext cx="53268" cy="66160"/>
            </a:xfrm>
            <a:custGeom>
              <a:avLst/>
              <a:gdLst/>
              <a:ahLst/>
              <a:cxnLst/>
              <a:rect l="l" t="t" r="r" b="b"/>
              <a:pathLst>
                <a:path w="1504" h="1868" extrusionOk="0">
                  <a:moveTo>
                    <a:pt x="97" y="1"/>
                  </a:moveTo>
                  <a:cubicBezTo>
                    <a:pt x="75" y="1"/>
                    <a:pt x="50" y="13"/>
                    <a:pt x="25" y="38"/>
                  </a:cubicBezTo>
                  <a:cubicBezTo>
                    <a:pt x="0" y="63"/>
                    <a:pt x="0" y="138"/>
                    <a:pt x="50" y="164"/>
                  </a:cubicBezTo>
                  <a:cubicBezTo>
                    <a:pt x="50" y="164"/>
                    <a:pt x="928" y="966"/>
                    <a:pt x="1329" y="1818"/>
                  </a:cubicBezTo>
                  <a:cubicBezTo>
                    <a:pt x="1329" y="1843"/>
                    <a:pt x="1379" y="1868"/>
                    <a:pt x="1404" y="1868"/>
                  </a:cubicBezTo>
                  <a:cubicBezTo>
                    <a:pt x="1429" y="1868"/>
                    <a:pt x="1429" y="1868"/>
                    <a:pt x="1454" y="1843"/>
                  </a:cubicBezTo>
                  <a:cubicBezTo>
                    <a:pt x="1479" y="1818"/>
                    <a:pt x="1504" y="1768"/>
                    <a:pt x="1479" y="1742"/>
                  </a:cubicBezTo>
                  <a:cubicBezTo>
                    <a:pt x="1078" y="840"/>
                    <a:pt x="201" y="63"/>
                    <a:pt x="151" y="38"/>
                  </a:cubicBezTo>
                  <a:cubicBezTo>
                    <a:pt x="138" y="13"/>
                    <a:pt x="119" y="1"/>
                    <a:pt x="9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 name="Google Shape;2391;p32"/>
            <p:cNvSpPr/>
            <p:nvPr/>
          </p:nvSpPr>
          <p:spPr>
            <a:xfrm>
              <a:off x="1988042" y="1269624"/>
              <a:ext cx="39986" cy="124882"/>
            </a:xfrm>
            <a:custGeom>
              <a:avLst/>
              <a:gdLst/>
              <a:ahLst/>
              <a:cxnLst/>
              <a:rect l="l" t="t" r="r" b="b"/>
              <a:pathLst>
                <a:path w="1129" h="3526" extrusionOk="0">
                  <a:moveTo>
                    <a:pt x="1018" y="0"/>
                  </a:moveTo>
                  <a:cubicBezTo>
                    <a:pt x="991" y="0"/>
                    <a:pt x="968" y="12"/>
                    <a:pt x="953" y="42"/>
                  </a:cubicBezTo>
                  <a:cubicBezTo>
                    <a:pt x="1" y="1445"/>
                    <a:pt x="326" y="3375"/>
                    <a:pt x="351" y="3450"/>
                  </a:cubicBezTo>
                  <a:cubicBezTo>
                    <a:pt x="351" y="3500"/>
                    <a:pt x="377" y="3525"/>
                    <a:pt x="427" y="3525"/>
                  </a:cubicBezTo>
                  <a:lnTo>
                    <a:pt x="452" y="3525"/>
                  </a:lnTo>
                  <a:cubicBezTo>
                    <a:pt x="502" y="3525"/>
                    <a:pt x="527" y="3475"/>
                    <a:pt x="527" y="3425"/>
                  </a:cubicBezTo>
                  <a:cubicBezTo>
                    <a:pt x="527" y="3400"/>
                    <a:pt x="176" y="1495"/>
                    <a:pt x="1103" y="142"/>
                  </a:cubicBezTo>
                  <a:cubicBezTo>
                    <a:pt x="1128" y="92"/>
                    <a:pt x="1128" y="42"/>
                    <a:pt x="1078" y="17"/>
                  </a:cubicBezTo>
                  <a:cubicBezTo>
                    <a:pt x="1058" y="6"/>
                    <a:pt x="1037" y="0"/>
                    <a:pt x="101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 name="Google Shape;2392;p32"/>
            <p:cNvSpPr/>
            <p:nvPr/>
          </p:nvSpPr>
          <p:spPr>
            <a:xfrm>
              <a:off x="2016445" y="1279080"/>
              <a:ext cx="87906" cy="112769"/>
            </a:xfrm>
            <a:custGeom>
              <a:avLst/>
              <a:gdLst/>
              <a:ahLst/>
              <a:cxnLst/>
              <a:rect l="l" t="t" r="r" b="b"/>
              <a:pathLst>
                <a:path w="2482" h="3184" extrusionOk="0">
                  <a:moveTo>
                    <a:pt x="1354" y="0"/>
                  </a:moveTo>
                  <a:cubicBezTo>
                    <a:pt x="1354" y="0"/>
                    <a:pt x="1379" y="2256"/>
                    <a:pt x="1" y="3183"/>
                  </a:cubicBezTo>
                  <a:cubicBezTo>
                    <a:pt x="2482" y="2782"/>
                    <a:pt x="2482" y="0"/>
                    <a:pt x="2482" y="0"/>
                  </a:cubicBezTo>
                  <a:close/>
                </a:path>
              </a:pathLst>
            </a:custGeom>
            <a:solidFill>
              <a:srgbClr val="EA6A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 name="Google Shape;2393;p32"/>
            <p:cNvSpPr/>
            <p:nvPr/>
          </p:nvSpPr>
          <p:spPr>
            <a:xfrm>
              <a:off x="2012904" y="1275538"/>
              <a:ext cx="95025" cy="118967"/>
            </a:xfrm>
            <a:custGeom>
              <a:avLst/>
              <a:gdLst/>
              <a:ahLst/>
              <a:cxnLst/>
              <a:rect l="l" t="t" r="r" b="b"/>
              <a:pathLst>
                <a:path w="2683" h="3359" extrusionOk="0">
                  <a:moveTo>
                    <a:pt x="1454" y="0"/>
                  </a:moveTo>
                  <a:cubicBezTo>
                    <a:pt x="1404" y="0"/>
                    <a:pt x="1354" y="50"/>
                    <a:pt x="1354" y="100"/>
                  </a:cubicBezTo>
                  <a:cubicBezTo>
                    <a:pt x="1354" y="125"/>
                    <a:pt x="1354" y="2306"/>
                    <a:pt x="50" y="3208"/>
                  </a:cubicBezTo>
                  <a:cubicBezTo>
                    <a:pt x="25" y="3233"/>
                    <a:pt x="0" y="3258"/>
                    <a:pt x="25" y="3308"/>
                  </a:cubicBezTo>
                  <a:cubicBezTo>
                    <a:pt x="25" y="3333"/>
                    <a:pt x="76" y="3358"/>
                    <a:pt x="101" y="3358"/>
                  </a:cubicBezTo>
                  <a:lnTo>
                    <a:pt x="126" y="3358"/>
                  </a:lnTo>
                  <a:cubicBezTo>
                    <a:pt x="2632" y="2982"/>
                    <a:pt x="2682" y="125"/>
                    <a:pt x="2682" y="100"/>
                  </a:cubicBezTo>
                  <a:cubicBezTo>
                    <a:pt x="2682" y="50"/>
                    <a:pt x="2632" y="0"/>
                    <a:pt x="2582" y="0"/>
                  </a:cubicBezTo>
                  <a:cubicBezTo>
                    <a:pt x="2532" y="0"/>
                    <a:pt x="2507" y="50"/>
                    <a:pt x="2507" y="100"/>
                  </a:cubicBezTo>
                  <a:cubicBezTo>
                    <a:pt x="2507" y="125"/>
                    <a:pt x="2457" y="2531"/>
                    <a:pt x="451" y="3108"/>
                  </a:cubicBezTo>
                  <a:cubicBezTo>
                    <a:pt x="1554" y="2080"/>
                    <a:pt x="1554" y="175"/>
                    <a:pt x="1554" y="100"/>
                  </a:cubicBezTo>
                  <a:cubicBezTo>
                    <a:pt x="1554" y="50"/>
                    <a:pt x="1504" y="0"/>
                    <a:pt x="145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 name="Google Shape;2394;p32"/>
            <p:cNvSpPr/>
            <p:nvPr/>
          </p:nvSpPr>
          <p:spPr>
            <a:xfrm>
              <a:off x="1739531" y="4388201"/>
              <a:ext cx="137597" cy="126936"/>
            </a:xfrm>
            <a:custGeom>
              <a:avLst/>
              <a:gdLst/>
              <a:ahLst/>
              <a:cxnLst/>
              <a:rect l="l" t="t" r="r" b="b"/>
              <a:pathLst>
                <a:path w="3885" h="3584" extrusionOk="0">
                  <a:moveTo>
                    <a:pt x="2830" y="1"/>
                  </a:moveTo>
                  <a:cubicBezTo>
                    <a:pt x="2408" y="1"/>
                    <a:pt x="781" y="189"/>
                    <a:pt x="0" y="2988"/>
                  </a:cubicBezTo>
                  <a:cubicBezTo>
                    <a:pt x="780" y="3475"/>
                    <a:pt x="1088" y="3583"/>
                    <a:pt x="1207" y="3583"/>
                  </a:cubicBezTo>
                  <a:cubicBezTo>
                    <a:pt x="1303" y="3583"/>
                    <a:pt x="1278" y="3514"/>
                    <a:pt x="1278" y="3514"/>
                  </a:cubicBezTo>
                  <a:cubicBezTo>
                    <a:pt x="1278" y="3514"/>
                    <a:pt x="1704" y="1334"/>
                    <a:pt x="3885" y="983"/>
                  </a:cubicBezTo>
                  <a:cubicBezTo>
                    <a:pt x="3659" y="181"/>
                    <a:pt x="2932" y="5"/>
                    <a:pt x="2932" y="5"/>
                  </a:cubicBezTo>
                  <a:cubicBezTo>
                    <a:pt x="2932" y="5"/>
                    <a:pt x="2896" y="1"/>
                    <a:pt x="283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 name="Google Shape;2395;p32"/>
            <p:cNvSpPr/>
            <p:nvPr/>
          </p:nvSpPr>
          <p:spPr>
            <a:xfrm>
              <a:off x="1735954" y="4384731"/>
              <a:ext cx="144716" cy="134161"/>
            </a:xfrm>
            <a:custGeom>
              <a:avLst/>
              <a:gdLst/>
              <a:ahLst/>
              <a:cxnLst/>
              <a:rect l="l" t="t" r="r" b="b"/>
              <a:pathLst>
                <a:path w="4086" h="3788" extrusionOk="0">
                  <a:moveTo>
                    <a:pt x="2888" y="196"/>
                  </a:moveTo>
                  <a:cubicBezTo>
                    <a:pt x="2951" y="196"/>
                    <a:pt x="2993" y="200"/>
                    <a:pt x="3008" y="203"/>
                  </a:cubicBezTo>
                  <a:cubicBezTo>
                    <a:pt x="3083" y="203"/>
                    <a:pt x="3635" y="379"/>
                    <a:pt x="3886" y="1005"/>
                  </a:cubicBezTo>
                  <a:cubicBezTo>
                    <a:pt x="1780" y="1406"/>
                    <a:pt x="1329" y="3512"/>
                    <a:pt x="1304" y="3587"/>
                  </a:cubicBezTo>
                  <a:cubicBezTo>
                    <a:pt x="1229" y="3587"/>
                    <a:pt x="978" y="3512"/>
                    <a:pt x="226" y="3036"/>
                  </a:cubicBezTo>
                  <a:cubicBezTo>
                    <a:pt x="972" y="426"/>
                    <a:pt x="2447" y="196"/>
                    <a:pt x="2888" y="196"/>
                  </a:cubicBezTo>
                  <a:close/>
                  <a:moveTo>
                    <a:pt x="2962" y="1"/>
                  </a:moveTo>
                  <a:cubicBezTo>
                    <a:pt x="2586" y="1"/>
                    <a:pt x="829" y="160"/>
                    <a:pt x="26" y="3061"/>
                  </a:cubicBezTo>
                  <a:cubicBezTo>
                    <a:pt x="1" y="3086"/>
                    <a:pt x="26" y="3136"/>
                    <a:pt x="51" y="3161"/>
                  </a:cubicBezTo>
                  <a:cubicBezTo>
                    <a:pt x="878" y="3662"/>
                    <a:pt x="1179" y="3787"/>
                    <a:pt x="1329" y="3787"/>
                  </a:cubicBezTo>
                  <a:cubicBezTo>
                    <a:pt x="1379" y="3787"/>
                    <a:pt x="1404" y="3762"/>
                    <a:pt x="1429" y="3737"/>
                  </a:cubicBezTo>
                  <a:cubicBezTo>
                    <a:pt x="1479" y="3712"/>
                    <a:pt x="1479" y="3662"/>
                    <a:pt x="1479" y="3612"/>
                  </a:cubicBezTo>
                  <a:cubicBezTo>
                    <a:pt x="1530" y="3412"/>
                    <a:pt x="2031" y="1482"/>
                    <a:pt x="4011" y="1156"/>
                  </a:cubicBezTo>
                  <a:cubicBezTo>
                    <a:pt x="4036" y="1156"/>
                    <a:pt x="4061" y="1131"/>
                    <a:pt x="4061" y="1131"/>
                  </a:cubicBezTo>
                  <a:cubicBezTo>
                    <a:pt x="4086" y="1106"/>
                    <a:pt x="4086" y="1081"/>
                    <a:pt x="4086" y="1056"/>
                  </a:cubicBezTo>
                  <a:cubicBezTo>
                    <a:pt x="3835" y="229"/>
                    <a:pt x="3083" y="28"/>
                    <a:pt x="3058" y="28"/>
                  </a:cubicBezTo>
                  <a:cubicBezTo>
                    <a:pt x="3058" y="3"/>
                    <a:pt x="3058" y="3"/>
                    <a:pt x="3033" y="3"/>
                  </a:cubicBezTo>
                  <a:cubicBezTo>
                    <a:pt x="3033" y="3"/>
                    <a:pt x="3008" y="1"/>
                    <a:pt x="296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 name="Google Shape;2396;p32"/>
            <p:cNvSpPr/>
            <p:nvPr/>
          </p:nvSpPr>
          <p:spPr>
            <a:xfrm>
              <a:off x="2582739" y="4235703"/>
              <a:ext cx="57731" cy="47070"/>
            </a:xfrm>
            <a:custGeom>
              <a:avLst/>
              <a:gdLst/>
              <a:ahLst/>
              <a:cxnLst/>
              <a:rect l="l" t="t" r="r" b="b"/>
              <a:pathLst>
                <a:path w="1630" h="1329" extrusionOk="0">
                  <a:moveTo>
                    <a:pt x="1630" y="0"/>
                  </a:moveTo>
                  <a:lnTo>
                    <a:pt x="452" y="276"/>
                  </a:lnTo>
                  <a:cubicBezTo>
                    <a:pt x="452" y="276"/>
                    <a:pt x="1" y="802"/>
                    <a:pt x="126" y="1329"/>
                  </a:cubicBezTo>
                  <a:cubicBezTo>
                    <a:pt x="602" y="978"/>
                    <a:pt x="1229" y="602"/>
                    <a:pt x="1229" y="602"/>
                  </a:cubicBezTo>
                  <a:lnTo>
                    <a:pt x="163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 name="Google Shape;2397;p32"/>
            <p:cNvSpPr/>
            <p:nvPr/>
          </p:nvSpPr>
          <p:spPr>
            <a:xfrm>
              <a:off x="2580083" y="4232161"/>
              <a:ext cx="63929" cy="53268"/>
            </a:xfrm>
            <a:custGeom>
              <a:avLst/>
              <a:gdLst/>
              <a:ahLst/>
              <a:cxnLst/>
              <a:rect l="l" t="t" r="r" b="b"/>
              <a:pathLst>
                <a:path w="1805" h="1504" extrusionOk="0">
                  <a:moveTo>
                    <a:pt x="1504" y="251"/>
                  </a:moveTo>
                  <a:lnTo>
                    <a:pt x="1229" y="627"/>
                  </a:lnTo>
                  <a:cubicBezTo>
                    <a:pt x="1153" y="702"/>
                    <a:pt x="677" y="978"/>
                    <a:pt x="276" y="1253"/>
                  </a:cubicBezTo>
                  <a:cubicBezTo>
                    <a:pt x="276" y="902"/>
                    <a:pt x="527" y="552"/>
                    <a:pt x="577" y="476"/>
                  </a:cubicBezTo>
                  <a:lnTo>
                    <a:pt x="1504" y="251"/>
                  </a:lnTo>
                  <a:close/>
                  <a:moveTo>
                    <a:pt x="1705" y="0"/>
                  </a:moveTo>
                  <a:lnTo>
                    <a:pt x="527" y="301"/>
                  </a:lnTo>
                  <a:cubicBezTo>
                    <a:pt x="502" y="301"/>
                    <a:pt x="477" y="301"/>
                    <a:pt x="477" y="326"/>
                  </a:cubicBezTo>
                  <a:cubicBezTo>
                    <a:pt x="452" y="351"/>
                    <a:pt x="0" y="877"/>
                    <a:pt x="126" y="1429"/>
                  </a:cubicBezTo>
                  <a:cubicBezTo>
                    <a:pt x="126" y="1479"/>
                    <a:pt x="151" y="1479"/>
                    <a:pt x="176" y="1504"/>
                  </a:cubicBezTo>
                  <a:lnTo>
                    <a:pt x="201" y="1504"/>
                  </a:lnTo>
                  <a:cubicBezTo>
                    <a:pt x="226" y="1504"/>
                    <a:pt x="251" y="1504"/>
                    <a:pt x="251" y="1479"/>
                  </a:cubicBezTo>
                  <a:cubicBezTo>
                    <a:pt x="702" y="1153"/>
                    <a:pt x="1329" y="777"/>
                    <a:pt x="1354" y="777"/>
                  </a:cubicBezTo>
                  <a:cubicBezTo>
                    <a:pt x="1354" y="777"/>
                    <a:pt x="1354" y="777"/>
                    <a:pt x="1379" y="752"/>
                  </a:cubicBezTo>
                  <a:lnTo>
                    <a:pt x="1780" y="151"/>
                  </a:lnTo>
                  <a:cubicBezTo>
                    <a:pt x="1805" y="125"/>
                    <a:pt x="1805" y="75"/>
                    <a:pt x="1780" y="50"/>
                  </a:cubicBezTo>
                  <a:cubicBezTo>
                    <a:pt x="1755" y="25"/>
                    <a:pt x="1730" y="0"/>
                    <a:pt x="170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98" name="Google Shape;2398;p32"/>
            <p:cNvGrpSpPr/>
            <p:nvPr/>
          </p:nvGrpSpPr>
          <p:grpSpPr>
            <a:xfrm rot="958466" flipH="1">
              <a:off x="2021215" y="1401201"/>
              <a:ext cx="216839" cy="197825"/>
              <a:chOff x="9166880" y="1557015"/>
              <a:chExt cx="190537" cy="173828"/>
            </a:xfrm>
          </p:grpSpPr>
          <p:sp>
            <p:nvSpPr>
              <p:cNvPr id="2399" name="Google Shape;2399;p32"/>
              <p:cNvSpPr/>
              <p:nvPr/>
            </p:nvSpPr>
            <p:spPr>
              <a:xfrm>
                <a:off x="9279768" y="1617462"/>
                <a:ext cx="68295" cy="29459"/>
              </a:xfrm>
              <a:custGeom>
                <a:avLst/>
                <a:gdLst/>
                <a:ahLst/>
                <a:cxnLst/>
                <a:rect l="l" t="t" r="r" b="b"/>
                <a:pathLst>
                  <a:path w="3037" h="1310" extrusionOk="0">
                    <a:moveTo>
                      <a:pt x="1267" y="0"/>
                    </a:moveTo>
                    <a:cubicBezTo>
                      <a:pt x="907" y="0"/>
                      <a:pt x="519" y="98"/>
                      <a:pt x="123" y="281"/>
                    </a:cubicBezTo>
                    <a:cubicBezTo>
                      <a:pt x="49" y="330"/>
                      <a:pt x="0" y="404"/>
                      <a:pt x="49" y="477"/>
                    </a:cubicBezTo>
                    <a:cubicBezTo>
                      <a:pt x="67" y="530"/>
                      <a:pt x="123" y="570"/>
                      <a:pt x="180" y="570"/>
                    </a:cubicBezTo>
                    <a:cubicBezTo>
                      <a:pt x="202" y="570"/>
                      <a:pt x="224" y="564"/>
                      <a:pt x="245" y="551"/>
                    </a:cubicBezTo>
                    <a:cubicBezTo>
                      <a:pt x="602" y="380"/>
                      <a:pt x="949" y="298"/>
                      <a:pt x="1267" y="298"/>
                    </a:cubicBezTo>
                    <a:cubicBezTo>
                      <a:pt x="1451" y="298"/>
                      <a:pt x="1626" y="325"/>
                      <a:pt x="1788" y="379"/>
                    </a:cubicBezTo>
                    <a:cubicBezTo>
                      <a:pt x="2424" y="600"/>
                      <a:pt x="2718" y="1212"/>
                      <a:pt x="2718" y="1212"/>
                    </a:cubicBezTo>
                    <a:cubicBezTo>
                      <a:pt x="2743" y="1261"/>
                      <a:pt x="2816" y="1310"/>
                      <a:pt x="2865" y="1310"/>
                    </a:cubicBezTo>
                    <a:cubicBezTo>
                      <a:pt x="2890" y="1310"/>
                      <a:pt x="2914" y="1285"/>
                      <a:pt x="2914" y="1285"/>
                    </a:cubicBezTo>
                    <a:cubicBezTo>
                      <a:pt x="2988" y="1261"/>
                      <a:pt x="3037" y="1163"/>
                      <a:pt x="2988" y="1089"/>
                    </a:cubicBezTo>
                    <a:cubicBezTo>
                      <a:pt x="2988" y="1065"/>
                      <a:pt x="2645" y="379"/>
                      <a:pt x="1886" y="110"/>
                    </a:cubicBezTo>
                    <a:cubicBezTo>
                      <a:pt x="1692" y="36"/>
                      <a:pt x="1485" y="0"/>
                      <a:pt x="126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 name="Google Shape;2400;p32"/>
              <p:cNvSpPr/>
              <p:nvPr/>
            </p:nvSpPr>
            <p:spPr>
              <a:xfrm>
                <a:off x="9302885" y="1621352"/>
                <a:ext cx="23702" cy="21386"/>
              </a:xfrm>
              <a:custGeom>
                <a:avLst/>
                <a:gdLst/>
                <a:ahLst/>
                <a:cxnLst/>
                <a:rect l="l" t="t" r="r" b="b"/>
                <a:pathLst>
                  <a:path w="1054" h="951" extrusionOk="0">
                    <a:moveTo>
                      <a:pt x="518" y="1"/>
                    </a:moveTo>
                    <a:cubicBezTo>
                      <a:pt x="303" y="1"/>
                      <a:pt x="92" y="143"/>
                      <a:pt x="50" y="378"/>
                    </a:cubicBezTo>
                    <a:cubicBezTo>
                      <a:pt x="1" y="647"/>
                      <a:pt x="172" y="892"/>
                      <a:pt x="417" y="941"/>
                    </a:cubicBezTo>
                    <a:cubicBezTo>
                      <a:pt x="451" y="947"/>
                      <a:pt x="485" y="950"/>
                      <a:pt x="519" y="950"/>
                    </a:cubicBezTo>
                    <a:cubicBezTo>
                      <a:pt x="746" y="950"/>
                      <a:pt x="937" y="808"/>
                      <a:pt x="980" y="573"/>
                    </a:cubicBezTo>
                    <a:cubicBezTo>
                      <a:pt x="1054" y="329"/>
                      <a:pt x="882" y="59"/>
                      <a:pt x="613" y="10"/>
                    </a:cubicBezTo>
                    <a:cubicBezTo>
                      <a:pt x="581" y="4"/>
                      <a:pt x="550" y="1"/>
                      <a:pt x="51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32"/>
              <p:cNvSpPr/>
              <p:nvPr/>
            </p:nvSpPr>
            <p:spPr>
              <a:xfrm>
                <a:off x="9300141" y="1618069"/>
                <a:ext cx="29751" cy="28312"/>
              </a:xfrm>
              <a:custGeom>
                <a:avLst/>
                <a:gdLst/>
                <a:ahLst/>
                <a:cxnLst/>
                <a:rect l="l" t="t" r="r" b="b"/>
                <a:pathLst>
                  <a:path w="1323" h="1259" extrusionOk="0">
                    <a:moveTo>
                      <a:pt x="710" y="303"/>
                    </a:moveTo>
                    <a:cubicBezTo>
                      <a:pt x="882" y="352"/>
                      <a:pt x="1004" y="524"/>
                      <a:pt x="955" y="695"/>
                    </a:cubicBezTo>
                    <a:cubicBezTo>
                      <a:pt x="955" y="768"/>
                      <a:pt x="906" y="842"/>
                      <a:pt x="833" y="891"/>
                    </a:cubicBezTo>
                    <a:cubicBezTo>
                      <a:pt x="779" y="927"/>
                      <a:pt x="712" y="949"/>
                      <a:pt x="642" y="949"/>
                    </a:cubicBezTo>
                    <a:cubicBezTo>
                      <a:pt x="616" y="949"/>
                      <a:pt x="590" y="946"/>
                      <a:pt x="563" y="940"/>
                    </a:cubicBezTo>
                    <a:cubicBezTo>
                      <a:pt x="490" y="915"/>
                      <a:pt x="416" y="866"/>
                      <a:pt x="367" y="793"/>
                    </a:cubicBezTo>
                    <a:cubicBezTo>
                      <a:pt x="318" y="719"/>
                      <a:pt x="294" y="646"/>
                      <a:pt x="318" y="548"/>
                    </a:cubicBezTo>
                    <a:cubicBezTo>
                      <a:pt x="343" y="475"/>
                      <a:pt x="392" y="401"/>
                      <a:pt x="465" y="352"/>
                    </a:cubicBezTo>
                    <a:cubicBezTo>
                      <a:pt x="514" y="303"/>
                      <a:pt x="588" y="303"/>
                      <a:pt x="637" y="303"/>
                    </a:cubicBezTo>
                    <a:close/>
                    <a:moveTo>
                      <a:pt x="663" y="0"/>
                    </a:moveTo>
                    <a:cubicBezTo>
                      <a:pt x="533" y="0"/>
                      <a:pt x="406" y="32"/>
                      <a:pt x="294" y="107"/>
                    </a:cubicBezTo>
                    <a:cubicBezTo>
                      <a:pt x="172" y="181"/>
                      <a:pt x="74" y="328"/>
                      <a:pt x="25" y="499"/>
                    </a:cubicBezTo>
                    <a:cubicBezTo>
                      <a:pt x="0" y="646"/>
                      <a:pt x="25" y="817"/>
                      <a:pt x="123" y="964"/>
                    </a:cubicBezTo>
                    <a:cubicBezTo>
                      <a:pt x="196" y="1111"/>
                      <a:pt x="343" y="1209"/>
                      <a:pt x="514" y="1234"/>
                    </a:cubicBezTo>
                    <a:cubicBezTo>
                      <a:pt x="563" y="1234"/>
                      <a:pt x="588" y="1258"/>
                      <a:pt x="637" y="1258"/>
                    </a:cubicBezTo>
                    <a:cubicBezTo>
                      <a:pt x="759" y="1258"/>
                      <a:pt x="882" y="1209"/>
                      <a:pt x="980" y="1160"/>
                    </a:cubicBezTo>
                    <a:cubicBezTo>
                      <a:pt x="1127" y="1062"/>
                      <a:pt x="1225" y="915"/>
                      <a:pt x="1249" y="744"/>
                    </a:cubicBezTo>
                    <a:cubicBezTo>
                      <a:pt x="1323" y="426"/>
                      <a:pt x="1102" y="83"/>
                      <a:pt x="784" y="9"/>
                    </a:cubicBezTo>
                    <a:cubicBezTo>
                      <a:pt x="743" y="4"/>
                      <a:pt x="703" y="0"/>
                      <a:pt x="66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32"/>
              <p:cNvSpPr/>
              <p:nvPr/>
            </p:nvSpPr>
            <p:spPr>
              <a:xfrm>
                <a:off x="9166880" y="1593085"/>
                <a:ext cx="68295" cy="29054"/>
              </a:xfrm>
              <a:custGeom>
                <a:avLst/>
                <a:gdLst/>
                <a:ahLst/>
                <a:cxnLst/>
                <a:rect l="l" t="t" r="r" b="b"/>
                <a:pathLst>
                  <a:path w="3037" h="1292" extrusionOk="0">
                    <a:moveTo>
                      <a:pt x="1240" y="0"/>
                    </a:moveTo>
                    <a:cubicBezTo>
                      <a:pt x="887" y="0"/>
                      <a:pt x="509" y="94"/>
                      <a:pt x="123" y="288"/>
                    </a:cubicBezTo>
                    <a:cubicBezTo>
                      <a:pt x="49" y="337"/>
                      <a:pt x="0" y="410"/>
                      <a:pt x="49" y="484"/>
                    </a:cubicBezTo>
                    <a:cubicBezTo>
                      <a:pt x="67" y="537"/>
                      <a:pt x="123" y="577"/>
                      <a:pt x="180" y="577"/>
                    </a:cubicBezTo>
                    <a:cubicBezTo>
                      <a:pt x="202" y="577"/>
                      <a:pt x="224" y="571"/>
                      <a:pt x="245" y="557"/>
                    </a:cubicBezTo>
                    <a:cubicBezTo>
                      <a:pt x="604" y="386"/>
                      <a:pt x="952" y="293"/>
                      <a:pt x="1272" y="293"/>
                    </a:cubicBezTo>
                    <a:cubicBezTo>
                      <a:pt x="1455" y="293"/>
                      <a:pt x="1628" y="323"/>
                      <a:pt x="1788" y="386"/>
                    </a:cubicBezTo>
                    <a:cubicBezTo>
                      <a:pt x="2424" y="606"/>
                      <a:pt x="2718" y="1218"/>
                      <a:pt x="2718" y="1218"/>
                    </a:cubicBezTo>
                    <a:cubicBezTo>
                      <a:pt x="2743" y="1267"/>
                      <a:pt x="2816" y="1292"/>
                      <a:pt x="2865" y="1292"/>
                    </a:cubicBezTo>
                    <a:lnTo>
                      <a:pt x="2914" y="1292"/>
                    </a:lnTo>
                    <a:cubicBezTo>
                      <a:pt x="2988" y="1243"/>
                      <a:pt x="3037" y="1169"/>
                      <a:pt x="2988" y="1096"/>
                    </a:cubicBezTo>
                    <a:cubicBezTo>
                      <a:pt x="2988" y="1071"/>
                      <a:pt x="2645" y="386"/>
                      <a:pt x="1886" y="116"/>
                    </a:cubicBezTo>
                    <a:cubicBezTo>
                      <a:pt x="1684" y="39"/>
                      <a:pt x="1467" y="0"/>
                      <a:pt x="12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 name="Google Shape;2403;p32"/>
              <p:cNvSpPr/>
              <p:nvPr/>
            </p:nvSpPr>
            <p:spPr>
              <a:xfrm>
                <a:off x="9189997" y="1597133"/>
                <a:ext cx="23702" cy="21363"/>
              </a:xfrm>
              <a:custGeom>
                <a:avLst/>
                <a:gdLst/>
                <a:ahLst/>
                <a:cxnLst/>
                <a:rect l="l" t="t" r="r" b="b"/>
                <a:pathLst>
                  <a:path w="1054" h="950" extrusionOk="0">
                    <a:moveTo>
                      <a:pt x="518" y="0"/>
                    </a:moveTo>
                    <a:cubicBezTo>
                      <a:pt x="302" y="0"/>
                      <a:pt x="92" y="142"/>
                      <a:pt x="50" y="377"/>
                    </a:cubicBezTo>
                    <a:cubicBezTo>
                      <a:pt x="1" y="622"/>
                      <a:pt x="172" y="891"/>
                      <a:pt x="417" y="940"/>
                    </a:cubicBezTo>
                    <a:cubicBezTo>
                      <a:pt x="451" y="947"/>
                      <a:pt x="485" y="950"/>
                      <a:pt x="519" y="950"/>
                    </a:cubicBezTo>
                    <a:cubicBezTo>
                      <a:pt x="746" y="950"/>
                      <a:pt x="937" y="808"/>
                      <a:pt x="980" y="573"/>
                    </a:cubicBezTo>
                    <a:cubicBezTo>
                      <a:pt x="1054" y="328"/>
                      <a:pt x="882" y="59"/>
                      <a:pt x="613" y="10"/>
                    </a:cubicBezTo>
                    <a:cubicBezTo>
                      <a:pt x="581" y="4"/>
                      <a:pt x="550" y="0"/>
                      <a:pt x="51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 name="Google Shape;2404;p32"/>
              <p:cNvSpPr/>
              <p:nvPr/>
            </p:nvSpPr>
            <p:spPr>
              <a:xfrm>
                <a:off x="9187254" y="1593715"/>
                <a:ext cx="29189" cy="28424"/>
              </a:xfrm>
              <a:custGeom>
                <a:avLst/>
                <a:gdLst/>
                <a:ahLst/>
                <a:cxnLst/>
                <a:rect l="l" t="t" r="r" b="b"/>
                <a:pathLst>
                  <a:path w="1298" h="1264" extrusionOk="0">
                    <a:moveTo>
                      <a:pt x="710" y="309"/>
                    </a:moveTo>
                    <a:cubicBezTo>
                      <a:pt x="808" y="333"/>
                      <a:pt x="882" y="382"/>
                      <a:pt x="931" y="456"/>
                    </a:cubicBezTo>
                    <a:cubicBezTo>
                      <a:pt x="955" y="529"/>
                      <a:pt x="980" y="603"/>
                      <a:pt x="955" y="701"/>
                    </a:cubicBezTo>
                    <a:cubicBezTo>
                      <a:pt x="955" y="774"/>
                      <a:pt x="906" y="847"/>
                      <a:pt x="833" y="896"/>
                    </a:cubicBezTo>
                    <a:cubicBezTo>
                      <a:pt x="779" y="932"/>
                      <a:pt x="712" y="955"/>
                      <a:pt x="642" y="955"/>
                    </a:cubicBezTo>
                    <a:cubicBezTo>
                      <a:pt x="616" y="955"/>
                      <a:pt x="590" y="952"/>
                      <a:pt x="563" y="945"/>
                    </a:cubicBezTo>
                    <a:cubicBezTo>
                      <a:pt x="490" y="921"/>
                      <a:pt x="416" y="872"/>
                      <a:pt x="367" y="798"/>
                    </a:cubicBezTo>
                    <a:cubicBezTo>
                      <a:pt x="318" y="725"/>
                      <a:pt x="294" y="652"/>
                      <a:pt x="318" y="554"/>
                    </a:cubicBezTo>
                    <a:cubicBezTo>
                      <a:pt x="343" y="407"/>
                      <a:pt x="490" y="309"/>
                      <a:pt x="637" y="309"/>
                    </a:cubicBezTo>
                    <a:close/>
                    <a:moveTo>
                      <a:pt x="651" y="1"/>
                    </a:moveTo>
                    <a:cubicBezTo>
                      <a:pt x="356" y="1"/>
                      <a:pt x="89" y="206"/>
                      <a:pt x="25" y="505"/>
                    </a:cubicBezTo>
                    <a:cubicBezTo>
                      <a:pt x="0" y="652"/>
                      <a:pt x="25" y="823"/>
                      <a:pt x="123" y="970"/>
                    </a:cubicBezTo>
                    <a:cubicBezTo>
                      <a:pt x="196" y="1117"/>
                      <a:pt x="343" y="1215"/>
                      <a:pt x="514" y="1239"/>
                    </a:cubicBezTo>
                    <a:cubicBezTo>
                      <a:pt x="563" y="1239"/>
                      <a:pt x="612" y="1264"/>
                      <a:pt x="637" y="1264"/>
                    </a:cubicBezTo>
                    <a:cubicBezTo>
                      <a:pt x="759" y="1264"/>
                      <a:pt x="882" y="1215"/>
                      <a:pt x="980" y="1141"/>
                    </a:cubicBezTo>
                    <a:cubicBezTo>
                      <a:pt x="1127" y="1068"/>
                      <a:pt x="1225" y="921"/>
                      <a:pt x="1249" y="749"/>
                    </a:cubicBezTo>
                    <a:cubicBezTo>
                      <a:pt x="1298" y="603"/>
                      <a:pt x="1249" y="431"/>
                      <a:pt x="1176" y="284"/>
                    </a:cubicBezTo>
                    <a:cubicBezTo>
                      <a:pt x="1078" y="137"/>
                      <a:pt x="931" y="39"/>
                      <a:pt x="784" y="15"/>
                    </a:cubicBezTo>
                    <a:cubicBezTo>
                      <a:pt x="739" y="5"/>
                      <a:pt x="695" y="1"/>
                      <a:pt x="6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 name="Google Shape;2405;p32"/>
              <p:cNvSpPr/>
              <p:nvPr/>
            </p:nvSpPr>
            <p:spPr>
              <a:xfrm>
                <a:off x="9220828" y="1619373"/>
                <a:ext cx="40230" cy="68295"/>
              </a:xfrm>
              <a:custGeom>
                <a:avLst/>
                <a:gdLst/>
                <a:ahLst/>
                <a:cxnLst/>
                <a:rect l="l" t="t" r="r" b="b"/>
                <a:pathLst>
                  <a:path w="1789" h="3037" extrusionOk="0">
                    <a:moveTo>
                      <a:pt x="1642" y="0"/>
                    </a:moveTo>
                    <a:cubicBezTo>
                      <a:pt x="1568" y="0"/>
                      <a:pt x="1495" y="49"/>
                      <a:pt x="1495" y="123"/>
                    </a:cubicBezTo>
                    <a:cubicBezTo>
                      <a:pt x="1470" y="147"/>
                      <a:pt x="1348" y="906"/>
                      <a:pt x="589" y="1421"/>
                    </a:cubicBezTo>
                    <a:cubicBezTo>
                      <a:pt x="319" y="1616"/>
                      <a:pt x="148" y="1861"/>
                      <a:pt x="74" y="2131"/>
                    </a:cubicBezTo>
                    <a:cubicBezTo>
                      <a:pt x="1" y="2572"/>
                      <a:pt x="270" y="2939"/>
                      <a:pt x="270" y="2963"/>
                    </a:cubicBezTo>
                    <a:cubicBezTo>
                      <a:pt x="295" y="3012"/>
                      <a:pt x="344" y="3037"/>
                      <a:pt x="393" y="3037"/>
                    </a:cubicBezTo>
                    <a:cubicBezTo>
                      <a:pt x="417" y="3037"/>
                      <a:pt x="442" y="3012"/>
                      <a:pt x="491" y="2988"/>
                    </a:cubicBezTo>
                    <a:cubicBezTo>
                      <a:pt x="540" y="2963"/>
                      <a:pt x="564" y="2865"/>
                      <a:pt x="515" y="2792"/>
                    </a:cubicBezTo>
                    <a:cubicBezTo>
                      <a:pt x="515" y="2792"/>
                      <a:pt x="319" y="2498"/>
                      <a:pt x="368" y="2204"/>
                    </a:cubicBezTo>
                    <a:cubicBezTo>
                      <a:pt x="417" y="1984"/>
                      <a:pt x="540" y="1812"/>
                      <a:pt x="760" y="1665"/>
                    </a:cubicBezTo>
                    <a:cubicBezTo>
                      <a:pt x="1642" y="1078"/>
                      <a:pt x="1764" y="221"/>
                      <a:pt x="1789" y="172"/>
                    </a:cubicBezTo>
                    <a:cubicBezTo>
                      <a:pt x="1789" y="98"/>
                      <a:pt x="1740" y="25"/>
                      <a:pt x="164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 name="Google Shape;2406;p32"/>
              <p:cNvSpPr/>
              <p:nvPr/>
            </p:nvSpPr>
            <p:spPr>
              <a:xfrm>
                <a:off x="9205424" y="1702532"/>
                <a:ext cx="51227" cy="28312"/>
              </a:xfrm>
              <a:custGeom>
                <a:avLst/>
                <a:gdLst/>
                <a:ahLst/>
                <a:cxnLst/>
                <a:rect l="l" t="t" r="r" b="b"/>
                <a:pathLst>
                  <a:path w="2278" h="1259" extrusionOk="0">
                    <a:moveTo>
                      <a:pt x="1018" y="0"/>
                    </a:moveTo>
                    <a:cubicBezTo>
                      <a:pt x="725" y="0"/>
                      <a:pt x="384" y="132"/>
                      <a:pt x="0" y="490"/>
                    </a:cubicBezTo>
                    <a:cubicBezTo>
                      <a:pt x="394" y="1092"/>
                      <a:pt x="891" y="1258"/>
                      <a:pt x="1321" y="1258"/>
                    </a:cubicBezTo>
                    <a:cubicBezTo>
                      <a:pt x="1851" y="1258"/>
                      <a:pt x="2278" y="1004"/>
                      <a:pt x="2278" y="1004"/>
                    </a:cubicBezTo>
                    <a:cubicBezTo>
                      <a:pt x="2278" y="1004"/>
                      <a:pt x="1829" y="0"/>
                      <a:pt x="1018" y="0"/>
                    </a:cubicBezTo>
                    <a:close/>
                  </a:path>
                </a:pathLst>
              </a:custGeom>
              <a:solidFill>
                <a:srgbClr val="9433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 name="Google Shape;2407;p32"/>
              <p:cNvSpPr/>
              <p:nvPr/>
            </p:nvSpPr>
            <p:spPr>
              <a:xfrm rot="-10633294">
                <a:off x="9198621" y="1705690"/>
                <a:ext cx="65548" cy="19496"/>
              </a:xfrm>
              <a:custGeom>
                <a:avLst/>
                <a:gdLst/>
                <a:ahLst/>
                <a:cxnLst/>
                <a:rect l="l" t="t" r="r" b="b"/>
                <a:pathLst>
                  <a:path w="2915" h="867" extrusionOk="0">
                    <a:moveTo>
                      <a:pt x="604" y="1"/>
                    </a:moveTo>
                    <a:cubicBezTo>
                      <a:pt x="453" y="1"/>
                      <a:pt x="300" y="11"/>
                      <a:pt x="148" y="34"/>
                    </a:cubicBezTo>
                    <a:cubicBezTo>
                      <a:pt x="74" y="34"/>
                      <a:pt x="1" y="107"/>
                      <a:pt x="25" y="181"/>
                    </a:cubicBezTo>
                    <a:cubicBezTo>
                      <a:pt x="25" y="279"/>
                      <a:pt x="99" y="328"/>
                      <a:pt x="197" y="328"/>
                    </a:cubicBezTo>
                    <a:cubicBezTo>
                      <a:pt x="327" y="309"/>
                      <a:pt x="459" y="300"/>
                      <a:pt x="590" y="300"/>
                    </a:cubicBezTo>
                    <a:cubicBezTo>
                      <a:pt x="1644" y="300"/>
                      <a:pt x="2670" y="845"/>
                      <a:pt x="2670" y="866"/>
                    </a:cubicBezTo>
                    <a:lnTo>
                      <a:pt x="2744" y="866"/>
                    </a:lnTo>
                    <a:cubicBezTo>
                      <a:pt x="2793" y="866"/>
                      <a:pt x="2842" y="842"/>
                      <a:pt x="2866" y="793"/>
                    </a:cubicBezTo>
                    <a:cubicBezTo>
                      <a:pt x="2915" y="719"/>
                      <a:pt x="2890" y="646"/>
                      <a:pt x="2817" y="597"/>
                    </a:cubicBezTo>
                    <a:cubicBezTo>
                      <a:pt x="2774" y="575"/>
                      <a:pt x="1739" y="1"/>
                      <a:pt x="60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 name="Google Shape;2408;p32"/>
              <p:cNvSpPr/>
              <p:nvPr/>
            </p:nvSpPr>
            <p:spPr>
              <a:xfrm>
                <a:off x="9286919" y="1586069"/>
                <a:ext cx="70498" cy="15696"/>
              </a:xfrm>
              <a:custGeom>
                <a:avLst/>
                <a:gdLst/>
                <a:ahLst/>
                <a:cxnLst/>
                <a:rect l="l" t="t" r="r" b="b"/>
                <a:pathLst>
                  <a:path w="3135" h="698" extrusionOk="0">
                    <a:moveTo>
                      <a:pt x="1406" y="1"/>
                    </a:moveTo>
                    <a:cubicBezTo>
                      <a:pt x="1005" y="1"/>
                      <a:pt x="558" y="74"/>
                      <a:pt x="98" y="281"/>
                    </a:cubicBezTo>
                    <a:cubicBezTo>
                      <a:pt x="25" y="306"/>
                      <a:pt x="0" y="379"/>
                      <a:pt x="25" y="477"/>
                    </a:cubicBezTo>
                    <a:cubicBezTo>
                      <a:pt x="43" y="532"/>
                      <a:pt x="103" y="560"/>
                      <a:pt x="163" y="560"/>
                    </a:cubicBezTo>
                    <a:cubicBezTo>
                      <a:pt x="183" y="560"/>
                      <a:pt x="202" y="557"/>
                      <a:pt x="221" y="551"/>
                    </a:cubicBezTo>
                    <a:cubicBezTo>
                      <a:pt x="641" y="359"/>
                      <a:pt x="1050" y="292"/>
                      <a:pt x="1416" y="292"/>
                    </a:cubicBezTo>
                    <a:cubicBezTo>
                      <a:pt x="2268" y="292"/>
                      <a:pt x="2890" y="656"/>
                      <a:pt x="2890" y="673"/>
                    </a:cubicBezTo>
                    <a:cubicBezTo>
                      <a:pt x="2915" y="673"/>
                      <a:pt x="2939" y="698"/>
                      <a:pt x="2963" y="698"/>
                    </a:cubicBezTo>
                    <a:cubicBezTo>
                      <a:pt x="3037" y="698"/>
                      <a:pt x="3086" y="649"/>
                      <a:pt x="3110" y="624"/>
                    </a:cubicBezTo>
                    <a:cubicBezTo>
                      <a:pt x="3135" y="551"/>
                      <a:pt x="3110" y="453"/>
                      <a:pt x="3061" y="404"/>
                    </a:cubicBezTo>
                    <a:cubicBezTo>
                      <a:pt x="3010" y="387"/>
                      <a:pt x="2328" y="1"/>
                      <a:pt x="14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 name="Google Shape;2409;p32"/>
              <p:cNvSpPr/>
              <p:nvPr/>
            </p:nvSpPr>
            <p:spPr>
              <a:xfrm>
                <a:off x="9176235" y="1557015"/>
                <a:ext cx="66091" cy="30448"/>
              </a:xfrm>
              <a:custGeom>
                <a:avLst/>
                <a:gdLst/>
                <a:ahLst/>
                <a:cxnLst/>
                <a:rect l="l" t="t" r="r" b="b"/>
                <a:pathLst>
                  <a:path w="2939" h="1354" extrusionOk="0">
                    <a:moveTo>
                      <a:pt x="338" y="1"/>
                    </a:moveTo>
                    <a:cubicBezTo>
                      <a:pt x="229" y="1"/>
                      <a:pt x="161" y="6"/>
                      <a:pt x="147" y="6"/>
                    </a:cubicBezTo>
                    <a:cubicBezTo>
                      <a:pt x="74" y="31"/>
                      <a:pt x="0" y="104"/>
                      <a:pt x="25" y="178"/>
                    </a:cubicBezTo>
                    <a:cubicBezTo>
                      <a:pt x="25" y="251"/>
                      <a:pt x="98" y="325"/>
                      <a:pt x="172" y="325"/>
                    </a:cubicBezTo>
                    <a:cubicBezTo>
                      <a:pt x="177" y="319"/>
                      <a:pt x="257" y="308"/>
                      <a:pt x="388" y="308"/>
                    </a:cubicBezTo>
                    <a:cubicBezTo>
                      <a:pt x="836" y="308"/>
                      <a:pt x="1892" y="432"/>
                      <a:pt x="2670" y="1304"/>
                    </a:cubicBezTo>
                    <a:cubicBezTo>
                      <a:pt x="2694" y="1329"/>
                      <a:pt x="2743" y="1353"/>
                      <a:pt x="2792" y="1353"/>
                    </a:cubicBezTo>
                    <a:cubicBezTo>
                      <a:pt x="2816" y="1353"/>
                      <a:pt x="2841" y="1329"/>
                      <a:pt x="2890" y="1304"/>
                    </a:cubicBezTo>
                    <a:cubicBezTo>
                      <a:pt x="2939" y="1255"/>
                      <a:pt x="2939" y="1157"/>
                      <a:pt x="2890" y="1108"/>
                    </a:cubicBezTo>
                    <a:cubicBezTo>
                      <a:pt x="1998" y="97"/>
                      <a:pt x="801" y="1"/>
                      <a:pt x="33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10" name="Google Shape;2410;p32"/>
            <p:cNvSpPr/>
            <p:nvPr/>
          </p:nvSpPr>
          <p:spPr>
            <a:xfrm>
              <a:off x="1999588" y="1410436"/>
              <a:ext cx="133170" cy="132284"/>
            </a:xfrm>
            <a:custGeom>
              <a:avLst/>
              <a:gdLst/>
              <a:ahLst/>
              <a:cxnLst/>
              <a:rect l="l" t="t" r="r" b="b"/>
              <a:pathLst>
                <a:path w="3760" h="3735" extrusionOk="0">
                  <a:moveTo>
                    <a:pt x="1880" y="176"/>
                  </a:moveTo>
                  <a:cubicBezTo>
                    <a:pt x="2807" y="176"/>
                    <a:pt x="3559" y="928"/>
                    <a:pt x="3559" y="1880"/>
                  </a:cubicBezTo>
                  <a:cubicBezTo>
                    <a:pt x="3559" y="2808"/>
                    <a:pt x="2807" y="3559"/>
                    <a:pt x="1880" y="3559"/>
                  </a:cubicBezTo>
                  <a:cubicBezTo>
                    <a:pt x="928" y="3559"/>
                    <a:pt x="176" y="2808"/>
                    <a:pt x="176" y="1880"/>
                  </a:cubicBezTo>
                  <a:cubicBezTo>
                    <a:pt x="176" y="928"/>
                    <a:pt x="928" y="176"/>
                    <a:pt x="1880" y="176"/>
                  </a:cubicBezTo>
                  <a:close/>
                  <a:moveTo>
                    <a:pt x="1880" y="1"/>
                  </a:moveTo>
                  <a:cubicBezTo>
                    <a:pt x="827" y="1"/>
                    <a:pt x="0" y="828"/>
                    <a:pt x="0" y="1880"/>
                  </a:cubicBezTo>
                  <a:cubicBezTo>
                    <a:pt x="0" y="2908"/>
                    <a:pt x="827" y="3735"/>
                    <a:pt x="1880" y="3735"/>
                  </a:cubicBezTo>
                  <a:cubicBezTo>
                    <a:pt x="2908" y="3735"/>
                    <a:pt x="3760" y="2908"/>
                    <a:pt x="3760" y="1880"/>
                  </a:cubicBezTo>
                  <a:cubicBezTo>
                    <a:pt x="3760" y="828"/>
                    <a:pt x="2908" y="1"/>
                    <a:pt x="188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2411;p32"/>
            <p:cNvSpPr/>
            <p:nvPr/>
          </p:nvSpPr>
          <p:spPr>
            <a:xfrm>
              <a:off x="2155805" y="1421096"/>
              <a:ext cx="132284" cy="133170"/>
            </a:xfrm>
            <a:custGeom>
              <a:avLst/>
              <a:gdLst/>
              <a:ahLst/>
              <a:cxnLst/>
              <a:rect l="l" t="t" r="r" b="b"/>
              <a:pathLst>
                <a:path w="3735" h="3760" extrusionOk="0">
                  <a:moveTo>
                    <a:pt x="1880" y="201"/>
                  </a:moveTo>
                  <a:cubicBezTo>
                    <a:pt x="2807" y="201"/>
                    <a:pt x="3559" y="953"/>
                    <a:pt x="3559" y="1880"/>
                  </a:cubicBezTo>
                  <a:cubicBezTo>
                    <a:pt x="3559" y="2832"/>
                    <a:pt x="2807" y="3584"/>
                    <a:pt x="1880" y="3584"/>
                  </a:cubicBezTo>
                  <a:cubicBezTo>
                    <a:pt x="928" y="3584"/>
                    <a:pt x="176" y="2832"/>
                    <a:pt x="176" y="1880"/>
                  </a:cubicBezTo>
                  <a:cubicBezTo>
                    <a:pt x="176" y="953"/>
                    <a:pt x="928" y="201"/>
                    <a:pt x="1880" y="201"/>
                  </a:cubicBezTo>
                  <a:close/>
                  <a:moveTo>
                    <a:pt x="1880" y="0"/>
                  </a:moveTo>
                  <a:cubicBezTo>
                    <a:pt x="828" y="0"/>
                    <a:pt x="0" y="852"/>
                    <a:pt x="0" y="1880"/>
                  </a:cubicBezTo>
                  <a:cubicBezTo>
                    <a:pt x="0" y="2933"/>
                    <a:pt x="828" y="3760"/>
                    <a:pt x="1880" y="3760"/>
                  </a:cubicBezTo>
                  <a:cubicBezTo>
                    <a:pt x="2908" y="3760"/>
                    <a:pt x="3735" y="2933"/>
                    <a:pt x="3735" y="1880"/>
                  </a:cubicBezTo>
                  <a:cubicBezTo>
                    <a:pt x="3735" y="852"/>
                    <a:pt x="2908" y="0"/>
                    <a:pt x="18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 name="Google Shape;2412;p32"/>
            <p:cNvSpPr/>
            <p:nvPr/>
          </p:nvSpPr>
          <p:spPr>
            <a:xfrm>
              <a:off x="2128288" y="1484985"/>
              <a:ext cx="30211" cy="6269"/>
            </a:xfrm>
            <a:custGeom>
              <a:avLst/>
              <a:gdLst/>
              <a:ahLst/>
              <a:cxnLst/>
              <a:rect l="l" t="t" r="r" b="b"/>
              <a:pathLst>
                <a:path w="853" h="177" extrusionOk="0">
                  <a:moveTo>
                    <a:pt x="1" y="1"/>
                  </a:moveTo>
                  <a:lnTo>
                    <a:pt x="1" y="176"/>
                  </a:lnTo>
                  <a:lnTo>
                    <a:pt x="853" y="176"/>
                  </a:lnTo>
                  <a:lnTo>
                    <a:pt x="85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13" name="Google Shape;2413;p32"/>
          <p:cNvSpPr/>
          <p:nvPr/>
        </p:nvSpPr>
        <p:spPr>
          <a:xfrm>
            <a:off x="4952350" y="2267650"/>
            <a:ext cx="3492725" cy="26075"/>
          </a:xfrm>
          <a:custGeom>
            <a:avLst/>
            <a:gdLst/>
            <a:ahLst/>
            <a:cxnLst/>
            <a:rect l="l" t="t" r="r" b="b"/>
            <a:pathLst>
              <a:path w="139709" h="1043" extrusionOk="0">
                <a:moveTo>
                  <a:pt x="139709" y="0"/>
                </a:moveTo>
                <a:cubicBezTo>
                  <a:pt x="93138" y="0"/>
                  <a:pt x="46571" y="1043"/>
                  <a:pt x="0" y="1043"/>
                </a:cubicBezTo>
              </a:path>
            </a:pathLst>
          </a:custGeom>
          <a:noFill/>
          <a:ln w="19050" cap="flat" cmpd="sng">
            <a:solidFill>
              <a:schemeClr val="lt2"/>
            </a:solidFill>
            <a:prstDash val="solid"/>
            <a:round/>
            <a:headEnd type="none" w="med" len="med"/>
            <a:tailEnd type="none" w="med" len="med"/>
          </a:ln>
        </p:spPr>
      </p:sp>
      <p:grpSp>
        <p:nvGrpSpPr>
          <p:cNvPr id="2414" name="Google Shape;2414;p32"/>
          <p:cNvGrpSpPr/>
          <p:nvPr/>
        </p:nvGrpSpPr>
        <p:grpSpPr>
          <a:xfrm rot="-1298509">
            <a:off x="3174928" y="4219574"/>
            <a:ext cx="877243" cy="769044"/>
            <a:chOff x="3656813" y="4101238"/>
            <a:chExt cx="877250" cy="769050"/>
          </a:xfrm>
        </p:grpSpPr>
        <p:sp>
          <p:nvSpPr>
            <p:cNvPr id="2415" name="Google Shape;2415;p32"/>
            <p:cNvSpPr/>
            <p:nvPr/>
          </p:nvSpPr>
          <p:spPr>
            <a:xfrm>
              <a:off x="3656813" y="4130988"/>
              <a:ext cx="877250" cy="739300"/>
            </a:xfrm>
            <a:custGeom>
              <a:avLst/>
              <a:gdLst/>
              <a:ahLst/>
              <a:cxnLst/>
              <a:rect l="l" t="t" r="r" b="b"/>
              <a:pathLst>
                <a:path w="35090" h="29572" extrusionOk="0">
                  <a:moveTo>
                    <a:pt x="4335" y="5066"/>
                  </a:moveTo>
                  <a:lnTo>
                    <a:pt x="4333" y="5068"/>
                  </a:lnTo>
                  <a:cubicBezTo>
                    <a:pt x="4333" y="5067"/>
                    <a:pt x="4333" y="5066"/>
                    <a:pt x="4335" y="5066"/>
                  </a:cubicBezTo>
                  <a:close/>
                  <a:moveTo>
                    <a:pt x="213" y="1"/>
                  </a:moveTo>
                  <a:cubicBezTo>
                    <a:pt x="155" y="1"/>
                    <a:pt x="98" y="27"/>
                    <a:pt x="59" y="74"/>
                  </a:cubicBezTo>
                  <a:cubicBezTo>
                    <a:pt x="7" y="138"/>
                    <a:pt x="0" y="228"/>
                    <a:pt x="40" y="300"/>
                  </a:cubicBezTo>
                  <a:lnTo>
                    <a:pt x="3874" y="6863"/>
                  </a:lnTo>
                  <a:cubicBezTo>
                    <a:pt x="3877" y="6871"/>
                    <a:pt x="3886" y="6873"/>
                    <a:pt x="3892" y="6880"/>
                  </a:cubicBezTo>
                  <a:cubicBezTo>
                    <a:pt x="3901" y="6892"/>
                    <a:pt x="3907" y="6906"/>
                    <a:pt x="3919" y="6915"/>
                  </a:cubicBezTo>
                  <a:lnTo>
                    <a:pt x="27422" y="26249"/>
                  </a:lnTo>
                  <a:lnTo>
                    <a:pt x="29127" y="27651"/>
                  </a:lnTo>
                  <a:lnTo>
                    <a:pt x="31407" y="29528"/>
                  </a:lnTo>
                  <a:cubicBezTo>
                    <a:pt x="31444" y="29558"/>
                    <a:pt x="31489" y="29572"/>
                    <a:pt x="31533" y="29572"/>
                  </a:cubicBezTo>
                  <a:cubicBezTo>
                    <a:pt x="31560" y="29572"/>
                    <a:pt x="31589" y="29567"/>
                    <a:pt x="31613" y="29555"/>
                  </a:cubicBezTo>
                  <a:cubicBezTo>
                    <a:pt x="33354" y="28780"/>
                    <a:pt x="34648" y="27208"/>
                    <a:pt x="35073" y="25350"/>
                  </a:cubicBezTo>
                  <a:cubicBezTo>
                    <a:pt x="35090" y="25276"/>
                    <a:pt x="35063" y="25201"/>
                    <a:pt x="35005" y="25153"/>
                  </a:cubicBezTo>
                  <a:lnTo>
                    <a:pt x="32726" y="23277"/>
                  </a:lnTo>
                  <a:lnTo>
                    <a:pt x="31020" y="21873"/>
                  </a:lnTo>
                  <a:lnTo>
                    <a:pt x="7518" y="2542"/>
                  </a:lnTo>
                  <a:cubicBezTo>
                    <a:pt x="7512" y="2539"/>
                    <a:pt x="7506" y="2537"/>
                    <a:pt x="7500" y="2532"/>
                  </a:cubicBezTo>
                  <a:cubicBezTo>
                    <a:pt x="7486" y="2524"/>
                    <a:pt x="7473" y="2514"/>
                    <a:pt x="7456" y="2508"/>
                  </a:cubicBezTo>
                  <a:lnTo>
                    <a:pt x="277" y="12"/>
                  </a:lnTo>
                  <a:cubicBezTo>
                    <a:pt x="256" y="4"/>
                    <a:pt x="235" y="1"/>
                    <a:pt x="213"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32"/>
            <p:cNvSpPr/>
            <p:nvPr/>
          </p:nvSpPr>
          <p:spPr>
            <a:xfrm>
              <a:off x="4424213" y="4783413"/>
              <a:ext cx="24025" cy="18800"/>
            </a:xfrm>
            <a:custGeom>
              <a:avLst/>
              <a:gdLst/>
              <a:ahLst/>
              <a:cxnLst/>
              <a:rect l="l" t="t" r="r" b="b"/>
              <a:pathLst>
                <a:path w="961" h="752" extrusionOk="0">
                  <a:moveTo>
                    <a:pt x="113" y="1"/>
                  </a:moveTo>
                  <a:cubicBezTo>
                    <a:pt x="83" y="1"/>
                    <a:pt x="53" y="14"/>
                    <a:pt x="34" y="40"/>
                  </a:cubicBezTo>
                  <a:cubicBezTo>
                    <a:pt x="0" y="85"/>
                    <a:pt x="10" y="147"/>
                    <a:pt x="53" y="179"/>
                  </a:cubicBezTo>
                  <a:lnTo>
                    <a:pt x="788" y="732"/>
                  </a:lnTo>
                  <a:cubicBezTo>
                    <a:pt x="804" y="746"/>
                    <a:pt x="825" y="752"/>
                    <a:pt x="847" y="752"/>
                  </a:cubicBezTo>
                  <a:cubicBezTo>
                    <a:pt x="877" y="752"/>
                    <a:pt x="905" y="738"/>
                    <a:pt x="926" y="711"/>
                  </a:cubicBezTo>
                  <a:cubicBezTo>
                    <a:pt x="960" y="668"/>
                    <a:pt x="951" y="606"/>
                    <a:pt x="908" y="573"/>
                  </a:cubicBezTo>
                  <a:lnTo>
                    <a:pt x="173" y="20"/>
                  </a:lnTo>
                  <a:cubicBezTo>
                    <a:pt x="155" y="7"/>
                    <a:pt x="134" y="1"/>
                    <a:pt x="1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 name="Google Shape;2417;p32"/>
            <p:cNvSpPr/>
            <p:nvPr/>
          </p:nvSpPr>
          <p:spPr>
            <a:xfrm>
              <a:off x="4395613" y="4693813"/>
              <a:ext cx="129775" cy="137975"/>
            </a:xfrm>
            <a:custGeom>
              <a:avLst/>
              <a:gdLst/>
              <a:ahLst/>
              <a:cxnLst/>
              <a:rect l="l" t="t" r="r" b="b"/>
              <a:pathLst>
                <a:path w="5191" h="5519" extrusionOk="0">
                  <a:moveTo>
                    <a:pt x="3728" y="991"/>
                  </a:moveTo>
                  <a:lnTo>
                    <a:pt x="4038" y="1247"/>
                  </a:lnTo>
                  <a:lnTo>
                    <a:pt x="4043" y="1272"/>
                  </a:lnTo>
                  <a:lnTo>
                    <a:pt x="4101" y="1319"/>
                  </a:lnTo>
                  <a:lnTo>
                    <a:pt x="4041" y="1274"/>
                  </a:lnTo>
                  <a:lnTo>
                    <a:pt x="3728" y="991"/>
                  </a:lnTo>
                  <a:close/>
                  <a:moveTo>
                    <a:pt x="3396" y="1907"/>
                  </a:moveTo>
                  <a:lnTo>
                    <a:pt x="3799" y="2031"/>
                  </a:lnTo>
                  <a:lnTo>
                    <a:pt x="3804" y="2061"/>
                  </a:lnTo>
                  <a:cubicBezTo>
                    <a:pt x="3800" y="2066"/>
                    <a:pt x="3795" y="2068"/>
                    <a:pt x="3790" y="2068"/>
                  </a:cubicBezTo>
                  <a:cubicBezTo>
                    <a:pt x="3788" y="2068"/>
                    <a:pt x="3786" y="2068"/>
                    <a:pt x="3784" y="2067"/>
                  </a:cubicBezTo>
                  <a:lnTo>
                    <a:pt x="3396" y="1907"/>
                  </a:lnTo>
                  <a:close/>
                  <a:moveTo>
                    <a:pt x="2899" y="2632"/>
                  </a:moveTo>
                  <a:lnTo>
                    <a:pt x="3200" y="2828"/>
                  </a:lnTo>
                  <a:lnTo>
                    <a:pt x="3202" y="2856"/>
                  </a:lnTo>
                  <a:cubicBezTo>
                    <a:pt x="3198" y="2861"/>
                    <a:pt x="3193" y="2864"/>
                    <a:pt x="3187" y="2864"/>
                  </a:cubicBezTo>
                  <a:cubicBezTo>
                    <a:pt x="3183" y="2864"/>
                    <a:pt x="3179" y="2862"/>
                    <a:pt x="3175" y="2858"/>
                  </a:cubicBezTo>
                  <a:lnTo>
                    <a:pt x="2899" y="2632"/>
                  </a:lnTo>
                  <a:close/>
                  <a:moveTo>
                    <a:pt x="2380" y="3388"/>
                  </a:moveTo>
                  <a:lnTo>
                    <a:pt x="2380" y="3388"/>
                  </a:lnTo>
                  <a:cubicBezTo>
                    <a:pt x="2564" y="3507"/>
                    <a:pt x="2769" y="3614"/>
                    <a:pt x="2984" y="3652"/>
                  </a:cubicBezTo>
                  <a:lnTo>
                    <a:pt x="2999" y="3684"/>
                  </a:lnTo>
                  <a:cubicBezTo>
                    <a:pt x="2996" y="3688"/>
                    <a:pt x="2987" y="3691"/>
                    <a:pt x="2976" y="3693"/>
                  </a:cubicBezTo>
                  <a:cubicBezTo>
                    <a:pt x="2755" y="3649"/>
                    <a:pt x="2542" y="3540"/>
                    <a:pt x="2380" y="3388"/>
                  </a:cubicBezTo>
                  <a:close/>
                  <a:moveTo>
                    <a:pt x="1269" y="3670"/>
                  </a:moveTo>
                  <a:lnTo>
                    <a:pt x="2002" y="4221"/>
                  </a:lnTo>
                  <a:lnTo>
                    <a:pt x="2007" y="4246"/>
                  </a:lnTo>
                  <a:cubicBezTo>
                    <a:pt x="2001" y="4254"/>
                    <a:pt x="1995" y="4257"/>
                    <a:pt x="1990" y="4257"/>
                  </a:cubicBezTo>
                  <a:cubicBezTo>
                    <a:pt x="1985" y="4257"/>
                    <a:pt x="1981" y="4254"/>
                    <a:pt x="1978" y="4252"/>
                  </a:cubicBezTo>
                  <a:lnTo>
                    <a:pt x="1244" y="3700"/>
                  </a:lnTo>
                  <a:lnTo>
                    <a:pt x="1269" y="3670"/>
                  </a:lnTo>
                  <a:close/>
                  <a:moveTo>
                    <a:pt x="3158" y="0"/>
                  </a:moveTo>
                  <a:cubicBezTo>
                    <a:pt x="3151" y="0"/>
                    <a:pt x="3145" y="1"/>
                    <a:pt x="3138" y="3"/>
                  </a:cubicBezTo>
                  <a:cubicBezTo>
                    <a:pt x="3122" y="10"/>
                    <a:pt x="3111" y="17"/>
                    <a:pt x="3101" y="29"/>
                  </a:cubicBezTo>
                  <a:cubicBezTo>
                    <a:pt x="3094" y="38"/>
                    <a:pt x="3085" y="48"/>
                    <a:pt x="3084" y="63"/>
                  </a:cubicBezTo>
                  <a:cubicBezTo>
                    <a:pt x="3007" y="354"/>
                    <a:pt x="2915" y="637"/>
                    <a:pt x="2797" y="905"/>
                  </a:cubicBezTo>
                  <a:cubicBezTo>
                    <a:pt x="2586" y="1410"/>
                    <a:pt x="2307" y="1874"/>
                    <a:pt x="1968" y="2288"/>
                  </a:cubicBezTo>
                  <a:cubicBezTo>
                    <a:pt x="1623" y="2707"/>
                    <a:pt x="1251" y="3033"/>
                    <a:pt x="915" y="3275"/>
                  </a:cubicBezTo>
                  <a:cubicBezTo>
                    <a:pt x="568" y="3520"/>
                    <a:pt x="260" y="3683"/>
                    <a:pt x="50" y="3782"/>
                  </a:cubicBezTo>
                  <a:cubicBezTo>
                    <a:pt x="37" y="3785"/>
                    <a:pt x="29" y="3795"/>
                    <a:pt x="21" y="3804"/>
                  </a:cubicBezTo>
                  <a:cubicBezTo>
                    <a:pt x="13" y="3814"/>
                    <a:pt x="6" y="3828"/>
                    <a:pt x="5" y="3842"/>
                  </a:cubicBezTo>
                  <a:cubicBezTo>
                    <a:pt x="0" y="3869"/>
                    <a:pt x="11" y="3898"/>
                    <a:pt x="32" y="3916"/>
                  </a:cubicBezTo>
                  <a:lnTo>
                    <a:pt x="1959" y="5501"/>
                  </a:lnTo>
                  <a:cubicBezTo>
                    <a:pt x="1974" y="5513"/>
                    <a:pt x="1992" y="5519"/>
                    <a:pt x="2010" y="5519"/>
                  </a:cubicBezTo>
                  <a:cubicBezTo>
                    <a:pt x="2022" y="5519"/>
                    <a:pt x="2033" y="5516"/>
                    <a:pt x="2044" y="5511"/>
                  </a:cubicBezTo>
                  <a:cubicBezTo>
                    <a:pt x="2365" y="5358"/>
                    <a:pt x="2678" y="5173"/>
                    <a:pt x="2967" y="4964"/>
                  </a:cubicBezTo>
                  <a:cubicBezTo>
                    <a:pt x="3364" y="4675"/>
                    <a:pt x="3726" y="4336"/>
                    <a:pt x="4039" y="3956"/>
                  </a:cubicBezTo>
                  <a:cubicBezTo>
                    <a:pt x="4375" y="3548"/>
                    <a:pt x="4658" y="3093"/>
                    <a:pt x="4869" y="2610"/>
                  </a:cubicBezTo>
                  <a:cubicBezTo>
                    <a:pt x="4999" y="2315"/>
                    <a:pt x="5105" y="2012"/>
                    <a:pt x="5181" y="1700"/>
                  </a:cubicBezTo>
                  <a:cubicBezTo>
                    <a:pt x="5190" y="1670"/>
                    <a:pt x="5181" y="1637"/>
                    <a:pt x="5157" y="1617"/>
                  </a:cubicBezTo>
                  <a:lnTo>
                    <a:pt x="3213" y="18"/>
                  </a:lnTo>
                  <a:cubicBezTo>
                    <a:pt x="3197" y="6"/>
                    <a:pt x="3178" y="0"/>
                    <a:pt x="31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 name="Google Shape;2418;p32"/>
            <p:cNvSpPr/>
            <p:nvPr/>
          </p:nvSpPr>
          <p:spPr>
            <a:xfrm>
              <a:off x="3671038" y="4113313"/>
              <a:ext cx="49225" cy="45000"/>
            </a:xfrm>
            <a:custGeom>
              <a:avLst/>
              <a:gdLst/>
              <a:ahLst/>
              <a:cxnLst/>
              <a:rect l="l" t="t" r="r" b="b"/>
              <a:pathLst>
                <a:path w="1969" h="1800" extrusionOk="0">
                  <a:moveTo>
                    <a:pt x="88" y="1"/>
                  </a:moveTo>
                  <a:cubicBezTo>
                    <a:pt x="64" y="1"/>
                    <a:pt x="41" y="11"/>
                    <a:pt x="26" y="29"/>
                  </a:cubicBezTo>
                  <a:cubicBezTo>
                    <a:pt x="5" y="54"/>
                    <a:pt x="1" y="91"/>
                    <a:pt x="19" y="120"/>
                  </a:cubicBezTo>
                  <a:lnTo>
                    <a:pt x="976" y="1760"/>
                  </a:lnTo>
                  <a:cubicBezTo>
                    <a:pt x="991" y="1785"/>
                    <a:pt x="1018" y="1799"/>
                    <a:pt x="1045" y="1799"/>
                  </a:cubicBezTo>
                  <a:cubicBezTo>
                    <a:pt x="1057" y="1799"/>
                    <a:pt x="1069" y="1797"/>
                    <a:pt x="1080" y="1791"/>
                  </a:cubicBezTo>
                  <a:cubicBezTo>
                    <a:pt x="1296" y="1687"/>
                    <a:pt x="1485" y="1541"/>
                    <a:pt x="1637" y="1354"/>
                  </a:cubicBezTo>
                  <a:cubicBezTo>
                    <a:pt x="1790" y="1169"/>
                    <a:pt x="1897" y="957"/>
                    <a:pt x="1958" y="723"/>
                  </a:cubicBezTo>
                  <a:cubicBezTo>
                    <a:pt x="1969" y="684"/>
                    <a:pt x="1947" y="642"/>
                    <a:pt x="1907" y="628"/>
                  </a:cubicBezTo>
                  <a:lnTo>
                    <a:pt x="112" y="5"/>
                  </a:lnTo>
                  <a:cubicBezTo>
                    <a:pt x="104" y="2"/>
                    <a:pt x="96" y="1"/>
                    <a:pt x="8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2419;p32"/>
            <p:cNvSpPr/>
            <p:nvPr/>
          </p:nvSpPr>
          <p:spPr>
            <a:xfrm>
              <a:off x="3700088" y="4132138"/>
              <a:ext cx="136625" cy="132800"/>
            </a:xfrm>
            <a:custGeom>
              <a:avLst/>
              <a:gdLst/>
              <a:ahLst/>
              <a:cxnLst/>
              <a:rect l="l" t="t" r="r" b="b"/>
              <a:pathLst>
                <a:path w="5465" h="5312" extrusionOk="0">
                  <a:moveTo>
                    <a:pt x="2124" y="1889"/>
                  </a:moveTo>
                  <a:lnTo>
                    <a:pt x="2701" y="2569"/>
                  </a:lnTo>
                  <a:lnTo>
                    <a:pt x="2706" y="2594"/>
                  </a:lnTo>
                  <a:lnTo>
                    <a:pt x="2761" y="2640"/>
                  </a:lnTo>
                  <a:lnTo>
                    <a:pt x="2758" y="2642"/>
                  </a:lnTo>
                  <a:lnTo>
                    <a:pt x="2703" y="2598"/>
                  </a:lnTo>
                  <a:lnTo>
                    <a:pt x="2095" y="1912"/>
                  </a:lnTo>
                  <a:lnTo>
                    <a:pt x="2124" y="1889"/>
                  </a:lnTo>
                  <a:close/>
                  <a:moveTo>
                    <a:pt x="1369" y="1975"/>
                  </a:moveTo>
                  <a:lnTo>
                    <a:pt x="1369" y="1975"/>
                  </a:lnTo>
                  <a:cubicBezTo>
                    <a:pt x="1725" y="2592"/>
                    <a:pt x="2111" y="3197"/>
                    <a:pt x="2545" y="3755"/>
                  </a:cubicBezTo>
                  <a:lnTo>
                    <a:pt x="2545" y="3780"/>
                  </a:lnTo>
                  <a:lnTo>
                    <a:pt x="2603" y="3827"/>
                  </a:lnTo>
                  <a:lnTo>
                    <a:pt x="2601" y="3831"/>
                  </a:lnTo>
                  <a:lnTo>
                    <a:pt x="2540" y="3785"/>
                  </a:lnTo>
                  <a:cubicBezTo>
                    <a:pt x="2080" y="3217"/>
                    <a:pt x="1693" y="2612"/>
                    <a:pt x="1369" y="1975"/>
                  </a:cubicBezTo>
                  <a:close/>
                  <a:moveTo>
                    <a:pt x="1096" y="1"/>
                  </a:moveTo>
                  <a:cubicBezTo>
                    <a:pt x="1083" y="1"/>
                    <a:pt x="1070" y="4"/>
                    <a:pt x="1059" y="11"/>
                  </a:cubicBezTo>
                  <a:cubicBezTo>
                    <a:pt x="1048" y="17"/>
                    <a:pt x="1040" y="21"/>
                    <a:pt x="1032" y="31"/>
                  </a:cubicBezTo>
                  <a:cubicBezTo>
                    <a:pt x="1024" y="40"/>
                    <a:pt x="1020" y="52"/>
                    <a:pt x="1018" y="59"/>
                  </a:cubicBezTo>
                  <a:cubicBezTo>
                    <a:pt x="946" y="315"/>
                    <a:pt x="825" y="549"/>
                    <a:pt x="656" y="754"/>
                  </a:cubicBezTo>
                  <a:cubicBezTo>
                    <a:pt x="488" y="959"/>
                    <a:pt x="283" y="1120"/>
                    <a:pt x="48" y="1240"/>
                  </a:cubicBezTo>
                  <a:cubicBezTo>
                    <a:pt x="38" y="1247"/>
                    <a:pt x="27" y="1253"/>
                    <a:pt x="19" y="1262"/>
                  </a:cubicBezTo>
                  <a:cubicBezTo>
                    <a:pt x="13" y="1269"/>
                    <a:pt x="12" y="1277"/>
                    <a:pt x="9" y="1285"/>
                  </a:cubicBezTo>
                  <a:lnTo>
                    <a:pt x="7" y="1289"/>
                  </a:lnTo>
                  <a:cubicBezTo>
                    <a:pt x="1" y="1309"/>
                    <a:pt x="3" y="1331"/>
                    <a:pt x="13" y="1351"/>
                  </a:cubicBezTo>
                  <a:lnTo>
                    <a:pt x="2304" y="5274"/>
                  </a:lnTo>
                  <a:cubicBezTo>
                    <a:pt x="2314" y="5293"/>
                    <a:pt x="2335" y="5304"/>
                    <a:pt x="2355" y="5311"/>
                  </a:cubicBezTo>
                  <a:cubicBezTo>
                    <a:pt x="2360" y="5311"/>
                    <a:pt x="2365" y="5312"/>
                    <a:pt x="2371" y="5312"/>
                  </a:cubicBezTo>
                  <a:cubicBezTo>
                    <a:pt x="2388" y="5312"/>
                    <a:pt x="2406" y="5306"/>
                    <a:pt x="2418" y="5296"/>
                  </a:cubicBezTo>
                  <a:cubicBezTo>
                    <a:pt x="2558" y="5189"/>
                    <a:pt x="2698" y="5080"/>
                    <a:pt x="2834" y="4966"/>
                  </a:cubicBezTo>
                  <a:cubicBezTo>
                    <a:pt x="3311" y="4562"/>
                    <a:pt x="3755" y="4115"/>
                    <a:pt x="4154" y="3631"/>
                  </a:cubicBezTo>
                  <a:cubicBezTo>
                    <a:pt x="4575" y="3119"/>
                    <a:pt x="4945" y="2570"/>
                    <a:pt x="5258" y="1990"/>
                  </a:cubicBezTo>
                  <a:cubicBezTo>
                    <a:pt x="5328" y="1862"/>
                    <a:pt x="5391" y="1735"/>
                    <a:pt x="5454" y="1607"/>
                  </a:cubicBezTo>
                  <a:cubicBezTo>
                    <a:pt x="5464" y="1589"/>
                    <a:pt x="5465" y="1563"/>
                    <a:pt x="5456" y="1542"/>
                  </a:cubicBezTo>
                  <a:cubicBezTo>
                    <a:pt x="5449" y="1520"/>
                    <a:pt x="5430" y="1504"/>
                    <a:pt x="5409" y="1498"/>
                  </a:cubicBezTo>
                  <a:lnTo>
                    <a:pt x="1599" y="172"/>
                  </a:lnTo>
                  <a:lnTo>
                    <a:pt x="1120" y="4"/>
                  </a:lnTo>
                  <a:cubicBezTo>
                    <a:pt x="1112" y="2"/>
                    <a:pt x="1104" y="1"/>
                    <a:pt x="109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 name="Google Shape;2420;p32"/>
            <p:cNvSpPr/>
            <p:nvPr/>
          </p:nvSpPr>
          <p:spPr>
            <a:xfrm>
              <a:off x="3764063" y="4174513"/>
              <a:ext cx="661850" cy="575500"/>
            </a:xfrm>
            <a:custGeom>
              <a:avLst/>
              <a:gdLst/>
              <a:ahLst/>
              <a:cxnLst/>
              <a:rect l="l" t="t" r="r" b="b"/>
              <a:pathLst>
                <a:path w="26474" h="23020" extrusionOk="0">
                  <a:moveTo>
                    <a:pt x="4910" y="5313"/>
                  </a:moveTo>
                  <a:lnTo>
                    <a:pt x="6776" y="6747"/>
                  </a:lnTo>
                  <a:lnTo>
                    <a:pt x="6779" y="6774"/>
                  </a:lnTo>
                  <a:cubicBezTo>
                    <a:pt x="6774" y="6780"/>
                    <a:pt x="6769" y="6782"/>
                    <a:pt x="6764" y="6782"/>
                  </a:cubicBezTo>
                  <a:cubicBezTo>
                    <a:pt x="6759" y="6782"/>
                    <a:pt x="6755" y="6781"/>
                    <a:pt x="6752" y="6777"/>
                  </a:cubicBezTo>
                  <a:lnTo>
                    <a:pt x="4884" y="5343"/>
                  </a:lnTo>
                  <a:lnTo>
                    <a:pt x="4910" y="5313"/>
                  </a:lnTo>
                  <a:close/>
                  <a:moveTo>
                    <a:pt x="1930" y="4351"/>
                  </a:moveTo>
                  <a:lnTo>
                    <a:pt x="10181" y="10709"/>
                  </a:lnTo>
                  <a:lnTo>
                    <a:pt x="10248" y="10784"/>
                  </a:lnTo>
                  <a:lnTo>
                    <a:pt x="10248" y="10784"/>
                  </a:lnTo>
                  <a:lnTo>
                    <a:pt x="10196" y="10730"/>
                  </a:lnTo>
                  <a:cubicBezTo>
                    <a:pt x="10196" y="10730"/>
                    <a:pt x="10179" y="10742"/>
                    <a:pt x="10167" y="10742"/>
                  </a:cubicBezTo>
                  <a:cubicBezTo>
                    <a:pt x="10163" y="10742"/>
                    <a:pt x="10160" y="10742"/>
                    <a:pt x="10158" y="10739"/>
                  </a:cubicBezTo>
                  <a:lnTo>
                    <a:pt x="1906" y="4382"/>
                  </a:lnTo>
                  <a:lnTo>
                    <a:pt x="1930" y="4351"/>
                  </a:lnTo>
                  <a:close/>
                  <a:moveTo>
                    <a:pt x="20393" y="17014"/>
                  </a:moveTo>
                  <a:lnTo>
                    <a:pt x="21653" y="17999"/>
                  </a:lnTo>
                  <a:lnTo>
                    <a:pt x="21656" y="18026"/>
                  </a:lnTo>
                  <a:cubicBezTo>
                    <a:pt x="21651" y="18031"/>
                    <a:pt x="21645" y="18033"/>
                    <a:pt x="21639" y="18033"/>
                  </a:cubicBezTo>
                  <a:cubicBezTo>
                    <a:pt x="21635" y="18033"/>
                    <a:pt x="21630" y="18032"/>
                    <a:pt x="21628" y="18029"/>
                  </a:cubicBezTo>
                  <a:lnTo>
                    <a:pt x="20393" y="17014"/>
                  </a:lnTo>
                  <a:close/>
                  <a:moveTo>
                    <a:pt x="17895" y="13587"/>
                  </a:moveTo>
                  <a:lnTo>
                    <a:pt x="24335" y="18694"/>
                  </a:lnTo>
                  <a:lnTo>
                    <a:pt x="24337" y="18721"/>
                  </a:lnTo>
                  <a:cubicBezTo>
                    <a:pt x="24332" y="18726"/>
                    <a:pt x="24327" y="18729"/>
                    <a:pt x="24321" y="18729"/>
                  </a:cubicBezTo>
                  <a:cubicBezTo>
                    <a:pt x="24317" y="18729"/>
                    <a:pt x="24313" y="18727"/>
                    <a:pt x="24310" y="18724"/>
                  </a:cubicBezTo>
                  <a:lnTo>
                    <a:pt x="17870" y="13616"/>
                  </a:lnTo>
                  <a:lnTo>
                    <a:pt x="17895" y="13587"/>
                  </a:lnTo>
                  <a:close/>
                  <a:moveTo>
                    <a:pt x="3176" y="0"/>
                  </a:moveTo>
                  <a:cubicBezTo>
                    <a:pt x="3169" y="0"/>
                    <a:pt x="3162" y="1"/>
                    <a:pt x="3155" y="2"/>
                  </a:cubicBezTo>
                  <a:cubicBezTo>
                    <a:pt x="3138" y="4"/>
                    <a:pt x="3119" y="15"/>
                    <a:pt x="3110" y="26"/>
                  </a:cubicBezTo>
                  <a:cubicBezTo>
                    <a:pt x="3105" y="33"/>
                    <a:pt x="3106" y="38"/>
                    <a:pt x="3100" y="44"/>
                  </a:cubicBezTo>
                  <a:cubicBezTo>
                    <a:pt x="3038" y="169"/>
                    <a:pt x="2975" y="296"/>
                    <a:pt x="2906" y="418"/>
                  </a:cubicBezTo>
                  <a:cubicBezTo>
                    <a:pt x="2588" y="1010"/>
                    <a:pt x="2208" y="1570"/>
                    <a:pt x="1784" y="2089"/>
                  </a:cubicBezTo>
                  <a:cubicBezTo>
                    <a:pt x="1379" y="2580"/>
                    <a:pt x="931" y="3032"/>
                    <a:pt x="444" y="3443"/>
                  </a:cubicBezTo>
                  <a:cubicBezTo>
                    <a:pt x="308" y="3558"/>
                    <a:pt x="170" y="3669"/>
                    <a:pt x="31" y="3775"/>
                  </a:cubicBezTo>
                  <a:cubicBezTo>
                    <a:pt x="26" y="3783"/>
                    <a:pt x="21" y="3783"/>
                    <a:pt x="15" y="3789"/>
                  </a:cubicBezTo>
                  <a:cubicBezTo>
                    <a:pt x="5" y="3801"/>
                    <a:pt x="1" y="3818"/>
                    <a:pt x="1" y="3839"/>
                  </a:cubicBezTo>
                  <a:cubicBezTo>
                    <a:pt x="1" y="3864"/>
                    <a:pt x="8" y="3886"/>
                    <a:pt x="27" y="3901"/>
                  </a:cubicBezTo>
                  <a:lnTo>
                    <a:pt x="23247" y="23003"/>
                  </a:lnTo>
                  <a:cubicBezTo>
                    <a:pt x="23261" y="23014"/>
                    <a:pt x="23279" y="23020"/>
                    <a:pt x="23297" y="23020"/>
                  </a:cubicBezTo>
                  <a:cubicBezTo>
                    <a:pt x="23307" y="23020"/>
                    <a:pt x="23317" y="23018"/>
                    <a:pt x="23325" y="23014"/>
                  </a:cubicBezTo>
                  <a:cubicBezTo>
                    <a:pt x="23530" y="22941"/>
                    <a:pt x="23726" y="22851"/>
                    <a:pt x="23917" y="22751"/>
                  </a:cubicBezTo>
                  <a:cubicBezTo>
                    <a:pt x="24491" y="22447"/>
                    <a:pt x="25003" y="22031"/>
                    <a:pt x="25416" y="21529"/>
                  </a:cubicBezTo>
                  <a:cubicBezTo>
                    <a:pt x="25854" y="20996"/>
                    <a:pt x="26175" y="20375"/>
                    <a:pt x="26356" y="19706"/>
                  </a:cubicBezTo>
                  <a:cubicBezTo>
                    <a:pt x="26406" y="19538"/>
                    <a:pt x="26443" y="19368"/>
                    <a:pt x="26471" y="19190"/>
                  </a:cubicBezTo>
                  <a:cubicBezTo>
                    <a:pt x="26474" y="19165"/>
                    <a:pt x="26463" y="19135"/>
                    <a:pt x="26441" y="19118"/>
                  </a:cubicBezTo>
                  <a:lnTo>
                    <a:pt x="3221" y="16"/>
                  </a:lnTo>
                  <a:cubicBezTo>
                    <a:pt x="3208" y="4"/>
                    <a:pt x="3193" y="0"/>
                    <a:pt x="317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 name="Google Shape;2421;p32"/>
            <p:cNvSpPr/>
            <p:nvPr/>
          </p:nvSpPr>
          <p:spPr>
            <a:xfrm>
              <a:off x="4353163" y="4659188"/>
              <a:ext cx="115275" cy="125925"/>
            </a:xfrm>
            <a:custGeom>
              <a:avLst/>
              <a:gdLst/>
              <a:ahLst/>
              <a:cxnLst/>
              <a:rect l="l" t="t" r="r" b="b"/>
              <a:pathLst>
                <a:path w="4611" h="5037" extrusionOk="0">
                  <a:moveTo>
                    <a:pt x="3178" y="1"/>
                  </a:moveTo>
                  <a:cubicBezTo>
                    <a:pt x="3169" y="1"/>
                    <a:pt x="3159" y="2"/>
                    <a:pt x="3150" y="5"/>
                  </a:cubicBezTo>
                  <a:cubicBezTo>
                    <a:pt x="3136" y="9"/>
                    <a:pt x="3125" y="16"/>
                    <a:pt x="3115" y="29"/>
                  </a:cubicBezTo>
                  <a:cubicBezTo>
                    <a:pt x="3107" y="38"/>
                    <a:pt x="3103" y="50"/>
                    <a:pt x="3098" y="61"/>
                  </a:cubicBezTo>
                  <a:cubicBezTo>
                    <a:pt x="3034" y="358"/>
                    <a:pt x="2949" y="649"/>
                    <a:pt x="2839" y="928"/>
                  </a:cubicBezTo>
                  <a:cubicBezTo>
                    <a:pt x="2641" y="1423"/>
                    <a:pt x="2368" y="1886"/>
                    <a:pt x="2034" y="2295"/>
                  </a:cubicBezTo>
                  <a:cubicBezTo>
                    <a:pt x="1720" y="2675"/>
                    <a:pt x="1351" y="3012"/>
                    <a:pt x="940" y="3286"/>
                  </a:cubicBezTo>
                  <a:cubicBezTo>
                    <a:pt x="660" y="3477"/>
                    <a:pt x="362" y="3639"/>
                    <a:pt x="51" y="3768"/>
                  </a:cubicBezTo>
                  <a:cubicBezTo>
                    <a:pt x="40" y="3775"/>
                    <a:pt x="30" y="3781"/>
                    <a:pt x="19" y="3793"/>
                  </a:cubicBezTo>
                  <a:cubicBezTo>
                    <a:pt x="11" y="3802"/>
                    <a:pt x="5" y="3817"/>
                    <a:pt x="3" y="3832"/>
                  </a:cubicBezTo>
                  <a:cubicBezTo>
                    <a:pt x="0" y="3860"/>
                    <a:pt x="9" y="3886"/>
                    <a:pt x="30" y="3905"/>
                  </a:cubicBezTo>
                  <a:lnTo>
                    <a:pt x="1383" y="5019"/>
                  </a:lnTo>
                  <a:cubicBezTo>
                    <a:pt x="1397" y="5031"/>
                    <a:pt x="1415" y="5037"/>
                    <a:pt x="1435" y="5037"/>
                  </a:cubicBezTo>
                  <a:cubicBezTo>
                    <a:pt x="1445" y="5037"/>
                    <a:pt x="1456" y="5035"/>
                    <a:pt x="1467" y="5032"/>
                  </a:cubicBezTo>
                  <a:cubicBezTo>
                    <a:pt x="1619" y="4970"/>
                    <a:pt x="1979" y="4806"/>
                    <a:pt x="2413" y="4500"/>
                  </a:cubicBezTo>
                  <a:cubicBezTo>
                    <a:pt x="2753" y="4260"/>
                    <a:pt x="3139" y="3936"/>
                    <a:pt x="3494" y="3503"/>
                  </a:cubicBezTo>
                  <a:cubicBezTo>
                    <a:pt x="3832" y="3093"/>
                    <a:pt x="4105" y="2635"/>
                    <a:pt x="4308" y="2139"/>
                  </a:cubicBezTo>
                  <a:cubicBezTo>
                    <a:pt x="4430" y="1843"/>
                    <a:pt x="4528" y="1534"/>
                    <a:pt x="4602" y="1209"/>
                  </a:cubicBezTo>
                  <a:cubicBezTo>
                    <a:pt x="4611" y="1176"/>
                    <a:pt x="4599" y="1148"/>
                    <a:pt x="4578" y="1129"/>
                  </a:cubicBezTo>
                  <a:lnTo>
                    <a:pt x="3226" y="17"/>
                  </a:lnTo>
                  <a:cubicBezTo>
                    <a:pt x="3213" y="6"/>
                    <a:pt x="3196" y="1"/>
                    <a:pt x="31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 name="Google Shape;2422;p32"/>
            <p:cNvSpPr/>
            <p:nvPr/>
          </p:nvSpPr>
          <p:spPr>
            <a:xfrm>
              <a:off x="3764038" y="4260563"/>
              <a:ext cx="597925" cy="489450"/>
            </a:xfrm>
            <a:custGeom>
              <a:avLst/>
              <a:gdLst/>
              <a:ahLst/>
              <a:cxnLst/>
              <a:rect l="l" t="t" r="r" b="b"/>
              <a:pathLst>
                <a:path w="23917" h="19578" extrusionOk="0">
                  <a:moveTo>
                    <a:pt x="445" y="1"/>
                  </a:moveTo>
                  <a:cubicBezTo>
                    <a:pt x="309" y="116"/>
                    <a:pt x="171" y="227"/>
                    <a:pt x="32" y="333"/>
                  </a:cubicBezTo>
                  <a:cubicBezTo>
                    <a:pt x="25" y="341"/>
                    <a:pt x="19" y="341"/>
                    <a:pt x="14" y="347"/>
                  </a:cubicBezTo>
                  <a:cubicBezTo>
                    <a:pt x="4" y="359"/>
                    <a:pt x="0" y="377"/>
                    <a:pt x="0" y="398"/>
                  </a:cubicBezTo>
                  <a:cubicBezTo>
                    <a:pt x="0" y="422"/>
                    <a:pt x="8" y="445"/>
                    <a:pt x="27" y="459"/>
                  </a:cubicBezTo>
                  <a:lnTo>
                    <a:pt x="23247" y="19561"/>
                  </a:lnTo>
                  <a:cubicBezTo>
                    <a:pt x="23261" y="19572"/>
                    <a:pt x="23279" y="19578"/>
                    <a:pt x="23297" y="19578"/>
                  </a:cubicBezTo>
                  <a:cubicBezTo>
                    <a:pt x="23307" y="19578"/>
                    <a:pt x="23316" y="19576"/>
                    <a:pt x="23325" y="19572"/>
                  </a:cubicBezTo>
                  <a:cubicBezTo>
                    <a:pt x="23528" y="19499"/>
                    <a:pt x="23726" y="19409"/>
                    <a:pt x="23917" y="19309"/>
                  </a:cubicBezTo>
                  <a:lnTo>
                    <a:pt x="445" y="1"/>
                  </a:ln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 name="Google Shape;2423;p32"/>
            <p:cNvSpPr/>
            <p:nvPr/>
          </p:nvSpPr>
          <p:spPr>
            <a:xfrm>
              <a:off x="4395613" y="4775738"/>
              <a:ext cx="74225" cy="56100"/>
            </a:xfrm>
            <a:custGeom>
              <a:avLst/>
              <a:gdLst/>
              <a:ahLst/>
              <a:cxnLst/>
              <a:rect l="l" t="t" r="r" b="b"/>
              <a:pathLst>
                <a:path w="2969" h="2244" extrusionOk="0">
                  <a:moveTo>
                    <a:pt x="916" y="0"/>
                  </a:moveTo>
                  <a:cubicBezTo>
                    <a:pt x="570" y="244"/>
                    <a:pt x="262" y="407"/>
                    <a:pt x="52" y="506"/>
                  </a:cubicBezTo>
                  <a:cubicBezTo>
                    <a:pt x="38" y="511"/>
                    <a:pt x="31" y="519"/>
                    <a:pt x="22" y="528"/>
                  </a:cubicBezTo>
                  <a:cubicBezTo>
                    <a:pt x="15" y="538"/>
                    <a:pt x="7" y="553"/>
                    <a:pt x="6" y="566"/>
                  </a:cubicBezTo>
                  <a:cubicBezTo>
                    <a:pt x="0" y="592"/>
                    <a:pt x="12" y="622"/>
                    <a:pt x="33" y="640"/>
                  </a:cubicBezTo>
                  <a:lnTo>
                    <a:pt x="1960" y="2226"/>
                  </a:lnTo>
                  <a:cubicBezTo>
                    <a:pt x="1975" y="2237"/>
                    <a:pt x="1993" y="2243"/>
                    <a:pt x="2011" y="2243"/>
                  </a:cubicBezTo>
                  <a:cubicBezTo>
                    <a:pt x="2023" y="2243"/>
                    <a:pt x="2035" y="2240"/>
                    <a:pt x="2046" y="2235"/>
                  </a:cubicBezTo>
                  <a:cubicBezTo>
                    <a:pt x="2367" y="2082"/>
                    <a:pt x="2679" y="1897"/>
                    <a:pt x="2968" y="1689"/>
                  </a:cubicBezTo>
                  <a:lnTo>
                    <a:pt x="916" y="0"/>
                  </a:ln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 name="Google Shape;2424;p32"/>
            <p:cNvSpPr/>
            <p:nvPr/>
          </p:nvSpPr>
          <p:spPr>
            <a:xfrm>
              <a:off x="4353163" y="4741288"/>
              <a:ext cx="60325" cy="43750"/>
            </a:xfrm>
            <a:custGeom>
              <a:avLst/>
              <a:gdLst/>
              <a:ahLst/>
              <a:cxnLst/>
              <a:rect l="l" t="t" r="r" b="b"/>
              <a:pathLst>
                <a:path w="2413" h="1750" extrusionOk="0">
                  <a:moveTo>
                    <a:pt x="939" y="0"/>
                  </a:moveTo>
                  <a:cubicBezTo>
                    <a:pt x="658" y="191"/>
                    <a:pt x="361" y="353"/>
                    <a:pt x="50" y="481"/>
                  </a:cubicBezTo>
                  <a:cubicBezTo>
                    <a:pt x="39" y="489"/>
                    <a:pt x="29" y="495"/>
                    <a:pt x="18" y="507"/>
                  </a:cubicBezTo>
                  <a:cubicBezTo>
                    <a:pt x="13" y="516"/>
                    <a:pt x="5" y="532"/>
                    <a:pt x="3" y="544"/>
                  </a:cubicBezTo>
                  <a:cubicBezTo>
                    <a:pt x="0" y="574"/>
                    <a:pt x="9" y="600"/>
                    <a:pt x="30" y="618"/>
                  </a:cubicBezTo>
                  <a:lnTo>
                    <a:pt x="1383" y="1733"/>
                  </a:lnTo>
                  <a:cubicBezTo>
                    <a:pt x="1397" y="1744"/>
                    <a:pt x="1415" y="1750"/>
                    <a:pt x="1435" y="1750"/>
                  </a:cubicBezTo>
                  <a:cubicBezTo>
                    <a:pt x="1445" y="1750"/>
                    <a:pt x="1456" y="1748"/>
                    <a:pt x="1467" y="1744"/>
                  </a:cubicBezTo>
                  <a:cubicBezTo>
                    <a:pt x="1619" y="1684"/>
                    <a:pt x="1979" y="1520"/>
                    <a:pt x="2413" y="1213"/>
                  </a:cubicBezTo>
                  <a:lnTo>
                    <a:pt x="939" y="0"/>
                  </a:ln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 name="Google Shape;2425;p32"/>
            <p:cNvSpPr/>
            <p:nvPr/>
          </p:nvSpPr>
          <p:spPr>
            <a:xfrm>
              <a:off x="3700113" y="4164238"/>
              <a:ext cx="70875" cy="100675"/>
            </a:xfrm>
            <a:custGeom>
              <a:avLst/>
              <a:gdLst/>
              <a:ahLst/>
              <a:cxnLst/>
              <a:rect l="l" t="t" r="r" b="b"/>
              <a:pathLst>
                <a:path w="2835" h="4027" extrusionOk="0">
                  <a:moveTo>
                    <a:pt x="10" y="0"/>
                  </a:moveTo>
                  <a:lnTo>
                    <a:pt x="7" y="4"/>
                  </a:lnTo>
                  <a:cubicBezTo>
                    <a:pt x="1" y="23"/>
                    <a:pt x="3" y="46"/>
                    <a:pt x="13" y="65"/>
                  </a:cubicBezTo>
                  <a:lnTo>
                    <a:pt x="2305" y="3989"/>
                  </a:lnTo>
                  <a:cubicBezTo>
                    <a:pt x="2315" y="4007"/>
                    <a:pt x="2336" y="4019"/>
                    <a:pt x="2355" y="4025"/>
                  </a:cubicBezTo>
                  <a:cubicBezTo>
                    <a:pt x="2361" y="4026"/>
                    <a:pt x="2366" y="4027"/>
                    <a:pt x="2371" y="4027"/>
                  </a:cubicBezTo>
                  <a:cubicBezTo>
                    <a:pt x="2389" y="4027"/>
                    <a:pt x="2406" y="4021"/>
                    <a:pt x="2419" y="4011"/>
                  </a:cubicBezTo>
                  <a:cubicBezTo>
                    <a:pt x="2557" y="3905"/>
                    <a:pt x="2700" y="3795"/>
                    <a:pt x="2834" y="3680"/>
                  </a:cubicBezTo>
                  <a:lnTo>
                    <a:pt x="10"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 name="Google Shape;2426;p32"/>
            <p:cNvSpPr/>
            <p:nvPr/>
          </p:nvSpPr>
          <p:spPr>
            <a:xfrm>
              <a:off x="3740063" y="4136413"/>
              <a:ext cx="96650" cy="45450"/>
            </a:xfrm>
            <a:custGeom>
              <a:avLst/>
              <a:gdLst/>
              <a:ahLst/>
              <a:cxnLst/>
              <a:rect l="l" t="t" r="r" b="b"/>
              <a:pathLst>
                <a:path w="3866" h="1818" extrusionOk="0">
                  <a:moveTo>
                    <a:pt x="1" y="1"/>
                  </a:moveTo>
                  <a:lnTo>
                    <a:pt x="3658" y="1818"/>
                  </a:lnTo>
                  <a:cubicBezTo>
                    <a:pt x="3729" y="1690"/>
                    <a:pt x="3792" y="1562"/>
                    <a:pt x="3855" y="1434"/>
                  </a:cubicBezTo>
                  <a:cubicBezTo>
                    <a:pt x="3863" y="1418"/>
                    <a:pt x="3866" y="1392"/>
                    <a:pt x="3857" y="1370"/>
                  </a:cubicBezTo>
                  <a:cubicBezTo>
                    <a:pt x="3850" y="1347"/>
                    <a:pt x="3831" y="1333"/>
                    <a:pt x="3811" y="1327"/>
                  </a:cubicBezTo>
                  <a:lnTo>
                    <a:pt x="1" y="1"/>
                  </a:lnTo>
                  <a:close/>
                </a:path>
              </a:pathLst>
            </a:custGeom>
            <a:solidFill>
              <a:srgbClr val="FFFFFF">
                <a:alpha val="396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 name="Google Shape;2427;p32"/>
            <p:cNvSpPr/>
            <p:nvPr/>
          </p:nvSpPr>
          <p:spPr>
            <a:xfrm>
              <a:off x="4465513" y="4693813"/>
              <a:ext cx="59875" cy="65200"/>
            </a:xfrm>
            <a:custGeom>
              <a:avLst/>
              <a:gdLst/>
              <a:ahLst/>
              <a:cxnLst/>
              <a:rect l="l" t="t" r="r" b="b"/>
              <a:pathLst>
                <a:path w="2395" h="2608" extrusionOk="0">
                  <a:moveTo>
                    <a:pt x="362" y="0"/>
                  </a:moveTo>
                  <a:cubicBezTo>
                    <a:pt x="355" y="0"/>
                    <a:pt x="349" y="1"/>
                    <a:pt x="342" y="3"/>
                  </a:cubicBezTo>
                  <a:cubicBezTo>
                    <a:pt x="326" y="10"/>
                    <a:pt x="315" y="17"/>
                    <a:pt x="305" y="29"/>
                  </a:cubicBezTo>
                  <a:cubicBezTo>
                    <a:pt x="298" y="38"/>
                    <a:pt x="289" y="48"/>
                    <a:pt x="288" y="63"/>
                  </a:cubicBezTo>
                  <a:cubicBezTo>
                    <a:pt x="211" y="354"/>
                    <a:pt x="119" y="637"/>
                    <a:pt x="1" y="905"/>
                  </a:cubicBezTo>
                  <a:lnTo>
                    <a:pt x="2072" y="2608"/>
                  </a:lnTo>
                  <a:cubicBezTo>
                    <a:pt x="2201" y="2314"/>
                    <a:pt x="2308" y="2011"/>
                    <a:pt x="2384" y="1699"/>
                  </a:cubicBezTo>
                  <a:cubicBezTo>
                    <a:pt x="2394" y="1670"/>
                    <a:pt x="2385" y="1637"/>
                    <a:pt x="2361" y="1617"/>
                  </a:cubicBezTo>
                  <a:lnTo>
                    <a:pt x="417" y="18"/>
                  </a:lnTo>
                  <a:cubicBezTo>
                    <a:pt x="401" y="6"/>
                    <a:pt x="382" y="0"/>
                    <a:pt x="362" y="0"/>
                  </a:cubicBez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 name="Google Shape;2428;p32"/>
            <p:cNvSpPr/>
            <p:nvPr/>
          </p:nvSpPr>
          <p:spPr>
            <a:xfrm>
              <a:off x="4424138" y="4659188"/>
              <a:ext cx="44300" cy="53450"/>
            </a:xfrm>
            <a:custGeom>
              <a:avLst/>
              <a:gdLst/>
              <a:ahLst/>
              <a:cxnLst/>
              <a:rect l="l" t="t" r="r" b="b"/>
              <a:pathLst>
                <a:path w="1772" h="2138" extrusionOk="0">
                  <a:moveTo>
                    <a:pt x="339" y="1"/>
                  </a:moveTo>
                  <a:cubicBezTo>
                    <a:pt x="330" y="1"/>
                    <a:pt x="320" y="2"/>
                    <a:pt x="311" y="5"/>
                  </a:cubicBezTo>
                  <a:cubicBezTo>
                    <a:pt x="297" y="9"/>
                    <a:pt x="286" y="16"/>
                    <a:pt x="276" y="29"/>
                  </a:cubicBezTo>
                  <a:cubicBezTo>
                    <a:pt x="268" y="38"/>
                    <a:pt x="264" y="50"/>
                    <a:pt x="259" y="61"/>
                  </a:cubicBezTo>
                  <a:cubicBezTo>
                    <a:pt x="195" y="358"/>
                    <a:pt x="110" y="649"/>
                    <a:pt x="0" y="928"/>
                  </a:cubicBezTo>
                  <a:lnTo>
                    <a:pt x="1471" y="2138"/>
                  </a:lnTo>
                  <a:cubicBezTo>
                    <a:pt x="1592" y="1842"/>
                    <a:pt x="1691" y="1533"/>
                    <a:pt x="1764" y="1208"/>
                  </a:cubicBezTo>
                  <a:cubicBezTo>
                    <a:pt x="1772" y="1176"/>
                    <a:pt x="1760" y="1148"/>
                    <a:pt x="1739" y="1129"/>
                  </a:cubicBezTo>
                  <a:lnTo>
                    <a:pt x="387" y="17"/>
                  </a:lnTo>
                  <a:cubicBezTo>
                    <a:pt x="374" y="6"/>
                    <a:pt x="357" y="1"/>
                    <a:pt x="339" y="1"/>
                  </a:cubicBez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 name="Google Shape;2429;p32"/>
            <p:cNvSpPr/>
            <p:nvPr/>
          </p:nvSpPr>
          <p:spPr>
            <a:xfrm>
              <a:off x="3836688" y="4174513"/>
              <a:ext cx="589225" cy="492675"/>
            </a:xfrm>
            <a:custGeom>
              <a:avLst/>
              <a:gdLst/>
              <a:ahLst/>
              <a:cxnLst/>
              <a:rect l="l" t="t" r="r" b="b"/>
              <a:pathLst>
                <a:path w="23569" h="19707" extrusionOk="0">
                  <a:moveTo>
                    <a:pt x="271" y="0"/>
                  </a:moveTo>
                  <a:cubicBezTo>
                    <a:pt x="264" y="0"/>
                    <a:pt x="257" y="1"/>
                    <a:pt x="250" y="2"/>
                  </a:cubicBezTo>
                  <a:cubicBezTo>
                    <a:pt x="233" y="4"/>
                    <a:pt x="214" y="15"/>
                    <a:pt x="205" y="26"/>
                  </a:cubicBezTo>
                  <a:cubicBezTo>
                    <a:pt x="200" y="33"/>
                    <a:pt x="201" y="38"/>
                    <a:pt x="195" y="44"/>
                  </a:cubicBezTo>
                  <a:cubicBezTo>
                    <a:pt x="133" y="169"/>
                    <a:pt x="70" y="296"/>
                    <a:pt x="1" y="418"/>
                  </a:cubicBezTo>
                  <a:lnTo>
                    <a:pt x="23448" y="19706"/>
                  </a:lnTo>
                  <a:cubicBezTo>
                    <a:pt x="23499" y="19538"/>
                    <a:pt x="23536" y="19368"/>
                    <a:pt x="23563" y="19190"/>
                  </a:cubicBezTo>
                  <a:cubicBezTo>
                    <a:pt x="23569" y="19165"/>
                    <a:pt x="23558" y="19135"/>
                    <a:pt x="23536" y="19118"/>
                  </a:cubicBezTo>
                  <a:lnTo>
                    <a:pt x="316" y="16"/>
                  </a:lnTo>
                  <a:cubicBezTo>
                    <a:pt x="303" y="4"/>
                    <a:pt x="288" y="0"/>
                    <a:pt x="271" y="0"/>
                  </a:cubicBez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 name="Google Shape;2430;p32"/>
            <p:cNvSpPr/>
            <p:nvPr/>
          </p:nvSpPr>
          <p:spPr>
            <a:xfrm>
              <a:off x="3752938" y="4163613"/>
              <a:ext cx="681400" cy="594975"/>
            </a:xfrm>
            <a:custGeom>
              <a:avLst/>
              <a:gdLst/>
              <a:ahLst/>
              <a:cxnLst/>
              <a:rect l="l" t="t" r="r" b="b"/>
              <a:pathLst>
                <a:path w="27256" h="23799" extrusionOk="0">
                  <a:moveTo>
                    <a:pt x="3618" y="514"/>
                  </a:moveTo>
                  <a:lnTo>
                    <a:pt x="26835" y="19614"/>
                  </a:lnTo>
                  <a:cubicBezTo>
                    <a:pt x="26552" y="21340"/>
                    <a:pt x="25381" y="22766"/>
                    <a:pt x="23741" y="23376"/>
                  </a:cubicBezTo>
                  <a:lnTo>
                    <a:pt x="523" y="4276"/>
                  </a:lnTo>
                  <a:cubicBezTo>
                    <a:pt x="1831" y="3280"/>
                    <a:pt x="2894" y="1988"/>
                    <a:pt x="3618" y="514"/>
                  </a:cubicBezTo>
                  <a:close/>
                  <a:moveTo>
                    <a:pt x="3545" y="0"/>
                  </a:moveTo>
                  <a:cubicBezTo>
                    <a:pt x="3531" y="0"/>
                    <a:pt x="3516" y="2"/>
                    <a:pt x="3501" y="5"/>
                  </a:cubicBezTo>
                  <a:cubicBezTo>
                    <a:pt x="3442" y="19"/>
                    <a:pt x="3393" y="61"/>
                    <a:pt x="3366" y="116"/>
                  </a:cubicBezTo>
                  <a:cubicBezTo>
                    <a:pt x="2635" y="1703"/>
                    <a:pt x="1500" y="3082"/>
                    <a:pt x="83" y="4105"/>
                  </a:cubicBezTo>
                  <a:cubicBezTo>
                    <a:pt x="33" y="4142"/>
                    <a:pt x="3" y="4199"/>
                    <a:pt x="2" y="4261"/>
                  </a:cubicBezTo>
                  <a:cubicBezTo>
                    <a:pt x="0" y="4323"/>
                    <a:pt x="27" y="4382"/>
                    <a:pt x="74" y="4420"/>
                  </a:cubicBezTo>
                  <a:lnTo>
                    <a:pt x="23577" y="23755"/>
                  </a:lnTo>
                  <a:cubicBezTo>
                    <a:pt x="23614" y="23783"/>
                    <a:pt x="23659" y="23799"/>
                    <a:pt x="23703" y="23799"/>
                  </a:cubicBezTo>
                  <a:cubicBezTo>
                    <a:pt x="23724" y="23799"/>
                    <a:pt x="23746" y="23796"/>
                    <a:pt x="23767" y="23787"/>
                  </a:cubicBezTo>
                  <a:cubicBezTo>
                    <a:pt x="25638" y="23140"/>
                    <a:pt x="26969" y="21519"/>
                    <a:pt x="27245" y="19560"/>
                  </a:cubicBezTo>
                  <a:cubicBezTo>
                    <a:pt x="27255" y="19492"/>
                    <a:pt x="27228" y="19423"/>
                    <a:pt x="27175" y="19380"/>
                  </a:cubicBezTo>
                  <a:lnTo>
                    <a:pt x="3673" y="46"/>
                  </a:lnTo>
                  <a:cubicBezTo>
                    <a:pt x="3636" y="17"/>
                    <a:pt x="3591" y="0"/>
                    <a:pt x="35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 name="Google Shape;2431;p32"/>
            <p:cNvSpPr/>
            <p:nvPr/>
          </p:nvSpPr>
          <p:spPr>
            <a:xfrm>
              <a:off x="3656813" y="4101238"/>
              <a:ext cx="190400" cy="174050"/>
            </a:xfrm>
            <a:custGeom>
              <a:avLst/>
              <a:gdLst/>
              <a:ahLst/>
              <a:cxnLst/>
              <a:rect l="l" t="t" r="r" b="b"/>
              <a:pathLst>
                <a:path w="7616" h="6962" extrusionOk="0">
                  <a:moveTo>
                    <a:pt x="215" y="1"/>
                  </a:moveTo>
                  <a:cubicBezTo>
                    <a:pt x="156" y="1"/>
                    <a:pt x="99" y="26"/>
                    <a:pt x="60" y="73"/>
                  </a:cubicBezTo>
                  <a:cubicBezTo>
                    <a:pt x="8" y="137"/>
                    <a:pt x="0" y="229"/>
                    <a:pt x="42" y="299"/>
                  </a:cubicBezTo>
                  <a:lnTo>
                    <a:pt x="3875" y="6862"/>
                  </a:lnTo>
                  <a:cubicBezTo>
                    <a:pt x="3912" y="6925"/>
                    <a:pt x="3977" y="6961"/>
                    <a:pt x="4045" y="6961"/>
                  </a:cubicBezTo>
                  <a:cubicBezTo>
                    <a:pt x="4080" y="6961"/>
                    <a:pt x="4114" y="6952"/>
                    <a:pt x="4145" y="6934"/>
                  </a:cubicBezTo>
                  <a:cubicBezTo>
                    <a:pt x="4240" y="6878"/>
                    <a:pt x="4272" y="6757"/>
                    <a:pt x="4217" y="6662"/>
                  </a:cubicBezTo>
                  <a:lnTo>
                    <a:pt x="655" y="563"/>
                  </a:lnTo>
                  <a:lnTo>
                    <a:pt x="7327" y="2883"/>
                  </a:lnTo>
                  <a:cubicBezTo>
                    <a:pt x="7349" y="2890"/>
                    <a:pt x="7371" y="2893"/>
                    <a:pt x="7392" y="2893"/>
                  </a:cubicBezTo>
                  <a:cubicBezTo>
                    <a:pt x="7475" y="2893"/>
                    <a:pt x="7551" y="2842"/>
                    <a:pt x="7580" y="2760"/>
                  </a:cubicBezTo>
                  <a:cubicBezTo>
                    <a:pt x="7616" y="2656"/>
                    <a:pt x="7561" y="2543"/>
                    <a:pt x="7458" y="2508"/>
                  </a:cubicBezTo>
                  <a:lnTo>
                    <a:pt x="279" y="11"/>
                  </a:lnTo>
                  <a:cubicBezTo>
                    <a:pt x="258" y="4"/>
                    <a:pt x="237" y="1"/>
                    <a:pt x="21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 name="Google Shape;2432;p32"/>
            <p:cNvSpPr/>
            <p:nvPr/>
          </p:nvSpPr>
          <p:spPr>
            <a:xfrm>
              <a:off x="3689463" y="4122688"/>
              <a:ext cx="39675" cy="44900"/>
            </a:xfrm>
            <a:custGeom>
              <a:avLst/>
              <a:gdLst/>
              <a:ahLst/>
              <a:cxnLst/>
              <a:rect l="l" t="t" r="r" b="b"/>
              <a:pathLst>
                <a:path w="1587" h="1796" extrusionOk="0">
                  <a:moveTo>
                    <a:pt x="1377" y="1"/>
                  </a:moveTo>
                  <a:cubicBezTo>
                    <a:pt x="1279" y="1"/>
                    <a:pt x="1194" y="71"/>
                    <a:pt x="1178" y="169"/>
                  </a:cubicBezTo>
                  <a:cubicBezTo>
                    <a:pt x="1091" y="740"/>
                    <a:pt x="700" y="1215"/>
                    <a:pt x="157" y="1410"/>
                  </a:cubicBezTo>
                  <a:cubicBezTo>
                    <a:pt x="54" y="1447"/>
                    <a:pt x="0" y="1561"/>
                    <a:pt x="37" y="1663"/>
                  </a:cubicBezTo>
                  <a:cubicBezTo>
                    <a:pt x="66" y="1745"/>
                    <a:pt x="143" y="1795"/>
                    <a:pt x="224" y="1795"/>
                  </a:cubicBezTo>
                  <a:cubicBezTo>
                    <a:pt x="247" y="1795"/>
                    <a:pt x="269" y="1792"/>
                    <a:pt x="291" y="1782"/>
                  </a:cubicBezTo>
                  <a:cubicBezTo>
                    <a:pt x="973" y="1539"/>
                    <a:pt x="1464" y="945"/>
                    <a:pt x="1571" y="227"/>
                  </a:cubicBezTo>
                  <a:cubicBezTo>
                    <a:pt x="1587" y="119"/>
                    <a:pt x="1512" y="18"/>
                    <a:pt x="1405" y="3"/>
                  </a:cubicBezTo>
                  <a:cubicBezTo>
                    <a:pt x="1395" y="1"/>
                    <a:pt x="1386" y="1"/>
                    <a:pt x="137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 name="Google Shape;2433;p32"/>
            <p:cNvSpPr/>
            <p:nvPr/>
          </p:nvSpPr>
          <p:spPr>
            <a:xfrm>
              <a:off x="4339913" y="4646963"/>
              <a:ext cx="137075" cy="146700"/>
            </a:xfrm>
            <a:custGeom>
              <a:avLst/>
              <a:gdLst/>
              <a:ahLst/>
              <a:cxnLst/>
              <a:rect l="l" t="t" r="r" b="b"/>
              <a:pathLst>
                <a:path w="5483" h="5868" extrusionOk="0">
                  <a:moveTo>
                    <a:pt x="3571" y="1"/>
                  </a:moveTo>
                  <a:cubicBezTo>
                    <a:pt x="3513" y="1"/>
                    <a:pt x="3456" y="26"/>
                    <a:pt x="3416" y="73"/>
                  </a:cubicBezTo>
                  <a:cubicBezTo>
                    <a:pt x="3348" y="158"/>
                    <a:pt x="3360" y="283"/>
                    <a:pt x="3444" y="352"/>
                  </a:cubicBezTo>
                  <a:lnTo>
                    <a:pt x="5055" y="1679"/>
                  </a:lnTo>
                  <a:cubicBezTo>
                    <a:pt x="4469" y="4275"/>
                    <a:pt x="2440" y="5248"/>
                    <a:pt x="1966" y="5443"/>
                  </a:cubicBezTo>
                  <a:lnTo>
                    <a:pt x="349" y="4113"/>
                  </a:lnTo>
                  <a:cubicBezTo>
                    <a:pt x="313" y="4083"/>
                    <a:pt x="269" y="4069"/>
                    <a:pt x="225" y="4069"/>
                  </a:cubicBezTo>
                  <a:cubicBezTo>
                    <a:pt x="167" y="4069"/>
                    <a:pt x="110" y="4094"/>
                    <a:pt x="70" y="4142"/>
                  </a:cubicBezTo>
                  <a:cubicBezTo>
                    <a:pt x="1" y="4226"/>
                    <a:pt x="14" y="4351"/>
                    <a:pt x="98" y="4421"/>
                  </a:cubicBezTo>
                  <a:lnTo>
                    <a:pt x="1803" y="5823"/>
                  </a:lnTo>
                  <a:cubicBezTo>
                    <a:pt x="1840" y="5852"/>
                    <a:pt x="1885" y="5868"/>
                    <a:pt x="1929" y="5868"/>
                  </a:cubicBezTo>
                  <a:cubicBezTo>
                    <a:pt x="1950" y="5868"/>
                    <a:pt x="1970" y="5865"/>
                    <a:pt x="1990" y="5857"/>
                  </a:cubicBezTo>
                  <a:cubicBezTo>
                    <a:pt x="2104" y="5821"/>
                    <a:pt x="4798" y="4900"/>
                    <a:pt x="5469" y="1642"/>
                  </a:cubicBezTo>
                  <a:cubicBezTo>
                    <a:pt x="5483" y="1569"/>
                    <a:pt x="5456" y="1494"/>
                    <a:pt x="5401" y="1448"/>
                  </a:cubicBezTo>
                  <a:lnTo>
                    <a:pt x="3695" y="45"/>
                  </a:lnTo>
                  <a:cubicBezTo>
                    <a:pt x="3659" y="15"/>
                    <a:pt x="3615" y="1"/>
                    <a:pt x="357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32"/>
            <p:cNvSpPr/>
            <p:nvPr/>
          </p:nvSpPr>
          <p:spPr>
            <a:xfrm>
              <a:off x="4382588" y="4682038"/>
              <a:ext cx="151425" cy="158525"/>
            </a:xfrm>
            <a:custGeom>
              <a:avLst/>
              <a:gdLst/>
              <a:ahLst/>
              <a:cxnLst/>
              <a:rect l="l" t="t" r="r" b="b"/>
              <a:pathLst>
                <a:path w="6057" h="6341" extrusionOk="0">
                  <a:moveTo>
                    <a:pt x="3566" y="0"/>
                  </a:moveTo>
                  <a:cubicBezTo>
                    <a:pt x="3509" y="0"/>
                    <a:pt x="3452" y="25"/>
                    <a:pt x="3412" y="72"/>
                  </a:cubicBezTo>
                  <a:cubicBezTo>
                    <a:pt x="3344" y="157"/>
                    <a:pt x="3356" y="282"/>
                    <a:pt x="3440" y="351"/>
                  </a:cubicBezTo>
                  <a:lnTo>
                    <a:pt x="5626" y="2149"/>
                  </a:lnTo>
                  <a:cubicBezTo>
                    <a:pt x="5211" y="3795"/>
                    <a:pt x="4066" y="5187"/>
                    <a:pt x="2532" y="5911"/>
                  </a:cubicBezTo>
                  <a:lnTo>
                    <a:pt x="347" y="4113"/>
                  </a:lnTo>
                  <a:cubicBezTo>
                    <a:pt x="311" y="4083"/>
                    <a:pt x="266" y="4068"/>
                    <a:pt x="222" y="4068"/>
                  </a:cubicBezTo>
                  <a:cubicBezTo>
                    <a:pt x="165" y="4068"/>
                    <a:pt x="108" y="4093"/>
                    <a:pt x="68" y="4141"/>
                  </a:cubicBezTo>
                  <a:cubicBezTo>
                    <a:pt x="0" y="4225"/>
                    <a:pt x="12" y="4350"/>
                    <a:pt x="96" y="4420"/>
                  </a:cubicBezTo>
                  <a:lnTo>
                    <a:pt x="2376" y="6296"/>
                  </a:lnTo>
                  <a:cubicBezTo>
                    <a:pt x="2413" y="6325"/>
                    <a:pt x="2458" y="6341"/>
                    <a:pt x="2502" y="6341"/>
                  </a:cubicBezTo>
                  <a:cubicBezTo>
                    <a:pt x="2530" y="6341"/>
                    <a:pt x="2558" y="6335"/>
                    <a:pt x="2580" y="6324"/>
                  </a:cubicBezTo>
                  <a:cubicBezTo>
                    <a:pt x="4321" y="5549"/>
                    <a:pt x="5613" y="3976"/>
                    <a:pt x="6039" y="2119"/>
                  </a:cubicBezTo>
                  <a:cubicBezTo>
                    <a:pt x="6057" y="2045"/>
                    <a:pt x="6030" y="1969"/>
                    <a:pt x="5971" y="1921"/>
                  </a:cubicBezTo>
                  <a:lnTo>
                    <a:pt x="3691" y="45"/>
                  </a:lnTo>
                  <a:cubicBezTo>
                    <a:pt x="3655" y="15"/>
                    <a:pt x="3610" y="0"/>
                    <a:pt x="356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 name="Google Shape;2435;p32"/>
            <p:cNvSpPr/>
            <p:nvPr/>
          </p:nvSpPr>
          <p:spPr>
            <a:xfrm>
              <a:off x="4486438" y="4715738"/>
              <a:ext cx="12525" cy="12075"/>
            </a:xfrm>
            <a:custGeom>
              <a:avLst/>
              <a:gdLst/>
              <a:ahLst/>
              <a:cxnLst/>
              <a:rect l="l" t="t" r="r" b="b"/>
              <a:pathLst>
                <a:path w="501" h="483" extrusionOk="0">
                  <a:moveTo>
                    <a:pt x="109" y="0"/>
                  </a:moveTo>
                  <a:cubicBezTo>
                    <a:pt x="83" y="0"/>
                    <a:pt x="58" y="10"/>
                    <a:pt x="38" y="29"/>
                  </a:cubicBezTo>
                  <a:cubicBezTo>
                    <a:pt x="1" y="69"/>
                    <a:pt x="1" y="130"/>
                    <a:pt x="38" y="170"/>
                  </a:cubicBezTo>
                  <a:lnTo>
                    <a:pt x="322" y="454"/>
                  </a:lnTo>
                  <a:cubicBezTo>
                    <a:pt x="342" y="474"/>
                    <a:pt x="368" y="482"/>
                    <a:pt x="393" y="482"/>
                  </a:cubicBezTo>
                  <a:cubicBezTo>
                    <a:pt x="418" y="482"/>
                    <a:pt x="443" y="474"/>
                    <a:pt x="463" y="454"/>
                  </a:cubicBezTo>
                  <a:cubicBezTo>
                    <a:pt x="501" y="414"/>
                    <a:pt x="501" y="351"/>
                    <a:pt x="463" y="313"/>
                  </a:cubicBezTo>
                  <a:lnTo>
                    <a:pt x="179" y="29"/>
                  </a:lnTo>
                  <a:cubicBezTo>
                    <a:pt x="160" y="10"/>
                    <a:pt x="134" y="0"/>
                    <a:pt x="10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 name="Google Shape;2436;p32"/>
            <p:cNvSpPr/>
            <p:nvPr/>
          </p:nvSpPr>
          <p:spPr>
            <a:xfrm>
              <a:off x="3731888" y="4178888"/>
              <a:ext cx="34300" cy="49975"/>
            </a:xfrm>
            <a:custGeom>
              <a:avLst/>
              <a:gdLst/>
              <a:ahLst/>
              <a:cxnLst/>
              <a:rect l="l" t="t" r="r" b="b"/>
              <a:pathLst>
                <a:path w="1372" h="1999" extrusionOk="0">
                  <a:moveTo>
                    <a:pt x="114" y="0"/>
                  </a:moveTo>
                  <a:cubicBezTo>
                    <a:pt x="99" y="0"/>
                    <a:pt x="83" y="3"/>
                    <a:pt x="69" y="10"/>
                  </a:cubicBezTo>
                  <a:cubicBezTo>
                    <a:pt x="20" y="35"/>
                    <a:pt x="0" y="94"/>
                    <a:pt x="25" y="143"/>
                  </a:cubicBezTo>
                  <a:cubicBezTo>
                    <a:pt x="352" y="782"/>
                    <a:pt x="740" y="1393"/>
                    <a:pt x="1181" y="1961"/>
                  </a:cubicBezTo>
                  <a:cubicBezTo>
                    <a:pt x="1199" y="1985"/>
                    <a:pt x="1230" y="1998"/>
                    <a:pt x="1258" y="1998"/>
                  </a:cubicBezTo>
                  <a:cubicBezTo>
                    <a:pt x="1281" y="1998"/>
                    <a:pt x="1302" y="1992"/>
                    <a:pt x="1320" y="1978"/>
                  </a:cubicBezTo>
                  <a:cubicBezTo>
                    <a:pt x="1363" y="1945"/>
                    <a:pt x="1372" y="1883"/>
                    <a:pt x="1337" y="1840"/>
                  </a:cubicBezTo>
                  <a:cubicBezTo>
                    <a:pt x="903" y="1282"/>
                    <a:pt x="521" y="682"/>
                    <a:pt x="202" y="53"/>
                  </a:cubicBezTo>
                  <a:cubicBezTo>
                    <a:pt x="185" y="19"/>
                    <a:pt x="151" y="0"/>
                    <a:pt x="11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32"/>
            <p:cNvSpPr/>
            <p:nvPr/>
          </p:nvSpPr>
          <p:spPr>
            <a:xfrm>
              <a:off x="3750038" y="4177163"/>
              <a:ext cx="20000" cy="22000"/>
            </a:xfrm>
            <a:custGeom>
              <a:avLst/>
              <a:gdLst/>
              <a:ahLst/>
              <a:cxnLst/>
              <a:rect l="l" t="t" r="r" b="b"/>
              <a:pathLst>
                <a:path w="800" h="880" extrusionOk="0">
                  <a:moveTo>
                    <a:pt x="112" y="1"/>
                  </a:moveTo>
                  <a:cubicBezTo>
                    <a:pt x="90" y="1"/>
                    <a:pt x="67" y="8"/>
                    <a:pt x="48" y="24"/>
                  </a:cubicBezTo>
                  <a:cubicBezTo>
                    <a:pt x="6" y="59"/>
                    <a:pt x="0" y="121"/>
                    <a:pt x="36" y="163"/>
                  </a:cubicBezTo>
                  <a:lnTo>
                    <a:pt x="613" y="843"/>
                  </a:lnTo>
                  <a:cubicBezTo>
                    <a:pt x="632" y="868"/>
                    <a:pt x="662" y="879"/>
                    <a:pt x="689" y="879"/>
                  </a:cubicBezTo>
                  <a:cubicBezTo>
                    <a:pt x="713" y="879"/>
                    <a:pt x="735" y="872"/>
                    <a:pt x="752" y="856"/>
                  </a:cubicBezTo>
                  <a:cubicBezTo>
                    <a:pt x="794" y="820"/>
                    <a:pt x="799" y="758"/>
                    <a:pt x="764" y="716"/>
                  </a:cubicBezTo>
                  <a:lnTo>
                    <a:pt x="188" y="36"/>
                  </a:lnTo>
                  <a:cubicBezTo>
                    <a:pt x="169" y="13"/>
                    <a:pt x="141" y="1"/>
                    <a:pt x="1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32"/>
            <p:cNvSpPr/>
            <p:nvPr/>
          </p:nvSpPr>
          <p:spPr>
            <a:xfrm>
              <a:off x="3809163" y="4281213"/>
              <a:ext cx="211925" cy="163950"/>
            </a:xfrm>
            <a:custGeom>
              <a:avLst/>
              <a:gdLst/>
              <a:ahLst/>
              <a:cxnLst/>
              <a:rect l="l" t="t" r="r" b="b"/>
              <a:pathLst>
                <a:path w="8477" h="6558" extrusionOk="0">
                  <a:moveTo>
                    <a:pt x="112" y="1"/>
                  </a:moveTo>
                  <a:cubicBezTo>
                    <a:pt x="82" y="1"/>
                    <a:pt x="53" y="14"/>
                    <a:pt x="33" y="39"/>
                  </a:cubicBezTo>
                  <a:cubicBezTo>
                    <a:pt x="1" y="83"/>
                    <a:pt x="8" y="146"/>
                    <a:pt x="51" y="179"/>
                  </a:cubicBezTo>
                  <a:lnTo>
                    <a:pt x="8305" y="6537"/>
                  </a:lnTo>
                  <a:cubicBezTo>
                    <a:pt x="8323" y="6551"/>
                    <a:pt x="8344" y="6558"/>
                    <a:pt x="8365" y="6558"/>
                  </a:cubicBezTo>
                  <a:cubicBezTo>
                    <a:pt x="8396" y="6558"/>
                    <a:pt x="8424" y="6545"/>
                    <a:pt x="8444" y="6519"/>
                  </a:cubicBezTo>
                  <a:cubicBezTo>
                    <a:pt x="8477" y="6474"/>
                    <a:pt x="8470" y="6411"/>
                    <a:pt x="8426" y="6379"/>
                  </a:cubicBezTo>
                  <a:lnTo>
                    <a:pt x="172" y="21"/>
                  </a:lnTo>
                  <a:cubicBezTo>
                    <a:pt x="154" y="8"/>
                    <a:pt x="133" y="1"/>
                    <a:pt x="11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 name="Google Shape;2439;p32"/>
            <p:cNvSpPr/>
            <p:nvPr/>
          </p:nvSpPr>
          <p:spPr>
            <a:xfrm>
              <a:off x="3883638" y="4305238"/>
              <a:ext cx="52325" cy="40850"/>
            </a:xfrm>
            <a:custGeom>
              <a:avLst/>
              <a:gdLst/>
              <a:ahLst/>
              <a:cxnLst/>
              <a:rect l="l" t="t" r="r" b="b"/>
              <a:pathLst>
                <a:path w="2093" h="1634" extrusionOk="0">
                  <a:moveTo>
                    <a:pt x="112" y="0"/>
                  </a:moveTo>
                  <a:cubicBezTo>
                    <a:pt x="82" y="0"/>
                    <a:pt x="53" y="14"/>
                    <a:pt x="33" y="39"/>
                  </a:cubicBezTo>
                  <a:cubicBezTo>
                    <a:pt x="0" y="82"/>
                    <a:pt x="8" y="145"/>
                    <a:pt x="51" y="179"/>
                  </a:cubicBezTo>
                  <a:lnTo>
                    <a:pt x="1921" y="1613"/>
                  </a:lnTo>
                  <a:cubicBezTo>
                    <a:pt x="1939" y="1627"/>
                    <a:pt x="1960" y="1634"/>
                    <a:pt x="1981" y="1634"/>
                  </a:cubicBezTo>
                  <a:cubicBezTo>
                    <a:pt x="2011" y="1634"/>
                    <a:pt x="2040" y="1621"/>
                    <a:pt x="2060" y="1595"/>
                  </a:cubicBezTo>
                  <a:cubicBezTo>
                    <a:pt x="2093" y="1551"/>
                    <a:pt x="2086" y="1487"/>
                    <a:pt x="2042" y="1455"/>
                  </a:cubicBezTo>
                  <a:lnTo>
                    <a:pt x="172" y="21"/>
                  </a:lnTo>
                  <a:cubicBezTo>
                    <a:pt x="154" y="7"/>
                    <a:pt x="133" y="0"/>
                    <a:pt x="1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 name="Google Shape;2440;p32"/>
            <p:cNvSpPr/>
            <p:nvPr/>
          </p:nvSpPr>
          <p:spPr>
            <a:xfrm>
              <a:off x="4208263" y="4512038"/>
              <a:ext cx="166625" cy="132725"/>
            </a:xfrm>
            <a:custGeom>
              <a:avLst/>
              <a:gdLst/>
              <a:ahLst/>
              <a:cxnLst/>
              <a:rect l="l" t="t" r="r" b="b"/>
              <a:pathLst>
                <a:path w="6665" h="5309" extrusionOk="0">
                  <a:moveTo>
                    <a:pt x="112" y="0"/>
                  </a:moveTo>
                  <a:cubicBezTo>
                    <a:pt x="83" y="0"/>
                    <a:pt x="55" y="13"/>
                    <a:pt x="36" y="38"/>
                  </a:cubicBezTo>
                  <a:cubicBezTo>
                    <a:pt x="1" y="81"/>
                    <a:pt x="7" y="143"/>
                    <a:pt x="51" y="177"/>
                  </a:cubicBezTo>
                  <a:lnTo>
                    <a:pt x="6491" y="5287"/>
                  </a:lnTo>
                  <a:cubicBezTo>
                    <a:pt x="6510" y="5302"/>
                    <a:pt x="6532" y="5308"/>
                    <a:pt x="6553" y="5308"/>
                  </a:cubicBezTo>
                  <a:cubicBezTo>
                    <a:pt x="6583" y="5308"/>
                    <a:pt x="6611" y="5296"/>
                    <a:pt x="6631" y="5272"/>
                  </a:cubicBezTo>
                  <a:cubicBezTo>
                    <a:pt x="6665" y="5228"/>
                    <a:pt x="6658" y="5166"/>
                    <a:pt x="6615" y="5132"/>
                  </a:cubicBezTo>
                  <a:lnTo>
                    <a:pt x="175" y="22"/>
                  </a:lnTo>
                  <a:cubicBezTo>
                    <a:pt x="156" y="7"/>
                    <a:pt x="134" y="0"/>
                    <a:pt x="1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 name="Google Shape;2441;p32"/>
            <p:cNvSpPr/>
            <p:nvPr/>
          </p:nvSpPr>
          <p:spPr>
            <a:xfrm>
              <a:off x="4271438" y="4597013"/>
              <a:ext cx="36425" cy="30350"/>
            </a:xfrm>
            <a:custGeom>
              <a:avLst/>
              <a:gdLst/>
              <a:ahLst/>
              <a:cxnLst/>
              <a:rect l="l" t="t" r="r" b="b"/>
              <a:pathLst>
                <a:path w="1457" h="1214" extrusionOk="0">
                  <a:moveTo>
                    <a:pt x="111" y="1"/>
                  </a:moveTo>
                  <a:cubicBezTo>
                    <a:pt x="83" y="1"/>
                    <a:pt x="55" y="13"/>
                    <a:pt x="36" y="37"/>
                  </a:cubicBezTo>
                  <a:cubicBezTo>
                    <a:pt x="0" y="79"/>
                    <a:pt x="6" y="141"/>
                    <a:pt x="48" y="177"/>
                  </a:cubicBezTo>
                  <a:lnTo>
                    <a:pt x="1282" y="1190"/>
                  </a:lnTo>
                  <a:cubicBezTo>
                    <a:pt x="1300" y="1205"/>
                    <a:pt x="1322" y="1214"/>
                    <a:pt x="1345" y="1214"/>
                  </a:cubicBezTo>
                  <a:cubicBezTo>
                    <a:pt x="1373" y="1214"/>
                    <a:pt x="1401" y="1200"/>
                    <a:pt x="1421" y="1178"/>
                  </a:cubicBezTo>
                  <a:cubicBezTo>
                    <a:pt x="1457" y="1136"/>
                    <a:pt x="1449" y="1074"/>
                    <a:pt x="1408" y="1038"/>
                  </a:cubicBezTo>
                  <a:lnTo>
                    <a:pt x="175" y="24"/>
                  </a:lnTo>
                  <a:cubicBezTo>
                    <a:pt x="156" y="8"/>
                    <a:pt x="134" y="1"/>
                    <a:pt x="1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 name="Google Shape;2442;p32"/>
            <p:cNvSpPr/>
            <p:nvPr/>
          </p:nvSpPr>
          <p:spPr>
            <a:xfrm>
              <a:off x="4452738" y="4775563"/>
              <a:ext cx="20125" cy="12550"/>
            </a:xfrm>
            <a:custGeom>
              <a:avLst/>
              <a:gdLst/>
              <a:ahLst/>
              <a:cxnLst/>
              <a:rect l="l" t="t" r="r" b="b"/>
              <a:pathLst>
                <a:path w="805" h="502" extrusionOk="0">
                  <a:moveTo>
                    <a:pt x="110" y="1"/>
                  </a:moveTo>
                  <a:cubicBezTo>
                    <a:pt x="84" y="1"/>
                    <a:pt x="58" y="10"/>
                    <a:pt x="38" y="30"/>
                  </a:cubicBezTo>
                  <a:cubicBezTo>
                    <a:pt x="0" y="70"/>
                    <a:pt x="0" y="133"/>
                    <a:pt x="39" y="171"/>
                  </a:cubicBezTo>
                  <a:cubicBezTo>
                    <a:pt x="213" y="340"/>
                    <a:pt x="439" y="457"/>
                    <a:pt x="678" y="500"/>
                  </a:cubicBezTo>
                  <a:cubicBezTo>
                    <a:pt x="684" y="502"/>
                    <a:pt x="690" y="502"/>
                    <a:pt x="696" y="502"/>
                  </a:cubicBezTo>
                  <a:cubicBezTo>
                    <a:pt x="742" y="502"/>
                    <a:pt x="784" y="468"/>
                    <a:pt x="795" y="420"/>
                  </a:cubicBezTo>
                  <a:cubicBezTo>
                    <a:pt x="804" y="366"/>
                    <a:pt x="769" y="314"/>
                    <a:pt x="715" y="304"/>
                  </a:cubicBezTo>
                  <a:cubicBezTo>
                    <a:pt x="515" y="267"/>
                    <a:pt x="323" y="168"/>
                    <a:pt x="179" y="27"/>
                  </a:cubicBezTo>
                  <a:cubicBezTo>
                    <a:pt x="160" y="10"/>
                    <a:pt x="135" y="1"/>
                    <a:pt x="1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 name="Google Shape;2443;p32"/>
            <p:cNvSpPr/>
            <p:nvPr/>
          </p:nvSpPr>
          <p:spPr>
            <a:xfrm>
              <a:off x="4465563" y="4756738"/>
              <a:ext cx="12550" cy="10675"/>
            </a:xfrm>
            <a:custGeom>
              <a:avLst/>
              <a:gdLst/>
              <a:ahLst/>
              <a:cxnLst/>
              <a:rect l="l" t="t" r="r" b="b"/>
              <a:pathLst>
                <a:path w="502" h="427" extrusionOk="0">
                  <a:moveTo>
                    <a:pt x="112" y="1"/>
                  </a:moveTo>
                  <a:cubicBezTo>
                    <a:pt x="84" y="1"/>
                    <a:pt x="56" y="13"/>
                    <a:pt x="36" y="37"/>
                  </a:cubicBezTo>
                  <a:cubicBezTo>
                    <a:pt x="1" y="79"/>
                    <a:pt x="7" y="141"/>
                    <a:pt x="49" y="177"/>
                  </a:cubicBezTo>
                  <a:lnTo>
                    <a:pt x="327" y="404"/>
                  </a:lnTo>
                  <a:cubicBezTo>
                    <a:pt x="345" y="419"/>
                    <a:pt x="367" y="426"/>
                    <a:pt x="390" y="426"/>
                  </a:cubicBezTo>
                  <a:cubicBezTo>
                    <a:pt x="418" y="426"/>
                    <a:pt x="446" y="414"/>
                    <a:pt x="466" y="393"/>
                  </a:cubicBezTo>
                  <a:cubicBezTo>
                    <a:pt x="502" y="351"/>
                    <a:pt x="495" y="289"/>
                    <a:pt x="452" y="253"/>
                  </a:cubicBezTo>
                  <a:lnTo>
                    <a:pt x="176" y="24"/>
                  </a:lnTo>
                  <a:cubicBezTo>
                    <a:pt x="157" y="9"/>
                    <a:pt x="135" y="1"/>
                    <a:pt x="1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 name="Google Shape;2444;p32"/>
            <p:cNvSpPr/>
            <p:nvPr/>
          </p:nvSpPr>
          <p:spPr>
            <a:xfrm>
              <a:off x="4477963" y="4738463"/>
              <a:ext cx="15300" cy="9050"/>
            </a:xfrm>
            <a:custGeom>
              <a:avLst/>
              <a:gdLst/>
              <a:ahLst/>
              <a:cxnLst/>
              <a:rect l="l" t="t" r="r" b="b"/>
              <a:pathLst>
                <a:path w="612" h="362" extrusionOk="0">
                  <a:moveTo>
                    <a:pt x="113" y="1"/>
                  </a:moveTo>
                  <a:cubicBezTo>
                    <a:pt x="74" y="1"/>
                    <a:pt x="38" y="24"/>
                    <a:pt x="22" y="62"/>
                  </a:cubicBezTo>
                  <a:cubicBezTo>
                    <a:pt x="1" y="113"/>
                    <a:pt x="24" y="171"/>
                    <a:pt x="74" y="192"/>
                  </a:cubicBezTo>
                  <a:lnTo>
                    <a:pt x="458" y="354"/>
                  </a:lnTo>
                  <a:cubicBezTo>
                    <a:pt x="470" y="360"/>
                    <a:pt x="483" y="362"/>
                    <a:pt x="496" y="362"/>
                  </a:cubicBezTo>
                  <a:cubicBezTo>
                    <a:pt x="535" y="362"/>
                    <a:pt x="571" y="340"/>
                    <a:pt x="589" y="302"/>
                  </a:cubicBezTo>
                  <a:cubicBezTo>
                    <a:pt x="611" y="250"/>
                    <a:pt x="586" y="192"/>
                    <a:pt x="535" y="171"/>
                  </a:cubicBezTo>
                  <a:lnTo>
                    <a:pt x="152" y="9"/>
                  </a:lnTo>
                  <a:cubicBezTo>
                    <a:pt x="139" y="4"/>
                    <a:pt x="126" y="1"/>
                    <a:pt x="1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45" name="Google Shape;2445;p32"/>
          <p:cNvGrpSpPr/>
          <p:nvPr/>
        </p:nvGrpSpPr>
        <p:grpSpPr>
          <a:xfrm>
            <a:off x="2497797" y="944038"/>
            <a:ext cx="3340953" cy="3559275"/>
            <a:chOff x="2497797" y="944038"/>
            <a:chExt cx="3340953" cy="3559275"/>
          </a:xfrm>
        </p:grpSpPr>
        <p:grpSp>
          <p:nvGrpSpPr>
            <p:cNvPr id="2446" name="Google Shape;2446;p32"/>
            <p:cNvGrpSpPr/>
            <p:nvPr/>
          </p:nvGrpSpPr>
          <p:grpSpPr>
            <a:xfrm>
              <a:off x="5734850" y="4387438"/>
              <a:ext cx="103900" cy="115875"/>
              <a:chOff x="1385075" y="3682325"/>
              <a:chExt cx="103900" cy="115875"/>
            </a:xfrm>
          </p:grpSpPr>
          <p:sp>
            <p:nvSpPr>
              <p:cNvPr id="2447" name="Google Shape;2447;p32"/>
              <p:cNvSpPr/>
              <p:nvPr/>
            </p:nvSpPr>
            <p:spPr>
              <a:xfrm>
                <a:off x="1399350" y="3682325"/>
                <a:ext cx="86200" cy="115875"/>
              </a:xfrm>
              <a:custGeom>
                <a:avLst/>
                <a:gdLst/>
                <a:ahLst/>
                <a:cxnLst/>
                <a:rect l="l" t="t" r="r" b="b"/>
                <a:pathLst>
                  <a:path w="3448" h="4635" fill="none" extrusionOk="0">
                    <a:moveTo>
                      <a:pt x="0" y="1"/>
                    </a:moveTo>
                    <a:cubicBezTo>
                      <a:pt x="1073" y="1599"/>
                      <a:pt x="2215" y="3128"/>
                      <a:pt x="3447" y="4634"/>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 name="Google Shape;2448;p32"/>
              <p:cNvSpPr/>
              <p:nvPr/>
            </p:nvSpPr>
            <p:spPr>
              <a:xfrm>
                <a:off x="1385075" y="3685200"/>
                <a:ext cx="103900" cy="110725"/>
              </a:xfrm>
              <a:custGeom>
                <a:avLst/>
                <a:gdLst/>
                <a:ahLst/>
                <a:cxnLst/>
                <a:rect l="l" t="t" r="r" b="b"/>
                <a:pathLst>
                  <a:path w="4156" h="4429" fill="none" extrusionOk="0">
                    <a:moveTo>
                      <a:pt x="1" y="4428"/>
                    </a:moveTo>
                    <a:cubicBezTo>
                      <a:pt x="1644" y="2785"/>
                      <a:pt x="2534" y="1666"/>
                      <a:pt x="4155"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49" name="Google Shape;2449;p32"/>
            <p:cNvGrpSpPr/>
            <p:nvPr/>
          </p:nvGrpSpPr>
          <p:grpSpPr>
            <a:xfrm>
              <a:off x="3021085" y="1954864"/>
              <a:ext cx="195076" cy="215146"/>
              <a:chOff x="3080000" y="3727500"/>
              <a:chExt cx="99625" cy="109875"/>
            </a:xfrm>
          </p:grpSpPr>
          <p:sp>
            <p:nvSpPr>
              <p:cNvPr id="2450" name="Google Shape;2450;p32"/>
              <p:cNvSpPr/>
              <p:nvPr/>
            </p:nvSpPr>
            <p:spPr>
              <a:xfrm>
                <a:off x="3096775" y="3751800"/>
                <a:ext cx="60225" cy="59975"/>
              </a:xfrm>
              <a:custGeom>
                <a:avLst/>
                <a:gdLst/>
                <a:ahLst/>
                <a:cxnLst/>
                <a:rect l="l" t="t" r="r" b="b"/>
                <a:pathLst>
                  <a:path w="2409" h="2399" extrusionOk="0">
                    <a:moveTo>
                      <a:pt x="187" y="0"/>
                    </a:moveTo>
                    <a:cubicBezTo>
                      <a:pt x="137" y="0"/>
                      <a:pt x="88" y="23"/>
                      <a:pt x="56" y="66"/>
                    </a:cubicBezTo>
                    <a:cubicBezTo>
                      <a:pt x="1" y="139"/>
                      <a:pt x="15" y="243"/>
                      <a:pt x="89" y="298"/>
                    </a:cubicBezTo>
                    <a:cubicBezTo>
                      <a:pt x="853" y="875"/>
                      <a:pt x="1524" y="1560"/>
                      <a:pt x="2089" y="2331"/>
                    </a:cubicBezTo>
                    <a:cubicBezTo>
                      <a:pt x="2121" y="2376"/>
                      <a:pt x="2171" y="2399"/>
                      <a:pt x="2223" y="2399"/>
                    </a:cubicBezTo>
                    <a:cubicBezTo>
                      <a:pt x="2256" y="2399"/>
                      <a:pt x="2291" y="2388"/>
                      <a:pt x="2319" y="2369"/>
                    </a:cubicBezTo>
                    <a:cubicBezTo>
                      <a:pt x="2393" y="2315"/>
                      <a:pt x="2409" y="2211"/>
                      <a:pt x="2355" y="2137"/>
                    </a:cubicBezTo>
                    <a:cubicBezTo>
                      <a:pt x="1773" y="1340"/>
                      <a:pt x="1077" y="631"/>
                      <a:pt x="287" y="35"/>
                    </a:cubicBezTo>
                    <a:cubicBezTo>
                      <a:pt x="257" y="11"/>
                      <a:pt x="222" y="0"/>
                      <a:pt x="1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 name="Google Shape;2451;p32"/>
              <p:cNvSpPr/>
              <p:nvPr/>
            </p:nvSpPr>
            <p:spPr>
              <a:xfrm>
                <a:off x="3106225" y="3744750"/>
                <a:ext cx="45925" cy="73150"/>
              </a:xfrm>
              <a:custGeom>
                <a:avLst/>
                <a:gdLst/>
                <a:ahLst/>
                <a:cxnLst/>
                <a:rect l="l" t="t" r="r" b="b"/>
                <a:pathLst>
                  <a:path w="1837" h="2926" extrusionOk="0">
                    <a:moveTo>
                      <a:pt x="1648" y="1"/>
                    </a:moveTo>
                    <a:cubicBezTo>
                      <a:pt x="1590" y="1"/>
                      <a:pt x="1534" y="31"/>
                      <a:pt x="1504" y="85"/>
                    </a:cubicBezTo>
                    <a:lnTo>
                      <a:pt x="45" y="2680"/>
                    </a:lnTo>
                    <a:cubicBezTo>
                      <a:pt x="0" y="2759"/>
                      <a:pt x="29" y="2860"/>
                      <a:pt x="108" y="2905"/>
                    </a:cubicBezTo>
                    <a:cubicBezTo>
                      <a:pt x="134" y="2920"/>
                      <a:pt x="162" y="2926"/>
                      <a:pt x="189" y="2926"/>
                    </a:cubicBezTo>
                    <a:cubicBezTo>
                      <a:pt x="246" y="2926"/>
                      <a:pt x="303" y="2895"/>
                      <a:pt x="333" y="2842"/>
                    </a:cubicBezTo>
                    <a:lnTo>
                      <a:pt x="1792" y="248"/>
                    </a:lnTo>
                    <a:cubicBezTo>
                      <a:pt x="1836" y="168"/>
                      <a:pt x="1809" y="68"/>
                      <a:pt x="1729" y="23"/>
                    </a:cubicBezTo>
                    <a:cubicBezTo>
                      <a:pt x="1703" y="8"/>
                      <a:pt x="1675" y="1"/>
                      <a:pt x="16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 name="Google Shape;2452;p32"/>
              <p:cNvSpPr/>
              <p:nvPr/>
            </p:nvSpPr>
            <p:spPr>
              <a:xfrm>
                <a:off x="3080000" y="3775125"/>
                <a:ext cx="99625" cy="14400"/>
              </a:xfrm>
              <a:custGeom>
                <a:avLst/>
                <a:gdLst/>
                <a:ahLst/>
                <a:cxnLst/>
                <a:rect l="l" t="t" r="r" b="b"/>
                <a:pathLst>
                  <a:path w="3985" h="576" extrusionOk="0">
                    <a:moveTo>
                      <a:pt x="3405" y="1"/>
                    </a:moveTo>
                    <a:cubicBezTo>
                      <a:pt x="2317" y="1"/>
                      <a:pt x="1225" y="84"/>
                      <a:pt x="152" y="247"/>
                    </a:cubicBezTo>
                    <a:cubicBezTo>
                      <a:pt x="62" y="260"/>
                      <a:pt x="1" y="345"/>
                      <a:pt x="13" y="435"/>
                    </a:cubicBezTo>
                    <a:cubicBezTo>
                      <a:pt x="27" y="517"/>
                      <a:pt x="97" y="575"/>
                      <a:pt x="178" y="575"/>
                    </a:cubicBezTo>
                    <a:cubicBezTo>
                      <a:pt x="185" y="575"/>
                      <a:pt x="194" y="574"/>
                      <a:pt x="202" y="574"/>
                    </a:cubicBezTo>
                    <a:cubicBezTo>
                      <a:pt x="1260" y="413"/>
                      <a:pt x="2338" y="332"/>
                      <a:pt x="3411" y="332"/>
                    </a:cubicBezTo>
                    <a:cubicBezTo>
                      <a:pt x="3546" y="332"/>
                      <a:pt x="3680" y="333"/>
                      <a:pt x="3815" y="336"/>
                    </a:cubicBezTo>
                    <a:cubicBezTo>
                      <a:pt x="3904" y="331"/>
                      <a:pt x="3982" y="264"/>
                      <a:pt x="3983" y="173"/>
                    </a:cubicBezTo>
                    <a:cubicBezTo>
                      <a:pt x="3984" y="81"/>
                      <a:pt x="3912" y="6"/>
                      <a:pt x="3821" y="5"/>
                    </a:cubicBezTo>
                    <a:cubicBezTo>
                      <a:pt x="3682" y="2"/>
                      <a:pt x="3543" y="1"/>
                      <a:pt x="34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 name="Google Shape;2453;p32"/>
              <p:cNvSpPr/>
              <p:nvPr/>
            </p:nvSpPr>
            <p:spPr>
              <a:xfrm>
                <a:off x="3124475" y="3727500"/>
                <a:ext cx="10275" cy="109875"/>
              </a:xfrm>
              <a:custGeom>
                <a:avLst/>
                <a:gdLst/>
                <a:ahLst/>
                <a:cxnLst/>
                <a:rect l="l" t="t" r="r" b="b"/>
                <a:pathLst>
                  <a:path w="411" h="4395" extrusionOk="0">
                    <a:moveTo>
                      <a:pt x="174" y="0"/>
                    </a:moveTo>
                    <a:cubicBezTo>
                      <a:pt x="171" y="0"/>
                      <a:pt x="167" y="1"/>
                      <a:pt x="164" y="1"/>
                    </a:cubicBezTo>
                    <a:cubicBezTo>
                      <a:pt x="73" y="4"/>
                      <a:pt x="1" y="78"/>
                      <a:pt x="2" y="169"/>
                    </a:cubicBezTo>
                    <a:lnTo>
                      <a:pt x="78" y="4232"/>
                    </a:lnTo>
                    <a:cubicBezTo>
                      <a:pt x="79" y="4322"/>
                      <a:pt x="153" y="4394"/>
                      <a:pt x="243" y="4394"/>
                    </a:cubicBezTo>
                    <a:cubicBezTo>
                      <a:pt x="243" y="4394"/>
                      <a:pt x="244" y="4394"/>
                      <a:pt x="247" y="4392"/>
                    </a:cubicBezTo>
                    <a:cubicBezTo>
                      <a:pt x="338" y="4391"/>
                      <a:pt x="410" y="4316"/>
                      <a:pt x="409" y="4224"/>
                    </a:cubicBezTo>
                    <a:lnTo>
                      <a:pt x="333" y="163"/>
                    </a:lnTo>
                    <a:cubicBezTo>
                      <a:pt x="331" y="75"/>
                      <a:pt x="254" y="0"/>
                      <a:pt x="1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54" name="Google Shape;2454;p32"/>
            <p:cNvGrpSpPr/>
            <p:nvPr/>
          </p:nvGrpSpPr>
          <p:grpSpPr>
            <a:xfrm rot="3544474" flipH="1">
              <a:off x="2509298" y="3099245"/>
              <a:ext cx="351510" cy="225990"/>
              <a:chOff x="2671300" y="2198700"/>
              <a:chExt cx="351525" cy="226000"/>
            </a:xfrm>
          </p:grpSpPr>
          <p:sp>
            <p:nvSpPr>
              <p:cNvPr id="2455" name="Google Shape;2455;p32"/>
              <p:cNvSpPr/>
              <p:nvPr/>
            </p:nvSpPr>
            <p:spPr>
              <a:xfrm>
                <a:off x="2671300" y="2198700"/>
                <a:ext cx="351525" cy="225425"/>
              </a:xfrm>
              <a:custGeom>
                <a:avLst/>
                <a:gdLst/>
                <a:ahLst/>
                <a:cxnLst/>
                <a:rect l="l" t="t" r="r" b="b"/>
                <a:pathLst>
                  <a:path w="14061" h="9017" fill="none" extrusionOk="0">
                    <a:moveTo>
                      <a:pt x="2351" y="0"/>
                    </a:moveTo>
                    <a:cubicBezTo>
                      <a:pt x="5547" y="2694"/>
                      <a:pt x="10865" y="6323"/>
                      <a:pt x="14060" y="9016"/>
                    </a:cubicBezTo>
                    <a:cubicBezTo>
                      <a:pt x="9199" y="8605"/>
                      <a:pt x="5250" y="8309"/>
                      <a:pt x="0" y="7601"/>
                    </a:cubicBezTo>
                    <a:cubicBezTo>
                      <a:pt x="297" y="6734"/>
                      <a:pt x="1027" y="4291"/>
                      <a:pt x="1164" y="4246"/>
                    </a:cubicBezTo>
                    <a:cubicBezTo>
                      <a:pt x="1255" y="4223"/>
                      <a:pt x="5364" y="5592"/>
                      <a:pt x="7350" y="6254"/>
                    </a:cubicBezTo>
                    <a:cubicBezTo>
                      <a:pt x="5159" y="5067"/>
                      <a:pt x="3447" y="4451"/>
                      <a:pt x="1415" y="3424"/>
                    </a:cubicBezTo>
                    <a:cubicBezTo>
                      <a:pt x="1712" y="2488"/>
                      <a:pt x="2077" y="936"/>
                      <a:pt x="2351" y="0"/>
                    </a:cubicBezTo>
                    <a:close/>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 name="Google Shape;2456;p32"/>
              <p:cNvSpPr/>
              <p:nvPr/>
            </p:nvSpPr>
            <p:spPr>
              <a:xfrm>
                <a:off x="2706675" y="2283725"/>
                <a:ext cx="4575" cy="23425"/>
              </a:xfrm>
              <a:custGeom>
                <a:avLst/>
                <a:gdLst/>
                <a:ahLst/>
                <a:cxnLst/>
                <a:rect l="l" t="t" r="r" b="b"/>
                <a:pathLst>
                  <a:path w="183" h="937" fill="none" extrusionOk="0">
                    <a:moveTo>
                      <a:pt x="0" y="0"/>
                    </a:moveTo>
                    <a:cubicBezTo>
                      <a:pt x="69" y="343"/>
                      <a:pt x="114" y="594"/>
                      <a:pt x="183" y="936"/>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 name="Google Shape;2457;p32"/>
              <p:cNvSpPr/>
              <p:nvPr/>
            </p:nvSpPr>
            <p:spPr>
              <a:xfrm>
                <a:off x="2718650" y="2397850"/>
                <a:ext cx="301900" cy="26850"/>
              </a:xfrm>
              <a:custGeom>
                <a:avLst/>
                <a:gdLst/>
                <a:ahLst/>
                <a:cxnLst/>
                <a:rect l="l" t="t" r="r" b="b"/>
                <a:pathLst>
                  <a:path w="12076" h="1074" fill="none" extrusionOk="0">
                    <a:moveTo>
                      <a:pt x="12075" y="1073"/>
                    </a:moveTo>
                    <a:cubicBezTo>
                      <a:pt x="6666" y="1005"/>
                      <a:pt x="3949" y="982"/>
                      <a:pt x="138" y="822"/>
                    </a:cubicBezTo>
                    <a:cubicBezTo>
                      <a:pt x="92" y="548"/>
                      <a:pt x="46" y="274"/>
                      <a:pt x="1"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58" name="Google Shape;2458;p32"/>
            <p:cNvGrpSpPr/>
            <p:nvPr/>
          </p:nvGrpSpPr>
          <p:grpSpPr>
            <a:xfrm>
              <a:off x="5056600" y="944038"/>
              <a:ext cx="103900" cy="115875"/>
              <a:chOff x="1385075" y="3682325"/>
              <a:chExt cx="103900" cy="115875"/>
            </a:xfrm>
          </p:grpSpPr>
          <p:sp>
            <p:nvSpPr>
              <p:cNvPr id="2459" name="Google Shape;2459;p32"/>
              <p:cNvSpPr/>
              <p:nvPr/>
            </p:nvSpPr>
            <p:spPr>
              <a:xfrm>
                <a:off x="1399350" y="3682325"/>
                <a:ext cx="86200" cy="115875"/>
              </a:xfrm>
              <a:custGeom>
                <a:avLst/>
                <a:gdLst/>
                <a:ahLst/>
                <a:cxnLst/>
                <a:rect l="l" t="t" r="r" b="b"/>
                <a:pathLst>
                  <a:path w="3448" h="4635" fill="none" extrusionOk="0">
                    <a:moveTo>
                      <a:pt x="0" y="1"/>
                    </a:moveTo>
                    <a:cubicBezTo>
                      <a:pt x="1073" y="1599"/>
                      <a:pt x="2215" y="3128"/>
                      <a:pt x="3447" y="4634"/>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 name="Google Shape;2460;p32"/>
              <p:cNvSpPr/>
              <p:nvPr/>
            </p:nvSpPr>
            <p:spPr>
              <a:xfrm>
                <a:off x="1385075" y="3685200"/>
                <a:ext cx="103900" cy="110725"/>
              </a:xfrm>
              <a:custGeom>
                <a:avLst/>
                <a:gdLst/>
                <a:ahLst/>
                <a:cxnLst/>
                <a:rect l="l" t="t" r="r" b="b"/>
                <a:pathLst>
                  <a:path w="4156" h="4429" fill="none" extrusionOk="0">
                    <a:moveTo>
                      <a:pt x="1" y="4428"/>
                    </a:moveTo>
                    <a:cubicBezTo>
                      <a:pt x="1644" y="2785"/>
                      <a:pt x="2534" y="1666"/>
                      <a:pt x="4155" y="0"/>
                    </a:cubicBezTo>
                  </a:path>
                </a:pathLst>
              </a:custGeom>
              <a:noFill/>
              <a:ln w="19050" cap="rnd"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195" name="Picture 4" descr="Repositorio Universidad Simón Bolívar">
            <a:extLst>
              <a:ext uri="{FF2B5EF4-FFF2-40B4-BE49-F238E27FC236}">
                <a16:creationId xmlns:a16="http://schemas.microsoft.com/office/drawing/2014/main" id="{780A4B89-05EB-4272-B559-05E7E15BECC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69602" y="-201230"/>
            <a:ext cx="5232307" cy="1114591"/>
          </a:xfrm>
          <a:prstGeom prst="rect">
            <a:avLst/>
          </a:prstGeom>
          <a:noFill/>
          <a:extLst>
            <a:ext uri="{909E8E84-426E-40DD-AFC4-6F175D3DCCD1}">
              <a14:hiddenFill xmlns:a14="http://schemas.microsoft.com/office/drawing/2010/main">
                <a:solidFill>
                  <a:srgbClr val="FFFFFF"/>
                </a:solidFill>
              </a14:hiddenFill>
            </a:ext>
          </a:extLst>
        </p:spPr>
      </p:pic>
      <p:pic>
        <p:nvPicPr>
          <p:cNvPr id="2" name="WhatsApp-Video-2021-11-02-at-12.26.46-PM (mp3cut.net) (1)">
            <a:hlinkClick r:id="" action="ppaction://media"/>
            <a:extLst>
              <a:ext uri="{FF2B5EF4-FFF2-40B4-BE49-F238E27FC236}">
                <a16:creationId xmlns:a16="http://schemas.microsoft.com/office/drawing/2014/main" id="{50ACB30A-6FF8-45B2-86A6-A0713FB9347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69971" y="172057"/>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400" advTm="14690">
        <p:push/>
      </p:transition>
    </mc:Choice>
    <mc:Fallback xmlns="">
      <p:transition advTm="14690">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68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787"/>
        <p:cNvGrpSpPr/>
        <p:nvPr/>
      </p:nvGrpSpPr>
      <p:grpSpPr>
        <a:xfrm>
          <a:off x="0" y="0"/>
          <a:ext cx="0" cy="0"/>
          <a:chOff x="0" y="0"/>
          <a:chExt cx="0" cy="0"/>
        </a:xfrm>
      </p:grpSpPr>
      <p:sp>
        <p:nvSpPr>
          <p:cNvPr id="2788" name="Google Shape;2788;p36"/>
          <p:cNvSpPr txBox="1">
            <a:spLocks noGrp="1"/>
          </p:cNvSpPr>
          <p:nvPr>
            <p:ph type="title"/>
          </p:nvPr>
        </p:nvSpPr>
        <p:spPr>
          <a:xfrm rot="-265577">
            <a:off x="1832194" y="2987394"/>
            <a:ext cx="5593683" cy="642709"/>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a:t>
            </a:r>
            <a:r>
              <a:rPr lang="es-CO" dirty="0"/>
              <a:t>SIMONE DE BEAUVOIR.</a:t>
            </a:r>
            <a:endParaRPr dirty="0"/>
          </a:p>
        </p:txBody>
      </p:sp>
      <p:sp>
        <p:nvSpPr>
          <p:cNvPr id="2789" name="Google Shape;2789;p36"/>
          <p:cNvSpPr txBox="1">
            <a:spLocks noGrp="1"/>
          </p:cNvSpPr>
          <p:nvPr>
            <p:ph type="subTitle" idx="1"/>
          </p:nvPr>
        </p:nvSpPr>
        <p:spPr>
          <a:xfrm rot="-265577">
            <a:off x="1750373" y="1512151"/>
            <a:ext cx="5593683" cy="1478302"/>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a:t>
            </a:r>
            <a:r>
              <a:rPr lang="es-MX" dirty="0"/>
              <a:t>En este sentido, quiero destacar el aporte que realizó Simone De Beauvoir. Con la publicación de su texto en 1949. </a:t>
            </a:r>
            <a:r>
              <a:rPr lang="es-MX" u="sng" dirty="0">
                <a:solidFill>
                  <a:srgbClr val="366CA6"/>
                </a:solidFill>
              </a:rPr>
              <a:t>El segundo sexo</a:t>
            </a:r>
            <a:r>
              <a:rPr lang="es-MX" dirty="0"/>
              <a:t>”.</a:t>
            </a:r>
          </a:p>
        </p:txBody>
      </p:sp>
      <p:grpSp>
        <p:nvGrpSpPr>
          <p:cNvPr id="2790" name="Google Shape;2790;p36"/>
          <p:cNvGrpSpPr/>
          <p:nvPr/>
        </p:nvGrpSpPr>
        <p:grpSpPr>
          <a:xfrm>
            <a:off x="6872059" y="2693413"/>
            <a:ext cx="2367355" cy="2450197"/>
            <a:chOff x="3114449" y="1586999"/>
            <a:chExt cx="2915102" cy="3017113"/>
          </a:xfrm>
        </p:grpSpPr>
        <p:sp>
          <p:nvSpPr>
            <p:cNvPr id="2791" name="Google Shape;2791;p36"/>
            <p:cNvSpPr/>
            <p:nvPr/>
          </p:nvSpPr>
          <p:spPr>
            <a:xfrm>
              <a:off x="4092975" y="2028941"/>
              <a:ext cx="683712" cy="702125"/>
            </a:xfrm>
            <a:custGeom>
              <a:avLst/>
              <a:gdLst/>
              <a:ahLst/>
              <a:cxnLst/>
              <a:rect l="l" t="t" r="r" b="b"/>
              <a:pathLst>
                <a:path w="15113" h="15520" extrusionOk="0">
                  <a:moveTo>
                    <a:pt x="3321" y="1"/>
                  </a:moveTo>
                  <a:cubicBezTo>
                    <a:pt x="936" y="1"/>
                    <a:pt x="0" y="3235"/>
                    <a:pt x="1679" y="5644"/>
                  </a:cubicBezTo>
                  <a:cubicBezTo>
                    <a:pt x="3333" y="8000"/>
                    <a:pt x="7193" y="13213"/>
                    <a:pt x="8922" y="15519"/>
                  </a:cubicBezTo>
                  <a:cubicBezTo>
                    <a:pt x="8922" y="15519"/>
                    <a:pt x="11654" y="14742"/>
                    <a:pt x="15113" y="12311"/>
                  </a:cubicBezTo>
                  <a:cubicBezTo>
                    <a:pt x="12656" y="7850"/>
                    <a:pt x="8621" y="2812"/>
                    <a:pt x="5539" y="782"/>
                  </a:cubicBezTo>
                  <a:cubicBezTo>
                    <a:pt x="4710" y="235"/>
                    <a:pt x="3963" y="1"/>
                    <a:pt x="33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2" name="Google Shape;2792;p36"/>
            <p:cNvSpPr/>
            <p:nvPr/>
          </p:nvSpPr>
          <p:spPr>
            <a:xfrm>
              <a:off x="4107678" y="2025186"/>
              <a:ext cx="672402" cy="709273"/>
            </a:xfrm>
            <a:custGeom>
              <a:avLst/>
              <a:gdLst/>
              <a:ahLst/>
              <a:cxnLst/>
              <a:rect l="l" t="t" r="r" b="b"/>
              <a:pathLst>
                <a:path w="14863" h="15678" extrusionOk="0">
                  <a:moveTo>
                    <a:pt x="2983" y="163"/>
                  </a:moveTo>
                  <a:cubicBezTo>
                    <a:pt x="3660" y="163"/>
                    <a:pt x="4412" y="414"/>
                    <a:pt x="5189" y="915"/>
                  </a:cubicBezTo>
                  <a:cubicBezTo>
                    <a:pt x="8071" y="2820"/>
                    <a:pt x="12056" y="7632"/>
                    <a:pt x="14687" y="12369"/>
                  </a:cubicBezTo>
                  <a:cubicBezTo>
                    <a:pt x="11554" y="14574"/>
                    <a:pt x="8998" y="15402"/>
                    <a:pt x="8622" y="15527"/>
                  </a:cubicBezTo>
                  <a:cubicBezTo>
                    <a:pt x="6968" y="13321"/>
                    <a:pt x="3058" y="8058"/>
                    <a:pt x="1429" y="5702"/>
                  </a:cubicBezTo>
                  <a:cubicBezTo>
                    <a:pt x="176" y="3923"/>
                    <a:pt x="427" y="1818"/>
                    <a:pt x="1404" y="815"/>
                  </a:cubicBezTo>
                  <a:cubicBezTo>
                    <a:pt x="1830" y="389"/>
                    <a:pt x="2381" y="163"/>
                    <a:pt x="2983" y="163"/>
                  </a:cubicBezTo>
                  <a:close/>
                  <a:moveTo>
                    <a:pt x="2995" y="0"/>
                  </a:moveTo>
                  <a:cubicBezTo>
                    <a:pt x="2339" y="0"/>
                    <a:pt x="1755" y="238"/>
                    <a:pt x="1279" y="715"/>
                  </a:cubicBezTo>
                  <a:cubicBezTo>
                    <a:pt x="276" y="1767"/>
                    <a:pt x="1" y="3923"/>
                    <a:pt x="1304" y="5777"/>
                  </a:cubicBezTo>
                  <a:cubicBezTo>
                    <a:pt x="2958" y="8158"/>
                    <a:pt x="6918" y="13472"/>
                    <a:pt x="8522" y="15652"/>
                  </a:cubicBezTo>
                  <a:cubicBezTo>
                    <a:pt x="8547" y="15677"/>
                    <a:pt x="8572" y="15677"/>
                    <a:pt x="8597" y="15677"/>
                  </a:cubicBezTo>
                  <a:cubicBezTo>
                    <a:pt x="8647" y="15677"/>
                    <a:pt x="11404" y="14875"/>
                    <a:pt x="14838" y="12469"/>
                  </a:cubicBezTo>
                  <a:cubicBezTo>
                    <a:pt x="14863" y="12444"/>
                    <a:pt x="14863" y="12394"/>
                    <a:pt x="14838" y="12369"/>
                  </a:cubicBezTo>
                  <a:cubicBezTo>
                    <a:pt x="12231" y="7582"/>
                    <a:pt x="8196" y="2720"/>
                    <a:pt x="5264" y="790"/>
                  </a:cubicBezTo>
                  <a:cubicBezTo>
                    <a:pt x="4454" y="263"/>
                    <a:pt x="3685" y="0"/>
                    <a:pt x="299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3" name="Google Shape;2793;p36"/>
            <p:cNvSpPr/>
            <p:nvPr/>
          </p:nvSpPr>
          <p:spPr>
            <a:xfrm>
              <a:off x="4196121" y="2707167"/>
              <a:ext cx="527272" cy="1030703"/>
            </a:xfrm>
            <a:custGeom>
              <a:avLst/>
              <a:gdLst/>
              <a:ahLst/>
              <a:cxnLst/>
              <a:rect l="l" t="t" r="r" b="b"/>
              <a:pathLst>
                <a:path w="11655" h="22783" extrusionOk="0">
                  <a:moveTo>
                    <a:pt x="8321" y="1"/>
                  </a:moveTo>
                  <a:cubicBezTo>
                    <a:pt x="8321" y="1"/>
                    <a:pt x="4061" y="6442"/>
                    <a:pt x="2031" y="8347"/>
                  </a:cubicBezTo>
                  <a:cubicBezTo>
                    <a:pt x="0" y="10251"/>
                    <a:pt x="0" y="12657"/>
                    <a:pt x="2131" y="15089"/>
                  </a:cubicBezTo>
                  <a:cubicBezTo>
                    <a:pt x="4261" y="17520"/>
                    <a:pt x="10051" y="22783"/>
                    <a:pt x="10051" y="22783"/>
                  </a:cubicBezTo>
                  <a:lnTo>
                    <a:pt x="10602" y="17595"/>
                  </a:lnTo>
                  <a:lnTo>
                    <a:pt x="6166" y="12708"/>
                  </a:lnTo>
                  <a:lnTo>
                    <a:pt x="11655" y="7344"/>
                  </a:lnTo>
                  <a:lnTo>
                    <a:pt x="832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4" name="Google Shape;2794;p36"/>
            <p:cNvSpPr/>
            <p:nvPr/>
          </p:nvSpPr>
          <p:spPr>
            <a:xfrm>
              <a:off x="4191597" y="2703774"/>
              <a:ext cx="535189" cy="1037534"/>
            </a:xfrm>
            <a:custGeom>
              <a:avLst/>
              <a:gdLst/>
              <a:ahLst/>
              <a:cxnLst/>
              <a:rect l="l" t="t" r="r" b="b"/>
              <a:pathLst>
                <a:path w="11830" h="22934" extrusionOk="0">
                  <a:moveTo>
                    <a:pt x="8396" y="251"/>
                  </a:moveTo>
                  <a:lnTo>
                    <a:pt x="11654" y="7394"/>
                  </a:lnTo>
                  <a:lnTo>
                    <a:pt x="6216" y="12732"/>
                  </a:lnTo>
                  <a:cubicBezTo>
                    <a:pt x="6191" y="12758"/>
                    <a:pt x="6191" y="12808"/>
                    <a:pt x="6216" y="12833"/>
                  </a:cubicBezTo>
                  <a:lnTo>
                    <a:pt x="10602" y="17695"/>
                  </a:lnTo>
                  <a:lnTo>
                    <a:pt x="10100" y="22707"/>
                  </a:lnTo>
                  <a:cubicBezTo>
                    <a:pt x="9273" y="21981"/>
                    <a:pt x="4236" y="17344"/>
                    <a:pt x="2281" y="15113"/>
                  </a:cubicBezTo>
                  <a:cubicBezTo>
                    <a:pt x="201" y="12732"/>
                    <a:pt x="176" y="10377"/>
                    <a:pt x="2181" y="8497"/>
                  </a:cubicBezTo>
                  <a:cubicBezTo>
                    <a:pt x="4035" y="6742"/>
                    <a:pt x="7820" y="1103"/>
                    <a:pt x="8396" y="251"/>
                  </a:cubicBezTo>
                  <a:close/>
                  <a:moveTo>
                    <a:pt x="8421" y="1"/>
                  </a:moveTo>
                  <a:cubicBezTo>
                    <a:pt x="8396" y="1"/>
                    <a:pt x="8371" y="26"/>
                    <a:pt x="8346" y="51"/>
                  </a:cubicBezTo>
                  <a:cubicBezTo>
                    <a:pt x="8321" y="101"/>
                    <a:pt x="4085" y="6492"/>
                    <a:pt x="2080" y="8372"/>
                  </a:cubicBezTo>
                  <a:cubicBezTo>
                    <a:pt x="0" y="10351"/>
                    <a:pt x="25" y="12758"/>
                    <a:pt x="2181" y="15214"/>
                  </a:cubicBezTo>
                  <a:cubicBezTo>
                    <a:pt x="4286" y="17620"/>
                    <a:pt x="10050" y="22883"/>
                    <a:pt x="10100" y="22933"/>
                  </a:cubicBezTo>
                  <a:lnTo>
                    <a:pt x="10176" y="22933"/>
                  </a:lnTo>
                  <a:cubicBezTo>
                    <a:pt x="10201" y="22933"/>
                    <a:pt x="10226" y="22908"/>
                    <a:pt x="10226" y="22883"/>
                  </a:cubicBezTo>
                  <a:lnTo>
                    <a:pt x="10752" y="17695"/>
                  </a:lnTo>
                  <a:cubicBezTo>
                    <a:pt x="10777" y="17670"/>
                    <a:pt x="10752" y="17645"/>
                    <a:pt x="10752" y="17620"/>
                  </a:cubicBezTo>
                  <a:lnTo>
                    <a:pt x="6366" y="12783"/>
                  </a:lnTo>
                  <a:lnTo>
                    <a:pt x="11805" y="7469"/>
                  </a:lnTo>
                  <a:cubicBezTo>
                    <a:pt x="11830" y="7444"/>
                    <a:pt x="11830" y="7419"/>
                    <a:pt x="11830" y="7369"/>
                  </a:cubicBezTo>
                  <a:lnTo>
                    <a:pt x="8471" y="51"/>
                  </a:lnTo>
                  <a:cubicBezTo>
                    <a:pt x="8471" y="26"/>
                    <a:pt x="8446" y="26"/>
                    <a:pt x="842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5" name="Google Shape;2795;p36"/>
            <p:cNvSpPr/>
            <p:nvPr/>
          </p:nvSpPr>
          <p:spPr>
            <a:xfrm>
              <a:off x="4162101" y="2700381"/>
              <a:ext cx="345860" cy="427518"/>
            </a:xfrm>
            <a:custGeom>
              <a:avLst/>
              <a:gdLst/>
              <a:ahLst/>
              <a:cxnLst/>
              <a:rect l="l" t="t" r="r" b="b"/>
              <a:pathLst>
                <a:path w="7645" h="9450" extrusionOk="0">
                  <a:moveTo>
                    <a:pt x="7643" y="0"/>
                  </a:moveTo>
                  <a:cubicBezTo>
                    <a:pt x="7562" y="0"/>
                    <a:pt x="5137" y="25"/>
                    <a:pt x="3585" y="2908"/>
                  </a:cubicBezTo>
                  <a:cubicBezTo>
                    <a:pt x="2006" y="5815"/>
                    <a:pt x="51" y="5589"/>
                    <a:pt x="1" y="8472"/>
                  </a:cubicBezTo>
                  <a:cubicBezTo>
                    <a:pt x="2231" y="9449"/>
                    <a:pt x="3384" y="9449"/>
                    <a:pt x="3384" y="9449"/>
                  </a:cubicBezTo>
                  <a:lnTo>
                    <a:pt x="7645" y="0"/>
                  </a:lnTo>
                  <a:cubicBezTo>
                    <a:pt x="7645" y="0"/>
                    <a:pt x="7644" y="0"/>
                    <a:pt x="76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6" name="Google Shape;2796;p36"/>
            <p:cNvSpPr/>
            <p:nvPr/>
          </p:nvSpPr>
          <p:spPr>
            <a:xfrm>
              <a:off x="4158708" y="2696988"/>
              <a:ext cx="352646" cy="434304"/>
            </a:xfrm>
            <a:custGeom>
              <a:avLst/>
              <a:gdLst/>
              <a:ahLst/>
              <a:cxnLst/>
              <a:rect l="l" t="t" r="r" b="b"/>
              <a:pathLst>
                <a:path w="7795" h="9600" extrusionOk="0">
                  <a:moveTo>
                    <a:pt x="7594" y="151"/>
                  </a:moveTo>
                  <a:lnTo>
                    <a:pt x="3434" y="9449"/>
                  </a:lnTo>
                  <a:cubicBezTo>
                    <a:pt x="3183" y="9424"/>
                    <a:pt x="2081" y="9324"/>
                    <a:pt x="151" y="8496"/>
                  </a:cubicBezTo>
                  <a:cubicBezTo>
                    <a:pt x="201" y="6892"/>
                    <a:pt x="827" y="6291"/>
                    <a:pt x="1705" y="5489"/>
                  </a:cubicBezTo>
                  <a:cubicBezTo>
                    <a:pt x="2331" y="4912"/>
                    <a:pt x="3058" y="4236"/>
                    <a:pt x="3735" y="3008"/>
                  </a:cubicBezTo>
                  <a:cubicBezTo>
                    <a:pt x="5063" y="527"/>
                    <a:pt x="7093" y="201"/>
                    <a:pt x="7594" y="151"/>
                  </a:cubicBezTo>
                  <a:close/>
                  <a:moveTo>
                    <a:pt x="7720" y="0"/>
                  </a:moveTo>
                  <a:cubicBezTo>
                    <a:pt x="7670" y="0"/>
                    <a:pt x="5163" y="25"/>
                    <a:pt x="3584" y="2933"/>
                  </a:cubicBezTo>
                  <a:cubicBezTo>
                    <a:pt x="2933" y="4161"/>
                    <a:pt x="2231" y="4812"/>
                    <a:pt x="1604" y="5389"/>
                  </a:cubicBezTo>
                  <a:cubicBezTo>
                    <a:pt x="727" y="6191"/>
                    <a:pt x="25" y="6842"/>
                    <a:pt x="0" y="8547"/>
                  </a:cubicBezTo>
                  <a:cubicBezTo>
                    <a:pt x="0" y="8572"/>
                    <a:pt x="25" y="8597"/>
                    <a:pt x="50" y="8597"/>
                  </a:cubicBezTo>
                  <a:cubicBezTo>
                    <a:pt x="2281" y="9574"/>
                    <a:pt x="3434" y="9599"/>
                    <a:pt x="3459" y="9599"/>
                  </a:cubicBezTo>
                  <a:cubicBezTo>
                    <a:pt x="3509" y="9599"/>
                    <a:pt x="3534" y="9574"/>
                    <a:pt x="3534" y="9549"/>
                  </a:cubicBezTo>
                  <a:lnTo>
                    <a:pt x="7770" y="100"/>
                  </a:lnTo>
                  <a:cubicBezTo>
                    <a:pt x="7795" y="75"/>
                    <a:pt x="7795" y="50"/>
                    <a:pt x="7770" y="25"/>
                  </a:cubicBezTo>
                  <a:cubicBezTo>
                    <a:pt x="7745" y="0"/>
                    <a:pt x="7745" y="0"/>
                    <a:pt x="772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7" name="Google Shape;2797;p36"/>
            <p:cNvSpPr/>
            <p:nvPr/>
          </p:nvSpPr>
          <p:spPr>
            <a:xfrm>
              <a:off x="3786796" y="1651375"/>
              <a:ext cx="451314" cy="532022"/>
            </a:xfrm>
            <a:custGeom>
              <a:avLst/>
              <a:gdLst/>
              <a:ahLst/>
              <a:cxnLst/>
              <a:rect l="l" t="t" r="r" b="b"/>
              <a:pathLst>
                <a:path w="9976" h="11760" extrusionOk="0">
                  <a:moveTo>
                    <a:pt x="5486" y="0"/>
                  </a:moveTo>
                  <a:cubicBezTo>
                    <a:pt x="4763" y="0"/>
                    <a:pt x="3967" y="183"/>
                    <a:pt x="3134" y="582"/>
                  </a:cubicBezTo>
                  <a:cubicBezTo>
                    <a:pt x="3134" y="582"/>
                    <a:pt x="1" y="2211"/>
                    <a:pt x="552" y="4592"/>
                  </a:cubicBezTo>
                  <a:cubicBezTo>
                    <a:pt x="1154" y="7399"/>
                    <a:pt x="1154" y="7624"/>
                    <a:pt x="527" y="8076"/>
                  </a:cubicBezTo>
                  <a:cubicBezTo>
                    <a:pt x="427" y="8151"/>
                    <a:pt x="402" y="8301"/>
                    <a:pt x="452" y="8401"/>
                  </a:cubicBezTo>
                  <a:cubicBezTo>
                    <a:pt x="1404" y="9880"/>
                    <a:pt x="2482" y="10682"/>
                    <a:pt x="4011" y="11133"/>
                  </a:cubicBezTo>
                  <a:cubicBezTo>
                    <a:pt x="4045" y="11144"/>
                    <a:pt x="4077" y="11149"/>
                    <a:pt x="4109" y="11149"/>
                  </a:cubicBezTo>
                  <a:cubicBezTo>
                    <a:pt x="4219" y="11149"/>
                    <a:pt x="4320" y="11091"/>
                    <a:pt x="4437" y="11033"/>
                  </a:cubicBezTo>
                  <a:cubicBezTo>
                    <a:pt x="5100" y="10580"/>
                    <a:pt x="5492" y="10148"/>
                    <a:pt x="6017" y="10148"/>
                  </a:cubicBezTo>
                  <a:cubicBezTo>
                    <a:pt x="6305" y="10148"/>
                    <a:pt x="6633" y="10278"/>
                    <a:pt x="7068" y="10607"/>
                  </a:cubicBezTo>
                  <a:cubicBezTo>
                    <a:pt x="8021" y="11434"/>
                    <a:pt x="8146" y="11760"/>
                    <a:pt x="8146" y="11760"/>
                  </a:cubicBezTo>
                  <a:lnTo>
                    <a:pt x="9976" y="8351"/>
                  </a:lnTo>
                  <a:cubicBezTo>
                    <a:pt x="9174" y="7574"/>
                    <a:pt x="8297" y="6697"/>
                    <a:pt x="8522" y="5619"/>
                  </a:cubicBezTo>
                  <a:cubicBezTo>
                    <a:pt x="8647" y="4968"/>
                    <a:pt x="9249" y="3890"/>
                    <a:pt x="9048" y="2913"/>
                  </a:cubicBezTo>
                  <a:cubicBezTo>
                    <a:pt x="8672" y="1155"/>
                    <a:pt x="7307" y="0"/>
                    <a:pt x="5486" y="0"/>
                  </a:cubicBezTo>
                  <a:close/>
                </a:path>
              </a:pathLst>
            </a:custGeom>
            <a:solidFill>
              <a:srgbClr val="E890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8" name="Google Shape;2798;p36"/>
            <p:cNvSpPr/>
            <p:nvPr/>
          </p:nvSpPr>
          <p:spPr>
            <a:xfrm>
              <a:off x="3783403" y="1647801"/>
              <a:ext cx="458100" cy="538989"/>
            </a:xfrm>
            <a:custGeom>
              <a:avLst/>
              <a:gdLst/>
              <a:ahLst/>
              <a:cxnLst/>
              <a:rect l="l" t="t" r="r" b="b"/>
              <a:pathLst>
                <a:path w="10126" h="11914" extrusionOk="0">
                  <a:moveTo>
                    <a:pt x="5549" y="157"/>
                  </a:moveTo>
                  <a:cubicBezTo>
                    <a:pt x="6131" y="157"/>
                    <a:pt x="6679" y="277"/>
                    <a:pt x="7169" y="510"/>
                  </a:cubicBezTo>
                  <a:cubicBezTo>
                    <a:pt x="8146" y="987"/>
                    <a:pt x="8798" y="1864"/>
                    <a:pt x="9048" y="3017"/>
                  </a:cubicBezTo>
                  <a:cubicBezTo>
                    <a:pt x="9199" y="3668"/>
                    <a:pt x="8923" y="4420"/>
                    <a:pt x="8722" y="4997"/>
                  </a:cubicBezTo>
                  <a:cubicBezTo>
                    <a:pt x="8647" y="5247"/>
                    <a:pt x="8572" y="5473"/>
                    <a:pt x="8522" y="5673"/>
                  </a:cubicBezTo>
                  <a:cubicBezTo>
                    <a:pt x="8296" y="6801"/>
                    <a:pt x="9199" y="7703"/>
                    <a:pt x="9950" y="8455"/>
                  </a:cubicBezTo>
                  <a:lnTo>
                    <a:pt x="8221" y="11688"/>
                  </a:lnTo>
                  <a:cubicBezTo>
                    <a:pt x="8096" y="11513"/>
                    <a:pt x="7845" y="11187"/>
                    <a:pt x="7194" y="10636"/>
                  </a:cubicBezTo>
                  <a:cubicBezTo>
                    <a:pt x="6742" y="10285"/>
                    <a:pt x="6392" y="10160"/>
                    <a:pt x="6091" y="10160"/>
                  </a:cubicBezTo>
                  <a:cubicBezTo>
                    <a:pt x="5665" y="10160"/>
                    <a:pt x="5339" y="10410"/>
                    <a:pt x="4938" y="10711"/>
                  </a:cubicBezTo>
                  <a:cubicBezTo>
                    <a:pt x="4788" y="10811"/>
                    <a:pt x="4637" y="10936"/>
                    <a:pt x="4462" y="11037"/>
                  </a:cubicBezTo>
                  <a:cubicBezTo>
                    <a:pt x="4352" y="11110"/>
                    <a:pt x="4268" y="11157"/>
                    <a:pt x="4192" y="11157"/>
                  </a:cubicBezTo>
                  <a:cubicBezTo>
                    <a:pt x="4165" y="11157"/>
                    <a:pt x="4138" y="11150"/>
                    <a:pt x="4111" y="11137"/>
                  </a:cubicBezTo>
                  <a:cubicBezTo>
                    <a:pt x="2582" y="10686"/>
                    <a:pt x="1529" y="9884"/>
                    <a:pt x="602" y="8455"/>
                  </a:cubicBezTo>
                  <a:cubicBezTo>
                    <a:pt x="552" y="8380"/>
                    <a:pt x="577" y="8280"/>
                    <a:pt x="652" y="8230"/>
                  </a:cubicBezTo>
                  <a:cubicBezTo>
                    <a:pt x="1329" y="7728"/>
                    <a:pt x="1304" y="7453"/>
                    <a:pt x="677" y="4671"/>
                  </a:cubicBezTo>
                  <a:cubicBezTo>
                    <a:pt x="176" y="2365"/>
                    <a:pt x="3184" y="761"/>
                    <a:pt x="3259" y="736"/>
                  </a:cubicBezTo>
                  <a:cubicBezTo>
                    <a:pt x="4040" y="346"/>
                    <a:pt x="4820" y="157"/>
                    <a:pt x="5549" y="157"/>
                  </a:cubicBezTo>
                  <a:close/>
                  <a:moveTo>
                    <a:pt x="5548" y="0"/>
                  </a:moveTo>
                  <a:cubicBezTo>
                    <a:pt x="4794" y="0"/>
                    <a:pt x="3989" y="197"/>
                    <a:pt x="3184" y="586"/>
                  </a:cubicBezTo>
                  <a:cubicBezTo>
                    <a:pt x="3158" y="611"/>
                    <a:pt x="1" y="2265"/>
                    <a:pt x="552" y="4696"/>
                  </a:cubicBezTo>
                  <a:cubicBezTo>
                    <a:pt x="1153" y="7478"/>
                    <a:pt x="1153" y="7678"/>
                    <a:pt x="552" y="8104"/>
                  </a:cubicBezTo>
                  <a:cubicBezTo>
                    <a:pt x="427" y="8205"/>
                    <a:pt x="377" y="8380"/>
                    <a:pt x="477" y="8530"/>
                  </a:cubicBezTo>
                  <a:cubicBezTo>
                    <a:pt x="1429" y="9984"/>
                    <a:pt x="2507" y="10811"/>
                    <a:pt x="4061" y="11287"/>
                  </a:cubicBezTo>
                  <a:cubicBezTo>
                    <a:pt x="4105" y="11298"/>
                    <a:pt x="4146" y="11303"/>
                    <a:pt x="4186" y="11303"/>
                  </a:cubicBezTo>
                  <a:cubicBezTo>
                    <a:pt x="4326" y="11303"/>
                    <a:pt x="4439" y="11240"/>
                    <a:pt x="4537" y="11162"/>
                  </a:cubicBezTo>
                  <a:cubicBezTo>
                    <a:pt x="4712" y="11062"/>
                    <a:pt x="4863" y="10936"/>
                    <a:pt x="5013" y="10836"/>
                  </a:cubicBezTo>
                  <a:cubicBezTo>
                    <a:pt x="5432" y="10533"/>
                    <a:pt x="5734" y="10305"/>
                    <a:pt x="6102" y="10305"/>
                  </a:cubicBezTo>
                  <a:cubicBezTo>
                    <a:pt x="6373" y="10305"/>
                    <a:pt x="6679" y="10428"/>
                    <a:pt x="7093" y="10736"/>
                  </a:cubicBezTo>
                  <a:cubicBezTo>
                    <a:pt x="8021" y="11538"/>
                    <a:pt x="8146" y="11864"/>
                    <a:pt x="8146" y="11864"/>
                  </a:cubicBezTo>
                  <a:cubicBezTo>
                    <a:pt x="8146" y="11889"/>
                    <a:pt x="8196" y="11914"/>
                    <a:pt x="8221" y="11914"/>
                  </a:cubicBezTo>
                  <a:cubicBezTo>
                    <a:pt x="8246" y="11914"/>
                    <a:pt x="8271" y="11889"/>
                    <a:pt x="8271" y="11864"/>
                  </a:cubicBezTo>
                  <a:lnTo>
                    <a:pt x="10126" y="8480"/>
                  </a:lnTo>
                  <a:cubicBezTo>
                    <a:pt x="10126" y="8455"/>
                    <a:pt x="10126" y="8405"/>
                    <a:pt x="10101" y="8380"/>
                  </a:cubicBezTo>
                  <a:cubicBezTo>
                    <a:pt x="9324" y="7628"/>
                    <a:pt x="8447" y="6776"/>
                    <a:pt x="8672" y="5698"/>
                  </a:cubicBezTo>
                  <a:cubicBezTo>
                    <a:pt x="8697" y="5523"/>
                    <a:pt x="8798" y="5297"/>
                    <a:pt x="8873" y="5047"/>
                  </a:cubicBezTo>
                  <a:cubicBezTo>
                    <a:pt x="9073" y="4445"/>
                    <a:pt x="9349" y="3693"/>
                    <a:pt x="9199" y="2967"/>
                  </a:cubicBezTo>
                  <a:cubicBezTo>
                    <a:pt x="8923" y="1789"/>
                    <a:pt x="8246" y="861"/>
                    <a:pt x="7244" y="385"/>
                  </a:cubicBezTo>
                  <a:cubicBezTo>
                    <a:pt x="6729" y="128"/>
                    <a:pt x="6155" y="0"/>
                    <a:pt x="554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9" name="Google Shape;2799;p36"/>
            <p:cNvSpPr/>
            <p:nvPr/>
          </p:nvSpPr>
          <p:spPr>
            <a:xfrm>
              <a:off x="4308360" y="2910789"/>
              <a:ext cx="396891" cy="721623"/>
            </a:xfrm>
            <a:custGeom>
              <a:avLst/>
              <a:gdLst/>
              <a:ahLst/>
              <a:cxnLst/>
              <a:rect l="l" t="t" r="r" b="b"/>
              <a:pathLst>
                <a:path w="8773" h="15951" extrusionOk="0">
                  <a:moveTo>
                    <a:pt x="8675" y="1"/>
                  </a:moveTo>
                  <a:cubicBezTo>
                    <a:pt x="8664" y="1"/>
                    <a:pt x="8655" y="4"/>
                    <a:pt x="8647" y="11"/>
                  </a:cubicBezTo>
                  <a:cubicBezTo>
                    <a:pt x="8296" y="287"/>
                    <a:pt x="1" y="6678"/>
                    <a:pt x="953" y="8156"/>
                  </a:cubicBezTo>
                  <a:cubicBezTo>
                    <a:pt x="1855" y="9610"/>
                    <a:pt x="7895" y="15675"/>
                    <a:pt x="8146" y="15926"/>
                  </a:cubicBezTo>
                  <a:cubicBezTo>
                    <a:pt x="8146" y="15951"/>
                    <a:pt x="8171" y="15951"/>
                    <a:pt x="8196" y="15951"/>
                  </a:cubicBezTo>
                  <a:cubicBezTo>
                    <a:pt x="8221" y="15951"/>
                    <a:pt x="8221" y="15951"/>
                    <a:pt x="8246" y="15926"/>
                  </a:cubicBezTo>
                  <a:cubicBezTo>
                    <a:pt x="8271" y="15901"/>
                    <a:pt x="8271" y="15851"/>
                    <a:pt x="8246" y="15826"/>
                  </a:cubicBezTo>
                  <a:cubicBezTo>
                    <a:pt x="8196" y="15776"/>
                    <a:pt x="1981" y="9510"/>
                    <a:pt x="1078" y="8081"/>
                  </a:cubicBezTo>
                  <a:cubicBezTo>
                    <a:pt x="352" y="6953"/>
                    <a:pt x="6367" y="1966"/>
                    <a:pt x="8748" y="136"/>
                  </a:cubicBezTo>
                  <a:cubicBezTo>
                    <a:pt x="8773" y="111"/>
                    <a:pt x="8773" y="61"/>
                    <a:pt x="8748" y="36"/>
                  </a:cubicBezTo>
                  <a:cubicBezTo>
                    <a:pt x="8730" y="18"/>
                    <a:pt x="8700" y="1"/>
                    <a:pt x="867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0" name="Google Shape;2800;p36"/>
            <p:cNvSpPr/>
            <p:nvPr/>
          </p:nvSpPr>
          <p:spPr>
            <a:xfrm>
              <a:off x="4480721" y="2822844"/>
              <a:ext cx="231312" cy="447876"/>
            </a:xfrm>
            <a:custGeom>
              <a:avLst/>
              <a:gdLst/>
              <a:ahLst/>
              <a:cxnLst/>
              <a:rect l="l" t="t" r="r" b="b"/>
              <a:pathLst>
                <a:path w="5113" h="9900" extrusionOk="0">
                  <a:moveTo>
                    <a:pt x="3108" y="0"/>
                  </a:moveTo>
                  <a:cubicBezTo>
                    <a:pt x="1880" y="476"/>
                    <a:pt x="1604" y="476"/>
                    <a:pt x="1604" y="476"/>
                  </a:cubicBezTo>
                  <a:lnTo>
                    <a:pt x="0" y="9900"/>
                  </a:lnTo>
                  <a:lnTo>
                    <a:pt x="0" y="9900"/>
                  </a:lnTo>
                  <a:lnTo>
                    <a:pt x="4612" y="5414"/>
                  </a:lnTo>
                  <a:cubicBezTo>
                    <a:pt x="4787" y="5063"/>
                    <a:pt x="4963" y="4712"/>
                    <a:pt x="5113" y="4386"/>
                  </a:cubicBezTo>
                  <a:lnTo>
                    <a:pt x="3108"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1" name="Google Shape;2801;p36"/>
            <p:cNvSpPr/>
            <p:nvPr/>
          </p:nvSpPr>
          <p:spPr>
            <a:xfrm>
              <a:off x="4476152" y="3289984"/>
              <a:ext cx="18186" cy="18186"/>
            </a:xfrm>
            <a:custGeom>
              <a:avLst/>
              <a:gdLst/>
              <a:ahLst/>
              <a:cxnLst/>
              <a:rect l="l" t="t" r="r" b="b"/>
              <a:pathLst>
                <a:path w="402" h="402" extrusionOk="0">
                  <a:moveTo>
                    <a:pt x="51" y="0"/>
                  </a:moveTo>
                  <a:lnTo>
                    <a:pt x="1" y="301"/>
                  </a:lnTo>
                  <a:cubicBezTo>
                    <a:pt x="126" y="376"/>
                    <a:pt x="252" y="401"/>
                    <a:pt x="402" y="401"/>
                  </a:cubicBezTo>
                  <a:lnTo>
                    <a:pt x="51" y="0"/>
                  </a:lnTo>
                  <a:close/>
                </a:path>
              </a:pathLst>
            </a:custGeom>
            <a:solidFill>
              <a:srgbClr val="E890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2" name="Google Shape;2802;p36"/>
            <p:cNvSpPr/>
            <p:nvPr/>
          </p:nvSpPr>
          <p:spPr>
            <a:xfrm>
              <a:off x="4626980" y="2787693"/>
              <a:ext cx="111155" cy="225657"/>
            </a:xfrm>
            <a:custGeom>
              <a:avLst/>
              <a:gdLst/>
              <a:ahLst/>
              <a:cxnLst/>
              <a:rect l="l" t="t" r="r" b="b"/>
              <a:pathLst>
                <a:path w="2457" h="4988" extrusionOk="0">
                  <a:moveTo>
                    <a:pt x="1705" y="0"/>
                  </a:moveTo>
                  <a:cubicBezTo>
                    <a:pt x="1003" y="326"/>
                    <a:pt x="451" y="552"/>
                    <a:pt x="0" y="727"/>
                  </a:cubicBezTo>
                  <a:lnTo>
                    <a:pt x="1955" y="4988"/>
                  </a:lnTo>
                  <a:cubicBezTo>
                    <a:pt x="2281" y="4311"/>
                    <a:pt x="2456" y="3860"/>
                    <a:pt x="2456" y="3860"/>
                  </a:cubicBezTo>
                  <a:lnTo>
                    <a:pt x="1705" y="0"/>
                  </a:lnTo>
                  <a:close/>
                </a:path>
              </a:pathLst>
            </a:custGeom>
            <a:solidFill>
              <a:srgbClr val="E890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3" name="Google Shape;2803;p36"/>
            <p:cNvSpPr/>
            <p:nvPr/>
          </p:nvSpPr>
          <p:spPr>
            <a:xfrm>
              <a:off x="4471628" y="3270666"/>
              <a:ext cx="9138" cy="19363"/>
            </a:xfrm>
            <a:custGeom>
              <a:avLst/>
              <a:gdLst/>
              <a:ahLst/>
              <a:cxnLst/>
              <a:rect l="l" t="t" r="r" b="b"/>
              <a:pathLst>
                <a:path w="202" h="428" extrusionOk="0">
                  <a:moveTo>
                    <a:pt x="201" y="1"/>
                  </a:moveTo>
                  <a:lnTo>
                    <a:pt x="26" y="201"/>
                  </a:lnTo>
                  <a:cubicBezTo>
                    <a:pt x="1" y="227"/>
                    <a:pt x="1" y="277"/>
                    <a:pt x="26" y="302"/>
                  </a:cubicBezTo>
                  <a:lnTo>
                    <a:pt x="151" y="427"/>
                  </a:lnTo>
                  <a:lnTo>
                    <a:pt x="201" y="1"/>
                  </a:lnTo>
                  <a:close/>
                </a:path>
              </a:pathLst>
            </a:custGeom>
            <a:solidFill>
              <a:srgbClr val="5107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4" name="Google Shape;2804;p36"/>
            <p:cNvSpPr/>
            <p:nvPr/>
          </p:nvSpPr>
          <p:spPr>
            <a:xfrm>
              <a:off x="4679141" y="3013301"/>
              <a:ext cx="47638" cy="73741"/>
            </a:xfrm>
            <a:custGeom>
              <a:avLst/>
              <a:gdLst/>
              <a:ahLst/>
              <a:cxnLst/>
              <a:rect l="l" t="t" r="r" b="b"/>
              <a:pathLst>
                <a:path w="1053" h="1630" extrusionOk="0">
                  <a:moveTo>
                    <a:pt x="802" y="1"/>
                  </a:moveTo>
                  <a:cubicBezTo>
                    <a:pt x="777" y="51"/>
                    <a:pt x="752" y="126"/>
                    <a:pt x="727" y="176"/>
                  </a:cubicBezTo>
                  <a:lnTo>
                    <a:pt x="877" y="552"/>
                  </a:lnTo>
                  <a:lnTo>
                    <a:pt x="226" y="1204"/>
                  </a:lnTo>
                  <a:cubicBezTo>
                    <a:pt x="151" y="1354"/>
                    <a:pt x="75" y="1479"/>
                    <a:pt x="0" y="1630"/>
                  </a:cubicBezTo>
                  <a:lnTo>
                    <a:pt x="1028" y="627"/>
                  </a:lnTo>
                  <a:cubicBezTo>
                    <a:pt x="1053" y="602"/>
                    <a:pt x="1053" y="577"/>
                    <a:pt x="1053" y="527"/>
                  </a:cubicBezTo>
                  <a:lnTo>
                    <a:pt x="802" y="1"/>
                  </a:lnTo>
                  <a:close/>
                </a:path>
              </a:pathLst>
            </a:custGeom>
            <a:solidFill>
              <a:srgbClr val="5107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5" name="Google Shape;2805;p36"/>
            <p:cNvSpPr/>
            <p:nvPr/>
          </p:nvSpPr>
          <p:spPr>
            <a:xfrm>
              <a:off x="4621280" y="2820582"/>
              <a:ext cx="94190" cy="200730"/>
            </a:xfrm>
            <a:custGeom>
              <a:avLst/>
              <a:gdLst/>
              <a:ahLst/>
              <a:cxnLst/>
              <a:rect l="l" t="t" r="r" b="b"/>
              <a:pathLst>
                <a:path w="2082" h="4437" extrusionOk="0">
                  <a:moveTo>
                    <a:pt x="126" y="0"/>
                  </a:moveTo>
                  <a:cubicBezTo>
                    <a:pt x="101" y="25"/>
                    <a:pt x="51" y="50"/>
                    <a:pt x="1" y="50"/>
                  </a:cubicBezTo>
                  <a:lnTo>
                    <a:pt x="2006" y="4436"/>
                  </a:lnTo>
                  <a:cubicBezTo>
                    <a:pt x="2031" y="4386"/>
                    <a:pt x="2056" y="4311"/>
                    <a:pt x="2081" y="4261"/>
                  </a:cubicBezTo>
                  <a:lnTo>
                    <a:pt x="126" y="0"/>
                  </a:lnTo>
                  <a:close/>
                </a:path>
              </a:pathLst>
            </a:custGeom>
            <a:solidFill>
              <a:srgbClr val="5107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6" name="Google Shape;2806;p36"/>
            <p:cNvSpPr/>
            <p:nvPr/>
          </p:nvSpPr>
          <p:spPr>
            <a:xfrm>
              <a:off x="4542699" y="3569245"/>
              <a:ext cx="384857" cy="378930"/>
            </a:xfrm>
            <a:custGeom>
              <a:avLst/>
              <a:gdLst/>
              <a:ahLst/>
              <a:cxnLst/>
              <a:rect l="l" t="t" r="r" b="b"/>
              <a:pathLst>
                <a:path w="8507" h="8376" extrusionOk="0">
                  <a:moveTo>
                    <a:pt x="5097" y="1"/>
                  </a:moveTo>
                  <a:cubicBezTo>
                    <a:pt x="5050" y="1"/>
                    <a:pt x="5008" y="6"/>
                    <a:pt x="4971" y="18"/>
                  </a:cubicBezTo>
                  <a:cubicBezTo>
                    <a:pt x="4269" y="243"/>
                    <a:pt x="5197" y="719"/>
                    <a:pt x="4294" y="1672"/>
                  </a:cubicBezTo>
                  <a:cubicBezTo>
                    <a:pt x="3850" y="2154"/>
                    <a:pt x="3547" y="2276"/>
                    <a:pt x="3301" y="2276"/>
                  </a:cubicBezTo>
                  <a:cubicBezTo>
                    <a:pt x="3061" y="2276"/>
                    <a:pt x="2876" y="2160"/>
                    <a:pt x="2665" y="2148"/>
                  </a:cubicBezTo>
                  <a:cubicBezTo>
                    <a:pt x="2562" y="2105"/>
                    <a:pt x="2469" y="2086"/>
                    <a:pt x="2386" y="2086"/>
                  </a:cubicBezTo>
                  <a:cubicBezTo>
                    <a:pt x="1741" y="2086"/>
                    <a:pt x="1663" y="3226"/>
                    <a:pt x="1663" y="3226"/>
                  </a:cubicBezTo>
                  <a:cubicBezTo>
                    <a:pt x="1663" y="3226"/>
                    <a:pt x="1588" y="4579"/>
                    <a:pt x="811" y="5707"/>
                  </a:cubicBezTo>
                  <a:cubicBezTo>
                    <a:pt x="188" y="6664"/>
                    <a:pt x="0" y="8375"/>
                    <a:pt x="1315" y="8375"/>
                  </a:cubicBezTo>
                  <a:cubicBezTo>
                    <a:pt x="1378" y="8375"/>
                    <a:pt x="1443" y="8371"/>
                    <a:pt x="1512" y="8363"/>
                  </a:cubicBezTo>
                  <a:cubicBezTo>
                    <a:pt x="1913" y="8313"/>
                    <a:pt x="2314" y="8113"/>
                    <a:pt x="2615" y="7837"/>
                  </a:cubicBezTo>
                  <a:cubicBezTo>
                    <a:pt x="4695" y="6108"/>
                    <a:pt x="5748" y="4905"/>
                    <a:pt x="7126" y="3426"/>
                  </a:cubicBezTo>
                  <a:cubicBezTo>
                    <a:pt x="8507" y="1951"/>
                    <a:pt x="5978" y="1"/>
                    <a:pt x="50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7" name="Google Shape;2807;p36"/>
            <p:cNvSpPr/>
            <p:nvPr/>
          </p:nvSpPr>
          <p:spPr>
            <a:xfrm>
              <a:off x="4545323" y="3565762"/>
              <a:ext cx="346991" cy="385264"/>
            </a:xfrm>
            <a:custGeom>
              <a:avLst/>
              <a:gdLst/>
              <a:ahLst/>
              <a:cxnLst/>
              <a:rect l="l" t="t" r="r" b="b"/>
              <a:pathLst>
                <a:path w="7670" h="8516" extrusionOk="0">
                  <a:moveTo>
                    <a:pt x="5048" y="154"/>
                  </a:moveTo>
                  <a:cubicBezTo>
                    <a:pt x="5509" y="154"/>
                    <a:pt x="6565" y="773"/>
                    <a:pt x="7094" y="1623"/>
                  </a:cubicBezTo>
                  <a:cubicBezTo>
                    <a:pt x="7394" y="2100"/>
                    <a:pt x="7620" y="2801"/>
                    <a:pt x="7018" y="3453"/>
                  </a:cubicBezTo>
                  <a:cubicBezTo>
                    <a:pt x="6843" y="3628"/>
                    <a:pt x="6693" y="3804"/>
                    <a:pt x="6542" y="3979"/>
                  </a:cubicBezTo>
                  <a:cubicBezTo>
                    <a:pt x="5339" y="5232"/>
                    <a:pt x="4337" y="6335"/>
                    <a:pt x="2507" y="7864"/>
                  </a:cubicBezTo>
                  <a:cubicBezTo>
                    <a:pt x="2181" y="8140"/>
                    <a:pt x="1830" y="8315"/>
                    <a:pt x="1454" y="8365"/>
                  </a:cubicBezTo>
                  <a:cubicBezTo>
                    <a:pt x="1390" y="8372"/>
                    <a:pt x="1328" y="8376"/>
                    <a:pt x="1269" y="8376"/>
                  </a:cubicBezTo>
                  <a:cubicBezTo>
                    <a:pt x="913" y="8376"/>
                    <a:pt x="652" y="8247"/>
                    <a:pt x="502" y="7989"/>
                  </a:cubicBezTo>
                  <a:cubicBezTo>
                    <a:pt x="176" y="7463"/>
                    <a:pt x="402" y="6460"/>
                    <a:pt x="828" y="5834"/>
                  </a:cubicBezTo>
                  <a:cubicBezTo>
                    <a:pt x="1580" y="4706"/>
                    <a:pt x="1680" y="3378"/>
                    <a:pt x="1680" y="3303"/>
                  </a:cubicBezTo>
                  <a:cubicBezTo>
                    <a:pt x="1680" y="3278"/>
                    <a:pt x="1730" y="2526"/>
                    <a:pt x="2106" y="2300"/>
                  </a:cubicBezTo>
                  <a:cubicBezTo>
                    <a:pt x="2169" y="2262"/>
                    <a:pt x="2238" y="2244"/>
                    <a:pt x="2316" y="2244"/>
                  </a:cubicBezTo>
                  <a:cubicBezTo>
                    <a:pt x="2394" y="2244"/>
                    <a:pt x="2482" y="2262"/>
                    <a:pt x="2582" y="2300"/>
                  </a:cubicBezTo>
                  <a:lnTo>
                    <a:pt x="2607" y="2300"/>
                  </a:lnTo>
                  <a:cubicBezTo>
                    <a:pt x="2682" y="2325"/>
                    <a:pt x="2758" y="2350"/>
                    <a:pt x="2858" y="2375"/>
                  </a:cubicBezTo>
                  <a:cubicBezTo>
                    <a:pt x="2968" y="2409"/>
                    <a:pt x="3084" y="2443"/>
                    <a:pt x="3217" y="2443"/>
                  </a:cubicBezTo>
                  <a:cubicBezTo>
                    <a:pt x="3478" y="2443"/>
                    <a:pt x="3805" y="2313"/>
                    <a:pt x="4286" y="1799"/>
                  </a:cubicBezTo>
                  <a:cubicBezTo>
                    <a:pt x="4788" y="1272"/>
                    <a:pt x="4738" y="846"/>
                    <a:pt x="4713" y="571"/>
                  </a:cubicBezTo>
                  <a:cubicBezTo>
                    <a:pt x="4688" y="345"/>
                    <a:pt x="4662" y="245"/>
                    <a:pt x="4938" y="170"/>
                  </a:cubicBezTo>
                  <a:cubicBezTo>
                    <a:pt x="4969" y="159"/>
                    <a:pt x="5006" y="154"/>
                    <a:pt x="5048" y="154"/>
                  </a:cubicBezTo>
                  <a:close/>
                  <a:moveTo>
                    <a:pt x="5028" y="0"/>
                  </a:moveTo>
                  <a:cubicBezTo>
                    <a:pt x="4976" y="0"/>
                    <a:pt x="4929" y="6"/>
                    <a:pt x="4888" y="19"/>
                  </a:cubicBezTo>
                  <a:cubicBezTo>
                    <a:pt x="4512" y="145"/>
                    <a:pt x="4537" y="370"/>
                    <a:pt x="4562" y="596"/>
                  </a:cubicBezTo>
                  <a:cubicBezTo>
                    <a:pt x="4587" y="871"/>
                    <a:pt x="4637" y="1222"/>
                    <a:pt x="4186" y="1699"/>
                  </a:cubicBezTo>
                  <a:cubicBezTo>
                    <a:pt x="3752" y="2166"/>
                    <a:pt x="3462" y="2289"/>
                    <a:pt x="3228" y="2289"/>
                  </a:cubicBezTo>
                  <a:cubicBezTo>
                    <a:pt x="3111" y="2289"/>
                    <a:pt x="3008" y="2258"/>
                    <a:pt x="2908" y="2225"/>
                  </a:cubicBezTo>
                  <a:cubicBezTo>
                    <a:pt x="2808" y="2200"/>
                    <a:pt x="2708" y="2175"/>
                    <a:pt x="2607" y="2150"/>
                  </a:cubicBezTo>
                  <a:cubicBezTo>
                    <a:pt x="2514" y="2115"/>
                    <a:pt x="2421" y="2096"/>
                    <a:pt x="2331" y="2096"/>
                  </a:cubicBezTo>
                  <a:cubicBezTo>
                    <a:pt x="2226" y="2096"/>
                    <a:pt x="2125" y="2121"/>
                    <a:pt x="2031" y="2175"/>
                  </a:cubicBezTo>
                  <a:cubicBezTo>
                    <a:pt x="1605" y="2425"/>
                    <a:pt x="1530" y="3278"/>
                    <a:pt x="1530" y="3303"/>
                  </a:cubicBezTo>
                  <a:cubicBezTo>
                    <a:pt x="1530" y="3303"/>
                    <a:pt x="1454" y="4631"/>
                    <a:pt x="703" y="5759"/>
                  </a:cubicBezTo>
                  <a:cubicBezTo>
                    <a:pt x="251" y="6410"/>
                    <a:pt x="1" y="7463"/>
                    <a:pt x="377" y="8090"/>
                  </a:cubicBezTo>
                  <a:cubicBezTo>
                    <a:pt x="502" y="8290"/>
                    <a:pt x="753" y="8516"/>
                    <a:pt x="1254" y="8516"/>
                  </a:cubicBezTo>
                  <a:lnTo>
                    <a:pt x="1454" y="8516"/>
                  </a:lnTo>
                  <a:cubicBezTo>
                    <a:pt x="1855" y="8466"/>
                    <a:pt x="2256" y="8265"/>
                    <a:pt x="2607" y="7989"/>
                  </a:cubicBezTo>
                  <a:cubicBezTo>
                    <a:pt x="4437" y="6435"/>
                    <a:pt x="5464" y="5333"/>
                    <a:pt x="6642" y="4080"/>
                  </a:cubicBezTo>
                  <a:cubicBezTo>
                    <a:pt x="6793" y="3904"/>
                    <a:pt x="6968" y="3729"/>
                    <a:pt x="7119" y="3553"/>
                  </a:cubicBezTo>
                  <a:cubicBezTo>
                    <a:pt x="7645" y="3002"/>
                    <a:pt x="7670" y="2275"/>
                    <a:pt x="7219" y="1548"/>
                  </a:cubicBezTo>
                  <a:cubicBezTo>
                    <a:pt x="6669" y="701"/>
                    <a:pt x="5576" y="0"/>
                    <a:pt x="502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8" name="Google Shape;2808;p36"/>
            <p:cNvSpPr/>
            <p:nvPr/>
          </p:nvSpPr>
          <p:spPr>
            <a:xfrm>
              <a:off x="4603139" y="3693336"/>
              <a:ext cx="315278" cy="305596"/>
            </a:xfrm>
            <a:custGeom>
              <a:avLst/>
              <a:gdLst/>
              <a:ahLst/>
              <a:cxnLst/>
              <a:rect l="l" t="t" r="r" b="b"/>
              <a:pathLst>
                <a:path w="6969" h="6755" extrusionOk="0">
                  <a:moveTo>
                    <a:pt x="6467" y="0"/>
                  </a:moveTo>
                  <a:cubicBezTo>
                    <a:pt x="6348" y="0"/>
                    <a:pt x="6229" y="44"/>
                    <a:pt x="6141" y="132"/>
                  </a:cubicBezTo>
                  <a:lnTo>
                    <a:pt x="176" y="5971"/>
                  </a:lnTo>
                  <a:cubicBezTo>
                    <a:pt x="1" y="6147"/>
                    <a:pt x="1" y="6422"/>
                    <a:pt x="176" y="6623"/>
                  </a:cubicBezTo>
                  <a:cubicBezTo>
                    <a:pt x="252" y="6698"/>
                    <a:pt x="352" y="6748"/>
                    <a:pt x="452" y="6748"/>
                  </a:cubicBezTo>
                  <a:cubicBezTo>
                    <a:pt x="474" y="6753"/>
                    <a:pt x="496" y="6755"/>
                    <a:pt x="518" y="6755"/>
                  </a:cubicBezTo>
                  <a:cubicBezTo>
                    <a:pt x="628" y="6755"/>
                    <a:pt x="745" y="6706"/>
                    <a:pt x="828" y="6623"/>
                  </a:cubicBezTo>
                  <a:lnTo>
                    <a:pt x="6793" y="783"/>
                  </a:lnTo>
                  <a:cubicBezTo>
                    <a:pt x="6968" y="608"/>
                    <a:pt x="6968" y="307"/>
                    <a:pt x="6793" y="132"/>
                  </a:cubicBezTo>
                  <a:cubicBezTo>
                    <a:pt x="6705" y="44"/>
                    <a:pt x="6586" y="0"/>
                    <a:pt x="64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9" name="Google Shape;2809;p36"/>
            <p:cNvSpPr/>
            <p:nvPr/>
          </p:nvSpPr>
          <p:spPr>
            <a:xfrm>
              <a:off x="4602008" y="3689355"/>
              <a:ext cx="318671" cy="312699"/>
            </a:xfrm>
            <a:custGeom>
              <a:avLst/>
              <a:gdLst/>
              <a:ahLst/>
              <a:cxnLst/>
              <a:rect l="l" t="t" r="r" b="b"/>
              <a:pathLst>
                <a:path w="7044" h="6912" extrusionOk="0">
                  <a:moveTo>
                    <a:pt x="6492" y="145"/>
                  </a:moveTo>
                  <a:cubicBezTo>
                    <a:pt x="6592" y="145"/>
                    <a:pt x="6693" y="195"/>
                    <a:pt x="6768" y="270"/>
                  </a:cubicBezTo>
                  <a:cubicBezTo>
                    <a:pt x="6843" y="345"/>
                    <a:pt x="6893" y="445"/>
                    <a:pt x="6893" y="546"/>
                  </a:cubicBezTo>
                  <a:cubicBezTo>
                    <a:pt x="6893" y="646"/>
                    <a:pt x="6843" y="746"/>
                    <a:pt x="6768" y="821"/>
                  </a:cubicBezTo>
                  <a:lnTo>
                    <a:pt x="803" y="6661"/>
                  </a:lnTo>
                  <a:cubicBezTo>
                    <a:pt x="741" y="6723"/>
                    <a:pt x="645" y="6768"/>
                    <a:pt x="557" y="6768"/>
                  </a:cubicBezTo>
                  <a:cubicBezTo>
                    <a:pt x="538" y="6768"/>
                    <a:pt x="520" y="6766"/>
                    <a:pt x="502" y="6761"/>
                  </a:cubicBezTo>
                  <a:cubicBezTo>
                    <a:pt x="402" y="6761"/>
                    <a:pt x="327" y="6711"/>
                    <a:pt x="252" y="6661"/>
                  </a:cubicBezTo>
                  <a:cubicBezTo>
                    <a:pt x="176" y="6586"/>
                    <a:pt x="151" y="6485"/>
                    <a:pt x="151" y="6385"/>
                  </a:cubicBezTo>
                  <a:cubicBezTo>
                    <a:pt x="151" y="6260"/>
                    <a:pt x="176" y="6185"/>
                    <a:pt x="252" y="6109"/>
                  </a:cubicBezTo>
                  <a:lnTo>
                    <a:pt x="6216" y="270"/>
                  </a:lnTo>
                  <a:cubicBezTo>
                    <a:pt x="6292" y="195"/>
                    <a:pt x="6392" y="145"/>
                    <a:pt x="6492" y="145"/>
                  </a:cubicBezTo>
                  <a:close/>
                  <a:moveTo>
                    <a:pt x="6502" y="0"/>
                  </a:moveTo>
                  <a:cubicBezTo>
                    <a:pt x="6367" y="0"/>
                    <a:pt x="6229" y="57"/>
                    <a:pt x="6116" y="170"/>
                  </a:cubicBezTo>
                  <a:lnTo>
                    <a:pt x="151" y="5984"/>
                  </a:lnTo>
                  <a:cubicBezTo>
                    <a:pt x="51" y="6084"/>
                    <a:pt x="1" y="6235"/>
                    <a:pt x="1" y="6385"/>
                  </a:cubicBezTo>
                  <a:cubicBezTo>
                    <a:pt x="1" y="6510"/>
                    <a:pt x="51" y="6661"/>
                    <a:pt x="151" y="6761"/>
                  </a:cubicBezTo>
                  <a:cubicBezTo>
                    <a:pt x="226" y="6836"/>
                    <a:pt x="352" y="6911"/>
                    <a:pt x="477" y="6911"/>
                  </a:cubicBezTo>
                  <a:lnTo>
                    <a:pt x="527" y="6911"/>
                  </a:lnTo>
                  <a:cubicBezTo>
                    <a:pt x="678" y="6911"/>
                    <a:pt x="803" y="6861"/>
                    <a:pt x="903" y="6761"/>
                  </a:cubicBezTo>
                  <a:lnTo>
                    <a:pt x="6868" y="921"/>
                  </a:lnTo>
                  <a:cubicBezTo>
                    <a:pt x="6968" y="821"/>
                    <a:pt x="7018" y="696"/>
                    <a:pt x="7044" y="546"/>
                  </a:cubicBezTo>
                  <a:cubicBezTo>
                    <a:pt x="7044" y="395"/>
                    <a:pt x="6968" y="270"/>
                    <a:pt x="6868" y="170"/>
                  </a:cubicBezTo>
                  <a:cubicBezTo>
                    <a:pt x="6768" y="57"/>
                    <a:pt x="6636" y="0"/>
                    <a:pt x="650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0" name="Google Shape;2810;p36"/>
            <p:cNvSpPr/>
            <p:nvPr/>
          </p:nvSpPr>
          <p:spPr>
            <a:xfrm>
              <a:off x="4623587" y="4107592"/>
              <a:ext cx="250584" cy="289038"/>
            </a:xfrm>
            <a:custGeom>
              <a:avLst/>
              <a:gdLst/>
              <a:ahLst/>
              <a:cxnLst/>
              <a:rect l="l" t="t" r="r" b="b"/>
              <a:pathLst>
                <a:path w="5539" h="6389" extrusionOk="0">
                  <a:moveTo>
                    <a:pt x="519" y="1"/>
                  </a:moveTo>
                  <a:cubicBezTo>
                    <a:pt x="416" y="1"/>
                    <a:pt x="312" y="33"/>
                    <a:pt x="226" y="98"/>
                  </a:cubicBezTo>
                  <a:cubicBezTo>
                    <a:pt x="25" y="248"/>
                    <a:pt x="0" y="549"/>
                    <a:pt x="176" y="749"/>
                  </a:cubicBezTo>
                  <a:lnTo>
                    <a:pt x="4662" y="6213"/>
                  </a:lnTo>
                  <a:cubicBezTo>
                    <a:pt x="4737" y="6338"/>
                    <a:pt x="4887" y="6388"/>
                    <a:pt x="5013" y="6388"/>
                  </a:cubicBezTo>
                  <a:cubicBezTo>
                    <a:pt x="5113" y="6388"/>
                    <a:pt x="5213" y="6363"/>
                    <a:pt x="5313" y="6288"/>
                  </a:cubicBezTo>
                  <a:cubicBezTo>
                    <a:pt x="5489" y="6113"/>
                    <a:pt x="5539" y="5837"/>
                    <a:pt x="5364" y="5636"/>
                  </a:cubicBezTo>
                  <a:lnTo>
                    <a:pt x="877" y="173"/>
                  </a:lnTo>
                  <a:cubicBezTo>
                    <a:pt x="791" y="58"/>
                    <a:pt x="656" y="1"/>
                    <a:pt x="51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1" name="Google Shape;2811;p36"/>
            <p:cNvSpPr/>
            <p:nvPr/>
          </p:nvSpPr>
          <p:spPr>
            <a:xfrm>
              <a:off x="4620149" y="4104018"/>
              <a:ext cx="255199" cy="296005"/>
            </a:xfrm>
            <a:custGeom>
              <a:avLst/>
              <a:gdLst/>
              <a:ahLst/>
              <a:cxnLst/>
              <a:rect l="l" t="t" r="r" b="b"/>
              <a:pathLst>
                <a:path w="5641" h="6543" extrusionOk="0">
                  <a:moveTo>
                    <a:pt x="602" y="151"/>
                  </a:moveTo>
                  <a:cubicBezTo>
                    <a:pt x="703" y="151"/>
                    <a:pt x="828" y="202"/>
                    <a:pt x="903" y="277"/>
                  </a:cubicBezTo>
                  <a:lnTo>
                    <a:pt x="5389" y="5766"/>
                  </a:lnTo>
                  <a:cubicBezTo>
                    <a:pt x="5465" y="5841"/>
                    <a:pt x="5490" y="5941"/>
                    <a:pt x="5465" y="6041"/>
                  </a:cubicBezTo>
                  <a:cubicBezTo>
                    <a:pt x="5465" y="6141"/>
                    <a:pt x="5414" y="6242"/>
                    <a:pt x="5339" y="6292"/>
                  </a:cubicBezTo>
                  <a:cubicBezTo>
                    <a:pt x="5262" y="6358"/>
                    <a:pt x="5169" y="6391"/>
                    <a:pt x="5080" y="6391"/>
                  </a:cubicBezTo>
                  <a:cubicBezTo>
                    <a:pt x="4967" y="6391"/>
                    <a:pt x="4858" y="6340"/>
                    <a:pt x="4788" y="6242"/>
                  </a:cubicBezTo>
                  <a:lnTo>
                    <a:pt x="302" y="778"/>
                  </a:lnTo>
                  <a:cubicBezTo>
                    <a:pt x="176" y="603"/>
                    <a:pt x="201" y="377"/>
                    <a:pt x="352" y="227"/>
                  </a:cubicBezTo>
                  <a:cubicBezTo>
                    <a:pt x="427" y="177"/>
                    <a:pt x="527" y="151"/>
                    <a:pt x="602" y="151"/>
                  </a:cubicBezTo>
                  <a:close/>
                  <a:moveTo>
                    <a:pt x="598" y="1"/>
                  </a:moveTo>
                  <a:cubicBezTo>
                    <a:pt x="480" y="1"/>
                    <a:pt x="359" y="41"/>
                    <a:pt x="252" y="126"/>
                  </a:cubicBezTo>
                  <a:cubicBezTo>
                    <a:pt x="26" y="302"/>
                    <a:pt x="1" y="653"/>
                    <a:pt x="176" y="878"/>
                  </a:cubicBezTo>
                  <a:lnTo>
                    <a:pt x="4663" y="6342"/>
                  </a:lnTo>
                  <a:cubicBezTo>
                    <a:pt x="4763" y="6467"/>
                    <a:pt x="4938" y="6542"/>
                    <a:pt x="5089" y="6542"/>
                  </a:cubicBezTo>
                  <a:cubicBezTo>
                    <a:pt x="5214" y="6542"/>
                    <a:pt x="5339" y="6492"/>
                    <a:pt x="5440" y="6417"/>
                  </a:cubicBezTo>
                  <a:cubicBezTo>
                    <a:pt x="5540" y="6317"/>
                    <a:pt x="5615" y="6192"/>
                    <a:pt x="5615" y="6066"/>
                  </a:cubicBezTo>
                  <a:cubicBezTo>
                    <a:pt x="5640" y="5916"/>
                    <a:pt x="5590" y="5766"/>
                    <a:pt x="5490" y="5665"/>
                  </a:cubicBezTo>
                  <a:lnTo>
                    <a:pt x="1028" y="202"/>
                  </a:lnTo>
                  <a:cubicBezTo>
                    <a:pt x="914" y="72"/>
                    <a:pt x="758" y="1"/>
                    <a:pt x="59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2" name="Google Shape;2812;p36"/>
            <p:cNvSpPr/>
            <p:nvPr/>
          </p:nvSpPr>
          <p:spPr>
            <a:xfrm>
              <a:off x="4643990" y="3774631"/>
              <a:ext cx="175757" cy="334640"/>
            </a:xfrm>
            <a:custGeom>
              <a:avLst/>
              <a:gdLst/>
              <a:ahLst/>
              <a:cxnLst/>
              <a:rect l="l" t="t" r="r" b="b"/>
              <a:pathLst>
                <a:path w="3885" h="7397" extrusionOk="0">
                  <a:moveTo>
                    <a:pt x="3353" y="1"/>
                  </a:moveTo>
                  <a:cubicBezTo>
                    <a:pt x="3178" y="1"/>
                    <a:pt x="3007" y="104"/>
                    <a:pt x="2933" y="290"/>
                  </a:cubicBezTo>
                  <a:lnTo>
                    <a:pt x="75" y="6756"/>
                  </a:lnTo>
                  <a:cubicBezTo>
                    <a:pt x="0" y="6881"/>
                    <a:pt x="25" y="7031"/>
                    <a:pt x="75" y="7157"/>
                  </a:cubicBezTo>
                  <a:cubicBezTo>
                    <a:pt x="126" y="7232"/>
                    <a:pt x="201" y="7307"/>
                    <a:pt x="301" y="7357"/>
                  </a:cubicBezTo>
                  <a:cubicBezTo>
                    <a:pt x="360" y="7384"/>
                    <a:pt x="423" y="7396"/>
                    <a:pt x="485" y="7396"/>
                  </a:cubicBezTo>
                  <a:cubicBezTo>
                    <a:pt x="659" y="7396"/>
                    <a:pt x="829" y="7298"/>
                    <a:pt x="902" y="7132"/>
                  </a:cubicBezTo>
                  <a:lnTo>
                    <a:pt x="3785" y="666"/>
                  </a:lnTo>
                  <a:cubicBezTo>
                    <a:pt x="3885" y="415"/>
                    <a:pt x="3760" y="139"/>
                    <a:pt x="3534" y="39"/>
                  </a:cubicBezTo>
                  <a:cubicBezTo>
                    <a:pt x="3476" y="13"/>
                    <a:pt x="3414" y="1"/>
                    <a:pt x="33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3" name="Google Shape;2813;p36"/>
            <p:cNvSpPr/>
            <p:nvPr/>
          </p:nvSpPr>
          <p:spPr>
            <a:xfrm>
              <a:off x="4640597" y="3771283"/>
              <a:ext cx="182589" cy="341879"/>
            </a:xfrm>
            <a:custGeom>
              <a:avLst/>
              <a:gdLst/>
              <a:ahLst/>
              <a:cxnLst/>
              <a:rect l="l" t="t" r="r" b="b"/>
              <a:pathLst>
                <a:path w="4036" h="7557" extrusionOk="0">
                  <a:moveTo>
                    <a:pt x="3434" y="151"/>
                  </a:moveTo>
                  <a:cubicBezTo>
                    <a:pt x="3484" y="151"/>
                    <a:pt x="3534" y="163"/>
                    <a:pt x="3584" y="188"/>
                  </a:cubicBezTo>
                  <a:cubicBezTo>
                    <a:pt x="3785" y="263"/>
                    <a:pt x="3860" y="514"/>
                    <a:pt x="3785" y="689"/>
                  </a:cubicBezTo>
                  <a:lnTo>
                    <a:pt x="927" y="7156"/>
                  </a:lnTo>
                  <a:cubicBezTo>
                    <a:pt x="877" y="7256"/>
                    <a:pt x="802" y="7331"/>
                    <a:pt x="702" y="7381"/>
                  </a:cubicBezTo>
                  <a:cubicBezTo>
                    <a:pt x="660" y="7392"/>
                    <a:pt x="619" y="7398"/>
                    <a:pt x="577" y="7398"/>
                  </a:cubicBezTo>
                  <a:cubicBezTo>
                    <a:pt x="518" y="7398"/>
                    <a:pt x="460" y="7385"/>
                    <a:pt x="401" y="7356"/>
                  </a:cubicBezTo>
                  <a:cubicBezTo>
                    <a:pt x="326" y="7331"/>
                    <a:pt x="251" y="7256"/>
                    <a:pt x="226" y="7181"/>
                  </a:cubicBezTo>
                  <a:cubicBezTo>
                    <a:pt x="175" y="7080"/>
                    <a:pt x="175" y="6955"/>
                    <a:pt x="201" y="6855"/>
                  </a:cubicBezTo>
                  <a:lnTo>
                    <a:pt x="3083" y="389"/>
                  </a:lnTo>
                  <a:cubicBezTo>
                    <a:pt x="3108" y="288"/>
                    <a:pt x="3183" y="213"/>
                    <a:pt x="3283" y="188"/>
                  </a:cubicBezTo>
                  <a:cubicBezTo>
                    <a:pt x="3333" y="163"/>
                    <a:pt x="3384" y="151"/>
                    <a:pt x="3434" y="151"/>
                  </a:cubicBezTo>
                  <a:close/>
                  <a:moveTo>
                    <a:pt x="3434" y="0"/>
                  </a:moveTo>
                  <a:cubicBezTo>
                    <a:pt x="3365" y="0"/>
                    <a:pt x="3296" y="13"/>
                    <a:pt x="3233" y="38"/>
                  </a:cubicBezTo>
                  <a:cubicBezTo>
                    <a:pt x="3108" y="88"/>
                    <a:pt x="2983" y="188"/>
                    <a:pt x="2932" y="313"/>
                  </a:cubicBezTo>
                  <a:lnTo>
                    <a:pt x="75" y="6805"/>
                  </a:lnTo>
                  <a:cubicBezTo>
                    <a:pt x="0" y="6930"/>
                    <a:pt x="25" y="7105"/>
                    <a:pt x="75" y="7256"/>
                  </a:cubicBezTo>
                  <a:cubicBezTo>
                    <a:pt x="150" y="7356"/>
                    <a:pt x="226" y="7456"/>
                    <a:pt x="351" y="7506"/>
                  </a:cubicBezTo>
                  <a:cubicBezTo>
                    <a:pt x="426" y="7532"/>
                    <a:pt x="501" y="7557"/>
                    <a:pt x="576" y="7557"/>
                  </a:cubicBezTo>
                  <a:cubicBezTo>
                    <a:pt x="777" y="7557"/>
                    <a:pt x="977" y="7431"/>
                    <a:pt x="1053" y="7231"/>
                  </a:cubicBezTo>
                  <a:lnTo>
                    <a:pt x="3910" y="765"/>
                  </a:lnTo>
                  <a:cubicBezTo>
                    <a:pt x="4035" y="489"/>
                    <a:pt x="3910" y="163"/>
                    <a:pt x="3634" y="38"/>
                  </a:cubicBezTo>
                  <a:cubicBezTo>
                    <a:pt x="3571" y="13"/>
                    <a:pt x="3503" y="0"/>
                    <a:pt x="343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4" name="Google Shape;2814;p36"/>
            <p:cNvSpPr/>
            <p:nvPr/>
          </p:nvSpPr>
          <p:spPr>
            <a:xfrm>
              <a:off x="3117842" y="3470262"/>
              <a:ext cx="1130502" cy="1130457"/>
            </a:xfrm>
            <a:custGeom>
              <a:avLst/>
              <a:gdLst/>
              <a:ahLst/>
              <a:cxnLst/>
              <a:rect l="l" t="t" r="r" b="b"/>
              <a:pathLst>
                <a:path w="24989" h="24988" extrusionOk="0">
                  <a:moveTo>
                    <a:pt x="12507" y="727"/>
                  </a:moveTo>
                  <a:cubicBezTo>
                    <a:pt x="18998" y="727"/>
                    <a:pt x="24261" y="5990"/>
                    <a:pt x="24261" y="12481"/>
                  </a:cubicBezTo>
                  <a:cubicBezTo>
                    <a:pt x="24261" y="18973"/>
                    <a:pt x="18998" y="24236"/>
                    <a:pt x="12507" y="24236"/>
                  </a:cubicBezTo>
                  <a:cubicBezTo>
                    <a:pt x="5991" y="24236"/>
                    <a:pt x="728" y="18973"/>
                    <a:pt x="728" y="12481"/>
                  </a:cubicBezTo>
                  <a:cubicBezTo>
                    <a:pt x="728" y="5990"/>
                    <a:pt x="5991" y="727"/>
                    <a:pt x="12507" y="727"/>
                  </a:cubicBezTo>
                  <a:close/>
                  <a:moveTo>
                    <a:pt x="12507" y="0"/>
                  </a:moveTo>
                  <a:cubicBezTo>
                    <a:pt x="5590" y="0"/>
                    <a:pt x="1" y="5589"/>
                    <a:pt x="1" y="12481"/>
                  </a:cubicBezTo>
                  <a:cubicBezTo>
                    <a:pt x="1" y="19374"/>
                    <a:pt x="5590" y="24988"/>
                    <a:pt x="12507" y="24988"/>
                  </a:cubicBezTo>
                  <a:cubicBezTo>
                    <a:pt x="19399" y="24988"/>
                    <a:pt x="24988" y="19374"/>
                    <a:pt x="24988" y="12481"/>
                  </a:cubicBezTo>
                  <a:cubicBezTo>
                    <a:pt x="24988" y="5589"/>
                    <a:pt x="19399" y="0"/>
                    <a:pt x="125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5" name="Google Shape;2815;p36"/>
            <p:cNvSpPr/>
            <p:nvPr/>
          </p:nvSpPr>
          <p:spPr>
            <a:xfrm>
              <a:off x="3114449" y="3466824"/>
              <a:ext cx="1137288" cy="1137288"/>
            </a:xfrm>
            <a:custGeom>
              <a:avLst/>
              <a:gdLst/>
              <a:ahLst/>
              <a:cxnLst/>
              <a:rect l="l" t="t" r="r" b="b"/>
              <a:pathLst>
                <a:path w="25139" h="25139" extrusionOk="0">
                  <a:moveTo>
                    <a:pt x="12582" y="878"/>
                  </a:moveTo>
                  <a:cubicBezTo>
                    <a:pt x="19023" y="878"/>
                    <a:pt x="24261" y="6116"/>
                    <a:pt x="24261" y="12557"/>
                  </a:cubicBezTo>
                  <a:cubicBezTo>
                    <a:pt x="24261" y="18998"/>
                    <a:pt x="19023" y="24237"/>
                    <a:pt x="12582" y="24237"/>
                  </a:cubicBezTo>
                  <a:cubicBezTo>
                    <a:pt x="6116" y="24237"/>
                    <a:pt x="878" y="18998"/>
                    <a:pt x="878" y="12557"/>
                  </a:cubicBezTo>
                  <a:cubicBezTo>
                    <a:pt x="878" y="6116"/>
                    <a:pt x="6116" y="878"/>
                    <a:pt x="12582" y="878"/>
                  </a:cubicBezTo>
                  <a:close/>
                  <a:moveTo>
                    <a:pt x="12582" y="728"/>
                  </a:moveTo>
                  <a:cubicBezTo>
                    <a:pt x="6041" y="728"/>
                    <a:pt x="727" y="6041"/>
                    <a:pt x="727" y="12557"/>
                  </a:cubicBezTo>
                  <a:cubicBezTo>
                    <a:pt x="727" y="19074"/>
                    <a:pt x="6041" y="24387"/>
                    <a:pt x="12582" y="24387"/>
                  </a:cubicBezTo>
                  <a:cubicBezTo>
                    <a:pt x="19098" y="24387"/>
                    <a:pt x="24412" y="19074"/>
                    <a:pt x="24412" y="12557"/>
                  </a:cubicBezTo>
                  <a:cubicBezTo>
                    <a:pt x="24412" y="6041"/>
                    <a:pt x="19098" y="728"/>
                    <a:pt x="12582" y="728"/>
                  </a:cubicBezTo>
                  <a:close/>
                  <a:moveTo>
                    <a:pt x="12582" y="151"/>
                  </a:moveTo>
                  <a:cubicBezTo>
                    <a:pt x="19424" y="151"/>
                    <a:pt x="24988" y="5715"/>
                    <a:pt x="24988" y="12557"/>
                  </a:cubicBezTo>
                  <a:cubicBezTo>
                    <a:pt x="24988" y="19399"/>
                    <a:pt x="19424" y="24988"/>
                    <a:pt x="12582" y="24988"/>
                  </a:cubicBezTo>
                  <a:cubicBezTo>
                    <a:pt x="5715" y="24988"/>
                    <a:pt x="151" y="19399"/>
                    <a:pt x="151" y="12557"/>
                  </a:cubicBezTo>
                  <a:cubicBezTo>
                    <a:pt x="151" y="5715"/>
                    <a:pt x="5715" y="151"/>
                    <a:pt x="12582" y="151"/>
                  </a:cubicBezTo>
                  <a:close/>
                  <a:moveTo>
                    <a:pt x="12582" y="1"/>
                  </a:moveTo>
                  <a:cubicBezTo>
                    <a:pt x="5640" y="1"/>
                    <a:pt x="1" y="5640"/>
                    <a:pt x="1" y="12557"/>
                  </a:cubicBezTo>
                  <a:cubicBezTo>
                    <a:pt x="1" y="19500"/>
                    <a:pt x="5640" y="25139"/>
                    <a:pt x="12582" y="25139"/>
                  </a:cubicBezTo>
                  <a:cubicBezTo>
                    <a:pt x="19499" y="25139"/>
                    <a:pt x="25139" y="19500"/>
                    <a:pt x="25139" y="12557"/>
                  </a:cubicBezTo>
                  <a:cubicBezTo>
                    <a:pt x="25139" y="5640"/>
                    <a:pt x="19499" y="1"/>
                    <a:pt x="1258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6" name="Google Shape;2816;p36"/>
            <p:cNvSpPr/>
            <p:nvPr/>
          </p:nvSpPr>
          <p:spPr>
            <a:xfrm>
              <a:off x="4896833" y="3470262"/>
              <a:ext cx="1129326" cy="1130457"/>
            </a:xfrm>
            <a:custGeom>
              <a:avLst/>
              <a:gdLst/>
              <a:ahLst/>
              <a:cxnLst/>
              <a:rect l="l" t="t" r="r" b="b"/>
              <a:pathLst>
                <a:path w="24963" h="24988" extrusionOk="0">
                  <a:moveTo>
                    <a:pt x="12481" y="727"/>
                  </a:moveTo>
                  <a:cubicBezTo>
                    <a:pt x="18973" y="727"/>
                    <a:pt x="24236" y="5990"/>
                    <a:pt x="24236" y="12481"/>
                  </a:cubicBezTo>
                  <a:cubicBezTo>
                    <a:pt x="24236" y="18973"/>
                    <a:pt x="18973" y="24236"/>
                    <a:pt x="12481" y="24236"/>
                  </a:cubicBezTo>
                  <a:cubicBezTo>
                    <a:pt x="5990" y="24236"/>
                    <a:pt x="727" y="18973"/>
                    <a:pt x="727" y="12481"/>
                  </a:cubicBezTo>
                  <a:cubicBezTo>
                    <a:pt x="727" y="5990"/>
                    <a:pt x="5990" y="727"/>
                    <a:pt x="12481" y="727"/>
                  </a:cubicBezTo>
                  <a:close/>
                  <a:moveTo>
                    <a:pt x="12481" y="0"/>
                  </a:moveTo>
                  <a:cubicBezTo>
                    <a:pt x="5589" y="0"/>
                    <a:pt x="0" y="5589"/>
                    <a:pt x="0" y="12481"/>
                  </a:cubicBezTo>
                  <a:cubicBezTo>
                    <a:pt x="0" y="19374"/>
                    <a:pt x="5589" y="24988"/>
                    <a:pt x="12481" y="24988"/>
                  </a:cubicBezTo>
                  <a:cubicBezTo>
                    <a:pt x="19374" y="24988"/>
                    <a:pt x="24963" y="19374"/>
                    <a:pt x="24963" y="12481"/>
                  </a:cubicBezTo>
                  <a:cubicBezTo>
                    <a:pt x="24963" y="5589"/>
                    <a:pt x="19374" y="0"/>
                    <a:pt x="124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7" name="Google Shape;2817;p36"/>
            <p:cNvSpPr/>
            <p:nvPr/>
          </p:nvSpPr>
          <p:spPr>
            <a:xfrm>
              <a:off x="4893440" y="3466824"/>
              <a:ext cx="1136112" cy="1137288"/>
            </a:xfrm>
            <a:custGeom>
              <a:avLst/>
              <a:gdLst/>
              <a:ahLst/>
              <a:cxnLst/>
              <a:rect l="l" t="t" r="r" b="b"/>
              <a:pathLst>
                <a:path w="25113" h="25139" extrusionOk="0">
                  <a:moveTo>
                    <a:pt x="12556" y="878"/>
                  </a:moveTo>
                  <a:cubicBezTo>
                    <a:pt x="18998" y="878"/>
                    <a:pt x="24236" y="6116"/>
                    <a:pt x="24236" y="12557"/>
                  </a:cubicBezTo>
                  <a:cubicBezTo>
                    <a:pt x="24236" y="18998"/>
                    <a:pt x="18998" y="24237"/>
                    <a:pt x="12556" y="24237"/>
                  </a:cubicBezTo>
                  <a:cubicBezTo>
                    <a:pt x="6115" y="24237"/>
                    <a:pt x="877" y="18998"/>
                    <a:pt x="877" y="12557"/>
                  </a:cubicBezTo>
                  <a:cubicBezTo>
                    <a:pt x="877" y="6116"/>
                    <a:pt x="6115" y="878"/>
                    <a:pt x="12556" y="878"/>
                  </a:cubicBezTo>
                  <a:close/>
                  <a:moveTo>
                    <a:pt x="12556" y="728"/>
                  </a:moveTo>
                  <a:cubicBezTo>
                    <a:pt x="6040" y="728"/>
                    <a:pt x="727" y="6041"/>
                    <a:pt x="727" y="12557"/>
                  </a:cubicBezTo>
                  <a:cubicBezTo>
                    <a:pt x="727" y="19074"/>
                    <a:pt x="6040" y="24387"/>
                    <a:pt x="12556" y="24387"/>
                  </a:cubicBezTo>
                  <a:cubicBezTo>
                    <a:pt x="19073" y="24387"/>
                    <a:pt x="24386" y="19074"/>
                    <a:pt x="24386" y="12557"/>
                  </a:cubicBezTo>
                  <a:cubicBezTo>
                    <a:pt x="24386" y="6041"/>
                    <a:pt x="19073" y="728"/>
                    <a:pt x="12556" y="728"/>
                  </a:cubicBezTo>
                  <a:close/>
                  <a:moveTo>
                    <a:pt x="12556" y="151"/>
                  </a:moveTo>
                  <a:cubicBezTo>
                    <a:pt x="19399" y="151"/>
                    <a:pt x="24963" y="5715"/>
                    <a:pt x="24963" y="12557"/>
                  </a:cubicBezTo>
                  <a:cubicBezTo>
                    <a:pt x="24963" y="19399"/>
                    <a:pt x="19399" y="24988"/>
                    <a:pt x="12556" y="24988"/>
                  </a:cubicBezTo>
                  <a:cubicBezTo>
                    <a:pt x="5714" y="24988"/>
                    <a:pt x="150" y="19399"/>
                    <a:pt x="150" y="12557"/>
                  </a:cubicBezTo>
                  <a:cubicBezTo>
                    <a:pt x="150" y="5715"/>
                    <a:pt x="5714" y="151"/>
                    <a:pt x="12556" y="151"/>
                  </a:cubicBezTo>
                  <a:close/>
                  <a:moveTo>
                    <a:pt x="12556" y="1"/>
                  </a:moveTo>
                  <a:cubicBezTo>
                    <a:pt x="5639" y="1"/>
                    <a:pt x="0" y="5640"/>
                    <a:pt x="0" y="12557"/>
                  </a:cubicBezTo>
                  <a:cubicBezTo>
                    <a:pt x="0" y="19500"/>
                    <a:pt x="5639" y="25139"/>
                    <a:pt x="12556" y="25139"/>
                  </a:cubicBezTo>
                  <a:cubicBezTo>
                    <a:pt x="19474" y="25139"/>
                    <a:pt x="25113" y="19500"/>
                    <a:pt x="25113" y="12557"/>
                  </a:cubicBezTo>
                  <a:cubicBezTo>
                    <a:pt x="25113" y="5640"/>
                    <a:pt x="19474" y="1"/>
                    <a:pt x="1255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8" name="Google Shape;2818;p36"/>
            <p:cNvSpPr/>
            <p:nvPr/>
          </p:nvSpPr>
          <p:spPr>
            <a:xfrm>
              <a:off x="3589507" y="3941926"/>
              <a:ext cx="187158" cy="185982"/>
            </a:xfrm>
            <a:custGeom>
              <a:avLst/>
              <a:gdLst/>
              <a:ahLst/>
              <a:cxnLst/>
              <a:rect l="l" t="t" r="r" b="b"/>
              <a:pathLst>
                <a:path w="4137" h="4111" extrusionOk="0">
                  <a:moveTo>
                    <a:pt x="2081" y="0"/>
                  </a:moveTo>
                  <a:cubicBezTo>
                    <a:pt x="928" y="0"/>
                    <a:pt x="1" y="927"/>
                    <a:pt x="1" y="2055"/>
                  </a:cubicBezTo>
                  <a:cubicBezTo>
                    <a:pt x="1" y="3208"/>
                    <a:pt x="928" y="4110"/>
                    <a:pt x="2081" y="4110"/>
                  </a:cubicBezTo>
                  <a:cubicBezTo>
                    <a:pt x="3209" y="4110"/>
                    <a:pt x="4136" y="3208"/>
                    <a:pt x="4136" y="2055"/>
                  </a:cubicBezTo>
                  <a:cubicBezTo>
                    <a:pt x="4136" y="927"/>
                    <a:pt x="3209" y="0"/>
                    <a:pt x="20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9" name="Google Shape;2819;p36"/>
            <p:cNvSpPr/>
            <p:nvPr/>
          </p:nvSpPr>
          <p:spPr>
            <a:xfrm>
              <a:off x="3586114" y="3938487"/>
              <a:ext cx="193944" cy="192813"/>
            </a:xfrm>
            <a:custGeom>
              <a:avLst/>
              <a:gdLst/>
              <a:ahLst/>
              <a:cxnLst/>
              <a:rect l="l" t="t" r="r" b="b"/>
              <a:pathLst>
                <a:path w="4287" h="4262" extrusionOk="0">
                  <a:moveTo>
                    <a:pt x="2156" y="151"/>
                  </a:moveTo>
                  <a:cubicBezTo>
                    <a:pt x="3234" y="151"/>
                    <a:pt x="4136" y="1054"/>
                    <a:pt x="4136" y="2131"/>
                  </a:cubicBezTo>
                  <a:cubicBezTo>
                    <a:pt x="4136" y="3234"/>
                    <a:pt x="3234" y="4111"/>
                    <a:pt x="2156" y="4111"/>
                  </a:cubicBezTo>
                  <a:cubicBezTo>
                    <a:pt x="1053" y="4111"/>
                    <a:pt x="151" y="3234"/>
                    <a:pt x="151" y="2131"/>
                  </a:cubicBezTo>
                  <a:cubicBezTo>
                    <a:pt x="151" y="1054"/>
                    <a:pt x="1053" y="151"/>
                    <a:pt x="2156" y="151"/>
                  </a:cubicBezTo>
                  <a:close/>
                  <a:moveTo>
                    <a:pt x="2156" y="1"/>
                  </a:moveTo>
                  <a:cubicBezTo>
                    <a:pt x="978" y="1"/>
                    <a:pt x="1" y="953"/>
                    <a:pt x="1" y="2131"/>
                  </a:cubicBezTo>
                  <a:cubicBezTo>
                    <a:pt x="1" y="3309"/>
                    <a:pt x="978" y="4262"/>
                    <a:pt x="2156" y="4262"/>
                  </a:cubicBezTo>
                  <a:cubicBezTo>
                    <a:pt x="3309" y="4262"/>
                    <a:pt x="4286" y="3309"/>
                    <a:pt x="4286" y="2131"/>
                  </a:cubicBezTo>
                  <a:cubicBezTo>
                    <a:pt x="4286" y="953"/>
                    <a:pt x="3309" y="1"/>
                    <a:pt x="215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0" name="Google Shape;2820;p36"/>
            <p:cNvSpPr/>
            <p:nvPr/>
          </p:nvSpPr>
          <p:spPr>
            <a:xfrm>
              <a:off x="5368498" y="3941926"/>
              <a:ext cx="185982" cy="185982"/>
            </a:xfrm>
            <a:custGeom>
              <a:avLst/>
              <a:gdLst/>
              <a:ahLst/>
              <a:cxnLst/>
              <a:rect l="l" t="t" r="r" b="b"/>
              <a:pathLst>
                <a:path w="4111" h="4111" extrusionOk="0">
                  <a:moveTo>
                    <a:pt x="2055" y="0"/>
                  </a:moveTo>
                  <a:cubicBezTo>
                    <a:pt x="928" y="0"/>
                    <a:pt x="0" y="927"/>
                    <a:pt x="0" y="2055"/>
                  </a:cubicBezTo>
                  <a:cubicBezTo>
                    <a:pt x="0" y="3208"/>
                    <a:pt x="928" y="4110"/>
                    <a:pt x="2055" y="4110"/>
                  </a:cubicBezTo>
                  <a:cubicBezTo>
                    <a:pt x="3183" y="4110"/>
                    <a:pt x="4111" y="3208"/>
                    <a:pt x="4111" y="2055"/>
                  </a:cubicBezTo>
                  <a:cubicBezTo>
                    <a:pt x="4111" y="927"/>
                    <a:pt x="3183" y="0"/>
                    <a:pt x="20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1" name="Google Shape;2821;p36"/>
            <p:cNvSpPr/>
            <p:nvPr/>
          </p:nvSpPr>
          <p:spPr>
            <a:xfrm>
              <a:off x="5365105" y="3938487"/>
              <a:ext cx="192768" cy="192813"/>
            </a:xfrm>
            <a:custGeom>
              <a:avLst/>
              <a:gdLst/>
              <a:ahLst/>
              <a:cxnLst/>
              <a:rect l="l" t="t" r="r" b="b"/>
              <a:pathLst>
                <a:path w="4261" h="4262" extrusionOk="0">
                  <a:moveTo>
                    <a:pt x="2130" y="151"/>
                  </a:moveTo>
                  <a:cubicBezTo>
                    <a:pt x="3233" y="151"/>
                    <a:pt x="4110" y="1054"/>
                    <a:pt x="4110" y="2131"/>
                  </a:cubicBezTo>
                  <a:cubicBezTo>
                    <a:pt x="4110" y="3234"/>
                    <a:pt x="3233" y="4111"/>
                    <a:pt x="2130" y="4111"/>
                  </a:cubicBezTo>
                  <a:cubicBezTo>
                    <a:pt x="1028" y="4111"/>
                    <a:pt x="151" y="3234"/>
                    <a:pt x="151" y="2131"/>
                  </a:cubicBezTo>
                  <a:cubicBezTo>
                    <a:pt x="151" y="1054"/>
                    <a:pt x="1028" y="151"/>
                    <a:pt x="2130" y="151"/>
                  </a:cubicBezTo>
                  <a:close/>
                  <a:moveTo>
                    <a:pt x="2130" y="1"/>
                  </a:moveTo>
                  <a:cubicBezTo>
                    <a:pt x="953" y="1"/>
                    <a:pt x="0" y="953"/>
                    <a:pt x="0" y="2131"/>
                  </a:cubicBezTo>
                  <a:cubicBezTo>
                    <a:pt x="0" y="3309"/>
                    <a:pt x="953" y="4262"/>
                    <a:pt x="2130" y="4262"/>
                  </a:cubicBezTo>
                  <a:cubicBezTo>
                    <a:pt x="3308" y="4262"/>
                    <a:pt x="4261" y="3309"/>
                    <a:pt x="4261" y="2131"/>
                  </a:cubicBezTo>
                  <a:cubicBezTo>
                    <a:pt x="4261" y="953"/>
                    <a:pt x="3308" y="1"/>
                    <a:pt x="213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2" name="Google Shape;2822;p36"/>
            <p:cNvSpPr/>
            <p:nvPr/>
          </p:nvSpPr>
          <p:spPr>
            <a:xfrm>
              <a:off x="3658678" y="2934449"/>
              <a:ext cx="1825524" cy="1215011"/>
            </a:xfrm>
            <a:custGeom>
              <a:avLst/>
              <a:gdLst/>
              <a:ahLst/>
              <a:cxnLst/>
              <a:rect l="l" t="t" r="r" b="b"/>
              <a:pathLst>
                <a:path w="40352" h="26857" extrusionOk="0">
                  <a:moveTo>
                    <a:pt x="9324" y="6105"/>
                  </a:moveTo>
                  <a:lnTo>
                    <a:pt x="27795" y="10666"/>
                  </a:lnTo>
                  <a:lnTo>
                    <a:pt x="38948" y="23974"/>
                  </a:lnTo>
                  <a:lnTo>
                    <a:pt x="22056" y="25904"/>
                  </a:lnTo>
                  <a:lnTo>
                    <a:pt x="8447" y="9538"/>
                  </a:lnTo>
                  <a:lnTo>
                    <a:pt x="9324" y="6105"/>
                  </a:lnTo>
                  <a:close/>
                  <a:moveTo>
                    <a:pt x="5831" y="1"/>
                  </a:moveTo>
                  <a:cubicBezTo>
                    <a:pt x="5657" y="1"/>
                    <a:pt x="5488" y="99"/>
                    <a:pt x="5414" y="265"/>
                  </a:cubicBezTo>
                  <a:cubicBezTo>
                    <a:pt x="5314" y="491"/>
                    <a:pt x="5414" y="766"/>
                    <a:pt x="5640" y="892"/>
                  </a:cubicBezTo>
                  <a:lnTo>
                    <a:pt x="9199" y="2471"/>
                  </a:lnTo>
                  <a:lnTo>
                    <a:pt x="8547" y="5453"/>
                  </a:lnTo>
                  <a:lnTo>
                    <a:pt x="7520" y="9488"/>
                  </a:lnTo>
                  <a:lnTo>
                    <a:pt x="126" y="24125"/>
                  </a:lnTo>
                  <a:cubicBezTo>
                    <a:pt x="1" y="24350"/>
                    <a:pt x="101" y="24626"/>
                    <a:pt x="326" y="24751"/>
                  </a:cubicBezTo>
                  <a:cubicBezTo>
                    <a:pt x="392" y="24781"/>
                    <a:pt x="462" y="24795"/>
                    <a:pt x="532" y="24795"/>
                  </a:cubicBezTo>
                  <a:cubicBezTo>
                    <a:pt x="700" y="24795"/>
                    <a:pt x="864" y="24711"/>
                    <a:pt x="953" y="24551"/>
                  </a:cubicBezTo>
                  <a:lnTo>
                    <a:pt x="8046" y="10491"/>
                  </a:lnTo>
                  <a:lnTo>
                    <a:pt x="21505" y="26681"/>
                  </a:lnTo>
                  <a:cubicBezTo>
                    <a:pt x="21580" y="26781"/>
                    <a:pt x="21730" y="26857"/>
                    <a:pt x="21855" y="26857"/>
                  </a:cubicBezTo>
                  <a:lnTo>
                    <a:pt x="21906" y="26857"/>
                  </a:lnTo>
                  <a:lnTo>
                    <a:pt x="39901" y="24801"/>
                  </a:lnTo>
                  <a:cubicBezTo>
                    <a:pt x="40076" y="24776"/>
                    <a:pt x="40226" y="24651"/>
                    <a:pt x="40277" y="24501"/>
                  </a:cubicBezTo>
                  <a:cubicBezTo>
                    <a:pt x="40352" y="24350"/>
                    <a:pt x="40302" y="24175"/>
                    <a:pt x="40201" y="24025"/>
                  </a:cubicBezTo>
                  <a:lnTo>
                    <a:pt x="28597" y="10165"/>
                  </a:lnTo>
                  <a:lnTo>
                    <a:pt x="31028" y="3273"/>
                  </a:lnTo>
                  <a:cubicBezTo>
                    <a:pt x="31129" y="3022"/>
                    <a:pt x="30978" y="2746"/>
                    <a:pt x="30753" y="2671"/>
                  </a:cubicBezTo>
                  <a:cubicBezTo>
                    <a:pt x="30703" y="2656"/>
                    <a:pt x="30654" y="2649"/>
                    <a:pt x="30606" y="2649"/>
                  </a:cubicBezTo>
                  <a:cubicBezTo>
                    <a:pt x="30409" y="2649"/>
                    <a:pt x="30232" y="2766"/>
                    <a:pt x="30151" y="2947"/>
                  </a:cubicBezTo>
                  <a:lnTo>
                    <a:pt x="27770" y="9714"/>
                  </a:lnTo>
                  <a:lnTo>
                    <a:pt x="9550" y="5227"/>
                  </a:lnTo>
                  <a:lnTo>
                    <a:pt x="10176" y="2295"/>
                  </a:lnTo>
                  <a:cubicBezTo>
                    <a:pt x="10226" y="2095"/>
                    <a:pt x="10126" y="1869"/>
                    <a:pt x="9926" y="1769"/>
                  </a:cubicBezTo>
                  <a:lnTo>
                    <a:pt x="6016" y="39"/>
                  </a:lnTo>
                  <a:cubicBezTo>
                    <a:pt x="5956" y="13"/>
                    <a:pt x="5894" y="1"/>
                    <a:pt x="58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3" name="Google Shape;2823;p36"/>
            <p:cNvSpPr/>
            <p:nvPr/>
          </p:nvSpPr>
          <p:spPr>
            <a:xfrm>
              <a:off x="3657547" y="2931101"/>
              <a:ext cx="1830048" cy="1221751"/>
            </a:xfrm>
            <a:custGeom>
              <a:avLst/>
              <a:gdLst/>
              <a:ahLst/>
              <a:cxnLst/>
              <a:rect l="l" t="t" r="r" b="b"/>
              <a:pathLst>
                <a:path w="40452" h="27006" extrusionOk="0">
                  <a:moveTo>
                    <a:pt x="9399" y="6279"/>
                  </a:moveTo>
                  <a:lnTo>
                    <a:pt x="27795" y="10815"/>
                  </a:lnTo>
                  <a:lnTo>
                    <a:pt x="38823" y="23973"/>
                  </a:lnTo>
                  <a:lnTo>
                    <a:pt x="22106" y="25903"/>
                  </a:lnTo>
                  <a:lnTo>
                    <a:pt x="8572" y="9612"/>
                  </a:lnTo>
                  <a:lnTo>
                    <a:pt x="9399" y="6279"/>
                  </a:lnTo>
                  <a:close/>
                  <a:moveTo>
                    <a:pt x="9339" y="6119"/>
                  </a:moveTo>
                  <a:cubicBezTo>
                    <a:pt x="9311" y="6119"/>
                    <a:pt x="9292" y="6142"/>
                    <a:pt x="9274" y="6179"/>
                  </a:cubicBezTo>
                  <a:lnTo>
                    <a:pt x="8422" y="9612"/>
                  </a:lnTo>
                  <a:cubicBezTo>
                    <a:pt x="8397" y="9637"/>
                    <a:pt x="8422" y="9662"/>
                    <a:pt x="8422" y="9662"/>
                  </a:cubicBezTo>
                  <a:lnTo>
                    <a:pt x="22031" y="26028"/>
                  </a:lnTo>
                  <a:cubicBezTo>
                    <a:pt x="22031" y="26028"/>
                    <a:pt x="22056" y="26053"/>
                    <a:pt x="22081" y="26053"/>
                  </a:cubicBezTo>
                  <a:lnTo>
                    <a:pt x="38973" y="24124"/>
                  </a:lnTo>
                  <a:cubicBezTo>
                    <a:pt x="38998" y="24124"/>
                    <a:pt x="39023" y="24099"/>
                    <a:pt x="39048" y="24073"/>
                  </a:cubicBezTo>
                  <a:cubicBezTo>
                    <a:pt x="39048" y="24048"/>
                    <a:pt x="39048" y="24023"/>
                    <a:pt x="39023" y="23998"/>
                  </a:cubicBezTo>
                  <a:lnTo>
                    <a:pt x="27895" y="10690"/>
                  </a:lnTo>
                  <a:cubicBezTo>
                    <a:pt x="27870" y="10690"/>
                    <a:pt x="27870" y="10665"/>
                    <a:pt x="27845" y="10665"/>
                  </a:cubicBezTo>
                  <a:lnTo>
                    <a:pt x="9374" y="6129"/>
                  </a:lnTo>
                  <a:cubicBezTo>
                    <a:pt x="9361" y="6122"/>
                    <a:pt x="9349" y="6119"/>
                    <a:pt x="9339" y="6119"/>
                  </a:cubicBezTo>
                  <a:close/>
                  <a:moveTo>
                    <a:pt x="5839" y="147"/>
                  </a:moveTo>
                  <a:cubicBezTo>
                    <a:pt x="5898" y="147"/>
                    <a:pt x="5957" y="159"/>
                    <a:pt x="6016" y="189"/>
                  </a:cubicBezTo>
                  <a:lnTo>
                    <a:pt x="9925" y="1918"/>
                  </a:lnTo>
                  <a:cubicBezTo>
                    <a:pt x="10076" y="1993"/>
                    <a:pt x="10176" y="2169"/>
                    <a:pt x="10126" y="2344"/>
                  </a:cubicBezTo>
                  <a:lnTo>
                    <a:pt x="9499" y="5276"/>
                  </a:lnTo>
                  <a:cubicBezTo>
                    <a:pt x="9474" y="5301"/>
                    <a:pt x="9499" y="5352"/>
                    <a:pt x="9550" y="5352"/>
                  </a:cubicBezTo>
                  <a:lnTo>
                    <a:pt x="27770" y="9863"/>
                  </a:lnTo>
                  <a:cubicBezTo>
                    <a:pt x="27820" y="9863"/>
                    <a:pt x="27845" y="9838"/>
                    <a:pt x="27870" y="9813"/>
                  </a:cubicBezTo>
                  <a:lnTo>
                    <a:pt x="30251" y="3046"/>
                  </a:lnTo>
                  <a:cubicBezTo>
                    <a:pt x="30302" y="2946"/>
                    <a:pt x="30352" y="2870"/>
                    <a:pt x="30452" y="2820"/>
                  </a:cubicBezTo>
                  <a:cubicBezTo>
                    <a:pt x="30510" y="2806"/>
                    <a:pt x="30568" y="2791"/>
                    <a:pt x="30626" y="2791"/>
                  </a:cubicBezTo>
                  <a:cubicBezTo>
                    <a:pt x="30668" y="2791"/>
                    <a:pt x="30710" y="2799"/>
                    <a:pt x="30753" y="2820"/>
                  </a:cubicBezTo>
                  <a:cubicBezTo>
                    <a:pt x="30853" y="2845"/>
                    <a:pt x="30928" y="2920"/>
                    <a:pt x="30978" y="3021"/>
                  </a:cubicBezTo>
                  <a:cubicBezTo>
                    <a:pt x="31003" y="3096"/>
                    <a:pt x="31028" y="3221"/>
                    <a:pt x="30978" y="3321"/>
                  </a:cubicBezTo>
                  <a:lnTo>
                    <a:pt x="28547" y="10214"/>
                  </a:lnTo>
                  <a:cubicBezTo>
                    <a:pt x="28522" y="10239"/>
                    <a:pt x="28547" y="10264"/>
                    <a:pt x="28547" y="10289"/>
                  </a:cubicBezTo>
                  <a:lnTo>
                    <a:pt x="40176" y="24149"/>
                  </a:lnTo>
                  <a:cubicBezTo>
                    <a:pt x="40251" y="24274"/>
                    <a:pt x="40276" y="24424"/>
                    <a:pt x="40226" y="24550"/>
                  </a:cubicBezTo>
                  <a:cubicBezTo>
                    <a:pt x="40176" y="24675"/>
                    <a:pt x="40051" y="24775"/>
                    <a:pt x="39926" y="24800"/>
                  </a:cubicBezTo>
                  <a:lnTo>
                    <a:pt x="21931" y="26855"/>
                  </a:lnTo>
                  <a:cubicBezTo>
                    <a:pt x="21805" y="26855"/>
                    <a:pt x="21655" y="26805"/>
                    <a:pt x="21580" y="26705"/>
                  </a:cubicBezTo>
                  <a:lnTo>
                    <a:pt x="8121" y="10514"/>
                  </a:lnTo>
                  <a:cubicBezTo>
                    <a:pt x="8121" y="10514"/>
                    <a:pt x="8096" y="10489"/>
                    <a:pt x="8071" y="10489"/>
                  </a:cubicBezTo>
                  <a:cubicBezTo>
                    <a:pt x="8046" y="10489"/>
                    <a:pt x="8021" y="10514"/>
                    <a:pt x="7996" y="10540"/>
                  </a:cubicBezTo>
                  <a:lnTo>
                    <a:pt x="903" y="24575"/>
                  </a:lnTo>
                  <a:cubicBezTo>
                    <a:pt x="833" y="24715"/>
                    <a:pt x="701" y="24794"/>
                    <a:pt x="567" y="24794"/>
                  </a:cubicBezTo>
                  <a:cubicBezTo>
                    <a:pt x="511" y="24794"/>
                    <a:pt x="454" y="24780"/>
                    <a:pt x="402" y="24750"/>
                  </a:cubicBezTo>
                  <a:cubicBezTo>
                    <a:pt x="301" y="24700"/>
                    <a:pt x="226" y="24625"/>
                    <a:pt x="201" y="24525"/>
                  </a:cubicBezTo>
                  <a:cubicBezTo>
                    <a:pt x="176" y="24424"/>
                    <a:pt x="176" y="24324"/>
                    <a:pt x="226" y="24224"/>
                  </a:cubicBezTo>
                  <a:lnTo>
                    <a:pt x="7620" y="9587"/>
                  </a:lnTo>
                  <a:lnTo>
                    <a:pt x="8647" y="5527"/>
                  </a:lnTo>
                  <a:lnTo>
                    <a:pt x="9299" y="2545"/>
                  </a:lnTo>
                  <a:cubicBezTo>
                    <a:pt x="9299" y="2519"/>
                    <a:pt x="9274" y="2494"/>
                    <a:pt x="9249" y="2469"/>
                  </a:cubicBezTo>
                  <a:lnTo>
                    <a:pt x="5690" y="890"/>
                  </a:lnTo>
                  <a:cubicBezTo>
                    <a:pt x="5615" y="840"/>
                    <a:pt x="5539" y="765"/>
                    <a:pt x="5489" y="665"/>
                  </a:cubicBezTo>
                  <a:cubicBezTo>
                    <a:pt x="5464" y="565"/>
                    <a:pt x="5464" y="464"/>
                    <a:pt x="5514" y="364"/>
                  </a:cubicBezTo>
                  <a:cubicBezTo>
                    <a:pt x="5539" y="289"/>
                    <a:pt x="5615" y="214"/>
                    <a:pt x="5715" y="164"/>
                  </a:cubicBezTo>
                  <a:cubicBezTo>
                    <a:pt x="5756" y="153"/>
                    <a:pt x="5798" y="147"/>
                    <a:pt x="5839" y="147"/>
                  </a:cubicBezTo>
                  <a:close/>
                  <a:moveTo>
                    <a:pt x="5865" y="1"/>
                  </a:moveTo>
                  <a:cubicBezTo>
                    <a:pt x="5796" y="1"/>
                    <a:pt x="5727" y="13"/>
                    <a:pt x="5665" y="38"/>
                  </a:cubicBezTo>
                  <a:cubicBezTo>
                    <a:pt x="5539" y="88"/>
                    <a:pt x="5414" y="189"/>
                    <a:pt x="5364" y="314"/>
                  </a:cubicBezTo>
                  <a:cubicBezTo>
                    <a:pt x="5239" y="590"/>
                    <a:pt x="5364" y="890"/>
                    <a:pt x="5640" y="1016"/>
                  </a:cubicBezTo>
                  <a:lnTo>
                    <a:pt x="9149" y="2595"/>
                  </a:lnTo>
                  <a:lnTo>
                    <a:pt x="8497" y="5502"/>
                  </a:lnTo>
                  <a:lnTo>
                    <a:pt x="7469" y="9537"/>
                  </a:lnTo>
                  <a:lnTo>
                    <a:pt x="76" y="24174"/>
                  </a:lnTo>
                  <a:cubicBezTo>
                    <a:pt x="26" y="24299"/>
                    <a:pt x="1" y="24424"/>
                    <a:pt x="51" y="24575"/>
                  </a:cubicBezTo>
                  <a:cubicBezTo>
                    <a:pt x="101" y="24700"/>
                    <a:pt x="201" y="24825"/>
                    <a:pt x="326" y="24875"/>
                  </a:cubicBezTo>
                  <a:cubicBezTo>
                    <a:pt x="401" y="24920"/>
                    <a:pt x="482" y="24940"/>
                    <a:pt x="563" y="24940"/>
                  </a:cubicBezTo>
                  <a:cubicBezTo>
                    <a:pt x="755" y="24940"/>
                    <a:pt x="947" y="24826"/>
                    <a:pt x="1053" y="24650"/>
                  </a:cubicBezTo>
                  <a:lnTo>
                    <a:pt x="8096" y="10715"/>
                  </a:lnTo>
                  <a:lnTo>
                    <a:pt x="21479" y="26805"/>
                  </a:lnTo>
                  <a:cubicBezTo>
                    <a:pt x="21580" y="26931"/>
                    <a:pt x="21730" y="27006"/>
                    <a:pt x="21880" y="27006"/>
                  </a:cubicBezTo>
                  <a:lnTo>
                    <a:pt x="21931" y="27006"/>
                  </a:lnTo>
                  <a:lnTo>
                    <a:pt x="39926" y="24926"/>
                  </a:lnTo>
                  <a:cubicBezTo>
                    <a:pt x="40126" y="24926"/>
                    <a:pt x="40302" y="24775"/>
                    <a:pt x="40377" y="24600"/>
                  </a:cubicBezTo>
                  <a:cubicBezTo>
                    <a:pt x="40452" y="24424"/>
                    <a:pt x="40402" y="24199"/>
                    <a:pt x="40276" y="24048"/>
                  </a:cubicBezTo>
                  <a:lnTo>
                    <a:pt x="28697" y="10214"/>
                  </a:lnTo>
                  <a:lnTo>
                    <a:pt x="31129" y="3372"/>
                  </a:lnTo>
                  <a:cubicBezTo>
                    <a:pt x="31179" y="3221"/>
                    <a:pt x="31179" y="3071"/>
                    <a:pt x="31104" y="2946"/>
                  </a:cubicBezTo>
                  <a:cubicBezTo>
                    <a:pt x="31053" y="2820"/>
                    <a:pt x="30928" y="2720"/>
                    <a:pt x="30803" y="2670"/>
                  </a:cubicBezTo>
                  <a:cubicBezTo>
                    <a:pt x="30755" y="2651"/>
                    <a:pt x="30703" y="2643"/>
                    <a:pt x="30651" y="2643"/>
                  </a:cubicBezTo>
                  <a:cubicBezTo>
                    <a:pt x="30566" y="2643"/>
                    <a:pt x="30479" y="2664"/>
                    <a:pt x="30402" y="2695"/>
                  </a:cubicBezTo>
                  <a:cubicBezTo>
                    <a:pt x="30251" y="2745"/>
                    <a:pt x="30151" y="2870"/>
                    <a:pt x="30126" y="2996"/>
                  </a:cubicBezTo>
                  <a:lnTo>
                    <a:pt x="27745" y="9687"/>
                  </a:lnTo>
                  <a:lnTo>
                    <a:pt x="9650" y="5226"/>
                  </a:lnTo>
                  <a:lnTo>
                    <a:pt x="10276" y="2394"/>
                  </a:lnTo>
                  <a:cubicBezTo>
                    <a:pt x="10326" y="2144"/>
                    <a:pt x="10201" y="1893"/>
                    <a:pt x="9976" y="1793"/>
                  </a:cubicBezTo>
                  <a:lnTo>
                    <a:pt x="6066" y="38"/>
                  </a:lnTo>
                  <a:cubicBezTo>
                    <a:pt x="6003" y="13"/>
                    <a:pt x="5934" y="1"/>
                    <a:pt x="586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4" name="Google Shape;2824;p36"/>
            <p:cNvSpPr/>
            <p:nvPr/>
          </p:nvSpPr>
          <p:spPr>
            <a:xfrm>
              <a:off x="4647383" y="4307684"/>
              <a:ext cx="361739" cy="151283"/>
            </a:xfrm>
            <a:custGeom>
              <a:avLst/>
              <a:gdLst/>
              <a:ahLst/>
              <a:cxnLst/>
              <a:rect l="l" t="t" r="r" b="b"/>
              <a:pathLst>
                <a:path w="7996" h="3344" extrusionOk="0">
                  <a:moveTo>
                    <a:pt x="7493" y="1"/>
                  </a:moveTo>
                  <a:cubicBezTo>
                    <a:pt x="7436" y="1"/>
                    <a:pt x="7377" y="12"/>
                    <a:pt x="7319" y="35"/>
                  </a:cubicBezTo>
                  <a:lnTo>
                    <a:pt x="351" y="2442"/>
                  </a:lnTo>
                  <a:cubicBezTo>
                    <a:pt x="126" y="2517"/>
                    <a:pt x="0" y="2792"/>
                    <a:pt x="76" y="3018"/>
                  </a:cubicBezTo>
                  <a:cubicBezTo>
                    <a:pt x="151" y="3218"/>
                    <a:pt x="326" y="3344"/>
                    <a:pt x="502" y="3344"/>
                  </a:cubicBezTo>
                  <a:cubicBezTo>
                    <a:pt x="552" y="3344"/>
                    <a:pt x="602" y="3344"/>
                    <a:pt x="652" y="3319"/>
                  </a:cubicBezTo>
                  <a:lnTo>
                    <a:pt x="7619" y="913"/>
                  </a:lnTo>
                  <a:cubicBezTo>
                    <a:pt x="7870" y="812"/>
                    <a:pt x="7995" y="562"/>
                    <a:pt x="7920" y="311"/>
                  </a:cubicBezTo>
                  <a:cubicBezTo>
                    <a:pt x="7843" y="119"/>
                    <a:pt x="7679" y="1"/>
                    <a:pt x="74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5" name="Google Shape;2825;p36"/>
            <p:cNvSpPr/>
            <p:nvPr/>
          </p:nvSpPr>
          <p:spPr>
            <a:xfrm>
              <a:off x="4645121" y="4304472"/>
              <a:ext cx="367394" cy="157888"/>
            </a:xfrm>
            <a:custGeom>
              <a:avLst/>
              <a:gdLst/>
              <a:ahLst/>
              <a:cxnLst/>
              <a:rect l="l" t="t" r="r" b="b"/>
              <a:pathLst>
                <a:path w="8121" h="3490" extrusionOk="0">
                  <a:moveTo>
                    <a:pt x="7519" y="157"/>
                  </a:moveTo>
                  <a:cubicBezTo>
                    <a:pt x="7695" y="157"/>
                    <a:pt x="7845" y="257"/>
                    <a:pt x="7895" y="407"/>
                  </a:cubicBezTo>
                  <a:cubicBezTo>
                    <a:pt x="7970" y="608"/>
                    <a:pt x="7845" y="833"/>
                    <a:pt x="7644" y="908"/>
                  </a:cubicBezTo>
                  <a:lnTo>
                    <a:pt x="677" y="3315"/>
                  </a:lnTo>
                  <a:cubicBezTo>
                    <a:pt x="637" y="3330"/>
                    <a:pt x="596" y="3337"/>
                    <a:pt x="555" y="3337"/>
                  </a:cubicBezTo>
                  <a:cubicBezTo>
                    <a:pt x="393" y="3337"/>
                    <a:pt x="241" y="3224"/>
                    <a:pt x="201" y="3064"/>
                  </a:cubicBezTo>
                  <a:cubicBezTo>
                    <a:pt x="151" y="2989"/>
                    <a:pt x="176" y="2863"/>
                    <a:pt x="201" y="2788"/>
                  </a:cubicBezTo>
                  <a:cubicBezTo>
                    <a:pt x="251" y="2688"/>
                    <a:pt x="326" y="2613"/>
                    <a:pt x="426" y="2588"/>
                  </a:cubicBezTo>
                  <a:lnTo>
                    <a:pt x="7394" y="182"/>
                  </a:lnTo>
                  <a:cubicBezTo>
                    <a:pt x="7444" y="157"/>
                    <a:pt x="7494" y="157"/>
                    <a:pt x="7519" y="157"/>
                  </a:cubicBezTo>
                  <a:close/>
                  <a:moveTo>
                    <a:pt x="7522" y="0"/>
                  </a:moveTo>
                  <a:cubicBezTo>
                    <a:pt x="7462" y="0"/>
                    <a:pt x="7402" y="10"/>
                    <a:pt x="7344" y="31"/>
                  </a:cubicBezTo>
                  <a:lnTo>
                    <a:pt x="376" y="2437"/>
                  </a:lnTo>
                  <a:cubicBezTo>
                    <a:pt x="251" y="2487"/>
                    <a:pt x="151" y="2588"/>
                    <a:pt x="75" y="2713"/>
                  </a:cubicBezTo>
                  <a:cubicBezTo>
                    <a:pt x="25" y="2838"/>
                    <a:pt x="0" y="2989"/>
                    <a:pt x="50" y="3114"/>
                  </a:cubicBezTo>
                  <a:cubicBezTo>
                    <a:pt x="126" y="3340"/>
                    <a:pt x="326" y="3490"/>
                    <a:pt x="552" y="3490"/>
                  </a:cubicBezTo>
                  <a:cubicBezTo>
                    <a:pt x="627" y="3490"/>
                    <a:pt x="677" y="3465"/>
                    <a:pt x="727" y="3465"/>
                  </a:cubicBezTo>
                  <a:lnTo>
                    <a:pt x="7695" y="1034"/>
                  </a:lnTo>
                  <a:cubicBezTo>
                    <a:pt x="7970" y="934"/>
                    <a:pt x="8121" y="633"/>
                    <a:pt x="8020" y="357"/>
                  </a:cubicBezTo>
                  <a:cubicBezTo>
                    <a:pt x="7961" y="140"/>
                    <a:pt x="7746" y="0"/>
                    <a:pt x="75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6" name="Google Shape;2826;p36"/>
            <p:cNvSpPr/>
            <p:nvPr/>
          </p:nvSpPr>
          <p:spPr>
            <a:xfrm>
              <a:off x="4748267" y="3049582"/>
              <a:ext cx="455883" cy="121379"/>
            </a:xfrm>
            <a:custGeom>
              <a:avLst/>
              <a:gdLst/>
              <a:ahLst/>
              <a:cxnLst/>
              <a:rect l="l" t="t" r="r" b="b"/>
              <a:pathLst>
                <a:path w="10077" h="2683" extrusionOk="0">
                  <a:moveTo>
                    <a:pt x="1354" y="1"/>
                  </a:moveTo>
                  <a:cubicBezTo>
                    <a:pt x="628" y="1"/>
                    <a:pt x="1" y="602"/>
                    <a:pt x="1" y="1329"/>
                  </a:cubicBezTo>
                  <a:cubicBezTo>
                    <a:pt x="1" y="2081"/>
                    <a:pt x="628" y="2682"/>
                    <a:pt x="1354" y="2682"/>
                  </a:cubicBezTo>
                  <a:lnTo>
                    <a:pt x="8723" y="2682"/>
                  </a:lnTo>
                  <a:cubicBezTo>
                    <a:pt x="9475" y="2682"/>
                    <a:pt x="10076" y="2081"/>
                    <a:pt x="10076" y="1329"/>
                  </a:cubicBezTo>
                  <a:cubicBezTo>
                    <a:pt x="10076" y="602"/>
                    <a:pt x="9475" y="1"/>
                    <a:pt x="872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7" name="Google Shape;2827;p36"/>
            <p:cNvSpPr/>
            <p:nvPr/>
          </p:nvSpPr>
          <p:spPr>
            <a:xfrm>
              <a:off x="4744874" y="3046190"/>
              <a:ext cx="462669" cy="128165"/>
            </a:xfrm>
            <a:custGeom>
              <a:avLst/>
              <a:gdLst/>
              <a:ahLst/>
              <a:cxnLst/>
              <a:rect l="l" t="t" r="r" b="b"/>
              <a:pathLst>
                <a:path w="10227" h="2833" extrusionOk="0">
                  <a:moveTo>
                    <a:pt x="8798" y="151"/>
                  </a:moveTo>
                  <a:cubicBezTo>
                    <a:pt x="9500" y="151"/>
                    <a:pt x="10076" y="702"/>
                    <a:pt x="10076" y="1404"/>
                  </a:cubicBezTo>
                  <a:cubicBezTo>
                    <a:pt x="10076" y="2106"/>
                    <a:pt x="9500" y="2682"/>
                    <a:pt x="8798" y="2682"/>
                  </a:cubicBezTo>
                  <a:lnTo>
                    <a:pt x="1429" y="2682"/>
                  </a:lnTo>
                  <a:cubicBezTo>
                    <a:pt x="728" y="2682"/>
                    <a:pt x="151" y="2106"/>
                    <a:pt x="151" y="1404"/>
                  </a:cubicBezTo>
                  <a:cubicBezTo>
                    <a:pt x="151" y="702"/>
                    <a:pt x="728" y="151"/>
                    <a:pt x="1429" y="151"/>
                  </a:cubicBezTo>
                  <a:close/>
                  <a:moveTo>
                    <a:pt x="1429" y="1"/>
                  </a:moveTo>
                  <a:cubicBezTo>
                    <a:pt x="652" y="1"/>
                    <a:pt x="1" y="627"/>
                    <a:pt x="1" y="1404"/>
                  </a:cubicBezTo>
                  <a:cubicBezTo>
                    <a:pt x="1" y="2206"/>
                    <a:pt x="652" y="2833"/>
                    <a:pt x="1429" y="2833"/>
                  </a:cubicBezTo>
                  <a:lnTo>
                    <a:pt x="8798" y="2833"/>
                  </a:lnTo>
                  <a:cubicBezTo>
                    <a:pt x="9575" y="2833"/>
                    <a:pt x="10226" y="2206"/>
                    <a:pt x="10226" y="1404"/>
                  </a:cubicBezTo>
                  <a:cubicBezTo>
                    <a:pt x="10226" y="627"/>
                    <a:pt x="9575" y="1"/>
                    <a:pt x="879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8" name="Google Shape;2828;p36"/>
            <p:cNvSpPr/>
            <p:nvPr/>
          </p:nvSpPr>
          <p:spPr>
            <a:xfrm>
              <a:off x="4596353" y="3702655"/>
              <a:ext cx="169152" cy="71570"/>
            </a:xfrm>
            <a:custGeom>
              <a:avLst/>
              <a:gdLst/>
              <a:ahLst/>
              <a:cxnLst/>
              <a:rect l="l" t="t" r="r" b="b"/>
              <a:pathLst>
                <a:path w="3739" h="1582" extrusionOk="0">
                  <a:moveTo>
                    <a:pt x="527" y="1"/>
                  </a:moveTo>
                  <a:cubicBezTo>
                    <a:pt x="1" y="753"/>
                    <a:pt x="251" y="1555"/>
                    <a:pt x="251" y="1555"/>
                  </a:cubicBezTo>
                  <a:cubicBezTo>
                    <a:pt x="512" y="1573"/>
                    <a:pt x="749" y="1581"/>
                    <a:pt x="965" y="1581"/>
                  </a:cubicBezTo>
                  <a:cubicBezTo>
                    <a:pt x="3739" y="1581"/>
                    <a:pt x="2899" y="187"/>
                    <a:pt x="5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9" name="Google Shape;2829;p36"/>
            <p:cNvSpPr/>
            <p:nvPr/>
          </p:nvSpPr>
          <p:spPr>
            <a:xfrm>
              <a:off x="4592960" y="3699263"/>
              <a:ext cx="130427" cy="78310"/>
            </a:xfrm>
            <a:custGeom>
              <a:avLst/>
              <a:gdLst/>
              <a:ahLst/>
              <a:cxnLst/>
              <a:rect l="l" t="t" r="r" b="b"/>
              <a:pathLst>
                <a:path w="2883" h="1731" extrusionOk="0">
                  <a:moveTo>
                    <a:pt x="652" y="151"/>
                  </a:moveTo>
                  <a:cubicBezTo>
                    <a:pt x="2005" y="276"/>
                    <a:pt x="2732" y="778"/>
                    <a:pt x="2707" y="1078"/>
                  </a:cubicBezTo>
                  <a:cubicBezTo>
                    <a:pt x="2686" y="1355"/>
                    <a:pt x="2160" y="1577"/>
                    <a:pt x="1053" y="1577"/>
                  </a:cubicBezTo>
                  <a:cubicBezTo>
                    <a:pt x="854" y="1577"/>
                    <a:pt x="637" y="1570"/>
                    <a:pt x="401" y="1555"/>
                  </a:cubicBezTo>
                  <a:cubicBezTo>
                    <a:pt x="351" y="1379"/>
                    <a:pt x="251" y="753"/>
                    <a:pt x="652" y="151"/>
                  </a:cubicBezTo>
                  <a:close/>
                  <a:moveTo>
                    <a:pt x="602" y="1"/>
                  </a:moveTo>
                  <a:cubicBezTo>
                    <a:pt x="577" y="1"/>
                    <a:pt x="552" y="1"/>
                    <a:pt x="552" y="26"/>
                  </a:cubicBezTo>
                  <a:cubicBezTo>
                    <a:pt x="0" y="828"/>
                    <a:pt x="251" y="1605"/>
                    <a:pt x="251" y="1655"/>
                  </a:cubicBezTo>
                  <a:cubicBezTo>
                    <a:pt x="276" y="1680"/>
                    <a:pt x="301" y="1705"/>
                    <a:pt x="326" y="1705"/>
                  </a:cubicBezTo>
                  <a:cubicBezTo>
                    <a:pt x="577" y="1730"/>
                    <a:pt x="827" y="1730"/>
                    <a:pt x="1028" y="1730"/>
                  </a:cubicBezTo>
                  <a:cubicBezTo>
                    <a:pt x="2156" y="1730"/>
                    <a:pt x="2832" y="1504"/>
                    <a:pt x="2858" y="1103"/>
                  </a:cubicBezTo>
                  <a:cubicBezTo>
                    <a:pt x="2883" y="577"/>
                    <a:pt x="1905" y="101"/>
                    <a:pt x="60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0" name="Google Shape;2830;p36"/>
            <p:cNvSpPr/>
            <p:nvPr/>
          </p:nvSpPr>
          <p:spPr>
            <a:xfrm>
              <a:off x="4553285" y="4034892"/>
              <a:ext cx="185982" cy="185982"/>
            </a:xfrm>
            <a:custGeom>
              <a:avLst/>
              <a:gdLst/>
              <a:ahLst/>
              <a:cxnLst/>
              <a:rect l="l" t="t" r="r" b="b"/>
              <a:pathLst>
                <a:path w="4111" h="4111" extrusionOk="0">
                  <a:moveTo>
                    <a:pt x="2055" y="0"/>
                  </a:moveTo>
                  <a:cubicBezTo>
                    <a:pt x="902" y="0"/>
                    <a:pt x="0" y="928"/>
                    <a:pt x="0" y="2055"/>
                  </a:cubicBezTo>
                  <a:cubicBezTo>
                    <a:pt x="0" y="3208"/>
                    <a:pt x="902" y="4111"/>
                    <a:pt x="2055" y="4111"/>
                  </a:cubicBezTo>
                  <a:cubicBezTo>
                    <a:pt x="3183" y="4111"/>
                    <a:pt x="4110" y="3208"/>
                    <a:pt x="4110" y="2055"/>
                  </a:cubicBezTo>
                  <a:cubicBezTo>
                    <a:pt x="4110" y="928"/>
                    <a:pt x="3183" y="0"/>
                    <a:pt x="20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1" name="Google Shape;2831;p36"/>
            <p:cNvSpPr/>
            <p:nvPr/>
          </p:nvSpPr>
          <p:spPr>
            <a:xfrm>
              <a:off x="4549892" y="4031499"/>
              <a:ext cx="192768" cy="192768"/>
            </a:xfrm>
            <a:custGeom>
              <a:avLst/>
              <a:gdLst/>
              <a:ahLst/>
              <a:cxnLst/>
              <a:rect l="l" t="t" r="r" b="b"/>
              <a:pathLst>
                <a:path w="4261" h="4261" extrusionOk="0">
                  <a:moveTo>
                    <a:pt x="2130" y="150"/>
                  </a:moveTo>
                  <a:cubicBezTo>
                    <a:pt x="3208" y="150"/>
                    <a:pt x="4110" y="1053"/>
                    <a:pt x="4110" y="2130"/>
                  </a:cubicBezTo>
                  <a:cubicBezTo>
                    <a:pt x="4110" y="3233"/>
                    <a:pt x="3208" y="4110"/>
                    <a:pt x="2130" y="4110"/>
                  </a:cubicBezTo>
                  <a:cubicBezTo>
                    <a:pt x="1028" y="4110"/>
                    <a:pt x="150" y="3233"/>
                    <a:pt x="150" y="2130"/>
                  </a:cubicBezTo>
                  <a:cubicBezTo>
                    <a:pt x="150" y="1053"/>
                    <a:pt x="1028" y="150"/>
                    <a:pt x="2130" y="150"/>
                  </a:cubicBezTo>
                  <a:close/>
                  <a:moveTo>
                    <a:pt x="2130" y="0"/>
                  </a:moveTo>
                  <a:cubicBezTo>
                    <a:pt x="952" y="0"/>
                    <a:pt x="0" y="952"/>
                    <a:pt x="0" y="2130"/>
                  </a:cubicBezTo>
                  <a:cubicBezTo>
                    <a:pt x="0" y="3308"/>
                    <a:pt x="952" y="4261"/>
                    <a:pt x="2130" y="4261"/>
                  </a:cubicBezTo>
                  <a:cubicBezTo>
                    <a:pt x="3308" y="4261"/>
                    <a:pt x="4261" y="3308"/>
                    <a:pt x="4261" y="2130"/>
                  </a:cubicBezTo>
                  <a:cubicBezTo>
                    <a:pt x="4261" y="952"/>
                    <a:pt x="3308" y="0"/>
                    <a:pt x="213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2" name="Google Shape;2832;p36"/>
            <p:cNvSpPr/>
            <p:nvPr/>
          </p:nvSpPr>
          <p:spPr>
            <a:xfrm>
              <a:off x="4496600" y="2585881"/>
              <a:ext cx="513655" cy="1807564"/>
            </a:xfrm>
            <a:custGeom>
              <a:avLst/>
              <a:gdLst/>
              <a:ahLst/>
              <a:cxnLst/>
              <a:rect l="l" t="t" r="r" b="b"/>
              <a:pathLst>
                <a:path w="11354" h="39955" extrusionOk="0">
                  <a:moveTo>
                    <a:pt x="6191" y="0"/>
                  </a:moveTo>
                  <a:cubicBezTo>
                    <a:pt x="2732" y="2431"/>
                    <a:pt x="0" y="3208"/>
                    <a:pt x="0" y="3208"/>
                  </a:cubicBezTo>
                  <a:cubicBezTo>
                    <a:pt x="501" y="3910"/>
                    <a:pt x="827" y="4336"/>
                    <a:pt x="827" y="4336"/>
                  </a:cubicBezTo>
                  <a:cubicBezTo>
                    <a:pt x="827" y="4336"/>
                    <a:pt x="1128" y="17343"/>
                    <a:pt x="1504" y="20100"/>
                  </a:cubicBezTo>
                  <a:cubicBezTo>
                    <a:pt x="1880" y="22882"/>
                    <a:pt x="6842" y="33308"/>
                    <a:pt x="6191" y="35414"/>
                  </a:cubicBezTo>
                  <a:cubicBezTo>
                    <a:pt x="5514" y="37519"/>
                    <a:pt x="6140" y="37168"/>
                    <a:pt x="4561" y="38121"/>
                  </a:cubicBezTo>
                  <a:cubicBezTo>
                    <a:pt x="3314" y="38873"/>
                    <a:pt x="3287" y="39954"/>
                    <a:pt x="4320" y="39954"/>
                  </a:cubicBezTo>
                  <a:cubicBezTo>
                    <a:pt x="4594" y="39954"/>
                    <a:pt x="4943" y="39878"/>
                    <a:pt x="5363" y="39699"/>
                  </a:cubicBezTo>
                  <a:cubicBezTo>
                    <a:pt x="7369" y="38847"/>
                    <a:pt x="7719" y="38747"/>
                    <a:pt x="9524" y="38471"/>
                  </a:cubicBezTo>
                  <a:cubicBezTo>
                    <a:pt x="11353" y="38171"/>
                    <a:pt x="10877" y="36090"/>
                    <a:pt x="9524" y="34060"/>
                  </a:cubicBezTo>
                  <a:cubicBezTo>
                    <a:pt x="8196" y="33108"/>
                    <a:pt x="9148" y="27469"/>
                    <a:pt x="6291" y="21454"/>
                  </a:cubicBezTo>
                  <a:cubicBezTo>
                    <a:pt x="7820" y="9399"/>
                    <a:pt x="9624" y="8246"/>
                    <a:pt x="7820" y="3484"/>
                  </a:cubicBezTo>
                  <a:cubicBezTo>
                    <a:pt x="7419" y="2406"/>
                    <a:pt x="6867" y="1228"/>
                    <a:pt x="619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3" name="Google Shape;2833;p36"/>
            <p:cNvSpPr/>
            <p:nvPr/>
          </p:nvSpPr>
          <p:spPr>
            <a:xfrm>
              <a:off x="4493162" y="2582443"/>
              <a:ext cx="502345" cy="1814214"/>
            </a:xfrm>
            <a:custGeom>
              <a:avLst/>
              <a:gdLst/>
              <a:ahLst/>
              <a:cxnLst/>
              <a:rect l="l" t="t" r="r" b="b"/>
              <a:pathLst>
                <a:path w="11104" h="40102" extrusionOk="0">
                  <a:moveTo>
                    <a:pt x="6242" y="176"/>
                  </a:moveTo>
                  <a:cubicBezTo>
                    <a:pt x="6918" y="1429"/>
                    <a:pt x="7445" y="2557"/>
                    <a:pt x="7820" y="3585"/>
                  </a:cubicBezTo>
                  <a:cubicBezTo>
                    <a:pt x="8973" y="6592"/>
                    <a:pt x="8648" y="8196"/>
                    <a:pt x="7871" y="12006"/>
                  </a:cubicBezTo>
                  <a:cubicBezTo>
                    <a:pt x="7445" y="14186"/>
                    <a:pt x="6843" y="17144"/>
                    <a:pt x="6292" y="21530"/>
                  </a:cubicBezTo>
                  <a:cubicBezTo>
                    <a:pt x="6292" y="21530"/>
                    <a:pt x="6292" y="21555"/>
                    <a:pt x="6292" y="21555"/>
                  </a:cubicBezTo>
                  <a:cubicBezTo>
                    <a:pt x="7921" y="24988"/>
                    <a:pt x="8297" y="28272"/>
                    <a:pt x="8597" y="30678"/>
                  </a:cubicBezTo>
                  <a:cubicBezTo>
                    <a:pt x="8798" y="32457"/>
                    <a:pt x="8948" y="33760"/>
                    <a:pt x="9550" y="34212"/>
                  </a:cubicBezTo>
                  <a:cubicBezTo>
                    <a:pt x="10552" y="35690"/>
                    <a:pt x="10928" y="37019"/>
                    <a:pt x="10602" y="37796"/>
                  </a:cubicBezTo>
                  <a:cubicBezTo>
                    <a:pt x="10452" y="38171"/>
                    <a:pt x="10101" y="38397"/>
                    <a:pt x="9600" y="38472"/>
                  </a:cubicBezTo>
                  <a:cubicBezTo>
                    <a:pt x="7770" y="38748"/>
                    <a:pt x="7419" y="38848"/>
                    <a:pt x="5414" y="39700"/>
                  </a:cubicBezTo>
                  <a:cubicBezTo>
                    <a:pt x="4992" y="39884"/>
                    <a:pt x="4654" y="39956"/>
                    <a:pt x="4396" y="39956"/>
                  </a:cubicBezTo>
                  <a:cubicBezTo>
                    <a:pt x="4057" y="39956"/>
                    <a:pt x="3857" y="39832"/>
                    <a:pt x="3785" y="39675"/>
                  </a:cubicBezTo>
                  <a:cubicBezTo>
                    <a:pt x="3610" y="39349"/>
                    <a:pt x="3861" y="38748"/>
                    <a:pt x="4663" y="38272"/>
                  </a:cubicBezTo>
                  <a:cubicBezTo>
                    <a:pt x="5815" y="37570"/>
                    <a:pt x="5841" y="37545"/>
                    <a:pt x="5991" y="36793"/>
                  </a:cubicBezTo>
                  <a:cubicBezTo>
                    <a:pt x="6066" y="36492"/>
                    <a:pt x="6141" y="36116"/>
                    <a:pt x="6342" y="35515"/>
                  </a:cubicBezTo>
                  <a:cubicBezTo>
                    <a:pt x="6743" y="34237"/>
                    <a:pt x="5114" y="29976"/>
                    <a:pt x="3685" y="26217"/>
                  </a:cubicBezTo>
                  <a:cubicBezTo>
                    <a:pt x="2708" y="23685"/>
                    <a:pt x="1805" y="21279"/>
                    <a:pt x="1655" y="20176"/>
                  </a:cubicBezTo>
                  <a:cubicBezTo>
                    <a:pt x="1279" y="17445"/>
                    <a:pt x="978" y="4537"/>
                    <a:pt x="978" y="4412"/>
                  </a:cubicBezTo>
                  <a:cubicBezTo>
                    <a:pt x="978" y="4387"/>
                    <a:pt x="978" y="4387"/>
                    <a:pt x="978" y="4362"/>
                  </a:cubicBezTo>
                  <a:cubicBezTo>
                    <a:pt x="978" y="4362"/>
                    <a:pt x="678" y="3986"/>
                    <a:pt x="201" y="3334"/>
                  </a:cubicBezTo>
                  <a:cubicBezTo>
                    <a:pt x="728" y="3159"/>
                    <a:pt x="3234" y="2307"/>
                    <a:pt x="6242" y="176"/>
                  </a:cubicBezTo>
                  <a:close/>
                  <a:moveTo>
                    <a:pt x="6292" y="1"/>
                  </a:moveTo>
                  <a:cubicBezTo>
                    <a:pt x="6267" y="1"/>
                    <a:pt x="6242" y="1"/>
                    <a:pt x="6216" y="26"/>
                  </a:cubicBezTo>
                  <a:cubicBezTo>
                    <a:pt x="2833" y="2432"/>
                    <a:pt x="76" y="3209"/>
                    <a:pt x="51" y="3209"/>
                  </a:cubicBezTo>
                  <a:cubicBezTo>
                    <a:pt x="26" y="3234"/>
                    <a:pt x="1" y="3234"/>
                    <a:pt x="1" y="3259"/>
                  </a:cubicBezTo>
                  <a:cubicBezTo>
                    <a:pt x="1" y="3284"/>
                    <a:pt x="1" y="3309"/>
                    <a:pt x="1" y="3334"/>
                  </a:cubicBezTo>
                  <a:cubicBezTo>
                    <a:pt x="452" y="3936"/>
                    <a:pt x="753" y="4337"/>
                    <a:pt x="828" y="4437"/>
                  </a:cubicBezTo>
                  <a:cubicBezTo>
                    <a:pt x="853" y="5064"/>
                    <a:pt x="1129" y="17520"/>
                    <a:pt x="1505" y="20201"/>
                  </a:cubicBezTo>
                  <a:cubicBezTo>
                    <a:pt x="1655" y="21329"/>
                    <a:pt x="2582" y="23735"/>
                    <a:pt x="3535" y="26267"/>
                  </a:cubicBezTo>
                  <a:cubicBezTo>
                    <a:pt x="4963" y="30001"/>
                    <a:pt x="6592" y="34237"/>
                    <a:pt x="6191" y="35465"/>
                  </a:cubicBezTo>
                  <a:cubicBezTo>
                    <a:pt x="5991" y="36066"/>
                    <a:pt x="5916" y="36467"/>
                    <a:pt x="5841" y="36768"/>
                  </a:cubicBezTo>
                  <a:cubicBezTo>
                    <a:pt x="5690" y="37470"/>
                    <a:pt x="5690" y="37470"/>
                    <a:pt x="4587" y="38121"/>
                  </a:cubicBezTo>
                  <a:cubicBezTo>
                    <a:pt x="3710" y="38673"/>
                    <a:pt x="3434" y="39349"/>
                    <a:pt x="3635" y="39750"/>
                  </a:cubicBezTo>
                  <a:cubicBezTo>
                    <a:pt x="3735" y="39951"/>
                    <a:pt x="3986" y="40101"/>
                    <a:pt x="4387" y="40101"/>
                  </a:cubicBezTo>
                  <a:cubicBezTo>
                    <a:pt x="4663" y="40101"/>
                    <a:pt x="5013" y="40026"/>
                    <a:pt x="5465" y="39851"/>
                  </a:cubicBezTo>
                  <a:cubicBezTo>
                    <a:pt x="7470" y="38999"/>
                    <a:pt x="7820" y="38898"/>
                    <a:pt x="9625" y="38623"/>
                  </a:cubicBezTo>
                  <a:cubicBezTo>
                    <a:pt x="10176" y="38522"/>
                    <a:pt x="10552" y="38272"/>
                    <a:pt x="10753" y="37846"/>
                  </a:cubicBezTo>
                  <a:cubicBezTo>
                    <a:pt x="11104" y="37044"/>
                    <a:pt x="10703" y="35640"/>
                    <a:pt x="9675" y="34111"/>
                  </a:cubicBezTo>
                  <a:cubicBezTo>
                    <a:pt x="9675" y="34086"/>
                    <a:pt x="9650" y="34086"/>
                    <a:pt x="9650" y="34086"/>
                  </a:cubicBezTo>
                  <a:cubicBezTo>
                    <a:pt x="9099" y="33685"/>
                    <a:pt x="8948" y="32407"/>
                    <a:pt x="8748" y="30653"/>
                  </a:cubicBezTo>
                  <a:cubicBezTo>
                    <a:pt x="8447" y="28247"/>
                    <a:pt x="8071" y="24963"/>
                    <a:pt x="6442" y="21505"/>
                  </a:cubicBezTo>
                  <a:cubicBezTo>
                    <a:pt x="6993" y="17169"/>
                    <a:pt x="7595" y="14186"/>
                    <a:pt x="8021" y="12031"/>
                  </a:cubicBezTo>
                  <a:cubicBezTo>
                    <a:pt x="8798" y="8196"/>
                    <a:pt x="9124" y="6592"/>
                    <a:pt x="7946" y="3535"/>
                  </a:cubicBezTo>
                  <a:cubicBezTo>
                    <a:pt x="7570" y="2482"/>
                    <a:pt x="7018" y="1304"/>
                    <a:pt x="6317" y="51"/>
                  </a:cubicBezTo>
                  <a:cubicBezTo>
                    <a:pt x="6317" y="26"/>
                    <a:pt x="6292" y="1"/>
                    <a:pt x="629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4" name="Google Shape;2834;p36"/>
            <p:cNvSpPr/>
            <p:nvPr/>
          </p:nvSpPr>
          <p:spPr>
            <a:xfrm>
              <a:off x="4512434" y="2625556"/>
              <a:ext cx="376487" cy="413901"/>
            </a:xfrm>
            <a:custGeom>
              <a:avLst/>
              <a:gdLst/>
              <a:ahLst/>
              <a:cxnLst/>
              <a:rect l="l" t="t" r="r" b="b"/>
              <a:pathLst>
                <a:path w="8322" h="9149" extrusionOk="0">
                  <a:moveTo>
                    <a:pt x="6217" y="0"/>
                  </a:moveTo>
                  <a:cubicBezTo>
                    <a:pt x="5540" y="151"/>
                    <a:pt x="4813" y="251"/>
                    <a:pt x="4111" y="351"/>
                  </a:cubicBezTo>
                  <a:cubicBezTo>
                    <a:pt x="2181" y="1479"/>
                    <a:pt x="653" y="2080"/>
                    <a:pt x="1" y="2306"/>
                  </a:cubicBezTo>
                  <a:lnTo>
                    <a:pt x="126" y="2857"/>
                  </a:lnTo>
                  <a:cubicBezTo>
                    <a:pt x="377" y="3208"/>
                    <a:pt x="552" y="3409"/>
                    <a:pt x="552" y="3409"/>
                  </a:cubicBezTo>
                  <a:cubicBezTo>
                    <a:pt x="552" y="3434"/>
                    <a:pt x="552" y="3434"/>
                    <a:pt x="552" y="3459"/>
                  </a:cubicBezTo>
                  <a:cubicBezTo>
                    <a:pt x="552" y="3484"/>
                    <a:pt x="552" y="3760"/>
                    <a:pt x="577" y="4261"/>
                  </a:cubicBezTo>
                  <a:cubicBezTo>
                    <a:pt x="806" y="4231"/>
                    <a:pt x="1030" y="4216"/>
                    <a:pt x="1249" y="4216"/>
                  </a:cubicBezTo>
                  <a:cubicBezTo>
                    <a:pt x="4478" y="4216"/>
                    <a:pt x="6765" y="7341"/>
                    <a:pt x="7821" y="9148"/>
                  </a:cubicBezTo>
                  <a:cubicBezTo>
                    <a:pt x="8297" y="6617"/>
                    <a:pt x="8322" y="5088"/>
                    <a:pt x="7394" y="2632"/>
                  </a:cubicBezTo>
                  <a:cubicBezTo>
                    <a:pt x="7094" y="1830"/>
                    <a:pt x="6693" y="928"/>
                    <a:pt x="6217" y="0"/>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5" name="Google Shape;2835;p36"/>
            <p:cNvSpPr/>
            <p:nvPr/>
          </p:nvSpPr>
          <p:spPr>
            <a:xfrm>
              <a:off x="4521527" y="2770683"/>
              <a:ext cx="10269" cy="47638"/>
            </a:xfrm>
            <a:custGeom>
              <a:avLst/>
              <a:gdLst/>
              <a:ahLst/>
              <a:cxnLst/>
              <a:rect l="l" t="t" r="r" b="b"/>
              <a:pathLst>
                <a:path w="227" h="1053" extrusionOk="0">
                  <a:moveTo>
                    <a:pt x="0" y="0"/>
                  </a:moveTo>
                  <a:lnTo>
                    <a:pt x="226" y="1053"/>
                  </a:lnTo>
                  <a:cubicBezTo>
                    <a:pt x="201" y="627"/>
                    <a:pt x="201" y="351"/>
                    <a:pt x="201" y="276"/>
                  </a:cubicBezTo>
                  <a:cubicBezTo>
                    <a:pt x="176" y="251"/>
                    <a:pt x="101" y="151"/>
                    <a:pt x="0" y="0"/>
                  </a:cubicBezTo>
                  <a:close/>
                </a:path>
              </a:pathLst>
            </a:custGeom>
            <a:solidFill>
              <a:srgbClr val="E890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6" name="Google Shape;2836;p36"/>
            <p:cNvSpPr/>
            <p:nvPr/>
          </p:nvSpPr>
          <p:spPr>
            <a:xfrm>
              <a:off x="4493162" y="2723046"/>
              <a:ext cx="28411" cy="47683"/>
            </a:xfrm>
            <a:custGeom>
              <a:avLst/>
              <a:gdLst/>
              <a:ahLst/>
              <a:cxnLst/>
              <a:rect l="l" t="t" r="r" b="b"/>
              <a:pathLst>
                <a:path w="628" h="1054" extrusionOk="0">
                  <a:moveTo>
                    <a:pt x="402" y="1"/>
                  </a:moveTo>
                  <a:cubicBezTo>
                    <a:pt x="176" y="76"/>
                    <a:pt x="51" y="101"/>
                    <a:pt x="51" y="101"/>
                  </a:cubicBezTo>
                  <a:cubicBezTo>
                    <a:pt x="26" y="126"/>
                    <a:pt x="1" y="126"/>
                    <a:pt x="1" y="151"/>
                  </a:cubicBezTo>
                  <a:cubicBezTo>
                    <a:pt x="1" y="176"/>
                    <a:pt x="1" y="201"/>
                    <a:pt x="1" y="226"/>
                  </a:cubicBezTo>
                  <a:cubicBezTo>
                    <a:pt x="277" y="577"/>
                    <a:pt x="477" y="853"/>
                    <a:pt x="627" y="1053"/>
                  </a:cubicBezTo>
                  <a:lnTo>
                    <a:pt x="552" y="702"/>
                  </a:lnTo>
                  <a:cubicBezTo>
                    <a:pt x="452" y="552"/>
                    <a:pt x="327" y="402"/>
                    <a:pt x="201" y="226"/>
                  </a:cubicBezTo>
                  <a:cubicBezTo>
                    <a:pt x="252" y="201"/>
                    <a:pt x="327" y="176"/>
                    <a:pt x="427" y="151"/>
                  </a:cubicBezTo>
                  <a:lnTo>
                    <a:pt x="402" y="1"/>
                  </a:lnTo>
                  <a:close/>
                </a:path>
              </a:pathLst>
            </a:custGeom>
            <a:solidFill>
              <a:srgbClr val="5107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7" name="Google Shape;2837;p36"/>
            <p:cNvSpPr/>
            <p:nvPr/>
          </p:nvSpPr>
          <p:spPr>
            <a:xfrm>
              <a:off x="4681403" y="2582443"/>
              <a:ext cx="119072" cy="60169"/>
            </a:xfrm>
            <a:custGeom>
              <a:avLst/>
              <a:gdLst/>
              <a:ahLst/>
              <a:cxnLst/>
              <a:rect l="l" t="t" r="r" b="b"/>
              <a:pathLst>
                <a:path w="2632" h="1330" extrusionOk="0">
                  <a:moveTo>
                    <a:pt x="2131" y="1"/>
                  </a:moveTo>
                  <a:cubicBezTo>
                    <a:pt x="2106" y="1"/>
                    <a:pt x="2081" y="1"/>
                    <a:pt x="2055" y="26"/>
                  </a:cubicBezTo>
                  <a:cubicBezTo>
                    <a:pt x="1329" y="527"/>
                    <a:pt x="652" y="978"/>
                    <a:pt x="0" y="1329"/>
                  </a:cubicBezTo>
                  <a:cubicBezTo>
                    <a:pt x="126" y="1329"/>
                    <a:pt x="251" y="1304"/>
                    <a:pt x="376" y="1304"/>
                  </a:cubicBezTo>
                  <a:cubicBezTo>
                    <a:pt x="903" y="978"/>
                    <a:pt x="1479" y="602"/>
                    <a:pt x="2081" y="176"/>
                  </a:cubicBezTo>
                  <a:cubicBezTo>
                    <a:pt x="2206" y="452"/>
                    <a:pt x="2356" y="703"/>
                    <a:pt x="2482" y="953"/>
                  </a:cubicBezTo>
                  <a:cubicBezTo>
                    <a:pt x="2532" y="928"/>
                    <a:pt x="2582" y="928"/>
                    <a:pt x="2632" y="903"/>
                  </a:cubicBezTo>
                  <a:cubicBezTo>
                    <a:pt x="2482" y="627"/>
                    <a:pt x="2331" y="327"/>
                    <a:pt x="2156" y="51"/>
                  </a:cubicBezTo>
                  <a:cubicBezTo>
                    <a:pt x="2156" y="26"/>
                    <a:pt x="2131" y="1"/>
                    <a:pt x="2131" y="1"/>
                  </a:cubicBezTo>
                  <a:close/>
                </a:path>
              </a:pathLst>
            </a:custGeom>
            <a:solidFill>
              <a:srgbClr val="5107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8" name="Google Shape;2838;p36"/>
            <p:cNvSpPr/>
            <p:nvPr/>
          </p:nvSpPr>
          <p:spPr>
            <a:xfrm>
              <a:off x="4793642" y="2623294"/>
              <a:ext cx="103238" cy="425211"/>
            </a:xfrm>
            <a:custGeom>
              <a:avLst/>
              <a:gdLst/>
              <a:ahLst/>
              <a:cxnLst/>
              <a:rect l="l" t="t" r="r" b="b"/>
              <a:pathLst>
                <a:path w="2282" h="9399" extrusionOk="0">
                  <a:moveTo>
                    <a:pt x="151" y="0"/>
                  </a:moveTo>
                  <a:cubicBezTo>
                    <a:pt x="101" y="25"/>
                    <a:pt x="51" y="25"/>
                    <a:pt x="1" y="50"/>
                  </a:cubicBezTo>
                  <a:cubicBezTo>
                    <a:pt x="477" y="978"/>
                    <a:pt x="878" y="1880"/>
                    <a:pt x="1178" y="2682"/>
                  </a:cubicBezTo>
                  <a:cubicBezTo>
                    <a:pt x="2106" y="5138"/>
                    <a:pt x="2081" y="6667"/>
                    <a:pt x="1605" y="9198"/>
                  </a:cubicBezTo>
                  <a:cubicBezTo>
                    <a:pt x="1655" y="9273"/>
                    <a:pt x="1680" y="9349"/>
                    <a:pt x="1730" y="9399"/>
                  </a:cubicBezTo>
                  <a:cubicBezTo>
                    <a:pt x="2231" y="6717"/>
                    <a:pt x="2281" y="5188"/>
                    <a:pt x="1304" y="2632"/>
                  </a:cubicBezTo>
                  <a:cubicBezTo>
                    <a:pt x="1028" y="1830"/>
                    <a:pt x="627" y="952"/>
                    <a:pt x="151" y="0"/>
                  </a:cubicBezTo>
                  <a:close/>
                </a:path>
              </a:pathLst>
            </a:custGeom>
            <a:solidFill>
              <a:srgbClr val="5107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9" name="Google Shape;2839;p36"/>
            <p:cNvSpPr/>
            <p:nvPr/>
          </p:nvSpPr>
          <p:spPr>
            <a:xfrm>
              <a:off x="4511303" y="2641434"/>
              <a:ext cx="187158" cy="88444"/>
            </a:xfrm>
            <a:custGeom>
              <a:avLst/>
              <a:gdLst/>
              <a:ahLst/>
              <a:cxnLst/>
              <a:rect l="l" t="t" r="r" b="b"/>
              <a:pathLst>
                <a:path w="4137" h="1955" extrusionOk="0">
                  <a:moveTo>
                    <a:pt x="4136" y="0"/>
                  </a:moveTo>
                  <a:cubicBezTo>
                    <a:pt x="4011" y="0"/>
                    <a:pt x="3886" y="25"/>
                    <a:pt x="3760" y="25"/>
                  </a:cubicBezTo>
                  <a:cubicBezTo>
                    <a:pt x="2006" y="1053"/>
                    <a:pt x="602" y="1579"/>
                    <a:pt x="1" y="1805"/>
                  </a:cubicBezTo>
                  <a:lnTo>
                    <a:pt x="26" y="1955"/>
                  </a:lnTo>
                  <a:cubicBezTo>
                    <a:pt x="678" y="1729"/>
                    <a:pt x="2206" y="1128"/>
                    <a:pt x="4136" y="0"/>
                  </a:cubicBezTo>
                  <a:close/>
                </a:path>
              </a:pathLst>
            </a:custGeom>
            <a:solidFill>
              <a:srgbClr val="5107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0" name="Google Shape;2840;p36"/>
            <p:cNvSpPr/>
            <p:nvPr/>
          </p:nvSpPr>
          <p:spPr>
            <a:xfrm>
              <a:off x="4518134" y="2754804"/>
              <a:ext cx="20448" cy="64648"/>
            </a:xfrm>
            <a:custGeom>
              <a:avLst/>
              <a:gdLst/>
              <a:ahLst/>
              <a:cxnLst/>
              <a:rect l="l" t="t" r="r" b="b"/>
              <a:pathLst>
                <a:path w="452" h="1429" extrusionOk="0">
                  <a:moveTo>
                    <a:pt x="0" y="0"/>
                  </a:moveTo>
                  <a:lnTo>
                    <a:pt x="75" y="351"/>
                  </a:lnTo>
                  <a:cubicBezTo>
                    <a:pt x="176" y="502"/>
                    <a:pt x="251" y="602"/>
                    <a:pt x="276" y="627"/>
                  </a:cubicBezTo>
                  <a:cubicBezTo>
                    <a:pt x="276" y="702"/>
                    <a:pt x="301" y="978"/>
                    <a:pt x="301" y="1404"/>
                  </a:cubicBezTo>
                  <a:lnTo>
                    <a:pt x="301" y="1429"/>
                  </a:lnTo>
                  <a:cubicBezTo>
                    <a:pt x="351" y="1404"/>
                    <a:pt x="401" y="1404"/>
                    <a:pt x="451" y="1404"/>
                  </a:cubicBezTo>
                  <a:cubicBezTo>
                    <a:pt x="426" y="903"/>
                    <a:pt x="426" y="627"/>
                    <a:pt x="426" y="602"/>
                  </a:cubicBezTo>
                  <a:cubicBezTo>
                    <a:pt x="426" y="577"/>
                    <a:pt x="426" y="577"/>
                    <a:pt x="426" y="552"/>
                  </a:cubicBezTo>
                  <a:cubicBezTo>
                    <a:pt x="426" y="552"/>
                    <a:pt x="251" y="351"/>
                    <a:pt x="0" y="0"/>
                  </a:cubicBezTo>
                  <a:close/>
                </a:path>
              </a:pathLst>
            </a:custGeom>
            <a:solidFill>
              <a:srgbClr val="5107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1" name="Google Shape;2841;p36"/>
            <p:cNvSpPr/>
            <p:nvPr/>
          </p:nvSpPr>
          <p:spPr>
            <a:xfrm>
              <a:off x="4249413" y="2200352"/>
              <a:ext cx="232488" cy="494428"/>
            </a:xfrm>
            <a:custGeom>
              <a:avLst/>
              <a:gdLst/>
              <a:ahLst/>
              <a:cxnLst/>
              <a:rect l="l" t="t" r="r" b="b"/>
              <a:pathLst>
                <a:path w="5139" h="10929" extrusionOk="0">
                  <a:moveTo>
                    <a:pt x="2707" y="1"/>
                  </a:moveTo>
                  <a:lnTo>
                    <a:pt x="351" y="2607"/>
                  </a:lnTo>
                  <a:cubicBezTo>
                    <a:pt x="0" y="5013"/>
                    <a:pt x="2281" y="6692"/>
                    <a:pt x="2281" y="6692"/>
                  </a:cubicBezTo>
                  <a:cubicBezTo>
                    <a:pt x="2281" y="6692"/>
                    <a:pt x="2256" y="6918"/>
                    <a:pt x="2256" y="7294"/>
                  </a:cubicBezTo>
                  <a:cubicBezTo>
                    <a:pt x="3259" y="8647"/>
                    <a:pt x="4211" y="9951"/>
                    <a:pt x="4963" y="10928"/>
                  </a:cubicBezTo>
                  <a:cubicBezTo>
                    <a:pt x="5013" y="10903"/>
                    <a:pt x="5063" y="10878"/>
                    <a:pt x="5138" y="10828"/>
                  </a:cubicBezTo>
                  <a:cubicBezTo>
                    <a:pt x="4512" y="6191"/>
                    <a:pt x="2707" y="1"/>
                    <a:pt x="2707"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2" name="Google Shape;2842;p36"/>
            <p:cNvSpPr/>
            <p:nvPr/>
          </p:nvSpPr>
          <p:spPr>
            <a:xfrm>
              <a:off x="4030590" y="2072506"/>
              <a:ext cx="388928" cy="861505"/>
            </a:xfrm>
            <a:custGeom>
              <a:avLst/>
              <a:gdLst/>
              <a:ahLst/>
              <a:cxnLst/>
              <a:rect l="l" t="t" r="r" b="b"/>
              <a:pathLst>
                <a:path w="8597" h="19043" extrusionOk="0">
                  <a:moveTo>
                    <a:pt x="4782" y="0"/>
                  </a:moveTo>
                  <a:cubicBezTo>
                    <a:pt x="4368" y="0"/>
                    <a:pt x="3955" y="207"/>
                    <a:pt x="3710" y="621"/>
                  </a:cubicBezTo>
                  <a:cubicBezTo>
                    <a:pt x="3434" y="1097"/>
                    <a:pt x="3283" y="1849"/>
                    <a:pt x="3584" y="3027"/>
                  </a:cubicBezTo>
                  <a:cubicBezTo>
                    <a:pt x="4311" y="5985"/>
                    <a:pt x="5013" y="10721"/>
                    <a:pt x="5013" y="10721"/>
                  </a:cubicBezTo>
                  <a:lnTo>
                    <a:pt x="0" y="18140"/>
                  </a:lnTo>
                  <a:lnTo>
                    <a:pt x="1028" y="19042"/>
                  </a:lnTo>
                  <a:cubicBezTo>
                    <a:pt x="1028" y="19042"/>
                    <a:pt x="7369" y="13779"/>
                    <a:pt x="8045" y="11523"/>
                  </a:cubicBezTo>
                  <a:cubicBezTo>
                    <a:pt x="8597" y="9669"/>
                    <a:pt x="7268" y="2651"/>
                    <a:pt x="5815" y="546"/>
                  </a:cubicBezTo>
                  <a:cubicBezTo>
                    <a:pt x="5560" y="182"/>
                    <a:pt x="5171" y="0"/>
                    <a:pt x="4782" y="0"/>
                  </a:cubicBezTo>
                  <a:close/>
                </a:path>
              </a:pathLst>
            </a:custGeom>
            <a:solidFill>
              <a:srgbClr val="E890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3" name="Google Shape;2843;p36"/>
            <p:cNvSpPr/>
            <p:nvPr/>
          </p:nvSpPr>
          <p:spPr>
            <a:xfrm>
              <a:off x="4027197" y="2068842"/>
              <a:ext cx="394583" cy="868563"/>
            </a:xfrm>
            <a:custGeom>
              <a:avLst/>
              <a:gdLst/>
              <a:ahLst/>
              <a:cxnLst/>
              <a:rect l="l" t="t" r="r" b="b"/>
              <a:pathLst>
                <a:path w="8722" h="19199" extrusionOk="0">
                  <a:moveTo>
                    <a:pt x="4812" y="151"/>
                  </a:moveTo>
                  <a:cubicBezTo>
                    <a:pt x="5213" y="151"/>
                    <a:pt x="5589" y="326"/>
                    <a:pt x="5815" y="677"/>
                  </a:cubicBezTo>
                  <a:cubicBezTo>
                    <a:pt x="7293" y="2782"/>
                    <a:pt x="8572" y="9825"/>
                    <a:pt x="8045" y="11579"/>
                  </a:cubicBezTo>
                  <a:cubicBezTo>
                    <a:pt x="7419" y="13685"/>
                    <a:pt x="1679" y="18522"/>
                    <a:pt x="1103" y="19023"/>
                  </a:cubicBezTo>
                  <a:lnTo>
                    <a:pt x="176" y="18221"/>
                  </a:lnTo>
                  <a:lnTo>
                    <a:pt x="5138" y="10828"/>
                  </a:lnTo>
                  <a:cubicBezTo>
                    <a:pt x="5163" y="10828"/>
                    <a:pt x="5163" y="10802"/>
                    <a:pt x="5163" y="10777"/>
                  </a:cubicBezTo>
                  <a:cubicBezTo>
                    <a:pt x="5163" y="10727"/>
                    <a:pt x="4461" y="6015"/>
                    <a:pt x="3734" y="3083"/>
                  </a:cubicBezTo>
                  <a:cubicBezTo>
                    <a:pt x="3484" y="2081"/>
                    <a:pt x="3534" y="1304"/>
                    <a:pt x="3860" y="727"/>
                  </a:cubicBezTo>
                  <a:cubicBezTo>
                    <a:pt x="4060" y="376"/>
                    <a:pt x="4411" y="176"/>
                    <a:pt x="4812" y="151"/>
                  </a:cubicBezTo>
                  <a:close/>
                  <a:moveTo>
                    <a:pt x="4787" y="0"/>
                  </a:moveTo>
                  <a:cubicBezTo>
                    <a:pt x="4361" y="25"/>
                    <a:pt x="3960" y="276"/>
                    <a:pt x="3734" y="652"/>
                  </a:cubicBezTo>
                  <a:cubicBezTo>
                    <a:pt x="3384" y="1254"/>
                    <a:pt x="3333" y="2081"/>
                    <a:pt x="3584" y="3133"/>
                  </a:cubicBezTo>
                  <a:cubicBezTo>
                    <a:pt x="4286" y="5915"/>
                    <a:pt x="4963" y="10376"/>
                    <a:pt x="5013" y="10777"/>
                  </a:cubicBezTo>
                  <a:lnTo>
                    <a:pt x="25" y="18171"/>
                  </a:lnTo>
                  <a:cubicBezTo>
                    <a:pt x="0" y="18221"/>
                    <a:pt x="0" y="18246"/>
                    <a:pt x="25" y="18271"/>
                  </a:cubicBezTo>
                  <a:lnTo>
                    <a:pt x="1053" y="19173"/>
                  </a:lnTo>
                  <a:cubicBezTo>
                    <a:pt x="1053" y="19198"/>
                    <a:pt x="1078" y="19198"/>
                    <a:pt x="1103" y="19198"/>
                  </a:cubicBezTo>
                  <a:lnTo>
                    <a:pt x="1128" y="19198"/>
                  </a:lnTo>
                  <a:cubicBezTo>
                    <a:pt x="1404" y="18973"/>
                    <a:pt x="7519" y="13860"/>
                    <a:pt x="8196" y="11630"/>
                  </a:cubicBezTo>
                  <a:cubicBezTo>
                    <a:pt x="8722" y="9800"/>
                    <a:pt x="7469" y="2782"/>
                    <a:pt x="5940" y="602"/>
                  </a:cubicBezTo>
                  <a:cubicBezTo>
                    <a:pt x="5689" y="201"/>
                    <a:pt x="5263" y="0"/>
                    <a:pt x="478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4" name="Google Shape;2844;p36"/>
            <p:cNvSpPr/>
            <p:nvPr/>
          </p:nvSpPr>
          <p:spPr>
            <a:xfrm>
              <a:off x="4138305" y="2043282"/>
              <a:ext cx="261940" cy="313604"/>
            </a:xfrm>
            <a:custGeom>
              <a:avLst/>
              <a:gdLst/>
              <a:ahLst/>
              <a:cxnLst/>
              <a:rect l="l" t="t" r="r" b="b"/>
              <a:pathLst>
                <a:path w="5790" h="6932" extrusionOk="0">
                  <a:moveTo>
                    <a:pt x="2774" y="0"/>
                  </a:moveTo>
                  <a:cubicBezTo>
                    <a:pt x="2562" y="0"/>
                    <a:pt x="2333" y="33"/>
                    <a:pt x="2080" y="89"/>
                  </a:cubicBezTo>
                  <a:cubicBezTo>
                    <a:pt x="727" y="415"/>
                    <a:pt x="0" y="2545"/>
                    <a:pt x="1003" y="6931"/>
                  </a:cubicBezTo>
                  <a:cubicBezTo>
                    <a:pt x="1003" y="6931"/>
                    <a:pt x="3208" y="6931"/>
                    <a:pt x="5790" y="6104"/>
                  </a:cubicBezTo>
                  <a:cubicBezTo>
                    <a:pt x="4712" y="1253"/>
                    <a:pt x="4079" y="0"/>
                    <a:pt x="27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5" name="Google Shape;2845;p36"/>
            <p:cNvSpPr/>
            <p:nvPr/>
          </p:nvSpPr>
          <p:spPr>
            <a:xfrm>
              <a:off x="4139436" y="2040025"/>
              <a:ext cx="264202" cy="320254"/>
            </a:xfrm>
            <a:custGeom>
              <a:avLst/>
              <a:gdLst/>
              <a:ahLst/>
              <a:cxnLst/>
              <a:rect l="l" t="t" r="r" b="b"/>
              <a:pathLst>
                <a:path w="5840" h="7079" extrusionOk="0">
                  <a:moveTo>
                    <a:pt x="2757" y="161"/>
                  </a:moveTo>
                  <a:cubicBezTo>
                    <a:pt x="3058" y="161"/>
                    <a:pt x="3284" y="211"/>
                    <a:pt x="3484" y="337"/>
                  </a:cubicBezTo>
                  <a:cubicBezTo>
                    <a:pt x="4261" y="838"/>
                    <a:pt x="4837" y="2342"/>
                    <a:pt x="5664" y="6126"/>
                  </a:cubicBezTo>
                  <a:cubicBezTo>
                    <a:pt x="3409" y="6853"/>
                    <a:pt x="1404" y="6928"/>
                    <a:pt x="1053" y="6928"/>
                  </a:cubicBezTo>
                  <a:cubicBezTo>
                    <a:pt x="176" y="3094"/>
                    <a:pt x="552" y="587"/>
                    <a:pt x="2080" y="236"/>
                  </a:cubicBezTo>
                  <a:cubicBezTo>
                    <a:pt x="2356" y="186"/>
                    <a:pt x="2582" y="161"/>
                    <a:pt x="2757" y="161"/>
                  </a:cubicBezTo>
                  <a:close/>
                  <a:moveTo>
                    <a:pt x="2746" y="0"/>
                  </a:moveTo>
                  <a:cubicBezTo>
                    <a:pt x="2542" y="0"/>
                    <a:pt x="2315" y="28"/>
                    <a:pt x="2055" y="86"/>
                  </a:cubicBezTo>
                  <a:cubicBezTo>
                    <a:pt x="426" y="487"/>
                    <a:pt x="0" y="3068"/>
                    <a:pt x="903" y="7028"/>
                  </a:cubicBezTo>
                  <a:cubicBezTo>
                    <a:pt x="928" y="7053"/>
                    <a:pt x="953" y="7079"/>
                    <a:pt x="978" y="7079"/>
                  </a:cubicBezTo>
                  <a:cubicBezTo>
                    <a:pt x="1003" y="7079"/>
                    <a:pt x="3233" y="7079"/>
                    <a:pt x="5790" y="6251"/>
                  </a:cubicBezTo>
                  <a:cubicBezTo>
                    <a:pt x="5815" y="6226"/>
                    <a:pt x="5840" y="6201"/>
                    <a:pt x="5840" y="6151"/>
                  </a:cubicBezTo>
                  <a:cubicBezTo>
                    <a:pt x="4963" y="2241"/>
                    <a:pt x="4411" y="738"/>
                    <a:pt x="3584" y="211"/>
                  </a:cubicBezTo>
                  <a:cubicBezTo>
                    <a:pt x="3337" y="72"/>
                    <a:pt x="3071" y="0"/>
                    <a:pt x="274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6" name="Google Shape;2846;p36"/>
            <p:cNvSpPr/>
            <p:nvPr/>
          </p:nvSpPr>
          <p:spPr>
            <a:xfrm>
              <a:off x="4578212" y="4139938"/>
              <a:ext cx="478549" cy="281483"/>
            </a:xfrm>
            <a:custGeom>
              <a:avLst/>
              <a:gdLst/>
              <a:ahLst/>
              <a:cxnLst/>
              <a:rect l="l" t="t" r="r" b="b"/>
              <a:pathLst>
                <a:path w="10578" h="6222" extrusionOk="0">
                  <a:moveTo>
                    <a:pt x="7986" y="1"/>
                  </a:moveTo>
                  <a:cubicBezTo>
                    <a:pt x="7434" y="1"/>
                    <a:pt x="7928" y="764"/>
                    <a:pt x="6793" y="1237"/>
                  </a:cubicBezTo>
                  <a:cubicBezTo>
                    <a:pt x="6430" y="1378"/>
                    <a:pt x="6166" y="1431"/>
                    <a:pt x="5964" y="1431"/>
                  </a:cubicBezTo>
                  <a:cubicBezTo>
                    <a:pt x="5481" y="1431"/>
                    <a:pt x="5353" y="1128"/>
                    <a:pt x="5088" y="987"/>
                  </a:cubicBezTo>
                  <a:cubicBezTo>
                    <a:pt x="4944" y="826"/>
                    <a:pt x="4797" y="763"/>
                    <a:pt x="4656" y="763"/>
                  </a:cubicBezTo>
                  <a:cubicBezTo>
                    <a:pt x="4160" y="763"/>
                    <a:pt x="3735" y="1538"/>
                    <a:pt x="3735" y="1538"/>
                  </a:cubicBezTo>
                  <a:cubicBezTo>
                    <a:pt x="3735" y="1538"/>
                    <a:pt x="3108" y="2741"/>
                    <a:pt x="1930" y="3443"/>
                  </a:cubicBezTo>
                  <a:cubicBezTo>
                    <a:pt x="903" y="4069"/>
                    <a:pt x="1" y="5673"/>
                    <a:pt x="1454" y="6124"/>
                  </a:cubicBezTo>
                  <a:cubicBezTo>
                    <a:pt x="1666" y="6191"/>
                    <a:pt x="1885" y="6222"/>
                    <a:pt x="2103" y="6222"/>
                  </a:cubicBezTo>
                  <a:cubicBezTo>
                    <a:pt x="2298" y="6222"/>
                    <a:pt x="2493" y="6197"/>
                    <a:pt x="2682" y="6150"/>
                  </a:cubicBezTo>
                  <a:cubicBezTo>
                    <a:pt x="5289" y="5423"/>
                    <a:pt x="6768" y="4771"/>
                    <a:pt x="8622" y="3994"/>
                  </a:cubicBezTo>
                  <a:cubicBezTo>
                    <a:pt x="10577" y="3192"/>
                    <a:pt x="8848" y="84"/>
                    <a:pt x="8096" y="9"/>
                  </a:cubicBezTo>
                  <a:cubicBezTo>
                    <a:pt x="8055" y="3"/>
                    <a:pt x="8018" y="1"/>
                    <a:pt x="79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7" name="Google Shape;2847;p36"/>
            <p:cNvSpPr/>
            <p:nvPr/>
          </p:nvSpPr>
          <p:spPr>
            <a:xfrm>
              <a:off x="4603139" y="4136590"/>
              <a:ext cx="413901" cy="288360"/>
            </a:xfrm>
            <a:custGeom>
              <a:avLst/>
              <a:gdLst/>
              <a:ahLst/>
              <a:cxnLst/>
              <a:rect l="l" t="t" r="r" b="b"/>
              <a:pathLst>
                <a:path w="9149" h="6374" extrusionOk="0">
                  <a:moveTo>
                    <a:pt x="7414" y="146"/>
                  </a:moveTo>
                  <a:cubicBezTo>
                    <a:pt x="7451" y="146"/>
                    <a:pt x="7494" y="150"/>
                    <a:pt x="7545" y="158"/>
                  </a:cubicBezTo>
                  <a:cubicBezTo>
                    <a:pt x="7946" y="208"/>
                    <a:pt x="8723" y="1286"/>
                    <a:pt x="8873" y="2364"/>
                  </a:cubicBezTo>
                  <a:cubicBezTo>
                    <a:pt x="8948" y="2940"/>
                    <a:pt x="8873" y="3667"/>
                    <a:pt x="8046" y="4018"/>
                  </a:cubicBezTo>
                  <a:cubicBezTo>
                    <a:pt x="7821" y="4093"/>
                    <a:pt x="7595" y="4193"/>
                    <a:pt x="7394" y="4269"/>
                  </a:cubicBezTo>
                  <a:cubicBezTo>
                    <a:pt x="5790" y="4945"/>
                    <a:pt x="4412" y="5497"/>
                    <a:pt x="2106" y="6148"/>
                  </a:cubicBezTo>
                  <a:cubicBezTo>
                    <a:pt x="1906" y="6198"/>
                    <a:pt x="1705" y="6224"/>
                    <a:pt x="1508" y="6224"/>
                  </a:cubicBezTo>
                  <a:cubicBezTo>
                    <a:pt x="1310" y="6224"/>
                    <a:pt x="1116" y="6198"/>
                    <a:pt x="928" y="6148"/>
                  </a:cubicBezTo>
                  <a:cubicBezTo>
                    <a:pt x="502" y="5998"/>
                    <a:pt x="277" y="5747"/>
                    <a:pt x="227" y="5421"/>
                  </a:cubicBezTo>
                  <a:cubicBezTo>
                    <a:pt x="151" y="4770"/>
                    <a:pt x="803" y="3968"/>
                    <a:pt x="1430" y="3592"/>
                  </a:cubicBezTo>
                  <a:cubicBezTo>
                    <a:pt x="2607" y="2865"/>
                    <a:pt x="3234" y="1712"/>
                    <a:pt x="3259" y="1637"/>
                  </a:cubicBezTo>
                  <a:cubicBezTo>
                    <a:pt x="3259" y="1612"/>
                    <a:pt x="3635" y="960"/>
                    <a:pt x="4061" y="910"/>
                  </a:cubicBezTo>
                  <a:cubicBezTo>
                    <a:pt x="4080" y="907"/>
                    <a:pt x="4099" y="905"/>
                    <a:pt x="4118" y="905"/>
                  </a:cubicBezTo>
                  <a:cubicBezTo>
                    <a:pt x="4249" y="905"/>
                    <a:pt x="4378" y="979"/>
                    <a:pt x="4487" y="1111"/>
                  </a:cubicBezTo>
                  <a:lnTo>
                    <a:pt x="4512" y="1111"/>
                  </a:lnTo>
                  <a:cubicBezTo>
                    <a:pt x="4587" y="1161"/>
                    <a:pt x="4663" y="1211"/>
                    <a:pt x="4713" y="1286"/>
                  </a:cubicBezTo>
                  <a:cubicBezTo>
                    <a:pt x="4882" y="1425"/>
                    <a:pt x="5062" y="1573"/>
                    <a:pt x="5402" y="1573"/>
                  </a:cubicBezTo>
                  <a:cubicBezTo>
                    <a:pt x="5615" y="1573"/>
                    <a:pt x="5891" y="1515"/>
                    <a:pt x="6267" y="1361"/>
                  </a:cubicBezTo>
                  <a:cubicBezTo>
                    <a:pt x="6943" y="1086"/>
                    <a:pt x="7069" y="710"/>
                    <a:pt x="7144" y="434"/>
                  </a:cubicBezTo>
                  <a:cubicBezTo>
                    <a:pt x="7206" y="247"/>
                    <a:pt x="7234" y="146"/>
                    <a:pt x="7414" y="146"/>
                  </a:cubicBezTo>
                  <a:close/>
                  <a:moveTo>
                    <a:pt x="7448" y="0"/>
                  </a:moveTo>
                  <a:cubicBezTo>
                    <a:pt x="7133" y="0"/>
                    <a:pt x="7086" y="182"/>
                    <a:pt x="7019" y="384"/>
                  </a:cubicBezTo>
                  <a:cubicBezTo>
                    <a:pt x="6918" y="660"/>
                    <a:pt x="6818" y="985"/>
                    <a:pt x="6191" y="1236"/>
                  </a:cubicBezTo>
                  <a:cubicBezTo>
                    <a:pt x="5851" y="1382"/>
                    <a:pt x="5606" y="1437"/>
                    <a:pt x="5417" y="1437"/>
                  </a:cubicBezTo>
                  <a:cubicBezTo>
                    <a:pt x="5120" y="1437"/>
                    <a:pt x="4966" y="1299"/>
                    <a:pt x="4813" y="1161"/>
                  </a:cubicBezTo>
                  <a:cubicBezTo>
                    <a:pt x="4763" y="1111"/>
                    <a:pt x="4688" y="1036"/>
                    <a:pt x="4587" y="985"/>
                  </a:cubicBezTo>
                  <a:cubicBezTo>
                    <a:pt x="4456" y="832"/>
                    <a:pt x="4286" y="755"/>
                    <a:pt x="4128" y="755"/>
                  </a:cubicBezTo>
                  <a:cubicBezTo>
                    <a:pt x="4105" y="755"/>
                    <a:pt x="4083" y="757"/>
                    <a:pt x="4061" y="760"/>
                  </a:cubicBezTo>
                  <a:cubicBezTo>
                    <a:pt x="3535" y="810"/>
                    <a:pt x="3134" y="1537"/>
                    <a:pt x="3134" y="1587"/>
                  </a:cubicBezTo>
                  <a:lnTo>
                    <a:pt x="3109" y="1587"/>
                  </a:lnTo>
                  <a:cubicBezTo>
                    <a:pt x="3109" y="1587"/>
                    <a:pt x="2482" y="2765"/>
                    <a:pt x="1354" y="3467"/>
                  </a:cubicBezTo>
                  <a:cubicBezTo>
                    <a:pt x="653" y="3868"/>
                    <a:pt x="1" y="4720"/>
                    <a:pt x="76" y="5447"/>
                  </a:cubicBezTo>
                  <a:cubicBezTo>
                    <a:pt x="126" y="5722"/>
                    <a:pt x="277" y="6073"/>
                    <a:pt x="878" y="6274"/>
                  </a:cubicBezTo>
                  <a:cubicBezTo>
                    <a:pt x="1079" y="6349"/>
                    <a:pt x="1304" y="6374"/>
                    <a:pt x="1505" y="6374"/>
                  </a:cubicBezTo>
                  <a:cubicBezTo>
                    <a:pt x="1730" y="6374"/>
                    <a:pt x="1931" y="6349"/>
                    <a:pt x="2156" y="6274"/>
                  </a:cubicBezTo>
                  <a:cubicBezTo>
                    <a:pt x="4462" y="5647"/>
                    <a:pt x="5841" y="5071"/>
                    <a:pt x="7445" y="4419"/>
                  </a:cubicBezTo>
                  <a:cubicBezTo>
                    <a:pt x="7670" y="4319"/>
                    <a:pt x="7871" y="4244"/>
                    <a:pt x="8096" y="4143"/>
                  </a:cubicBezTo>
                  <a:cubicBezTo>
                    <a:pt x="8798" y="3843"/>
                    <a:pt x="9149" y="3216"/>
                    <a:pt x="9024" y="2364"/>
                  </a:cubicBezTo>
                  <a:cubicBezTo>
                    <a:pt x="8873" y="1261"/>
                    <a:pt x="8046" y="58"/>
                    <a:pt x="7570" y="8"/>
                  </a:cubicBezTo>
                  <a:cubicBezTo>
                    <a:pt x="7525" y="3"/>
                    <a:pt x="7485" y="0"/>
                    <a:pt x="744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8" name="Google Shape;2848;p36"/>
            <p:cNvSpPr/>
            <p:nvPr/>
          </p:nvSpPr>
          <p:spPr>
            <a:xfrm>
              <a:off x="3844612" y="2873738"/>
              <a:ext cx="244975" cy="111426"/>
            </a:xfrm>
            <a:custGeom>
              <a:avLst/>
              <a:gdLst/>
              <a:ahLst/>
              <a:cxnLst/>
              <a:rect l="l" t="t" r="r" b="b"/>
              <a:pathLst>
                <a:path w="5415" h="2463" extrusionOk="0">
                  <a:moveTo>
                    <a:pt x="2918" y="0"/>
                  </a:moveTo>
                  <a:cubicBezTo>
                    <a:pt x="2532" y="0"/>
                    <a:pt x="2115" y="20"/>
                    <a:pt x="1730" y="78"/>
                  </a:cubicBezTo>
                  <a:cubicBezTo>
                    <a:pt x="552" y="279"/>
                    <a:pt x="51" y="1757"/>
                    <a:pt x="1" y="2359"/>
                  </a:cubicBezTo>
                  <a:cubicBezTo>
                    <a:pt x="34" y="2432"/>
                    <a:pt x="97" y="2463"/>
                    <a:pt x="181" y="2463"/>
                  </a:cubicBezTo>
                  <a:cubicBezTo>
                    <a:pt x="678" y="2463"/>
                    <a:pt x="1906" y="1381"/>
                    <a:pt x="1906" y="1381"/>
                  </a:cubicBezTo>
                  <a:cubicBezTo>
                    <a:pt x="1906" y="1381"/>
                    <a:pt x="2980" y="1777"/>
                    <a:pt x="3961" y="1777"/>
                  </a:cubicBezTo>
                  <a:cubicBezTo>
                    <a:pt x="4580" y="1777"/>
                    <a:pt x="5162" y="1620"/>
                    <a:pt x="5415" y="1106"/>
                  </a:cubicBezTo>
                  <a:lnTo>
                    <a:pt x="4337" y="78"/>
                  </a:lnTo>
                  <a:cubicBezTo>
                    <a:pt x="4337" y="78"/>
                    <a:pt x="3691" y="0"/>
                    <a:pt x="2918" y="0"/>
                  </a:cubicBezTo>
                  <a:close/>
                </a:path>
              </a:pathLst>
            </a:custGeom>
            <a:solidFill>
              <a:srgbClr val="E890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9" name="Google Shape;2849;p36"/>
            <p:cNvSpPr/>
            <p:nvPr/>
          </p:nvSpPr>
          <p:spPr>
            <a:xfrm>
              <a:off x="3841219" y="2870345"/>
              <a:ext cx="251761" cy="118076"/>
            </a:xfrm>
            <a:custGeom>
              <a:avLst/>
              <a:gdLst/>
              <a:ahLst/>
              <a:cxnLst/>
              <a:rect l="l" t="t" r="r" b="b"/>
              <a:pathLst>
                <a:path w="5565" h="2610" extrusionOk="0">
                  <a:moveTo>
                    <a:pt x="2987" y="0"/>
                  </a:moveTo>
                  <a:cubicBezTo>
                    <a:pt x="2596" y="0"/>
                    <a:pt x="2173" y="19"/>
                    <a:pt x="1780" y="78"/>
                  </a:cubicBezTo>
                  <a:cubicBezTo>
                    <a:pt x="602" y="278"/>
                    <a:pt x="51" y="1782"/>
                    <a:pt x="1" y="2434"/>
                  </a:cubicBezTo>
                  <a:cubicBezTo>
                    <a:pt x="1" y="2459"/>
                    <a:pt x="1" y="2459"/>
                    <a:pt x="1" y="2484"/>
                  </a:cubicBezTo>
                  <a:cubicBezTo>
                    <a:pt x="51" y="2559"/>
                    <a:pt x="101" y="2584"/>
                    <a:pt x="176" y="2609"/>
                  </a:cubicBezTo>
                  <a:lnTo>
                    <a:pt x="251" y="2609"/>
                  </a:lnTo>
                  <a:cubicBezTo>
                    <a:pt x="728" y="2609"/>
                    <a:pt x="1780" y="1732"/>
                    <a:pt x="2006" y="1532"/>
                  </a:cubicBezTo>
                  <a:cubicBezTo>
                    <a:pt x="2222" y="1618"/>
                    <a:pt x="3152" y="1929"/>
                    <a:pt x="4026" y="1929"/>
                  </a:cubicBezTo>
                  <a:cubicBezTo>
                    <a:pt x="4672" y="1929"/>
                    <a:pt x="5288" y="1759"/>
                    <a:pt x="5565" y="1206"/>
                  </a:cubicBezTo>
                  <a:cubicBezTo>
                    <a:pt x="5565" y="1156"/>
                    <a:pt x="5565" y="1131"/>
                    <a:pt x="5515" y="1106"/>
                  </a:cubicBezTo>
                  <a:cubicBezTo>
                    <a:pt x="5507" y="1098"/>
                    <a:pt x="5498" y="1095"/>
                    <a:pt x="5487" y="1095"/>
                  </a:cubicBezTo>
                  <a:cubicBezTo>
                    <a:pt x="5462" y="1095"/>
                    <a:pt x="5432" y="1113"/>
                    <a:pt x="5414" y="1131"/>
                  </a:cubicBezTo>
                  <a:cubicBezTo>
                    <a:pt x="5174" y="1621"/>
                    <a:pt x="4621" y="1772"/>
                    <a:pt x="4028" y="1772"/>
                  </a:cubicBezTo>
                  <a:cubicBezTo>
                    <a:pt x="3075" y="1772"/>
                    <a:pt x="2021" y="1381"/>
                    <a:pt x="2006" y="1381"/>
                  </a:cubicBezTo>
                  <a:cubicBezTo>
                    <a:pt x="1981" y="1381"/>
                    <a:pt x="1956" y="1381"/>
                    <a:pt x="1931" y="1406"/>
                  </a:cubicBezTo>
                  <a:cubicBezTo>
                    <a:pt x="1455" y="1834"/>
                    <a:pt x="597" y="2465"/>
                    <a:pt x="253" y="2465"/>
                  </a:cubicBezTo>
                  <a:cubicBezTo>
                    <a:pt x="234" y="2465"/>
                    <a:pt x="217" y="2463"/>
                    <a:pt x="201" y="2459"/>
                  </a:cubicBezTo>
                  <a:cubicBezTo>
                    <a:pt x="176" y="2459"/>
                    <a:pt x="176" y="2459"/>
                    <a:pt x="151" y="2434"/>
                  </a:cubicBezTo>
                  <a:cubicBezTo>
                    <a:pt x="226" y="1807"/>
                    <a:pt x="728" y="404"/>
                    <a:pt x="1805" y="228"/>
                  </a:cubicBezTo>
                  <a:cubicBezTo>
                    <a:pt x="2190" y="170"/>
                    <a:pt x="2605" y="150"/>
                    <a:pt x="2988" y="150"/>
                  </a:cubicBezTo>
                  <a:cubicBezTo>
                    <a:pt x="3755" y="150"/>
                    <a:pt x="4395" y="228"/>
                    <a:pt x="4412" y="228"/>
                  </a:cubicBezTo>
                  <a:cubicBezTo>
                    <a:pt x="4462" y="228"/>
                    <a:pt x="4487" y="203"/>
                    <a:pt x="4487" y="178"/>
                  </a:cubicBezTo>
                  <a:cubicBezTo>
                    <a:pt x="4512" y="128"/>
                    <a:pt x="4462" y="103"/>
                    <a:pt x="4437" y="78"/>
                  </a:cubicBezTo>
                  <a:cubicBezTo>
                    <a:pt x="4420" y="78"/>
                    <a:pt x="3769" y="0"/>
                    <a:pt x="298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0" name="Google Shape;2850;p36"/>
            <p:cNvSpPr/>
            <p:nvPr/>
          </p:nvSpPr>
          <p:spPr>
            <a:xfrm>
              <a:off x="3874108" y="2906717"/>
              <a:ext cx="96406" cy="96452"/>
            </a:xfrm>
            <a:custGeom>
              <a:avLst/>
              <a:gdLst/>
              <a:ahLst/>
              <a:cxnLst/>
              <a:rect l="l" t="t" r="r" b="b"/>
              <a:pathLst>
                <a:path w="2131" h="2132" extrusionOk="0">
                  <a:moveTo>
                    <a:pt x="1078" y="1"/>
                  </a:moveTo>
                  <a:cubicBezTo>
                    <a:pt x="477" y="1"/>
                    <a:pt x="1" y="477"/>
                    <a:pt x="1" y="1078"/>
                  </a:cubicBezTo>
                  <a:cubicBezTo>
                    <a:pt x="1" y="1655"/>
                    <a:pt x="477" y="2131"/>
                    <a:pt x="1078" y="2131"/>
                  </a:cubicBezTo>
                  <a:cubicBezTo>
                    <a:pt x="1655" y="2131"/>
                    <a:pt x="2131" y="1655"/>
                    <a:pt x="2131" y="1078"/>
                  </a:cubicBezTo>
                  <a:cubicBezTo>
                    <a:pt x="2131" y="477"/>
                    <a:pt x="1655" y="1"/>
                    <a:pt x="10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1" name="Google Shape;2851;p36"/>
            <p:cNvSpPr/>
            <p:nvPr/>
          </p:nvSpPr>
          <p:spPr>
            <a:xfrm>
              <a:off x="3870715" y="2903324"/>
              <a:ext cx="103238" cy="103238"/>
            </a:xfrm>
            <a:custGeom>
              <a:avLst/>
              <a:gdLst/>
              <a:ahLst/>
              <a:cxnLst/>
              <a:rect l="l" t="t" r="r" b="b"/>
              <a:pathLst>
                <a:path w="2282" h="2282" extrusionOk="0">
                  <a:moveTo>
                    <a:pt x="1153" y="151"/>
                  </a:moveTo>
                  <a:cubicBezTo>
                    <a:pt x="1680" y="151"/>
                    <a:pt x="2131" y="602"/>
                    <a:pt x="2131" y="1153"/>
                  </a:cubicBezTo>
                  <a:cubicBezTo>
                    <a:pt x="2131" y="1680"/>
                    <a:pt x="1680" y="2131"/>
                    <a:pt x="1153" y="2131"/>
                  </a:cubicBezTo>
                  <a:cubicBezTo>
                    <a:pt x="602" y="2131"/>
                    <a:pt x="151" y="1680"/>
                    <a:pt x="151" y="1153"/>
                  </a:cubicBezTo>
                  <a:cubicBezTo>
                    <a:pt x="151" y="602"/>
                    <a:pt x="602" y="151"/>
                    <a:pt x="1153" y="151"/>
                  </a:cubicBezTo>
                  <a:close/>
                  <a:moveTo>
                    <a:pt x="1153" y="1"/>
                  </a:moveTo>
                  <a:cubicBezTo>
                    <a:pt x="527" y="1"/>
                    <a:pt x="0" y="527"/>
                    <a:pt x="0" y="1153"/>
                  </a:cubicBezTo>
                  <a:cubicBezTo>
                    <a:pt x="0" y="1780"/>
                    <a:pt x="527" y="2281"/>
                    <a:pt x="1153" y="2281"/>
                  </a:cubicBezTo>
                  <a:cubicBezTo>
                    <a:pt x="1780" y="2281"/>
                    <a:pt x="2281" y="1780"/>
                    <a:pt x="2281" y="1153"/>
                  </a:cubicBezTo>
                  <a:cubicBezTo>
                    <a:pt x="2281" y="527"/>
                    <a:pt x="1780" y="1"/>
                    <a:pt x="115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2" name="Google Shape;2852;p36"/>
            <p:cNvSpPr/>
            <p:nvPr/>
          </p:nvSpPr>
          <p:spPr>
            <a:xfrm>
              <a:off x="3753907" y="1590618"/>
              <a:ext cx="526639" cy="413448"/>
            </a:xfrm>
            <a:custGeom>
              <a:avLst/>
              <a:gdLst/>
              <a:ahLst/>
              <a:cxnLst/>
              <a:rect l="l" t="t" r="r" b="b"/>
              <a:pathLst>
                <a:path w="11641" h="9139" extrusionOk="0">
                  <a:moveTo>
                    <a:pt x="6702" y="1"/>
                  </a:moveTo>
                  <a:cubicBezTo>
                    <a:pt x="6280" y="1"/>
                    <a:pt x="5863" y="41"/>
                    <a:pt x="5465" y="120"/>
                  </a:cubicBezTo>
                  <a:cubicBezTo>
                    <a:pt x="5465" y="120"/>
                    <a:pt x="2131" y="471"/>
                    <a:pt x="1054" y="3178"/>
                  </a:cubicBezTo>
                  <a:cubicBezTo>
                    <a:pt x="1" y="5885"/>
                    <a:pt x="101" y="6737"/>
                    <a:pt x="1705" y="7263"/>
                  </a:cubicBezTo>
                  <a:cubicBezTo>
                    <a:pt x="1455" y="5183"/>
                    <a:pt x="2081" y="4356"/>
                    <a:pt x="2908" y="3930"/>
                  </a:cubicBezTo>
                  <a:cubicBezTo>
                    <a:pt x="4237" y="6637"/>
                    <a:pt x="5690" y="6762"/>
                    <a:pt x="4562" y="9043"/>
                  </a:cubicBezTo>
                  <a:cubicBezTo>
                    <a:pt x="4876" y="9104"/>
                    <a:pt x="5201" y="9139"/>
                    <a:pt x="5524" y="9139"/>
                  </a:cubicBezTo>
                  <a:cubicBezTo>
                    <a:pt x="7035" y="9139"/>
                    <a:pt x="8483" y="8382"/>
                    <a:pt x="8297" y="6110"/>
                  </a:cubicBezTo>
                  <a:lnTo>
                    <a:pt x="8297" y="6110"/>
                  </a:lnTo>
                  <a:cubicBezTo>
                    <a:pt x="9124" y="7514"/>
                    <a:pt x="8322" y="8241"/>
                    <a:pt x="8322" y="8241"/>
                  </a:cubicBezTo>
                  <a:cubicBezTo>
                    <a:pt x="8322" y="8241"/>
                    <a:pt x="11455" y="7940"/>
                    <a:pt x="11555" y="4356"/>
                  </a:cubicBezTo>
                  <a:cubicBezTo>
                    <a:pt x="11640" y="1309"/>
                    <a:pt x="9098" y="1"/>
                    <a:pt x="67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3" name="Google Shape;2853;p36"/>
            <p:cNvSpPr/>
            <p:nvPr/>
          </p:nvSpPr>
          <p:spPr>
            <a:xfrm>
              <a:off x="3760738" y="1586999"/>
              <a:ext cx="520486" cy="420687"/>
            </a:xfrm>
            <a:custGeom>
              <a:avLst/>
              <a:gdLst/>
              <a:ahLst/>
              <a:cxnLst/>
              <a:rect l="l" t="t" r="r" b="b"/>
              <a:pathLst>
                <a:path w="11505" h="9299" extrusionOk="0">
                  <a:moveTo>
                    <a:pt x="6582" y="150"/>
                  </a:moveTo>
                  <a:cubicBezTo>
                    <a:pt x="7884" y="150"/>
                    <a:pt x="9144" y="555"/>
                    <a:pt x="10000" y="1278"/>
                  </a:cubicBezTo>
                  <a:cubicBezTo>
                    <a:pt x="10903" y="2030"/>
                    <a:pt x="11354" y="3133"/>
                    <a:pt x="11329" y="4436"/>
                  </a:cubicBezTo>
                  <a:cubicBezTo>
                    <a:pt x="11228" y="7443"/>
                    <a:pt x="9023" y="8070"/>
                    <a:pt x="8346" y="8195"/>
                  </a:cubicBezTo>
                  <a:cubicBezTo>
                    <a:pt x="8547" y="7920"/>
                    <a:pt x="8822" y="7218"/>
                    <a:pt x="8196" y="6165"/>
                  </a:cubicBezTo>
                  <a:cubicBezTo>
                    <a:pt x="8196" y="6115"/>
                    <a:pt x="8146" y="6115"/>
                    <a:pt x="8121" y="6115"/>
                  </a:cubicBezTo>
                  <a:cubicBezTo>
                    <a:pt x="8096" y="6140"/>
                    <a:pt x="8071" y="6165"/>
                    <a:pt x="8071" y="6190"/>
                  </a:cubicBezTo>
                  <a:cubicBezTo>
                    <a:pt x="8146" y="7218"/>
                    <a:pt x="7920" y="7995"/>
                    <a:pt x="7344" y="8521"/>
                  </a:cubicBezTo>
                  <a:cubicBezTo>
                    <a:pt x="6876" y="8932"/>
                    <a:pt x="6186" y="9148"/>
                    <a:pt x="5376" y="9148"/>
                  </a:cubicBezTo>
                  <a:cubicBezTo>
                    <a:pt x="5100" y="9148"/>
                    <a:pt x="4811" y="9123"/>
                    <a:pt x="4512" y="9072"/>
                  </a:cubicBezTo>
                  <a:cubicBezTo>
                    <a:pt x="5238" y="7569"/>
                    <a:pt x="4812" y="6992"/>
                    <a:pt x="4060" y="5965"/>
                  </a:cubicBezTo>
                  <a:cubicBezTo>
                    <a:pt x="3710" y="5463"/>
                    <a:pt x="3258" y="4862"/>
                    <a:pt x="2832" y="3985"/>
                  </a:cubicBezTo>
                  <a:cubicBezTo>
                    <a:pt x="2818" y="3955"/>
                    <a:pt x="2803" y="3943"/>
                    <a:pt x="2783" y="3943"/>
                  </a:cubicBezTo>
                  <a:cubicBezTo>
                    <a:pt x="2769" y="3943"/>
                    <a:pt x="2753" y="3949"/>
                    <a:pt x="2732" y="3960"/>
                  </a:cubicBezTo>
                  <a:cubicBezTo>
                    <a:pt x="1705" y="4461"/>
                    <a:pt x="1279" y="5488"/>
                    <a:pt x="1454" y="7218"/>
                  </a:cubicBezTo>
                  <a:cubicBezTo>
                    <a:pt x="903" y="7042"/>
                    <a:pt x="577" y="6792"/>
                    <a:pt x="401" y="6466"/>
                  </a:cubicBezTo>
                  <a:cubicBezTo>
                    <a:pt x="151" y="5889"/>
                    <a:pt x="301" y="5012"/>
                    <a:pt x="978" y="3283"/>
                  </a:cubicBezTo>
                  <a:cubicBezTo>
                    <a:pt x="2030" y="651"/>
                    <a:pt x="5289" y="275"/>
                    <a:pt x="5339" y="275"/>
                  </a:cubicBezTo>
                  <a:cubicBezTo>
                    <a:pt x="5750" y="191"/>
                    <a:pt x="6168" y="150"/>
                    <a:pt x="6582" y="150"/>
                  </a:cubicBezTo>
                  <a:close/>
                  <a:moveTo>
                    <a:pt x="6568" y="0"/>
                  </a:moveTo>
                  <a:cubicBezTo>
                    <a:pt x="6149" y="0"/>
                    <a:pt x="5727" y="41"/>
                    <a:pt x="5314" y="125"/>
                  </a:cubicBezTo>
                  <a:cubicBezTo>
                    <a:pt x="5188" y="125"/>
                    <a:pt x="1905" y="551"/>
                    <a:pt x="852" y="3233"/>
                  </a:cubicBezTo>
                  <a:cubicBezTo>
                    <a:pt x="151" y="4987"/>
                    <a:pt x="0" y="5915"/>
                    <a:pt x="276" y="6516"/>
                  </a:cubicBezTo>
                  <a:cubicBezTo>
                    <a:pt x="477" y="6917"/>
                    <a:pt x="852" y="7193"/>
                    <a:pt x="1529" y="7393"/>
                  </a:cubicBezTo>
                  <a:cubicBezTo>
                    <a:pt x="1542" y="7406"/>
                    <a:pt x="1554" y="7412"/>
                    <a:pt x="1567" y="7412"/>
                  </a:cubicBezTo>
                  <a:cubicBezTo>
                    <a:pt x="1579" y="7412"/>
                    <a:pt x="1592" y="7406"/>
                    <a:pt x="1604" y="7393"/>
                  </a:cubicBezTo>
                  <a:cubicBezTo>
                    <a:pt x="1604" y="7368"/>
                    <a:pt x="1629" y="7343"/>
                    <a:pt x="1629" y="7318"/>
                  </a:cubicBezTo>
                  <a:cubicBezTo>
                    <a:pt x="1379" y="5163"/>
                    <a:pt x="2081" y="4461"/>
                    <a:pt x="2732" y="4110"/>
                  </a:cubicBezTo>
                  <a:cubicBezTo>
                    <a:pt x="3158" y="4962"/>
                    <a:pt x="3584" y="5564"/>
                    <a:pt x="3960" y="6040"/>
                  </a:cubicBezTo>
                  <a:cubicBezTo>
                    <a:pt x="4712" y="7067"/>
                    <a:pt x="5088" y="7594"/>
                    <a:pt x="4336" y="9098"/>
                  </a:cubicBezTo>
                  <a:cubicBezTo>
                    <a:pt x="4311" y="9123"/>
                    <a:pt x="4311" y="9148"/>
                    <a:pt x="4336" y="9173"/>
                  </a:cubicBezTo>
                  <a:cubicBezTo>
                    <a:pt x="4336" y="9198"/>
                    <a:pt x="4361" y="9198"/>
                    <a:pt x="4386" y="9198"/>
                  </a:cubicBezTo>
                  <a:cubicBezTo>
                    <a:pt x="4737" y="9273"/>
                    <a:pt x="5063" y="9298"/>
                    <a:pt x="5389" y="9298"/>
                  </a:cubicBezTo>
                  <a:cubicBezTo>
                    <a:pt x="6216" y="9298"/>
                    <a:pt x="6943" y="9072"/>
                    <a:pt x="7444" y="8621"/>
                  </a:cubicBezTo>
                  <a:cubicBezTo>
                    <a:pt x="7970" y="8145"/>
                    <a:pt x="8246" y="7443"/>
                    <a:pt x="8246" y="6541"/>
                  </a:cubicBezTo>
                  <a:lnTo>
                    <a:pt x="8246" y="6541"/>
                  </a:lnTo>
                  <a:cubicBezTo>
                    <a:pt x="8747" y="7669"/>
                    <a:pt x="8146" y="8220"/>
                    <a:pt x="8121" y="8245"/>
                  </a:cubicBezTo>
                  <a:cubicBezTo>
                    <a:pt x="8096" y="8270"/>
                    <a:pt x="8071" y="8321"/>
                    <a:pt x="8096" y="8346"/>
                  </a:cubicBezTo>
                  <a:cubicBezTo>
                    <a:pt x="8096" y="8363"/>
                    <a:pt x="8121" y="8381"/>
                    <a:pt x="8144" y="8381"/>
                  </a:cubicBezTo>
                  <a:cubicBezTo>
                    <a:pt x="8154" y="8381"/>
                    <a:pt x="8163" y="8378"/>
                    <a:pt x="8171" y="8371"/>
                  </a:cubicBezTo>
                  <a:cubicBezTo>
                    <a:pt x="8196" y="8371"/>
                    <a:pt x="11379" y="8045"/>
                    <a:pt x="11479" y="4436"/>
                  </a:cubicBezTo>
                  <a:cubicBezTo>
                    <a:pt x="11504" y="3082"/>
                    <a:pt x="11028" y="1955"/>
                    <a:pt x="10101" y="1178"/>
                  </a:cubicBezTo>
                  <a:cubicBezTo>
                    <a:pt x="9204" y="415"/>
                    <a:pt x="7902" y="0"/>
                    <a:pt x="656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4" name="Google Shape;2854;p36"/>
            <p:cNvSpPr/>
            <p:nvPr/>
          </p:nvSpPr>
          <p:spPr>
            <a:xfrm>
              <a:off x="4073658" y="1760446"/>
              <a:ext cx="55600" cy="106631"/>
            </a:xfrm>
            <a:custGeom>
              <a:avLst/>
              <a:gdLst/>
              <a:ahLst/>
              <a:cxnLst/>
              <a:rect l="l" t="t" r="r" b="b"/>
              <a:pathLst>
                <a:path w="1229" h="2357" extrusionOk="0">
                  <a:moveTo>
                    <a:pt x="1" y="0"/>
                  </a:moveTo>
                  <a:lnTo>
                    <a:pt x="1229" y="2356"/>
                  </a:lnTo>
                  <a:cubicBezTo>
                    <a:pt x="652" y="1078"/>
                    <a:pt x="1" y="1"/>
                    <a:pt x="1" y="0"/>
                  </a:cubicBezTo>
                  <a:close/>
                </a:path>
              </a:pathLst>
            </a:custGeom>
            <a:solidFill>
              <a:srgbClr val="FFAB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5" name="Google Shape;2855;p36"/>
            <p:cNvSpPr/>
            <p:nvPr/>
          </p:nvSpPr>
          <p:spPr>
            <a:xfrm>
              <a:off x="4070265" y="1757687"/>
              <a:ext cx="62386" cy="112783"/>
            </a:xfrm>
            <a:custGeom>
              <a:avLst/>
              <a:gdLst/>
              <a:ahLst/>
              <a:cxnLst/>
              <a:rect l="l" t="t" r="r" b="b"/>
              <a:pathLst>
                <a:path w="1379" h="2493" extrusionOk="0">
                  <a:moveTo>
                    <a:pt x="78" y="1"/>
                  </a:moveTo>
                  <a:cubicBezTo>
                    <a:pt x="67" y="1"/>
                    <a:pt x="58" y="4"/>
                    <a:pt x="51" y="11"/>
                  </a:cubicBezTo>
                  <a:cubicBezTo>
                    <a:pt x="0" y="36"/>
                    <a:pt x="0" y="86"/>
                    <a:pt x="26" y="111"/>
                  </a:cubicBezTo>
                  <a:cubicBezTo>
                    <a:pt x="26" y="111"/>
                    <a:pt x="677" y="1189"/>
                    <a:pt x="1229" y="2442"/>
                  </a:cubicBezTo>
                  <a:cubicBezTo>
                    <a:pt x="1254" y="2467"/>
                    <a:pt x="1279" y="2492"/>
                    <a:pt x="1304" y="2492"/>
                  </a:cubicBezTo>
                  <a:lnTo>
                    <a:pt x="1329" y="2492"/>
                  </a:lnTo>
                  <a:cubicBezTo>
                    <a:pt x="1379" y="2467"/>
                    <a:pt x="1379" y="2417"/>
                    <a:pt x="1379" y="2392"/>
                  </a:cubicBezTo>
                  <a:cubicBezTo>
                    <a:pt x="802" y="1114"/>
                    <a:pt x="151" y="36"/>
                    <a:pt x="151" y="36"/>
                  </a:cubicBezTo>
                  <a:cubicBezTo>
                    <a:pt x="133" y="19"/>
                    <a:pt x="103" y="1"/>
                    <a:pt x="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6" name="Google Shape;2856;p36"/>
            <p:cNvSpPr/>
            <p:nvPr/>
          </p:nvSpPr>
          <p:spPr>
            <a:xfrm>
              <a:off x="3997701" y="1827989"/>
              <a:ext cx="81658" cy="179693"/>
            </a:xfrm>
            <a:custGeom>
              <a:avLst/>
              <a:gdLst/>
              <a:ahLst/>
              <a:cxnLst/>
              <a:rect l="l" t="t" r="r" b="b"/>
              <a:pathLst>
                <a:path w="1805" h="3972" extrusionOk="0">
                  <a:moveTo>
                    <a:pt x="78" y="1"/>
                  </a:moveTo>
                  <a:cubicBezTo>
                    <a:pt x="67" y="1"/>
                    <a:pt x="58" y="4"/>
                    <a:pt x="51" y="11"/>
                  </a:cubicBezTo>
                  <a:cubicBezTo>
                    <a:pt x="0" y="36"/>
                    <a:pt x="0" y="86"/>
                    <a:pt x="26" y="111"/>
                  </a:cubicBezTo>
                  <a:cubicBezTo>
                    <a:pt x="26" y="136"/>
                    <a:pt x="1604" y="2994"/>
                    <a:pt x="101" y="3846"/>
                  </a:cubicBezTo>
                  <a:cubicBezTo>
                    <a:pt x="76" y="3846"/>
                    <a:pt x="51" y="3896"/>
                    <a:pt x="76" y="3946"/>
                  </a:cubicBezTo>
                  <a:cubicBezTo>
                    <a:pt x="101" y="3971"/>
                    <a:pt x="126" y="3971"/>
                    <a:pt x="151" y="3971"/>
                  </a:cubicBezTo>
                  <a:lnTo>
                    <a:pt x="176" y="3971"/>
                  </a:lnTo>
                  <a:cubicBezTo>
                    <a:pt x="1805" y="3044"/>
                    <a:pt x="226" y="161"/>
                    <a:pt x="151" y="36"/>
                  </a:cubicBezTo>
                  <a:cubicBezTo>
                    <a:pt x="133" y="18"/>
                    <a:pt x="103" y="1"/>
                    <a:pt x="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7" name="Google Shape;2857;p36"/>
            <p:cNvSpPr/>
            <p:nvPr/>
          </p:nvSpPr>
          <p:spPr>
            <a:xfrm>
              <a:off x="4033983" y="1878340"/>
              <a:ext cx="58993" cy="125903"/>
            </a:xfrm>
            <a:custGeom>
              <a:avLst/>
              <a:gdLst/>
              <a:ahLst/>
              <a:cxnLst/>
              <a:rect l="l" t="t" r="r" b="b"/>
              <a:pathLst>
                <a:path w="1304" h="2783" extrusionOk="0">
                  <a:moveTo>
                    <a:pt x="853" y="1"/>
                  </a:moveTo>
                  <a:cubicBezTo>
                    <a:pt x="828" y="26"/>
                    <a:pt x="802" y="51"/>
                    <a:pt x="802" y="101"/>
                  </a:cubicBezTo>
                  <a:cubicBezTo>
                    <a:pt x="802" y="101"/>
                    <a:pt x="1153" y="1505"/>
                    <a:pt x="677" y="2231"/>
                  </a:cubicBezTo>
                  <a:cubicBezTo>
                    <a:pt x="527" y="2457"/>
                    <a:pt x="326" y="2607"/>
                    <a:pt x="76" y="2658"/>
                  </a:cubicBezTo>
                  <a:cubicBezTo>
                    <a:pt x="26" y="2658"/>
                    <a:pt x="0" y="2683"/>
                    <a:pt x="26" y="2733"/>
                  </a:cubicBezTo>
                  <a:cubicBezTo>
                    <a:pt x="26" y="2758"/>
                    <a:pt x="51" y="2783"/>
                    <a:pt x="101" y="2783"/>
                  </a:cubicBezTo>
                  <a:cubicBezTo>
                    <a:pt x="401" y="2733"/>
                    <a:pt x="627" y="2582"/>
                    <a:pt x="802" y="2332"/>
                  </a:cubicBezTo>
                  <a:cubicBezTo>
                    <a:pt x="1304" y="1530"/>
                    <a:pt x="978" y="126"/>
                    <a:pt x="953" y="51"/>
                  </a:cubicBezTo>
                  <a:cubicBezTo>
                    <a:pt x="953" y="26"/>
                    <a:pt x="903" y="1"/>
                    <a:pt x="85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8" name="Google Shape;2858;p36"/>
            <p:cNvSpPr/>
            <p:nvPr/>
          </p:nvSpPr>
          <p:spPr>
            <a:xfrm>
              <a:off x="4168887" y="1750539"/>
              <a:ext cx="106631" cy="183403"/>
            </a:xfrm>
            <a:custGeom>
              <a:avLst/>
              <a:gdLst/>
              <a:ahLst/>
              <a:cxnLst/>
              <a:rect l="l" t="t" r="r" b="b"/>
              <a:pathLst>
                <a:path w="2357" h="4054" extrusionOk="0">
                  <a:moveTo>
                    <a:pt x="76" y="0"/>
                  </a:moveTo>
                  <a:cubicBezTo>
                    <a:pt x="57" y="0"/>
                    <a:pt x="39" y="6"/>
                    <a:pt x="26" y="19"/>
                  </a:cubicBezTo>
                  <a:cubicBezTo>
                    <a:pt x="1" y="44"/>
                    <a:pt x="1" y="94"/>
                    <a:pt x="26" y="119"/>
                  </a:cubicBezTo>
                  <a:cubicBezTo>
                    <a:pt x="51" y="144"/>
                    <a:pt x="2131" y="2701"/>
                    <a:pt x="853" y="3929"/>
                  </a:cubicBezTo>
                  <a:cubicBezTo>
                    <a:pt x="803" y="3954"/>
                    <a:pt x="803" y="4004"/>
                    <a:pt x="828" y="4029"/>
                  </a:cubicBezTo>
                  <a:cubicBezTo>
                    <a:pt x="853" y="4054"/>
                    <a:pt x="878" y="4054"/>
                    <a:pt x="903" y="4054"/>
                  </a:cubicBezTo>
                  <a:cubicBezTo>
                    <a:pt x="903" y="4054"/>
                    <a:pt x="928" y="4054"/>
                    <a:pt x="953" y="4029"/>
                  </a:cubicBezTo>
                  <a:cubicBezTo>
                    <a:pt x="2357" y="2726"/>
                    <a:pt x="226" y="119"/>
                    <a:pt x="126" y="19"/>
                  </a:cubicBezTo>
                  <a:cubicBezTo>
                    <a:pt x="114" y="6"/>
                    <a:pt x="95" y="0"/>
                    <a:pt x="7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9" name="Google Shape;2859;p36"/>
            <p:cNvSpPr/>
            <p:nvPr/>
          </p:nvSpPr>
          <p:spPr>
            <a:xfrm>
              <a:off x="4208607" y="1779990"/>
              <a:ext cx="68041" cy="110883"/>
            </a:xfrm>
            <a:custGeom>
              <a:avLst/>
              <a:gdLst/>
              <a:ahLst/>
              <a:cxnLst/>
              <a:rect l="l" t="t" r="r" b="b"/>
              <a:pathLst>
                <a:path w="1504" h="2451" extrusionOk="0">
                  <a:moveTo>
                    <a:pt x="88" y="1"/>
                  </a:moveTo>
                  <a:cubicBezTo>
                    <a:pt x="69" y="1"/>
                    <a:pt x="50" y="7"/>
                    <a:pt x="25" y="19"/>
                  </a:cubicBezTo>
                  <a:cubicBezTo>
                    <a:pt x="0" y="45"/>
                    <a:pt x="0" y="95"/>
                    <a:pt x="25" y="120"/>
                  </a:cubicBezTo>
                  <a:cubicBezTo>
                    <a:pt x="50" y="145"/>
                    <a:pt x="1303" y="1548"/>
                    <a:pt x="827" y="2350"/>
                  </a:cubicBezTo>
                  <a:cubicBezTo>
                    <a:pt x="802" y="2375"/>
                    <a:pt x="802" y="2425"/>
                    <a:pt x="852" y="2451"/>
                  </a:cubicBezTo>
                  <a:lnTo>
                    <a:pt x="877" y="2451"/>
                  </a:lnTo>
                  <a:cubicBezTo>
                    <a:pt x="902" y="2451"/>
                    <a:pt x="927" y="2451"/>
                    <a:pt x="953" y="2425"/>
                  </a:cubicBezTo>
                  <a:cubicBezTo>
                    <a:pt x="1504" y="1548"/>
                    <a:pt x="201" y="95"/>
                    <a:pt x="150" y="19"/>
                  </a:cubicBezTo>
                  <a:cubicBezTo>
                    <a:pt x="125" y="7"/>
                    <a:pt x="107" y="1"/>
                    <a:pt x="8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0" name="Google Shape;2860;p36"/>
            <p:cNvSpPr/>
            <p:nvPr/>
          </p:nvSpPr>
          <p:spPr>
            <a:xfrm>
              <a:off x="4162101" y="2550097"/>
              <a:ext cx="1230257" cy="728590"/>
            </a:xfrm>
            <a:custGeom>
              <a:avLst/>
              <a:gdLst/>
              <a:ahLst/>
              <a:cxnLst/>
              <a:rect l="l" t="t" r="r" b="b"/>
              <a:pathLst>
                <a:path w="27194" h="16105" extrusionOk="0">
                  <a:moveTo>
                    <a:pt x="13747" y="0"/>
                  </a:moveTo>
                  <a:cubicBezTo>
                    <a:pt x="13557" y="0"/>
                    <a:pt x="13361" y="13"/>
                    <a:pt x="13159" y="39"/>
                  </a:cubicBezTo>
                  <a:cubicBezTo>
                    <a:pt x="9900" y="2696"/>
                    <a:pt x="7018" y="3523"/>
                    <a:pt x="7018" y="3523"/>
                  </a:cubicBezTo>
                  <a:cubicBezTo>
                    <a:pt x="7018" y="3523"/>
                    <a:pt x="5289" y="4200"/>
                    <a:pt x="3960" y="7157"/>
                  </a:cubicBezTo>
                  <a:cubicBezTo>
                    <a:pt x="2607" y="10114"/>
                    <a:pt x="1" y="12345"/>
                    <a:pt x="853" y="16104"/>
                  </a:cubicBezTo>
                  <a:cubicBezTo>
                    <a:pt x="4286" y="16104"/>
                    <a:pt x="5264" y="14601"/>
                    <a:pt x="5264" y="14601"/>
                  </a:cubicBezTo>
                  <a:cubicBezTo>
                    <a:pt x="5264" y="14601"/>
                    <a:pt x="4512" y="12921"/>
                    <a:pt x="5539" y="11042"/>
                  </a:cubicBezTo>
                  <a:cubicBezTo>
                    <a:pt x="6542" y="9137"/>
                    <a:pt x="8672" y="5854"/>
                    <a:pt x="8121" y="4601"/>
                  </a:cubicBezTo>
                  <a:lnTo>
                    <a:pt x="8121" y="4601"/>
                  </a:lnTo>
                  <a:cubicBezTo>
                    <a:pt x="10126" y="5027"/>
                    <a:pt x="13008" y="4325"/>
                    <a:pt x="14061" y="6956"/>
                  </a:cubicBezTo>
                  <a:cubicBezTo>
                    <a:pt x="15021" y="9323"/>
                    <a:pt x="16040" y="13181"/>
                    <a:pt x="22416" y="13181"/>
                  </a:cubicBezTo>
                  <a:cubicBezTo>
                    <a:pt x="23198" y="13181"/>
                    <a:pt x="24060" y="13123"/>
                    <a:pt x="25013" y="12997"/>
                  </a:cubicBezTo>
                  <a:cubicBezTo>
                    <a:pt x="25013" y="12997"/>
                    <a:pt x="27194" y="10014"/>
                    <a:pt x="25013" y="6255"/>
                  </a:cubicBezTo>
                  <a:cubicBezTo>
                    <a:pt x="19190" y="5991"/>
                    <a:pt x="17881" y="0"/>
                    <a:pt x="137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1" name="Google Shape;2861;p36"/>
            <p:cNvSpPr/>
            <p:nvPr/>
          </p:nvSpPr>
          <p:spPr>
            <a:xfrm>
              <a:off x="4168887" y="2546658"/>
              <a:ext cx="1225733" cy="735421"/>
            </a:xfrm>
            <a:custGeom>
              <a:avLst/>
              <a:gdLst/>
              <a:ahLst/>
              <a:cxnLst/>
              <a:rect l="l" t="t" r="r" b="b"/>
              <a:pathLst>
                <a:path w="27094" h="16256" extrusionOk="0">
                  <a:moveTo>
                    <a:pt x="13597" y="154"/>
                  </a:moveTo>
                  <a:cubicBezTo>
                    <a:pt x="15483" y="154"/>
                    <a:pt x="16757" y="1405"/>
                    <a:pt x="18196" y="2822"/>
                  </a:cubicBezTo>
                  <a:cubicBezTo>
                    <a:pt x="19851" y="4426"/>
                    <a:pt x="21705" y="6256"/>
                    <a:pt x="24813" y="6406"/>
                  </a:cubicBezTo>
                  <a:cubicBezTo>
                    <a:pt x="26818" y="9865"/>
                    <a:pt x="25014" y="12697"/>
                    <a:pt x="24813" y="12997"/>
                  </a:cubicBezTo>
                  <a:cubicBezTo>
                    <a:pt x="23874" y="13122"/>
                    <a:pt x="23023" y="13180"/>
                    <a:pt x="22251" y="13180"/>
                  </a:cubicBezTo>
                  <a:cubicBezTo>
                    <a:pt x="16370" y="13180"/>
                    <a:pt x="15073" y="9838"/>
                    <a:pt x="14186" y="7534"/>
                  </a:cubicBezTo>
                  <a:cubicBezTo>
                    <a:pt x="14111" y="7358"/>
                    <a:pt x="14061" y="7183"/>
                    <a:pt x="13986" y="7007"/>
                  </a:cubicBezTo>
                  <a:cubicBezTo>
                    <a:pt x="13159" y="5002"/>
                    <a:pt x="11279" y="4877"/>
                    <a:pt x="9625" y="4777"/>
                  </a:cubicBezTo>
                  <a:cubicBezTo>
                    <a:pt x="9049" y="4727"/>
                    <a:pt x="8497" y="4702"/>
                    <a:pt x="7996" y="4601"/>
                  </a:cubicBezTo>
                  <a:cubicBezTo>
                    <a:pt x="7971" y="4601"/>
                    <a:pt x="7946" y="4601"/>
                    <a:pt x="7921" y="4626"/>
                  </a:cubicBezTo>
                  <a:cubicBezTo>
                    <a:pt x="7896" y="4652"/>
                    <a:pt x="7896" y="4677"/>
                    <a:pt x="7921" y="4702"/>
                  </a:cubicBezTo>
                  <a:cubicBezTo>
                    <a:pt x="8347" y="5704"/>
                    <a:pt x="6943" y="8185"/>
                    <a:pt x="5916" y="10015"/>
                  </a:cubicBezTo>
                  <a:cubicBezTo>
                    <a:pt x="5690" y="10391"/>
                    <a:pt x="5490" y="10742"/>
                    <a:pt x="5314" y="11068"/>
                  </a:cubicBezTo>
                  <a:cubicBezTo>
                    <a:pt x="4387" y="12822"/>
                    <a:pt x="4913" y="14401"/>
                    <a:pt x="5013" y="14677"/>
                  </a:cubicBezTo>
                  <a:cubicBezTo>
                    <a:pt x="4863" y="14877"/>
                    <a:pt x="3785" y="16105"/>
                    <a:pt x="778" y="16105"/>
                  </a:cubicBezTo>
                  <a:cubicBezTo>
                    <a:pt x="176" y="13449"/>
                    <a:pt x="1329" y="11594"/>
                    <a:pt x="2532" y="9639"/>
                  </a:cubicBezTo>
                  <a:cubicBezTo>
                    <a:pt x="3008" y="8887"/>
                    <a:pt x="3485" y="8085"/>
                    <a:pt x="3861" y="7258"/>
                  </a:cubicBezTo>
                  <a:cubicBezTo>
                    <a:pt x="5164" y="4426"/>
                    <a:pt x="6818" y="3699"/>
                    <a:pt x="6893" y="3674"/>
                  </a:cubicBezTo>
                  <a:cubicBezTo>
                    <a:pt x="7018" y="3624"/>
                    <a:pt x="9851" y="2772"/>
                    <a:pt x="13034" y="190"/>
                  </a:cubicBezTo>
                  <a:cubicBezTo>
                    <a:pt x="13228" y="166"/>
                    <a:pt x="13415" y="154"/>
                    <a:pt x="13597" y="154"/>
                  </a:cubicBezTo>
                  <a:close/>
                  <a:moveTo>
                    <a:pt x="13583" y="0"/>
                  </a:moveTo>
                  <a:cubicBezTo>
                    <a:pt x="13390" y="0"/>
                    <a:pt x="13190" y="13"/>
                    <a:pt x="12983" y="40"/>
                  </a:cubicBezTo>
                  <a:cubicBezTo>
                    <a:pt x="12983" y="40"/>
                    <a:pt x="12958" y="40"/>
                    <a:pt x="12958" y="65"/>
                  </a:cubicBezTo>
                  <a:cubicBezTo>
                    <a:pt x="9750" y="2672"/>
                    <a:pt x="6893" y="3524"/>
                    <a:pt x="6868" y="3524"/>
                  </a:cubicBezTo>
                  <a:lnTo>
                    <a:pt x="6843" y="3524"/>
                  </a:lnTo>
                  <a:cubicBezTo>
                    <a:pt x="6768" y="3549"/>
                    <a:pt x="5089" y="4251"/>
                    <a:pt x="3735" y="7208"/>
                  </a:cubicBezTo>
                  <a:cubicBezTo>
                    <a:pt x="3359" y="8035"/>
                    <a:pt x="2883" y="8812"/>
                    <a:pt x="2407" y="9564"/>
                  </a:cubicBezTo>
                  <a:cubicBezTo>
                    <a:pt x="1179" y="11569"/>
                    <a:pt x="1" y="13449"/>
                    <a:pt x="627" y="16180"/>
                  </a:cubicBezTo>
                  <a:cubicBezTo>
                    <a:pt x="653" y="16231"/>
                    <a:pt x="703" y="16256"/>
                    <a:pt x="753" y="16256"/>
                  </a:cubicBezTo>
                  <a:cubicBezTo>
                    <a:pt x="4136" y="16256"/>
                    <a:pt x="5139" y="14802"/>
                    <a:pt x="5164" y="14727"/>
                  </a:cubicBezTo>
                  <a:cubicBezTo>
                    <a:pt x="5189" y="14702"/>
                    <a:pt x="5189" y="14677"/>
                    <a:pt x="5189" y="14652"/>
                  </a:cubicBezTo>
                  <a:cubicBezTo>
                    <a:pt x="5164" y="14652"/>
                    <a:pt x="4462" y="12972"/>
                    <a:pt x="5440" y="11143"/>
                  </a:cubicBezTo>
                  <a:cubicBezTo>
                    <a:pt x="5615" y="10817"/>
                    <a:pt x="5815" y="10466"/>
                    <a:pt x="6041" y="10090"/>
                  </a:cubicBezTo>
                  <a:cubicBezTo>
                    <a:pt x="7094" y="8210"/>
                    <a:pt x="8397" y="5905"/>
                    <a:pt x="8096" y="4777"/>
                  </a:cubicBezTo>
                  <a:lnTo>
                    <a:pt x="8096" y="4777"/>
                  </a:lnTo>
                  <a:cubicBezTo>
                    <a:pt x="8572" y="4852"/>
                    <a:pt x="9074" y="4902"/>
                    <a:pt x="9600" y="4927"/>
                  </a:cubicBezTo>
                  <a:cubicBezTo>
                    <a:pt x="11304" y="5027"/>
                    <a:pt x="13059" y="5128"/>
                    <a:pt x="13836" y="7058"/>
                  </a:cubicBezTo>
                  <a:cubicBezTo>
                    <a:pt x="13911" y="7233"/>
                    <a:pt x="13986" y="7408"/>
                    <a:pt x="14036" y="7584"/>
                  </a:cubicBezTo>
                  <a:cubicBezTo>
                    <a:pt x="14944" y="9931"/>
                    <a:pt x="16282" y="13335"/>
                    <a:pt x="22253" y="13335"/>
                  </a:cubicBezTo>
                  <a:cubicBezTo>
                    <a:pt x="23039" y="13335"/>
                    <a:pt x="23906" y="13276"/>
                    <a:pt x="24863" y="13148"/>
                  </a:cubicBezTo>
                  <a:cubicBezTo>
                    <a:pt x="24888" y="13148"/>
                    <a:pt x="24913" y="13123"/>
                    <a:pt x="24913" y="13123"/>
                  </a:cubicBezTo>
                  <a:cubicBezTo>
                    <a:pt x="24938" y="13073"/>
                    <a:pt x="27094" y="10040"/>
                    <a:pt x="24913" y="6306"/>
                  </a:cubicBezTo>
                  <a:cubicBezTo>
                    <a:pt x="24913" y="6281"/>
                    <a:pt x="24888" y="6281"/>
                    <a:pt x="24863" y="6281"/>
                  </a:cubicBezTo>
                  <a:cubicBezTo>
                    <a:pt x="21780" y="6130"/>
                    <a:pt x="19926" y="4326"/>
                    <a:pt x="18322" y="2722"/>
                  </a:cubicBezTo>
                  <a:cubicBezTo>
                    <a:pt x="16884" y="1330"/>
                    <a:pt x="15551" y="0"/>
                    <a:pt x="1358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2" name="Google Shape;2862;p36"/>
            <p:cNvSpPr/>
            <p:nvPr/>
          </p:nvSpPr>
          <p:spPr>
            <a:xfrm>
              <a:off x="4453487" y="2680566"/>
              <a:ext cx="119162" cy="101473"/>
            </a:xfrm>
            <a:custGeom>
              <a:avLst/>
              <a:gdLst/>
              <a:ahLst/>
              <a:cxnLst/>
              <a:rect l="l" t="t" r="r" b="b"/>
              <a:pathLst>
                <a:path w="2634" h="2243" extrusionOk="0">
                  <a:moveTo>
                    <a:pt x="1338" y="1"/>
                  </a:moveTo>
                  <a:cubicBezTo>
                    <a:pt x="979" y="1"/>
                    <a:pt x="528" y="194"/>
                    <a:pt x="1" y="689"/>
                  </a:cubicBezTo>
                  <a:cubicBezTo>
                    <a:pt x="1" y="689"/>
                    <a:pt x="1003" y="789"/>
                    <a:pt x="1780" y="2243"/>
                  </a:cubicBezTo>
                  <a:cubicBezTo>
                    <a:pt x="2634" y="1575"/>
                    <a:pt x="2361" y="1"/>
                    <a:pt x="13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3" name="Google Shape;2863;p36"/>
            <p:cNvSpPr/>
            <p:nvPr/>
          </p:nvSpPr>
          <p:spPr>
            <a:xfrm>
              <a:off x="4450094" y="2676902"/>
              <a:ext cx="113417" cy="108576"/>
            </a:xfrm>
            <a:custGeom>
              <a:avLst/>
              <a:gdLst/>
              <a:ahLst/>
              <a:cxnLst/>
              <a:rect l="l" t="t" r="r" b="b"/>
              <a:pathLst>
                <a:path w="2507" h="2400" extrusionOk="0">
                  <a:moveTo>
                    <a:pt x="1416" y="154"/>
                  </a:moveTo>
                  <a:cubicBezTo>
                    <a:pt x="1508" y="154"/>
                    <a:pt x="1596" y="167"/>
                    <a:pt x="1680" y="194"/>
                  </a:cubicBezTo>
                  <a:cubicBezTo>
                    <a:pt x="1980" y="294"/>
                    <a:pt x="2206" y="595"/>
                    <a:pt x="2281" y="996"/>
                  </a:cubicBezTo>
                  <a:cubicBezTo>
                    <a:pt x="2356" y="1447"/>
                    <a:pt x="2206" y="1923"/>
                    <a:pt x="1880" y="2199"/>
                  </a:cubicBezTo>
                  <a:cubicBezTo>
                    <a:pt x="1279" y="1121"/>
                    <a:pt x="552" y="820"/>
                    <a:pt x="226" y="720"/>
                  </a:cubicBezTo>
                  <a:cubicBezTo>
                    <a:pt x="663" y="343"/>
                    <a:pt x="1068" y="154"/>
                    <a:pt x="1416" y="154"/>
                  </a:cubicBezTo>
                  <a:close/>
                  <a:moveTo>
                    <a:pt x="1428" y="1"/>
                  </a:moveTo>
                  <a:cubicBezTo>
                    <a:pt x="1088" y="1"/>
                    <a:pt x="627" y="156"/>
                    <a:pt x="26" y="720"/>
                  </a:cubicBezTo>
                  <a:cubicBezTo>
                    <a:pt x="0" y="745"/>
                    <a:pt x="0" y="770"/>
                    <a:pt x="0" y="795"/>
                  </a:cubicBezTo>
                  <a:cubicBezTo>
                    <a:pt x="26" y="820"/>
                    <a:pt x="51" y="845"/>
                    <a:pt x="76" y="845"/>
                  </a:cubicBezTo>
                  <a:cubicBezTo>
                    <a:pt x="76" y="845"/>
                    <a:pt x="1028" y="945"/>
                    <a:pt x="1805" y="2349"/>
                  </a:cubicBezTo>
                  <a:cubicBezTo>
                    <a:pt x="1805" y="2374"/>
                    <a:pt x="1830" y="2399"/>
                    <a:pt x="1855" y="2399"/>
                  </a:cubicBezTo>
                  <a:cubicBezTo>
                    <a:pt x="1880" y="2399"/>
                    <a:pt x="1880" y="2399"/>
                    <a:pt x="1905" y="2374"/>
                  </a:cubicBezTo>
                  <a:cubicBezTo>
                    <a:pt x="2306" y="2073"/>
                    <a:pt x="2507" y="1522"/>
                    <a:pt x="2407" y="971"/>
                  </a:cubicBezTo>
                  <a:cubicBezTo>
                    <a:pt x="2331" y="519"/>
                    <a:pt x="2081" y="168"/>
                    <a:pt x="1730" y="43"/>
                  </a:cubicBezTo>
                  <a:cubicBezTo>
                    <a:pt x="1642" y="18"/>
                    <a:pt x="1542" y="1"/>
                    <a:pt x="14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4" name="Google Shape;2864;p36"/>
            <p:cNvSpPr/>
            <p:nvPr/>
          </p:nvSpPr>
          <p:spPr>
            <a:xfrm>
              <a:off x="4552154" y="2687443"/>
              <a:ext cx="784643" cy="364453"/>
            </a:xfrm>
            <a:custGeom>
              <a:avLst/>
              <a:gdLst/>
              <a:ahLst/>
              <a:cxnLst/>
              <a:rect l="l" t="t" r="r" b="b"/>
              <a:pathLst>
                <a:path w="17344" h="8056" extrusionOk="0">
                  <a:moveTo>
                    <a:pt x="2880" y="0"/>
                  </a:moveTo>
                  <a:cubicBezTo>
                    <a:pt x="1300" y="0"/>
                    <a:pt x="65" y="647"/>
                    <a:pt x="50" y="662"/>
                  </a:cubicBezTo>
                  <a:cubicBezTo>
                    <a:pt x="0" y="687"/>
                    <a:pt x="0" y="712"/>
                    <a:pt x="25" y="763"/>
                  </a:cubicBezTo>
                  <a:cubicBezTo>
                    <a:pt x="25" y="780"/>
                    <a:pt x="50" y="798"/>
                    <a:pt x="83" y="798"/>
                  </a:cubicBezTo>
                  <a:cubicBezTo>
                    <a:pt x="96" y="798"/>
                    <a:pt x="111" y="795"/>
                    <a:pt x="125" y="788"/>
                  </a:cubicBezTo>
                  <a:cubicBezTo>
                    <a:pt x="141" y="773"/>
                    <a:pt x="1342" y="142"/>
                    <a:pt x="2881" y="142"/>
                  </a:cubicBezTo>
                  <a:cubicBezTo>
                    <a:pt x="3902" y="142"/>
                    <a:pt x="5071" y="419"/>
                    <a:pt x="6141" y="1339"/>
                  </a:cubicBezTo>
                  <a:cubicBezTo>
                    <a:pt x="6867" y="1966"/>
                    <a:pt x="7394" y="2843"/>
                    <a:pt x="7970" y="3745"/>
                  </a:cubicBezTo>
                  <a:cubicBezTo>
                    <a:pt x="9223" y="5775"/>
                    <a:pt x="10602" y="8056"/>
                    <a:pt x="14712" y="8056"/>
                  </a:cubicBezTo>
                  <a:cubicBezTo>
                    <a:pt x="15464" y="8056"/>
                    <a:pt x="16316" y="7981"/>
                    <a:pt x="17268" y="7805"/>
                  </a:cubicBezTo>
                  <a:cubicBezTo>
                    <a:pt x="17319" y="7805"/>
                    <a:pt x="17344" y="7755"/>
                    <a:pt x="17344" y="7705"/>
                  </a:cubicBezTo>
                  <a:cubicBezTo>
                    <a:pt x="17319" y="7680"/>
                    <a:pt x="17293" y="7655"/>
                    <a:pt x="17243" y="7655"/>
                  </a:cubicBezTo>
                  <a:cubicBezTo>
                    <a:pt x="16274" y="7828"/>
                    <a:pt x="15419" y="7907"/>
                    <a:pt x="14662" y="7907"/>
                  </a:cubicBezTo>
                  <a:cubicBezTo>
                    <a:pt x="10698" y="7907"/>
                    <a:pt x="9379" y="5753"/>
                    <a:pt x="8095" y="3670"/>
                  </a:cubicBezTo>
                  <a:cubicBezTo>
                    <a:pt x="7519" y="2743"/>
                    <a:pt x="6993" y="1865"/>
                    <a:pt x="6241" y="1239"/>
                  </a:cubicBezTo>
                  <a:cubicBezTo>
                    <a:pt x="5139" y="287"/>
                    <a:pt x="3933" y="0"/>
                    <a:pt x="288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5" name="Google Shape;2865;p36"/>
            <p:cNvSpPr/>
            <p:nvPr/>
          </p:nvSpPr>
          <p:spPr>
            <a:xfrm>
              <a:off x="4189335" y="3150873"/>
              <a:ext cx="202992" cy="65417"/>
            </a:xfrm>
            <a:custGeom>
              <a:avLst/>
              <a:gdLst/>
              <a:ahLst/>
              <a:cxnLst/>
              <a:rect l="l" t="t" r="r" b="b"/>
              <a:pathLst>
                <a:path w="4487" h="1446" extrusionOk="0">
                  <a:moveTo>
                    <a:pt x="4401" y="1"/>
                  </a:moveTo>
                  <a:cubicBezTo>
                    <a:pt x="4386" y="1"/>
                    <a:pt x="4371" y="7"/>
                    <a:pt x="4361" y="17"/>
                  </a:cubicBezTo>
                  <a:cubicBezTo>
                    <a:pt x="2942" y="1108"/>
                    <a:pt x="1463" y="1290"/>
                    <a:pt x="675" y="1290"/>
                  </a:cubicBezTo>
                  <a:cubicBezTo>
                    <a:pt x="322" y="1290"/>
                    <a:pt x="108" y="1253"/>
                    <a:pt x="100" y="1245"/>
                  </a:cubicBezTo>
                  <a:cubicBezTo>
                    <a:pt x="50" y="1245"/>
                    <a:pt x="25" y="1271"/>
                    <a:pt x="25" y="1321"/>
                  </a:cubicBezTo>
                  <a:cubicBezTo>
                    <a:pt x="0" y="1371"/>
                    <a:pt x="25" y="1396"/>
                    <a:pt x="75" y="1396"/>
                  </a:cubicBezTo>
                  <a:cubicBezTo>
                    <a:pt x="75" y="1396"/>
                    <a:pt x="301" y="1446"/>
                    <a:pt x="652" y="1446"/>
                  </a:cubicBezTo>
                  <a:cubicBezTo>
                    <a:pt x="1454" y="1446"/>
                    <a:pt x="2983" y="1271"/>
                    <a:pt x="4436" y="143"/>
                  </a:cubicBezTo>
                  <a:cubicBezTo>
                    <a:pt x="4486" y="118"/>
                    <a:pt x="4486" y="67"/>
                    <a:pt x="4461" y="42"/>
                  </a:cubicBezTo>
                  <a:cubicBezTo>
                    <a:pt x="4447" y="13"/>
                    <a:pt x="4423" y="1"/>
                    <a:pt x="440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6" name="Google Shape;2866;p36"/>
            <p:cNvSpPr/>
            <p:nvPr/>
          </p:nvSpPr>
          <p:spPr>
            <a:xfrm>
              <a:off x="4168887" y="3018503"/>
              <a:ext cx="72610" cy="34518"/>
            </a:xfrm>
            <a:custGeom>
              <a:avLst/>
              <a:gdLst/>
              <a:ahLst/>
              <a:cxnLst/>
              <a:rect l="l" t="t" r="r" b="b"/>
              <a:pathLst>
                <a:path w="1605" h="763" extrusionOk="0">
                  <a:moveTo>
                    <a:pt x="69" y="1"/>
                  </a:moveTo>
                  <a:cubicBezTo>
                    <a:pt x="55" y="1"/>
                    <a:pt x="41" y="4"/>
                    <a:pt x="26" y="11"/>
                  </a:cubicBezTo>
                  <a:cubicBezTo>
                    <a:pt x="1" y="36"/>
                    <a:pt x="1" y="86"/>
                    <a:pt x="26" y="111"/>
                  </a:cubicBezTo>
                  <a:cubicBezTo>
                    <a:pt x="26" y="136"/>
                    <a:pt x="427" y="738"/>
                    <a:pt x="1530" y="763"/>
                  </a:cubicBezTo>
                  <a:cubicBezTo>
                    <a:pt x="1580" y="763"/>
                    <a:pt x="1605" y="713"/>
                    <a:pt x="1605" y="688"/>
                  </a:cubicBezTo>
                  <a:cubicBezTo>
                    <a:pt x="1605" y="638"/>
                    <a:pt x="1580" y="613"/>
                    <a:pt x="1530" y="613"/>
                  </a:cubicBezTo>
                  <a:cubicBezTo>
                    <a:pt x="527" y="587"/>
                    <a:pt x="151" y="36"/>
                    <a:pt x="151" y="36"/>
                  </a:cubicBezTo>
                  <a:cubicBezTo>
                    <a:pt x="134" y="18"/>
                    <a:pt x="103" y="1"/>
                    <a:pt x="6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7" name="Google Shape;2867;p36"/>
            <p:cNvSpPr/>
            <p:nvPr/>
          </p:nvSpPr>
          <p:spPr>
            <a:xfrm>
              <a:off x="4283433" y="2742996"/>
              <a:ext cx="227919" cy="516415"/>
            </a:xfrm>
            <a:custGeom>
              <a:avLst/>
              <a:gdLst/>
              <a:ahLst/>
              <a:cxnLst/>
              <a:rect l="l" t="t" r="r" b="b"/>
              <a:pathLst>
                <a:path w="5038" h="11415" extrusionOk="0">
                  <a:moveTo>
                    <a:pt x="4945" y="0"/>
                  </a:moveTo>
                  <a:cubicBezTo>
                    <a:pt x="4913" y="0"/>
                    <a:pt x="4888" y="18"/>
                    <a:pt x="4888" y="36"/>
                  </a:cubicBezTo>
                  <a:cubicBezTo>
                    <a:pt x="4862" y="61"/>
                    <a:pt x="3735" y="2718"/>
                    <a:pt x="1880" y="5700"/>
                  </a:cubicBezTo>
                  <a:cubicBezTo>
                    <a:pt x="0" y="8733"/>
                    <a:pt x="1053" y="11339"/>
                    <a:pt x="1078" y="11364"/>
                  </a:cubicBezTo>
                  <a:cubicBezTo>
                    <a:pt x="1078" y="11389"/>
                    <a:pt x="1103" y="11414"/>
                    <a:pt x="1128" y="11414"/>
                  </a:cubicBezTo>
                  <a:lnTo>
                    <a:pt x="1178" y="11414"/>
                  </a:lnTo>
                  <a:cubicBezTo>
                    <a:pt x="1203" y="11389"/>
                    <a:pt x="1228" y="11364"/>
                    <a:pt x="1203" y="11314"/>
                  </a:cubicBezTo>
                  <a:cubicBezTo>
                    <a:pt x="1203" y="11289"/>
                    <a:pt x="176" y="8758"/>
                    <a:pt x="2005" y="5800"/>
                  </a:cubicBezTo>
                  <a:cubicBezTo>
                    <a:pt x="3860" y="2793"/>
                    <a:pt x="5013" y="136"/>
                    <a:pt x="5013" y="111"/>
                  </a:cubicBezTo>
                  <a:cubicBezTo>
                    <a:pt x="5038" y="61"/>
                    <a:pt x="5013" y="11"/>
                    <a:pt x="4988" y="11"/>
                  </a:cubicBezTo>
                  <a:cubicBezTo>
                    <a:pt x="4973" y="3"/>
                    <a:pt x="4958" y="0"/>
                    <a:pt x="49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8" name="Google Shape;2868;p36"/>
            <p:cNvSpPr/>
            <p:nvPr/>
          </p:nvSpPr>
          <p:spPr>
            <a:xfrm>
              <a:off x="4972789" y="2712867"/>
              <a:ext cx="255154" cy="224526"/>
            </a:xfrm>
            <a:custGeom>
              <a:avLst/>
              <a:gdLst/>
              <a:ahLst/>
              <a:cxnLst/>
              <a:rect l="l" t="t" r="r" b="b"/>
              <a:pathLst>
                <a:path w="5640" h="4963" extrusionOk="0">
                  <a:moveTo>
                    <a:pt x="76" y="0"/>
                  </a:moveTo>
                  <a:cubicBezTo>
                    <a:pt x="25" y="0"/>
                    <a:pt x="0" y="25"/>
                    <a:pt x="0" y="75"/>
                  </a:cubicBezTo>
                  <a:cubicBezTo>
                    <a:pt x="0" y="125"/>
                    <a:pt x="251" y="4461"/>
                    <a:pt x="5564" y="4962"/>
                  </a:cubicBezTo>
                  <a:cubicBezTo>
                    <a:pt x="5589" y="4962"/>
                    <a:pt x="5640" y="4937"/>
                    <a:pt x="5640" y="4912"/>
                  </a:cubicBezTo>
                  <a:cubicBezTo>
                    <a:pt x="5640" y="4862"/>
                    <a:pt x="5614" y="4812"/>
                    <a:pt x="5564" y="4812"/>
                  </a:cubicBezTo>
                  <a:cubicBezTo>
                    <a:pt x="401" y="4311"/>
                    <a:pt x="151" y="100"/>
                    <a:pt x="151" y="75"/>
                  </a:cubicBezTo>
                  <a:cubicBezTo>
                    <a:pt x="151" y="25"/>
                    <a:pt x="126" y="0"/>
                    <a:pt x="7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9" name="Google Shape;2869;p36"/>
            <p:cNvSpPr/>
            <p:nvPr/>
          </p:nvSpPr>
          <p:spPr>
            <a:xfrm>
              <a:off x="4693844" y="2776338"/>
              <a:ext cx="195075" cy="1423024"/>
            </a:xfrm>
            <a:custGeom>
              <a:avLst/>
              <a:gdLst/>
              <a:ahLst/>
              <a:cxnLst/>
              <a:rect l="l" t="t" r="r" b="b"/>
              <a:pathLst>
                <a:path w="4312" h="31455" extrusionOk="0">
                  <a:moveTo>
                    <a:pt x="201" y="1"/>
                  </a:moveTo>
                  <a:cubicBezTo>
                    <a:pt x="151" y="1"/>
                    <a:pt x="126" y="26"/>
                    <a:pt x="126" y="76"/>
                  </a:cubicBezTo>
                  <a:cubicBezTo>
                    <a:pt x="126" y="176"/>
                    <a:pt x="1" y="11855"/>
                    <a:pt x="126" y="15339"/>
                  </a:cubicBezTo>
                  <a:cubicBezTo>
                    <a:pt x="252" y="18823"/>
                    <a:pt x="4111" y="31279"/>
                    <a:pt x="4161" y="31404"/>
                  </a:cubicBezTo>
                  <a:cubicBezTo>
                    <a:pt x="4161" y="31429"/>
                    <a:pt x="4186" y="31454"/>
                    <a:pt x="4237" y="31454"/>
                  </a:cubicBezTo>
                  <a:cubicBezTo>
                    <a:pt x="4287" y="31429"/>
                    <a:pt x="4312" y="31379"/>
                    <a:pt x="4287" y="31354"/>
                  </a:cubicBezTo>
                  <a:cubicBezTo>
                    <a:pt x="4262" y="31229"/>
                    <a:pt x="402" y="18798"/>
                    <a:pt x="277" y="15339"/>
                  </a:cubicBezTo>
                  <a:cubicBezTo>
                    <a:pt x="151" y="11855"/>
                    <a:pt x="277" y="176"/>
                    <a:pt x="277" y="76"/>
                  </a:cubicBezTo>
                  <a:cubicBezTo>
                    <a:pt x="277" y="26"/>
                    <a:pt x="227" y="1"/>
                    <a:pt x="20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0" name="Google Shape;2870;p36"/>
            <p:cNvSpPr/>
            <p:nvPr/>
          </p:nvSpPr>
          <p:spPr>
            <a:xfrm>
              <a:off x="4716554" y="4195898"/>
              <a:ext cx="131015" cy="93466"/>
            </a:xfrm>
            <a:custGeom>
              <a:avLst/>
              <a:gdLst/>
              <a:ahLst/>
              <a:cxnLst/>
              <a:rect l="l" t="t" r="r" b="b"/>
              <a:pathLst>
                <a:path w="2896" h="2066" extrusionOk="0">
                  <a:moveTo>
                    <a:pt x="978" y="0"/>
                  </a:moveTo>
                  <a:cubicBezTo>
                    <a:pt x="151" y="426"/>
                    <a:pt x="0" y="1228"/>
                    <a:pt x="0" y="1228"/>
                  </a:cubicBezTo>
                  <a:cubicBezTo>
                    <a:pt x="971" y="1828"/>
                    <a:pt x="1641" y="2065"/>
                    <a:pt x="2036" y="2065"/>
                  </a:cubicBezTo>
                  <a:cubicBezTo>
                    <a:pt x="2896" y="2065"/>
                    <a:pt x="2454" y="944"/>
                    <a:pt x="9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1" name="Google Shape;2871;p36"/>
            <p:cNvSpPr/>
            <p:nvPr/>
          </p:nvSpPr>
          <p:spPr>
            <a:xfrm>
              <a:off x="4713161" y="4192505"/>
              <a:ext cx="128165" cy="100930"/>
            </a:xfrm>
            <a:custGeom>
              <a:avLst/>
              <a:gdLst/>
              <a:ahLst/>
              <a:cxnLst/>
              <a:rect l="l" t="t" r="r" b="b"/>
              <a:pathLst>
                <a:path w="2833" h="2231" extrusionOk="0">
                  <a:moveTo>
                    <a:pt x="1053" y="150"/>
                  </a:moveTo>
                  <a:cubicBezTo>
                    <a:pt x="2206" y="902"/>
                    <a:pt x="2607" y="1679"/>
                    <a:pt x="2431" y="1930"/>
                  </a:cubicBezTo>
                  <a:cubicBezTo>
                    <a:pt x="2383" y="2018"/>
                    <a:pt x="2271" y="2068"/>
                    <a:pt x="2098" y="2068"/>
                  </a:cubicBezTo>
                  <a:cubicBezTo>
                    <a:pt x="1729" y="2068"/>
                    <a:pt x="1080" y="1841"/>
                    <a:pt x="175" y="1278"/>
                  </a:cubicBezTo>
                  <a:cubicBezTo>
                    <a:pt x="226" y="1103"/>
                    <a:pt x="401" y="501"/>
                    <a:pt x="1053" y="150"/>
                  </a:cubicBezTo>
                  <a:close/>
                  <a:moveTo>
                    <a:pt x="1028" y="0"/>
                  </a:moveTo>
                  <a:cubicBezTo>
                    <a:pt x="175" y="451"/>
                    <a:pt x="25" y="1253"/>
                    <a:pt x="25" y="1303"/>
                  </a:cubicBezTo>
                  <a:cubicBezTo>
                    <a:pt x="0" y="1328"/>
                    <a:pt x="25" y="1353"/>
                    <a:pt x="50" y="1378"/>
                  </a:cubicBezTo>
                  <a:cubicBezTo>
                    <a:pt x="952" y="1930"/>
                    <a:pt x="1654" y="2231"/>
                    <a:pt x="2105" y="2231"/>
                  </a:cubicBezTo>
                  <a:cubicBezTo>
                    <a:pt x="2331" y="2231"/>
                    <a:pt x="2481" y="2155"/>
                    <a:pt x="2556" y="2030"/>
                  </a:cubicBezTo>
                  <a:cubicBezTo>
                    <a:pt x="2832" y="1579"/>
                    <a:pt x="2181" y="702"/>
                    <a:pt x="110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72" name="Google Shape;2872;p36"/>
            <p:cNvGrpSpPr/>
            <p:nvPr/>
          </p:nvGrpSpPr>
          <p:grpSpPr>
            <a:xfrm rot="-1562699">
              <a:off x="3843232" y="1858604"/>
              <a:ext cx="104446" cy="81848"/>
              <a:chOff x="1295193" y="1875607"/>
              <a:chExt cx="77649" cy="60851"/>
            </a:xfrm>
          </p:grpSpPr>
          <p:sp>
            <p:nvSpPr>
              <p:cNvPr id="2873" name="Google Shape;2873;p36"/>
              <p:cNvSpPr/>
              <p:nvPr/>
            </p:nvSpPr>
            <p:spPr>
              <a:xfrm>
                <a:off x="1295193" y="1906999"/>
                <a:ext cx="68295" cy="29459"/>
              </a:xfrm>
              <a:custGeom>
                <a:avLst/>
                <a:gdLst/>
                <a:ahLst/>
                <a:cxnLst/>
                <a:rect l="l" t="t" r="r" b="b"/>
                <a:pathLst>
                  <a:path w="3037" h="1310" extrusionOk="0">
                    <a:moveTo>
                      <a:pt x="1267" y="0"/>
                    </a:moveTo>
                    <a:cubicBezTo>
                      <a:pt x="907" y="0"/>
                      <a:pt x="519" y="98"/>
                      <a:pt x="123" y="281"/>
                    </a:cubicBezTo>
                    <a:cubicBezTo>
                      <a:pt x="49" y="330"/>
                      <a:pt x="0" y="404"/>
                      <a:pt x="49" y="477"/>
                    </a:cubicBezTo>
                    <a:cubicBezTo>
                      <a:pt x="67" y="530"/>
                      <a:pt x="123" y="570"/>
                      <a:pt x="180" y="570"/>
                    </a:cubicBezTo>
                    <a:cubicBezTo>
                      <a:pt x="202" y="570"/>
                      <a:pt x="224" y="564"/>
                      <a:pt x="245" y="551"/>
                    </a:cubicBezTo>
                    <a:cubicBezTo>
                      <a:pt x="602" y="380"/>
                      <a:pt x="949" y="298"/>
                      <a:pt x="1267" y="298"/>
                    </a:cubicBezTo>
                    <a:cubicBezTo>
                      <a:pt x="1451" y="298"/>
                      <a:pt x="1626" y="325"/>
                      <a:pt x="1788" y="379"/>
                    </a:cubicBezTo>
                    <a:cubicBezTo>
                      <a:pt x="2424" y="600"/>
                      <a:pt x="2718" y="1212"/>
                      <a:pt x="2718" y="1212"/>
                    </a:cubicBezTo>
                    <a:cubicBezTo>
                      <a:pt x="2743" y="1261"/>
                      <a:pt x="2816" y="1310"/>
                      <a:pt x="2865" y="1310"/>
                    </a:cubicBezTo>
                    <a:cubicBezTo>
                      <a:pt x="2890" y="1310"/>
                      <a:pt x="2914" y="1285"/>
                      <a:pt x="2914" y="1285"/>
                    </a:cubicBezTo>
                    <a:cubicBezTo>
                      <a:pt x="2988" y="1261"/>
                      <a:pt x="3037" y="1163"/>
                      <a:pt x="2988" y="1089"/>
                    </a:cubicBezTo>
                    <a:cubicBezTo>
                      <a:pt x="2988" y="1065"/>
                      <a:pt x="2645" y="379"/>
                      <a:pt x="1886" y="110"/>
                    </a:cubicBezTo>
                    <a:cubicBezTo>
                      <a:pt x="1692" y="36"/>
                      <a:pt x="1485" y="0"/>
                      <a:pt x="126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4" name="Google Shape;2874;p36"/>
              <p:cNvSpPr/>
              <p:nvPr/>
            </p:nvSpPr>
            <p:spPr>
              <a:xfrm>
                <a:off x="1318310" y="1910890"/>
                <a:ext cx="23702" cy="21386"/>
              </a:xfrm>
              <a:custGeom>
                <a:avLst/>
                <a:gdLst/>
                <a:ahLst/>
                <a:cxnLst/>
                <a:rect l="l" t="t" r="r" b="b"/>
                <a:pathLst>
                  <a:path w="1054" h="951" extrusionOk="0">
                    <a:moveTo>
                      <a:pt x="518" y="1"/>
                    </a:moveTo>
                    <a:cubicBezTo>
                      <a:pt x="303" y="1"/>
                      <a:pt x="92" y="143"/>
                      <a:pt x="50" y="378"/>
                    </a:cubicBezTo>
                    <a:cubicBezTo>
                      <a:pt x="1" y="647"/>
                      <a:pt x="172" y="892"/>
                      <a:pt x="417" y="941"/>
                    </a:cubicBezTo>
                    <a:cubicBezTo>
                      <a:pt x="451" y="947"/>
                      <a:pt x="485" y="950"/>
                      <a:pt x="519" y="950"/>
                    </a:cubicBezTo>
                    <a:cubicBezTo>
                      <a:pt x="746" y="950"/>
                      <a:pt x="937" y="808"/>
                      <a:pt x="980" y="573"/>
                    </a:cubicBezTo>
                    <a:cubicBezTo>
                      <a:pt x="1054" y="329"/>
                      <a:pt x="882" y="59"/>
                      <a:pt x="613" y="10"/>
                    </a:cubicBezTo>
                    <a:cubicBezTo>
                      <a:pt x="581" y="4"/>
                      <a:pt x="550" y="1"/>
                      <a:pt x="51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5" name="Google Shape;2875;p36"/>
              <p:cNvSpPr/>
              <p:nvPr/>
            </p:nvSpPr>
            <p:spPr>
              <a:xfrm>
                <a:off x="1315566" y="1907606"/>
                <a:ext cx="29751" cy="28312"/>
              </a:xfrm>
              <a:custGeom>
                <a:avLst/>
                <a:gdLst/>
                <a:ahLst/>
                <a:cxnLst/>
                <a:rect l="l" t="t" r="r" b="b"/>
                <a:pathLst>
                  <a:path w="1323" h="1259" extrusionOk="0">
                    <a:moveTo>
                      <a:pt x="710" y="303"/>
                    </a:moveTo>
                    <a:cubicBezTo>
                      <a:pt x="882" y="352"/>
                      <a:pt x="1004" y="524"/>
                      <a:pt x="955" y="695"/>
                    </a:cubicBezTo>
                    <a:cubicBezTo>
                      <a:pt x="955" y="768"/>
                      <a:pt x="906" y="842"/>
                      <a:pt x="833" y="891"/>
                    </a:cubicBezTo>
                    <a:cubicBezTo>
                      <a:pt x="779" y="927"/>
                      <a:pt x="712" y="949"/>
                      <a:pt x="642" y="949"/>
                    </a:cubicBezTo>
                    <a:cubicBezTo>
                      <a:pt x="616" y="949"/>
                      <a:pt x="590" y="946"/>
                      <a:pt x="563" y="940"/>
                    </a:cubicBezTo>
                    <a:cubicBezTo>
                      <a:pt x="490" y="915"/>
                      <a:pt x="416" y="866"/>
                      <a:pt x="367" y="793"/>
                    </a:cubicBezTo>
                    <a:cubicBezTo>
                      <a:pt x="318" y="719"/>
                      <a:pt x="294" y="646"/>
                      <a:pt x="318" y="548"/>
                    </a:cubicBezTo>
                    <a:cubicBezTo>
                      <a:pt x="343" y="475"/>
                      <a:pt x="392" y="401"/>
                      <a:pt x="465" y="352"/>
                    </a:cubicBezTo>
                    <a:cubicBezTo>
                      <a:pt x="514" y="303"/>
                      <a:pt x="588" y="303"/>
                      <a:pt x="637" y="303"/>
                    </a:cubicBezTo>
                    <a:close/>
                    <a:moveTo>
                      <a:pt x="663" y="0"/>
                    </a:moveTo>
                    <a:cubicBezTo>
                      <a:pt x="533" y="0"/>
                      <a:pt x="406" y="32"/>
                      <a:pt x="294" y="107"/>
                    </a:cubicBezTo>
                    <a:cubicBezTo>
                      <a:pt x="172" y="181"/>
                      <a:pt x="74" y="328"/>
                      <a:pt x="25" y="499"/>
                    </a:cubicBezTo>
                    <a:cubicBezTo>
                      <a:pt x="0" y="646"/>
                      <a:pt x="25" y="817"/>
                      <a:pt x="123" y="964"/>
                    </a:cubicBezTo>
                    <a:cubicBezTo>
                      <a:pt x="196" y="1111"/>
                      <a:pt x="343" y="1209"/>
                      <a:pt x="514" y="1234"/>
                    </a:cubicBezTo>
                    <a:cubicBezTo>
                      <a:pt x="563" y="1234"/>
                      <a:pt x="588" y="1258"/>
                      <a:pt x="637" y="1258"/>
                    </a:cubicBezTo>
                    <a:cubicBezTo>
                      <a:pt x="759" y="1258"/>
                      <a:pt x="882" y="1209"/>
                      <a:pt x="980" y="1160"/>
                    </a:cubicBezTo>
                    <a:cubicBezTo>
                      <a:pt x="1127" y="1062"/>
                      <a:pt x="1225" y="915"/>
                      <a:pt x="1249" y="744"/>
                    </a:cubicBezTo>
                    <a:cubicBezTo>
                      <a:pt x="1323" y="426"/>
                      <a:pt x="1102" y="83"/>
                      <a:pt x="784" y="9"/>
                    </a:cubicBezTo>
                    <a:cubicBezTo>
                      <a:pt x="743" y="4"/>
                      <a:pt x="703" y="0"/>
                      <a:pt x="66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6" name="Google Shape;2876;p36"/>
              <p:cNvSpPr/>
              <p:nvPr/>
            </p:nvSpPr>
            <p:spPr>
              <a:xfrm>
                <a:off x="1302344" y="1875607"/>
                <a:ext cx="70498" cy="15696"/>
              </a:xfrm>
              <a:custGeom>
                <a:avLst/>
                <a:gdLst/>
                <a:ahLst/>
                <a:cxnLst/>
                <a:rect l="l" t="t" r="r" b="b"/>
                <a:pathLst>
                  <a:path w="3135" h="698" extrusionOk="0">
                    <a:moveTo>
                      <a:pt x="1406" y="1"/>
                    </a:moveTo>
                    <a:cubicBezTo>
                      <a:pt x="1005" y="1"/>
                      <a:pt x="558" y="74"/>
                      <a:pt x="98" y="281"/>
                    </a:cubicBezTo>
                    <a:cubicBezTo>
                      <a:pt x="25" y="306"/>
                      <a:pt x="0" y="379"/>
                      <a:pt x="25" y="477"/>
                    </a:cubicBezTo>
                    <a:cubicBezTo>
                      <a:pt x="43" y="532"/>
                      <a:pt x="103" y="560"/>
                      <a:pt x="163" y="560"/>
                    </a:cubicBezTo>
                    <a:cubicBezTo>
                      <a:pt x="183" y="560"/>
                      <a:pt x="202" y="557"/>
                      <a:pt x="221" y="551"/>
                    </a:cubicBezTo>
                    <a:cubicBezTo>
                      <a:pt x="641" y="359"/>
                      <a:pt x="1050" y="292"/>
                      <a:pt x="1416" y="292"/>
                    </a:cubicBezTo>
                    <a:cubicBezTo>
                      <a:pt x="2268" y="292"/>
                      <a:pt x="2890" y="656"/>
                      <a:pt x="2890" y="673"/>
                    </a:cubicBezTo>
                    <a:cubicBezTo>
                      <a:pt x="2915" y="673"/>
                      <a:pt x="2939" y="698"/>
                      <a:pt x="2963" y="698"/>
                    </a:cubicBezTo>
                    <a:cubicBezTo>
                      <a:pt x="3037" y="698"/>
                      <a:pt x="3086" y="649"/>
                      <a:pt x="3110" y="624"/>
                    </a:cubicBezTo>
                    <a:cubicBezTo>
                      <a:pt x="3135" y="551"/>
                      <a:pt x="3110" y="453"/>
                      <a:pt x="3061" y="404"/>
                    </a:cubicBezTo>
                    <a:cubicBezTo>
                      <a:pt x="3010" y="387"/>
                      <a:pt x="2328" y="1"/>
                      <a:pt x="14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77" name="Google Shape;2877;p36"/>
            <p:cNvSpPr/>
            <p:nvPr/>
          </p:nvSpPr>
          <p:spPr>
            <a:xfrm rot="-2517466">
              <a:off x="3867492" y="2083450"/>
              <a:ext cx="46873" cy="8292"/>
            </a:xfrm>
            <a:custGeom>
              <a:avLst/>
              <a:gdLst/>
              <a:ahLst/>
              <a:cxnLst/>
              <a:rect l="l" t="t" r="r" b="b"/>
              <a:pathLst>
                <a:path w="3086" h="546" extrusionOk="0">
                  <a:moveTo>
                    <a:pt x="180" y="0"/>
                  </a:moveTo>
                  <a:cubicBezTo>
                    <a:pt x="115" y="0"/>
                    <a:pt x="45" y="44"/>
                    <a:pt x="25" y="105"/>
                  </a:cubicBezTo>
                  <a:cubicBezTo>
                    <a:pt x="0" y="178"/>
                    <a:pt x="49" y="252"/>
                    <a:pt x="123" y="300"/>
                  </a:cubicBezTo>
                  <a:cubicBezTo>
                    <a:pt x="147" y="300"/>
                    <a:pt x="784" y="545"/>
                    <a:pt x="1592" y="545"/>
                  </a:cubicBezTo>
                  <a:cubicBezTo>
                    <a:pt x="2008" y="545"/>
                    <a:pt x="2498" y="472"/>
                    <a:pt x="2963" y="300"/>
                  </a:cubicBezTo>
                  <a:cubicBezTo>
                    <a:pt x="3061" y="252"/>
                    <a:pt x="3086" y="178"/>
                    <a:pt x="3061" y="105"/>
                  </a:cubicBezTo>
                  <a:cubicBezTo>
                    <a:pt x="3041" y="44"/>
                    <a:pt x="2971" y="0"/>
                    <a:pt x="2906" y="0"/>
                  </a:cubicBezTo>
                  <a:cubicBezTo>
                    <a:pt x="2892" y="0"/>
                    <a:pt x="2879" y="2"/>
                    <a:pt x="2866" y="7"/>
                  </a:cubicBezTo>
                  <a:cubicBezTo>
                    <a:pt x="2422" y="182"/>
                    <a:pt x="1977" y="241"/>
                    <a:pt x="1580" y="241"/>
                  </a:cubicBezTo>
                  <a:cubicBezTo>
                    <a:pt x="816" y="241"/>
                    <a:pt x="237" y="23"/>
                    <a:pt x="221" y="7"/>
                  </a:cubicBezTo>
                  <a:cubicBezTo>
                    <a:pt x="208" y="2"/>
                    <a:pt x="194" y="0"/>
                    <a:pt x="18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78" name="Google Shape;2878;p36"/>
          <p:cNvGrpSpPr/>
          <p:nvPr/>
        </p:nvGrpSpPr>
        <p:grpSpPr>
          <a:xfrm rot="-2370016">
            <a:off x="7106635" y="183092"/>
            <a:ext cx="507304" cy="595543"/>
            <a:chOff x="780782" y="766491"/>
            <a:chExt cx="713278" cy="837344"/>
          </a:xfrm>
        </p:grpSpPr>
        <p:sp>
          <p:nvSpPr>
            <p:cNvPr id="2879" name="Google Shape;2879;p36"/>
            <p:cNvSpPr/>
            <p:nvPr/>
          </p:nvSpPr>
          <p:spPr>
            <a:xfrm>
              <a:off x="780782" y="813923"/>
              <a:ext cx="713198" cy="789911"/>
            </a:xfrm>
            <a:custGeom>
              <a:avLst/>
              <a:gdLst/>
              <a:ahLst/>
              <a:cxnLst/>
              <a:rect l="l" t="t" r="r" b="b"/>
              <a:pathLst>
                <a:path w="17878" h="19801" extrusionOk="0">
                  <a:moveTo>
                    <a:pt x="14416" y="398"/>
                  </a:moveTo>
                  <a:cubicBezTo>
                    <a:pt x="14868" y="398"/>
                    <a:pt x="15458" y="662"/>
                    <a:pt x="16152" y="1178"/>
                  </a:cubicBezTo>
                  <a:cubicBezTo>
                    <a:pt x="17027" y="1827"/>
                    <a:pt x="17473" y="2438"/>
                    <a:pt x="17443" y="2942"/>
                  </a:cubicBezTo>
                  <a:cubicBezTo>
                    <a:pt x="17419" y="3338"/>
                    <a:pt x="17096" y="3601"/>
                    <a:pt x="16828" y="3752"/>
                  </a:cubicBezTo>
                  <a:cubicBezTo>
                    <a:pt x="15975" y="4236"/>
                    <a:pt x="15198" y="4242"/>
                    <a:pt x="15172" y="4242"/>
                  </a:cubicBezTo>
                  <a:lnTo>
                    <a:pt x="15170" y="4242"/>
                  </a:lnTo>
                  <a:cubicBezTo>
                    <a:pt x="15093" y="4242"/>
                    <a:pt x="15022" y="4287"/>
                    <a:pt x="14989" y="4356"/>
                  </a:cubicBezTo>
                  <a:lnTo>
                    <a:pt x="11133" y="12566"/>
                  </a:lnTo>
                  <a:lnTo>
                    <a:pt x="8915" y="10920"/>
                  </a:lnTo>
                  <a:lnTo>
                    <a:pt x="6699" y="9274"/>
                  </a:lnTo>
                  <a:lnTo>
                    <a:pt x="13444" y="3210"/>
                  </a:lnTo>
                  <a:cubicBezTo>
                    <a:pt x="13502" y="3159"/>
                    <a:pt x="13524" y="3078"/>
                    <a:pt x="13501" y="3003"/>
                  </a:cubicBezTo>
                  <a:cubicBezTo>
                    <a:pt x="13498" y="2994"/>
                    <a:pt x="13271" y="2250"/>
                    <a:pt x="13492" y="1274"/>
                  </a:cubicBezTo>
                  <a:cubicBezTo>
                    <a:pt x="13559" y="977"/>
                    <a:pt x="13718" y="590"/>
                    <a:pt x="14091" y="452"/>
                  </a:cubicBezTo>
                  <a:cubicBezTo>
                    <a:pt x="14189" y="416"/>
                    <a:pt x="14298" y="398"/>
                    <a:pt x="14416" y="398"/>
                  </a:cubicBezTo>
                  <a:close/>
                  <a:moveTo>
                    <a:pt x="14413" y="1"/>
                  </a:moveTo>
                  <a:cubicBezTo>
                    <a:pt x="14248" y="1"/>
                    <a:pt x="14094" y="27"/>
                    <a:pt x="13951" y="80"/>
                  </a:cubicBezTo>
                  <a:cubicBezTo>
                    <a:pt x="13524" y="238"/>
                    <a:pt x="13231" y="621"/>
                    <a:pt x="13103" y="1186"/>
                  </a:cubicBezTo>
                  <a:cubicBezTo>
                    <a:pt x="12912" y="2032"/>
                    <a:pt x="13026" y="2721"/>
                    <a:pt x="13089" y="2994"/>
                  </a:cubicBezTo>
                  <a:lnTo>
                    <a:pt x="6373" y="9032"/>
                  </a:lnTo>
                  <a:lnTo>
                    <a:pt x="3776" y="7101"/>
                  </a:lnTo>
                  <a:cubicBezTo>
                    <a:pt x="3656" y="7013"/>
                    <a:pt x="3514" y="6968"/>
                    <a:pt x="3363" y="6968"/>
                  </a:cubicBezTo>
                  <a:cubicBezTo>
                    <a:pt x="3303" y="6968"/>
                    <a:pt x="3241" y="6975"/>
                    <a:pt x="3179" y="6990"/>
                  </a:cubicBezTo>
                  <a:cubicBezTo>
                    <a:pt x="2909" y="7054"/>
                    <a:pt x="2667" y="7251"/>
                    <a:pt x="2534" y="7516"/>
                  </a:cubicBezTo>
                  <a:lnTo>
                    <a:pt x="610" y="11310"/>
                  </a:lnTo>
                  <a:lnTo>
                    <a:pt x="66" y="12042"/>
                  </a:lnTo>
                  <a:cubicBezTo>
                    <a:pt x="0" y="12131"/>
                    <a:pt x="19" y="12254"/>
                    <a:pt x="107" y="12320"/>
                  </a:cubicBezTo>
                  <a:lnTo>
                    <a:pt x="10128" y="19762"/>
                  </a:lnTo>
                  <a:cubicBezTo>
                    <a:pt x="10161" y="19787"/>
                    <a:pt x="10204" y="19801"/>
                    <a:pt x="10246" y="19801"/>
                  </a:cubicBezTo>
                  <a:cubicBezTo>
                    <a:pt x="10256" y="19801"/>
                    <a:pt x="10266" y="19800"/>
                    <a:pt x="10276" y="19799"/>
                  </a:cubicBezTo>
                  <a:cubicBezTo>
                    <a:pt x="10329" y="19790"/>
                    <a:pt x="10375" y="19763"/>
                    <a:pt x="10407" y="19720"/>
                  </a:cubicBezTo>
                  <a:lnTo>
                    <a:pt x="10946" y="18983"/>
                  </a:lnTo>
                  <a:lnTo>
                    <a:pt x="14019" y="16047"/>
                  </a:lnTo>
                  <a:cubicBezTo>
                    <a:pt x="14235" y="15842"/>
                    <a:pt x="14352" y="15555"/>
                    <a:pt x="14335" y="15277"/>
                  </a:cubicBezTo>
                  <a:cubicBezTo>
                    <a:pt x="14321" y="15053"/>
                    <a:pt x="14222" y="14862"/>
                    <a:pt x="14056" y="14739"/>
                  </a:cubicBezTo>
                  <a:lnTo>
                    <a:pt x="11457" y="12809"/>
                  </a:lnTo>
                  <a:lnTo>
                    <a:pt x="15297" y="4635"/>
                  </a:lnTo>
                  <a:cubicBezTo>
                    <a:pt x="15577" y="4616"/>
                    <a:pt x="16267" y="4527"/>
                    <a:pt x="17023" y="4099"/>
                  </a:cubicBezTo>
                  <a:cubicBezTo>
                    <a:pt x="17528" y="3811"/>
                    <a:pt x="17809" y="3421"/>
                    <a:pt x="17838" y="2967"/>
                  </a:cubicBezTo>
                  <a:cubicBezTo>
                    <a:pt x="17878" y="2312"/>
                    <a:pt x="17390" y="1604"/>
                    <a:pt x="16387" y="859"/>
                  </a:cubicBezTo>
                  <a:cubicBezTo>
                    <a:pt x="15618" y="288"/>
                    <a:pt x="14957" y="1"/>
                    <a:pt x="14413" y="1"/>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0" name="Google Shape;2880;p36"/>
            <p:cNvSpPr/>
            <p:nvPr/>
          </p:nvSpPr>
          <p:spPr>
            <a:xfrm>
              <a:off x="817244" y="1056190"/>
              <a:ext cx="524068" cy="456490"/>
            </a:xfrm>
            <a:custGeom>
              <a:avLst/>
              <a:gdLst/>
              <a:ahLst/>
              <a:cxnLst/>
              <a:rect l="l" t="t" r="r" b="b"/>
              <a:pathLst>
                <a:path w="13137" h="11443" extrusionOk="0">
                  <a:moveTo>
                    <a:pt x="2266" y="1279"/>
                  </a:moveTo>
                  <a:lnTo>
                    <a:pt x="2230" y="1326"/>
                  </a:lnTo>
                  <a:lnTo>
                    <a:pt x="2236" y="1343"/>
                  </a:lnTo>
                  <a:cubicBezTo>
                    <a:pt x="1973" y="2266"/>
                    <a:pt x="1595" y="3156"/>
                    <a:pt x="1114" y="3983"/>
                  </a:cubicBezTo>
                  <a:lnTo>
                    <a:pt x="1088" y="3967"/>
                  </a:lnTo>
                  <a:cubicBezTo>
                    <a:pt x="1569" y="3138"/>
                    <a:pt x="1946" y="2257"/>
                    <a:pt x="2226" y="1322"/>
                  </a:cubicBezTo>
                  <a:lnTo>
                    <a:pt x="2266" y="1279"/>
                  </a:lnTo>
                  <a:close/>
                  <a:moveTo>
                    <a:pt x="2872" y="2638"/>
                  </a:moveTo>
                  <a:lnTo>
                    <a:pt x="2836" y="2685"/>
                  </a:lnTo>
                  <a:lnTo>
                    <a:pt x="2838" y="2704"/>
                  </a:lnTo>
                  <a:lnTo>
                    <a:pt x="2110" y="4188"/>
                  </a:lnTo>
                  <a:lnTo>
                    <a:pt x="2083" y="4177"/>
                  </a:lnTo>
                  <a:lnTo>
                    <a:pt x="2835" y="2683"/>
                  </a:lnTo>
                  <a:lnTo>
                    <a:pt x="2872" y="2638"/>
                  </a:lnTo>
                  <a:close/>
                  <a:moveTo>
                    <a:pt x="5532" y="5646"/>
                  </a:moveTo>
                  <a:lnTo>
                    <a:pt x="5496" y="5693"/>
                  </a:lnTo>
                  <a:lnTo>
                    <a:pt x="5499" y="5711"/>
                  </a:lnTo>
                  <a:lnTo>
                    <a:pt x="5116" y="6505"/>
                  </a:lnTo>
                  <a:lnTo>
                    <a:pt x="5089" y="6489"/>
                  </a:lnTo>
                  <a:lnTo>
                    <a:pt x="5495" y="5690"/>
                  </a:lnTo>
                  <a:lnTo>
                    <a:pt x="5532" y="5646"/>
                  </a:lnTo>
                  <a:close/>
                  <a:moveTo>
                    <a:pt x="6894" y="5530"/>
                  </a:moveTo>
                  <a:lnTo>
                    <a:pt x="6861" y="5606"/>
                  </a:lnTo>
                  <a:lnTo>
                    <a:pt x="5803" y="7141"/>
                  </a:lnTo>
                  <a:lnTo>
                    <a:pt x="5777" y="7122"/>
                  </a:lnTo>
                  <a:lnTo>
                    <a:pt x="6833" y="5590"/>
                  </a:lnTo>
                  <a:cubicBezTo>
                    <a:pt x="6837" y="5585"/>
                    <a:pt x="6842" y="5583"/>
                    <a:pt x="6849" y="5583"/>
                  </a:cubicBezTo>
                  <a:cubicBezTo>
                    <a:pt x="6852" y="5583"/>
                    <a:pt x="6855" y="5583"/>
                    <a:pt x="6858" y="5584"/>
                  </a:cubicBezTo>
                  <a:lnTo>
                    <a:pt x="6894" y="5530"/>
                  </a:lnTo>
                  <a:close/>
                  <a:moveTo>
                    <a:pt x="8058" y="7517"/>
                  </a:moveTo>
                  <a:cubicBezTo>
                    <a:pt x="8062" y="7517"/>
                    <a:pt x="8066" y="7518"/>
                    <a:pt x="8069" y="7520"/>
                  </a:cubicBezTo>
                  <a:lnTo>
                    <a:pt x="8070" y="7545"/>
                  </a:lnTo>
                  <a:lnTo>
                    <a:pt x="7330" y="8320"/>
                  </a:lnTo>
                  <a:lnTo>
                    <a:pt x="7307" y="8294"/>
                  </a:lnTo>
                  <a:lnTo>
                    <a:pt x="8048" y="7521"/>
                  </a:lnTo>
                  <a:cubicBezTo>
                    <a:pt x="8050" y="7518"/>
                    <a:pt x="8054" y="7517"/>
                    <a:pt x="8058" y="7517"/>
                  </a:cubicBezTo>
                  <a:close/>
                  <a:moveTo>
                    <a:pt x="10815" y="8653"/>
                  </a:moveTo>
                  <a:cubicBezTo>
                    <a:pt x="10818" y="8653"/>
                    <a:pt x="10821" y="8653"/>
                    <a:pt x="10824" y="8655"/>
                  </a:cubicBezTo>
                  <a:lnTo>
                    <a:pt x="10825" y="8680"/>
                  </a:lnTo>
                  <a:lnTo>
                    <a:pt x="9972" y="9330"/>
                  </a:lnTo>
                  <a:lnTo>
                    <a:pt x="9948" y="9305"/>
                  </a:lnTo>
                  <a:lnTo>
                    <a:pt x="10803" y="8656"/>
                  </a:lnTo>
                  <a:cubicBezTo>
                    <a:pt x="10807" y="8655"/>
                    <a:pt x="10811" y="8653"/>
                    <a:pt x="10815" y="8653"/>
                  </a:cubicBezTo>
                  <a:close/>
                  <a:moveTo>
                    <a:pt x="11781" y="8749"/>
                  </a:moveTo>
                  <a:cubicBezTo>
                    <a:pt x="11784" y="8749"/>
                    <a:pt x="11787" y="8750"/>
                    <a:pt x="11789" y="8752"/>
                  </a:cubicBezTo>
                  <a:lnTo>
                    <a:pt x="11789" y="8780"/>
                  </a:lnTo>
                  <a:cubicBezTo>
                    <a:pt x="11136" y="9279"/>
                    <a:pt x="10505" y="9827"/>
                    <a:pt x="9918" y="10401"/>
                  </a:cubicBezTo>
                  <a:lnTo>
                    <a:pt x="9958" y="10450"/>
                  </a:lnTo>
                  <a:lnTo>
                    <a:pt x="9958" y="10450"/>
                  </a:lnTo>
                  <a:lnTo>
                    <a:pt x="9893" y="10380"/>
                  </a:lnTo>
                  <a:cubicBezTo>
                    <a:pt x="10483" y="9803"/>
                    <a:pt x="11114" y="9253"/>
                    <a:pt x="11768" y="8753"/>
                  </a:cubicBezTo>
                  <a:cubicBezTo>
                    <a:pt x="11773" y="8751"/>
                    <a:pt x="11777" y="8749"/>
                    <a:pt x="11781" y="8749"/>
                  </a:cubicBezTo>
                  <a:close/>
                  <a:moveTo>
                    <a:pt x="2446" y="0"/>
                  </a:moveTo>
                  <a:cubicBezTo>
                    <a:pt x="2408" y="0"/>
                    <a:pt x="2369" y="5"/>
                    <a:pt x="2330" y="14"/>
                  </a:cubicBezTo>
                  <a:cubicBezTo>
                    <a:pt x="2143" y="57"/>
                    <a:pt x="1976" y="196"/>
                    <a:pt x="1880" y="384"/>
                  </a:cubicBezTo>
                  <a:lnTo>
                    <a:pt x="13" y="4071"/>
                  </a:lnTo>
                  <a:cubicBezTo>
                    <a:pt x="1" y="4099"/>
                    <a:pt x="6" y="4135"/>
                    <a:pt x="32" y="4154"/>
                  </a:cubicBezTo>
                  <a:lnTo>
                    <a:pt x="9828" y="11430"/>
                  </a:lnTo>
                  <a:cubicBezTo>
                    <a:pt x="9840" y="11439"/>
                    <a:pt x="9853" y="11443"/>
                    <a:pt x="9866" y="11443"/>
                  </a:cubicBezTo>
                  <a:cubicBezTo>
                    <a:pt x="9884" y="11443"/>
                    <a:pt x="9901" y="11436"/>
                    <a:pt x="9914" y="11425"/>
                  </a:cubicBezTo>
                  <a:lnTo>
                    <a:pt x="12900" y="8569"/>
                  </a:lnTo>
                  <a:cubicBezTo>
                    <a:pt x="13053" y="8425"/>
                    <a:pt x="13137" y="8224"/>
                    <a:pt x="13125" y="8032"/>
                  </a:cubicBezTo>
                  <a:cubicBezTo>
                    <a:pt x="13118" y="7898"/>
                    <a:pt x="13063" y="7784"/>
                    <a:pt x="12966" y="7711"/>
                  </a:cubicBezTo>
                  <a:lnTo>
                    <a:pt x="2685" y="75"/>
                  </a:lnTo>
                  <a:cubicBezTo>
                    <a:pt x="2617" y="25"/>
                    <a:pt x="2535" y="0"/>
                    <a:pt x="24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1" name="Google Shape;2881;p36"/>
            <p:cNvSpPr/>
            <p:nvPr/>
          </p:nvSpPr>
          <p:spPr>
            <a:xfrm>
              <a:off x="795822" y="1228207"/>
              <a:ext cx="409457" cy="313794"/>
            </a:xfrm>
            <a:custGeom>
              <a:avLst/>
              <a:gdLst/>
              <a:ahLst/>
              <a:cxnLst/>
              <a:rect l="l" t="t" r="r" b="b"/>
              <a:pathLst>
                <a:path w="10264" h="7866" extrusionOk="0">
                  <a:moveTo>
                    <a:pt x="437" y="1"/>
                  </a:moveTo>
                  <a:cubicBezTo>
                    <a:pt x="417" y="1"/>
                    <a:pt x="397" y="10"/>
                    <a:pt x="383" y="29"/>
                  </a:cubicBezTo>
                  <a:lnTo>
                    <a:pt x="22" y="514"/>
                  </a:lnTo>
                  <a:cubicBezTo>
                    <a:pt x="1" y="544"/>
                    <a:pt x="6" y="584"/>
                    <a:pt x="36" y="605"/>
                  </a:cubicBezTo>
                  <a:lnTo>
                    <a:pt x="9794" y="7854"/>
                  </a:lnTo>
                  <a:cubicBezTo>
                    <a:pt x="9805" y="7862"/>
                    <a:pt x="9818" y="7866"/>
                    <a:pt x="9832" y="7866"/>
                  </a:cubicBezTo>
                  <a:cubicBezTo>
                    <a:pt x="9836" y="7866"/>
                    <a:pt x="9839" y="7866"/>
                    <a:pt x="9842" y="7865"/>
                  </a:cubicBezTo>
                  <a:cubicBezTo>
                    <a:pt x="9861" y="7862"/>
                    <a:pt x="9877" y="7854"/>
                    <a:pt x="9887" y="7840"/>
                  </a:cubicBezTo>
                  <a:lnTo>
                    <a:pt x="10242" y="7349"/>
                  </a:lnTo>
                  <a:cubicBezTo>
                    <a:pt x="10263" y="7319"/>
                    <a:pt x="10258" y="7278"/>
                    <a:pt x="10230" y="7257"/>
                  </a:cubicBezTo>
                  <a:lnTo>
                    <a:pt x="476" y="13"/>
                  </a:lnTo>
                  <a:cubicBezTo>
                    <a:pt x="464" y="5"/>
                    <a:pt x="451" y="1"/>
                    <a:pt x="43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2" name="Google Shape;2882;p36"/>
            <p:cNvSpPr/>
            <p:nvPr/>
          </p:nvSpPr>
          <p:spPr>
            <a:xfrm>
              <a:off x="795862" y="1228207"/>
              <a:ext cx="86926" cy="74639"/>
            </a:xfrm>
            <a:custGeom>
              <a:avLst/>
              <a:gdLst/>
              <a:ahLst/>
              <a:cxnLst/>
              <a:rect l="l" t="t" r="r" b="b"/>
              <a:pathLst>
                <a:path w="2179" h="1871" extrusionOk="0">
                  <a:moveTo>
                    <a:pt x="438" y="1"/>
                  </a:moveTo>
                  <a:cubicBezTo>
                    <a:pt x="417" y="1"/>
                    <a:pt x="397" y="10"/>
                    <a:pt x="383" y="29"/>
                  </a:cubicBezTo>
                  <a:lnTo>
                    <a:pt x="23" y="514"/>
                  </a:lnTo>
                  <a:cubicBezTo>
                    <a:pt x="1" y="544"/>
                    <a:pt x="6" y="584"/>
                    <a:pt x="36" y="605"/>
                  </a:cubicBezTo>
                  <a:lnTo>
                    <a:pt x="1740" y="1871"/>
                  </a:lnTo>
                  <a:lnTo>
                    <a:pt x="2179" y="1278"/>
                  </a:lnTo>
                  <a:lnTo>
                    <a:pt x="477" y="13"/>
                  </a:lnTo>
                  <a:cubicBezTo>
                    <a:pt x="465" y="5"/>
                    <a:pt x="451" y="1"/>
                    <a:pt x="438"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3" name="Google Shape;2883;p36"/>
            <p:cNvSpPr/>
            <p:nvPr/>
          </p:nvSpPr>
          <p:spPr>
            <a:xfrm>
              <a:off x="1123778" y="1471232"/>
              <a:ext cx="81540" cy="70769"/>
            </a:xfrm>
            <a:custGeom>
              <a:avLst/>
              <a:gdLst/>
              <a:ahLst/>
              <a:cxnLst/>
              <a:rect l="l" t="t" r="r" b="b"/>
              <a:pathLst>
                <a:path w="2044" h="1774" extrusionOk="0">
                  <a:moveTo>
                    <a:pt x="440" y="1"/>
                  </a:moveTo>
                  <a:lnTo>
                    <a:pt x="0" y="593"/>
                  </a:lnTo>
                  <a:lnTo>
                    <a:pt x="1574" y="1762"/>
                  </a:lnTo>
                  <a:cubicBezTo>
                    <a:pt x="1585" y="1770"/>
                    <a:pt x="1598" y="1774"/>
                    <a:pt x="1613" y="1774"/>
                  </a:cubicBezTo>
                  <a:cubicBezTo>
                    <a:pt x="1616" y="1774"/>
                    <a:pt x="1620" y="1774"/>
                    <a:pt x="1623" y="1773"/>
                  </a:cubicBezTo>
                  <a:cubicBezTo>
                    <a:pt x="1641" y="1770"/>
                    <a:pt x="1657" y="1762"/>
                    <a:pt x="1667" y="1748"/>
                  </a:cubicBezTo>
                  <a:lnTo>
                    <a:pt x="2023" y="1257"/>
                  </a:lnTo>
                  <a:cubicBezTo>
                    <a:pt x="2043" y="1227"/>
                    <a:pt x="2037" y="1186"/>
                    <a:pt x="2009" y="1165"/>
                  </a:cubicBezTo>
                  <a:lnTo>
                    <a:pt x="440" y="1"/>
                  </a:ln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4" name="Google Shape;2884;p36"/>
            <p:cNvSpPr/>
            <p:nvPr/>
          </p:nvSpPr>
          <p:spPr>
            <a:xfrm>
              <a:off x="1104789" y="1352711"/>
              <a:ext cx="38297" cy="38776"/>
            </a:xfrm>
            <a:custGeom>
              <a:avLst/>
              <a:gdLst/>
              <a:ahLst/>
              <a:cxnLst/>
              <a:rect l="l" t="t" r="r" b="b"/>
              <a:pathLst>
                <a:path w="960" h="972" extrusionOk="0">
                  <a:moveTo>
                    <a:pt x="849" y="0"/>
                  </a:moveTo>
                  <a:cubicBezTo>
                    <a:pt x="823" y="0"/>
                    <a:pt x="798" y="10"/>
                    <a:pt x="778" y="30"/>
                  </a:cubicBezTo>
                  <a:lnTo>
                    <a:pt x="39" y="804"/>
                  </a:lnTo>
                  <a:cubicBezTo>
                    <a:pt x="1" y="843"/>
                    <a:pt x="2" y="907"/>
                    <a:pt x="42" y="945"/>
                  </a:cubicBezTo>
                  <a:cubicBezTo>
                    <a:pt x="61" y="962"/>
                    <a:pt x="85" y="972"/>
                    <a:pt x="110" y="972"/>
                  </a:cubicBezTo>
                  <a:cubicBezTo>
                    <a:pt x="136" y="972"/>
                    <a:pt x="163" y="962"/>
                    <a:pt x="182" y="941"/>
                  </a:cubicBezTo>
                  <a:lnTo>
                    <a:pt x="922" y="168"/>
                  </a:lnTo>
                  <a:cubicBezTo>
                    <a:pt x="960" y="129"/>
                    <a:pt x="958" y="66"/>
                    <a:pt x="918" y="28"/>
                  </a:cubicBezTo>
                  <a:cubicBezTo>
                    <a:pt x="899" y="10"/>
                    <a:pt x="874" y="0"/>
                    <a:pt x="84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5" name="Google Shape;2885;p36"/>
            <p:cNvSpPr/>
            <p:nvPr/>
          </p:nvSpPr>
          <p:spPr>
            <a:xfrm>
              <a:off x="1043754" y="1275599"/>
              <a:ext cx="51222" cy="69054"/>
            </a:xfrm>
            <a:custGeom>
              <a:avLst/>
              <a:gdLst/>
              <a:ahLst/>
              <a:cxnLst/>
              <a:rect l="l" t="t" r="r" b="b"/>
              <a:pathLst>
                <a:path w="1284" h="1731" extrusionOk="0">
                  <a:moveTo>
                    <a:pt x="1171" y="0"/>
                  </a:moveTo>
                  <a:cubicBezTo>
                    <a:pt x="1139" y="0"/>
                    <a:pt x="1108" y="15"/>
                    <a:pt x="1089" y="42"/>
                  </a:cubicBezTo>
                  <a:lnTo>
                    <a:pt x="32" y="1574"/>
                  </a:lnTo>
                  <a:cubicBezTo>
                    <a:pt x="0" y="1620"/>
                    <a:pt x="12" y="1682"/>
                    <a:pt x="57" y="1713"/>
                  </a:cubicBezTo>
                  <a:cubicBezTo>
                    <a:pt x="74" y="1725"/>
                    <a:pt x="94" y="1730"/>
                    <a:pt x="114" y="1730"/>
                  </a:cubicBezTo>
                  <a:cubicBezTo>
                    <a:pt x="145" y="1730"/>
                    <a:pt x="175" y="1716"/>
                    <a:pt x="195" y="1688"/>
                  </a:cubicBezTo>
                  <a:lnTo>
                    <a:pt x="1252" y="156"/>
                  </a:lnTo>
                  <a:cubicBezTo>
                    <a:pt x="1283" y="110"/>
                    <a:pt x="1272" y="48"/>
                    <a:pt x="1226" y="17"/>
                  </a:cubicBezTo>
                  <a:cubicBezTo>
                    <a:pt x="1210" y="5"/>
                    <a:pt x="1190" y="0"/>
                    <a:pt x="117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6" name="Google Shape;2886;p36"/>
            <p:cNvSpPr/>
            <p:nvPr/>
          </p:nvSpPr>
          <p:spPr>
            <a:xfrm>
              <a:off x="1016347" y="1279788"/>
              <a:ext cx="24295" cy="39533"/>
            </a:xfrm>
            <a:custGeom>
              <a:avLst/>
              <a:gdLst/>
              <a:ahLst/>
              <a:cxnLst/>
              <a:rect l="l" t="t" r="r" b="b"/>
              <a:pathLst>
                <a:path w="609" h="991" extrusionOk="0">
                  <a:moveTo>
                    <a:pt x="495" y="1"/>
                  </a:moveTo>
                  <a:cubicBezTo>
                    <a:pt x="458" y="1"/>
                    <a:pt x="423" y="21"/>
                    <a:pt x="406" y="57"/>
                  </a:cubicBezTo>
                  <a:lnTo>
                    <a:pt x="24" y="848"/>
                  </a:lnTo>
                  <a:cubicBezTo>
                    <a:pt x="1" y="899"/>
                    <a:pt x="22" y="958"/>
                    <a:pt x="70" y="982"/>
                  </a:cubicBezTo>
                  <a:cubicBezTo>
                    <a:pt x="84" y="988"/>
                    <a:pt x="99" y="991"/>
                    <a:pt x="114" y="991"/>
                  </a:cubicBezTo>
                  <a:cubicBezTo>
                    <a:pt x="150" y="991"/>
                    <a:pt x="186" y="969"/>
                    <a:pt x="203" y="936"/>
                  </a:cubicBezTo>
                  <a:lnTo>
                    <a:pt x="585" y="143"/>
                  </a:lnTo>
                  <a:cubicBezTo>
                    <a:pt x="608" y="94"/>
                    <a:pt x="587" y="34"/>
                    <a:pt x="539" y="11"/>
                  </a:cubicBezTo>
                  <a:cubicBezTo>
                    <a:pt x="525" y="4"/>
                    <a:pt x="510" y="1"/>
                    <a:pt x="49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7" name="Google Shape;2887;p36"/>
            <p:cNvSpPr/>
            <p:nvPr/>
          </p:nvSpPr>
          <p:spPr>
            <a:xfrm>
              <a:off x="896351" y="1159791"/>
              <a:ext cx="38257" cy="67219"/>
            </a:xfrm>
            <a:custGeom>
              <a:avLst/>
              <a:gdLst/>
              <a:ahLst/>
              <a:cxnLst/>
              <a:rect l="l" t="t" r="r" b="b"/>
              <a:pathLst>
                <a:path w="959" h="1685" extrusionOk="0">
                  <a:moveTo>
                    <a:pt x="845" y="0"/>
                  </a:moveTo>
                  <a:cubicBezTo>
                    <a:pt x="808" y="0"/>
                    <a:pt x="774" y="21"/>
                    <a:pt x="756" y="56"/>
                  </a:cubicBezTo>
                  <a:lnTo>
                    <a:pt x="26" y="1541"/>
                  </a:lnTo>
                  <a:cubicBezTo>
                    <a:pt x="1" y="1590"/>
                    <a:pt x="22" y="1649"/>
                    <a:pt x="70" y="1674"/>
                  </a:cubicBezTo>
                  <a:cubicBezTo>
                    <a:pt x="84" y="1682"/>
                    <a:pt x="100" y="1685"/>
                    <a:pt x="113" y="1685"/>
                  </a:cubicBezTo>
                  <a:cubicBezTo>
                    <a:pt x="149" y="1685"/>
                    <a:pt x="185" y="1664"/>
                    <a:pt x="204" y="1629"/>
                  </a:cubicBezTo>
                  <a:lnTo>
                    <a:pt x="933" y="144"/>
                  </a:lnTo>
                  <a:cubicBezTo>
                    <a:pt x="959" y="96"/>
                    <a:pt x="937" y="36"/>
                    <a:pt x="889" y="11"/>
                  </a:cubicBezTo>
                  <a:cubicBezTo>
                    <a:pt x="875" y="4"/>
                    <a:pt x="860" y="0"/>
                    <a:pt x="84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8" name="Google Shape;2888;p36"/>
            <p:cNvSpPr/>
            <p:nvPr/>
          </p:nvSpPr>
          <p:spPr>
            <a:xfrm>
              <a:off x="856698" y="1105617"/>
              <a:ext cx="53576" cy="113095"/>
            </a:xfrm>
            <a:custGeom>
              <a:avLst/>
              <a:gdLst/>
              <a:ahLst/>
              <a:cxnLst/>
              <a:rect l="l" t="t" r="r" b="b"/>
              <a:pathLst>
                <a:path w="1343" h="2835" extrusionOk="0">
                  <a:moveTo>
                    <a:pt x="1231" y="0"/>
                  </a:moveTo>
                  <a:cubicBezTo>
                    <a:pt x="1188" y="0"/>
                    <a:pt x="1149" y="29"/>
                    <a:pt x="1137" y="73"/>
                  </a:cubicBezTo>
                  <a:cubicBezTo>
                    <a:pt x="878" y="987"/>
                    <a:pt x="505" y="1866"/>
                    <a:pt x="27" y="2686"/>
                  </a:cubicBezTo>
                  <a:cubicBezTo>
                    <a:pt x="0" y="2734"/>
                    <a:pt x="16" y="2794"/>
                    <a:pt x="63" y="2822"/>
                  </a:cubicBezTo>
                  <a:cubicBezTo>
                    <a:pt x="79" y="2830"/>
                    <a:pt x="96" y="2835"/>
                    <a:pt x="114" y="2835"/>
                  </a:cubicBezTo>
                  <a:cubicBezTo>
                    <a:pt x="147" y="2835"/>
                    <a:pt x="182" y="2818"/>
                    <a:pt x="199" y="2784"/>
                  </a:cubicBezTo>
                  <a:cubicBezTo>
                    <a:pt x="684" y="1950"/>
                    <a:pt x="1064" y="1056"/>
                    <a:pt x="1327" y="126"/>
                  </a:cubicBezTo>
                  <a:cubicBezTo>
                    <a:pt x="1342" y="74"/>
                    <a:pt x="1312" y="19"/>
                    <a:pt x="1259" y="4"/>
                  </a:cubicBezTo>
                  <a:cubicBezTo>
                    <a:pt x="1250" y="1"/>
                    <a:pt x="1240" y="0"/>
                    <a:pt x="123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9" name="Google Shape;2889;p36"/>
            <p:cNvSpPr/>
            <p:nvPr/>
          </p:nvSpPr>
          <p:spPr>
            <a:xfrm>
              <a:off x="1210065" y="1397989"/>
              <a:ext cx="43044" cy="33869"/>
            </a:xfrm>
            <a:custGeom>
              <a:avLst/>
              <a:gdLst/>
              <a:ahLst/>
              <a:cxnLst/>
              <a:rect l="l" t="t" r="r" b="b"/>
              <a:pathLst>
                <a:path w="1079" h="849" extrusionOk="0">
                  <a:moveTo>
                    <a:pt x="966" y="1"/>
                  </a:moveTo>
                  <a:cubicBezTo>
                    <a:pt x="945" y="1"/>
                    <a:pt x="924" y="8"/>
                    <a:pt x="906" y="21"/>
                  </a:cubicBezTo>
                  <a:lnTo>
                    <a:pt x="52" y="669"/>
                  </a:lnTo>
                  <a:cubicBezTo>
                    <a:pt x="9" y="704"/>
                    <a:pt x="0" y="766"/>
                    <a:pt x="34" y="809"/>
                  </a:cubicBezTo>
                  <a:cubicBezTo>
                    <a:pt x="53" y="836"/>
                    <a:pt x="83" y="848"/>
                    <a:pt x="113" y="848"/>
                  </a:cubicBezTo>
                  <a:cubicBezTo>
                    <a:pt x="134" y="848"/>
                    <a:pt x="155" y="841"/>
                    <a:pt x="173" y="827"/>
                  </a:cubicBezTo>
                  <a:lnTo>
                    <a:pt x="1027" y="179"/>
                  </a:lnTo>
                  <a:cubicBezTo>
                    <a:pt x="1070" y="145"/>
                    <a:pt x="1078" y="83"/>
                    <a:pt x="1046" y="40"/>
                  </a:cubicBezTo>
                  <a:cubicBezTo>
                    <a:pt x="1026" y="14"/>
                    <a:pt x="996" y="1"/>
                    <a:pt x="9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0" name="Google Shape;2890;p36"/>
            <p:cNvSpPr/>
            <p:nvPr/>
          </p:nvSpPr>
          <p:spPr>
            <a:xfrm>
              <a:off x="1207911" y="1401899"/>
              <a:ext cx="83734" cy="72804"/>
            </a:xfrm>
            <a:custGeom>
              <a:avLst/>
              <a:gdLst/>
              <a:ahLst/>
              <a:cxnLst/>
              <a:rect l="l" t="t" r="r" b="b"/>
              <a:pathLst>
                <a:path w="2099" h="1825" extrusionOk="0">
                  <a:moveTo>
                    <a:pt x="1987" y="1"/>
                  </a:moveTo>
                  <a:cubicBezTo>
                    <a:pt x="1965" y="1"/>
                    <a:pt x="1944" y="8"/>
                    <a:pt x="1926" y="22"/>
                  </a:cubicBezTo>
                  <a:cubicBezTo>
                    <a:pt x="1267" y="526"/>
                    <a:pt x="632" y="1075"/>
                    <a:pt x="41" y="1654"/>
                  </a:cubicBezTo>
                  <a:cubicBezTo>
                    <a:pt x="1" y="1692"/>
                    <a:pt x="1" y="1755"/>
                    <a:pt x="39" y="1795"/>
                  </a:cubicBezTo>
                  <a:cubicBezTo>
                    <a:pt x="59" y="1814"/>
                    <a:pt x="85" y="1824"/>
                    <a:pt x="110" y="1824"/>
                  </a:cubicBezTo>
                  <a:cubicBezTo>
                    <a:pt x="135" y="1824"/>
                    <a:pt x="160" y="1816"/>
                    <a:pt x="180" y="1797"/>
                  </a:cubicBezTo>
                  <a:cubicBezTo>
                    <a:pt x="765" y="1223"/>
                    <a:pt x="1393" y="680"/>
                    <a:pt x="2047" y="180"/>
                  </a:cubicBezTo>
                  <a:cubicBezTo>
                    <a:pt x="2090" y="145"/>
                    <a:pt x="2099" y="84"/>
                    <a:pt x="2065" y="40"/>
                  </a:cubicBezTo>
                  <a:cubicBezTo>
                    <a:pt x="2046" y="15"/>
                    <a:pt x="2016" y="1"/>
                    <a:pt x="19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1" name="Google Shape;2891;p36"/>
            <p:cNvSpPr/>
            <p:nvPr/>
          </p:nvSpPr>
          <p:spPr>
            <a:xfrm>
              <a:off x="817324" y="1056190"/>
              <a:ext cx="163081" cy="206563"/>
            </a:xfrm>
            <a:custGeom>
              <a:avLst/>
              <a:gdLst/>
              <a:ahLst/>
              <a:cxnLst/>
              <a:rect l="l" t="t" r="r" b="b"/>
              <a:pathLst>
                <a:path w="4088" h="5178" extrusionOk="0">
                  <a:moveTo>
                    <a:pt x="2446" y="1"/>
                  </a:moveTo>
                  <a:cubicBezTo>
                    <a:pt x="2408" y="1"/>
                    <a:pt x="2369" y="5"/>
                    <a:pt x="2329" y="15"/>
                  </a:cubicBezTo>
                  <a:cubicBezTo>
                    <a:pt x="2143" y="59"/>
                    <a:pt x="1974" y="198"/>
                    <a:pt x="1880" y="385"/>
                  </a:cubicBezTo>
                  <a:lnTo>
                    <a:pt x="12" y="4073"/>
                  </a:lnTo>
                  <a:cubicBezTo>
                    <a:pt x="1" y="4100"/>
                    <a:pt x="6" y="4136"/>
                    <a:pt x="32" y="4156"/>
                  </a:cubicBezTo>
                  <a:lnTo>
                    <a:pt x="1409" y="5178"/>
                  </a:lnTo>
                  <a:cubicBezTo>
                    <a:pt x="1409" y="5178"/>
                    <a:pt x="2419" y="3182"/>
                    <a:pt x="3118" y="1912"/>
                  </a:cubicBezTo>
                  <a:cubicBezTo>
                    <a:pt x="3390" y="1421"/>
                    <a:pt x="3750" y="1203"/>
                    <a:pt x="4088" y="1119"/>
                  </a:cubicBezTo>
                  <a:lnTo>
                    <a:pt x="2685" y="77"/>
                  </a:lnTo>
                  <a:cubicBezTo>
                    <a:pt x="2617" y="26"/>
                    <a:pt x="2535" y="1"/>
                    <a:pt x="2446"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2" name="Google Shape;2892;p36"/>
            <p:cNvSpPr/>
            <p:nvPr/>
          </p:nvSpPr>
          <p:spPr>
            <a:xfrm>
              <a:off x="1159960" y="1325903"/>
              <a:ext cx="181351" cy="186817"/>
            </a:xfrm>
            <a:custGeom>
              <a:avLst/>
              <a:gdLst/>
              <a:ahLst/>
              <a:cxnLst/>
              <a:rect l="l" t="t" r="r" b="b"/>
              <a:pathLst>
                <a:path w="4546" h="4683" extrusionOk="0">
                  <a:moveTo>
                    <a:pt x="3093" y="1"/>
                  </a:moveTo>
                  <a:lnTo>
                    <a:pt x="3093" y="1"/>
                  </a:lnTo>
                  <a:cubicBezTo>
                    <a:pt x="3119" y="358"/>
                    <a:pt x="3019" y="776"/>
                    <a:pt x="2615" y="1189"/>
                  </a:cubicBezTo>
                  <a:cubicBezTo>
                    <a:pt x="1665" y="2165"/>
                    <a:pt x="175" y="3586"/>
                    <a:pt x="1" y="3752"/>
                  </a:cubicBezTo>
                  <a:lnTo>
                    <a:pt x="1237" y="4670"/>
                  </a:lnTo>
                  <a:cubicBezTo>
                    <a:pt x="1249" y="4679"/>
                    <a:pt x="1262" y="4683"/>
                    <a:pt x="1275" y="4683"/>
                  </a:cubicBezTo>
                  <a:cubicBezTo>
                    <a:pt x="1293" y="4683"/>
                    <a:pt x="1310" y="4676"/>
                    <a:pt x="1323" y="4665"/>
                  </a:cubicBezTo>
                  <a:lnTo>
                    <a:pt x="4309" y="1810"/>
                  </a:lnTo>
                  <a:cubicBezTo>
                    <a:pt x="4462" y="1664"/>
                    <a:pt x="4546" y="1463"/>
                    <a:pt x="4534" y="1273"/>
                  </a:cubicBezTo>
                  <a:cubicBezTo>
                    <a:pt x="4525" y="1137"/>
                    <a:pt x="4471" y="1024"/>
                    <a:pt x="4375" y="952"/>
                  </a:cubicBezTo>
                  <a:lnTo>
                    <a:pt x="3093" y="1"/>
                  </a:ln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3" name="Google Shape;2893;p36"/>
            <p:cNvSpPr/>
            <p:nvPr/>
          </p:nvSpPr>
          <p:spPr>
            <a:xfrm>
              <a:off x="803042" y="1044462"/>
              <a:ext cx="337650" cy="333621"/>
            </a:xfrm>
            <a:custGeom>
              <a:avLst/>
              <a:gdLst/>
              <a:ahLst/>
              <a:cxnLst/>
              <a:rect l="l" t="t" r="r" b="b"/>
              <a:pathLst>
                <a:path w="8464" h="8363" extrusionOk="0">
                  <a:moveTo>
                    <a:pt x="2804" y="0"/>
                  </a:moveTo>
                  <a:cubicBezTo>
                    <a:pt x="2744" y="0"/>
                    <a:pt x="2682" y="7"/>
                    <a:pt x="2620" y="22"/>
                  </a:cubicBezTo>
                  <a:cubicBezTo>
                    <a:pt x="2350" y="85"/>
                    <a:pt x="2108" y="282"/>
                    <a:pt x="1974" y="547"/>
                  </a:cubicBezTo>
                  <a:lnTo>
                    <a:pt x="44" y="4355"/>
                  </a:lnTo>
                  <a:cubicBezTo>
                    <a:pt x="1" y="4440"/>
                    <a:pt x="25" y="4545"/>
                    <a:pt x="103" y="4603"/>
                  </a:cubicBezTo>
                  <a:lnTo>
                    <a:pt x="5110" y="8323"/>
                  </a:lnTo>
                  <a:cubicBezTo>
                    <a:pt x="5146" y="8349"/>
                    <a:pt x="5187" y="8362"/>
                    <a:pt x="5229" y="8362"/>
                  </a:cubicBezTo>
                  <a:cubicBezTo>
                    <a:pt x="5290" y="8362"/>
                    <a:pt x="5350" y="8335"/>
                    <a:pt x="5388" y="8282"/>
                  </a:cubicBezTo>
                  <a:cubicBezTo>
                    <a:pt x="5454" y="8194"/>
                    <a:pt x="5435" y="8071"/>
                    <a:pt x="5347" y="8004"/>
                  </a:cubicBezTo>
                  <a:lnTo>
                    <a:pt x="475" y="4384"/>
                  </a:lnTo>
                  <a:lnTo>
                    <a:pt x="2328" y="726"/>
                  </a:lnTo>
                  <a:cubicBezTo>
                    <a:pt x="2409" y="564"/>
                    <a:pt x="2553" y="445"/>
                    <a:pt x="2711" y="408"/>
                  </a:cubicBezTo>
                  <a:cubicBezTo>
                    <a:pt x="2738" y="402"/>
                    <a:pt x="2770" y="397"/>
                    <a:pt x="2805" y="397"/>
                  </a:cubicBezTo>
                  <a:cubicBezTo>
                    <a:pt x="2861" y="397"/>
                    <a:pt x="2923" y="410"/>
                    <a:pt x="2979" y="452"/>
                  </a:cubicBezTo>
                  <a:lnTo>
                    <a:pt x="8119" y="4271"/>
                  </a:lnTo>
                  <a:cubicBezTo>
                    <a:pt x="8155" y="4297"/>
                    <a:pt x="8197" y="4310"/>
                    <a:pt x="8239" y="4310"/>
                  </a:cubicBezTo>
                  <a:cubicBezTo>
                    <a:pt x="8299" y="4310"/>
                    <a:pt x="8359" y="4283"/>
                    <a:pt x="8397" y="4230"/>
                  </a:cubicBezTo>
                  <a:cubicBezTo>
                    <a:pt x="8464" y="4141"/>
                    <a:pt x="8445" y="4018"/>
                    <a:pt x="8356" y="3952"/>
                  </a:cubicBezTo>
                  <a:lnTo>
                    <a:pt x="3215" y="134"/>
                  </a:lnTo>
                  <a:cubicBezTo>
                    <a:pt x="3097" y="45"/>
                    <a:pt x="2955" y="0"/>
                    <a:pt x="2804" y="0"/>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4" name="Google Shape;2894;p36"/>
            <p:cNvSpPr/>
            <p:nvPr/>
          </p:nvSpPr>
          <p:spPr>
            <a:xfrm>
              <a:off x="1218882" y="799163"/>
              <a:ext cx="275178" cy="488683"/>
            </a:xfrm>
            <a:custGeom>
              <a:avLst/>
              <a:gdLst/>
              <a:ahLst/>
              <a:cxnLst/>
              <a:rect l="l" t="t" r="r" b="b"/>
              <a:pathLst>
                <a:path w="6898" h="12250" extrusionOk="0">
                  <a:moveTo>
                    <a:pt x="5290" y="1"/>
                  </a:moveTo>
                  <a:cubicBezTo>
                    <a:pt x="5230" y="1"/>
                    <a:pt x="5170" y="28"/>
                    <a:pt x="5131" y="80"/>
                  </a:cubicBezTo>
                  <a:cubicBezTo>
                    <a:pt x="5065" y="169"/>
                    <a:pt x="5083" y="292"/>
                    <a:pt x="5172" y="358"/>
                  </a:cubicBezTo>
                  <a:cubicBezTo>
                    <a:pt x="6046" y="1008"/>
                    <a:pt x="6493" y="1618"/>
                    <a:pt x="6461" y="2122"/>
                  </a:cubicBezTo>
                  <a:cubicBezTo>
                    <a:pt x="6436" y="2518"/>
                    <a:pt x="6114" y="2781"/>
                    <a:pt x="5846" y="2933"/>
                  </a:cubicBezTo>
                  <a:cubicBezTo>
                    <a:pt x="4981" y="3423"/>
                    <a:pt x="4182" y="3414"/>
                    <a:pt x="4190" y="3422"/>
                  </a:cubicBezTo>
                  <a:lnTo>
                    <a:pt x="4189" y="3422"/>
                  </a:lnTo>
                  <a:cubicBezTo>
                    <a:pt x="4111" y="3422"/>
                    <a:pt x="4041" y="3468"/>
                    <a:pt x="4009" y="3537"/>
                  </a:cubicBezTo>
                  <a:lnTo>
                    <a:pt x="48" y="11967"/>
                  </a:lnTo>
                  <a:cubicBezTo>
                    <a:pt x="0" y="12067"/>
                    <a:pt x="45" y="12185"/>
                    <a:pt x="143" y="12231"/>
                  </a:cubicBezTo>
                  <a:cubicBezTo>
                    <a:pt x="171" y="12243"/>
                    <a:pt x="198" y="12249"/>
                    <a:pt x="227" y="12249"/>
                  </a:cubicBezTo>
                  <a:cubicBezTo>
                    <a:pt x="303" y="12249"/>
                    <a:pt x="373" y="12207"/>
                    <a:pt x="409" y="12134"/>
                  </a:cubicBezTo>
                  <a:lnTo>
                    <a:pt x="4318" y="3814"/>
                  </a:lnTo>
                  <a:cubicBezTo>
                    <a:pt x="4598" y="3796"/>
                    <a:pt x="5289" y="3705"/>
                    <a:pt x="6044" y="3277"/>
                  </a:cubicBezTo>
                  <a:cubicBezTo>
                    <a:pt x="6550" y="2991"/>
                    <a:pt x="6831" y="2600"/>
                    <a:pt x="6858" y="2145"/>
                  </a:cubicBezTo>
                  <a:cubicBezTo>
                    <a:pt x="6898" y="1492"/>
                    <a:pt x="6411" y="782"/>
                    <a:pt x="5409" y="39"/>
                  </a:cubicBezTo>
                  <a:cubicBezTo>
                    <a:pt x="5373" y="13"/>
                    <a:pt x="5332" y="1"/>
                    <a:pt x="5290" y="1"/>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5" name="Google Shape;2895;p36"/>
            <p:cNvSpPr/>
            <p:nvPr/>
          </p:nvSpPr>
          <p:spPr>
            <a:xfrm>
              <a:off x="1002624" y="1200561"/>
              <a:ext cx="350815" cy="325882"/>
            </a:xfrm>
            <a:custGeom>
              <a:avLst/>
              <a:gdLst/>
              <a:ahLst/>
              <a:cxnLst/>
              <a:rect l="l" t="t" r="r" b="b"/>
              <a:pathLst>
                <a:path w="8794" h="8169" extrusionOk="0">
                  <a:moveTo>
                    <a:pt x="3238" y="0"/>
                  </a:moveTo>
                  <a:cubicBezTo>
                    <a:pt x="3177" y="0"/>
                    <a:pt x="3117" y="27"/>
                    <a:pt x="3078" y="80"/>
                  </a:cubicBezTo>
                  <a:cubicBezTo>
                    <a:pt x="3012" y="168"/>
                    <a:pt x="3031" y="291"/>
                    <a:pt x="3120" y="358"/>
                  </a:cubicBezTo>
                  <a:lnTo>
                    <a:pt x="8259" y="4175"/>
                  </a:lnTo>
                  <a:cubicBezTo>
                    <a:pt x="8351" y="4243"/>
                    <a:pt x="8374" y="4345"/>
                    <a:pt x="8379" y="4419"/>
                  </a:cubicBezTo>
                  <a:cubicBezTo>
                    <a:pt x="8389" y="4581"/>
                    <a:pt x="8316" y="4752"/>
                    <a:pt x="8184" y="4879"/>
                  </a:cubicBezTo>
                  <a:lnTo>
                    <a:pt x="5217" y="7711"/>
                  </a:lnTo>
                  <a:lnTo>
                    <a:pt x="344" y="4091"/>
                  </a:lnTo>
                  <a:cubicBezTo>
                    <a:pt x="309" y="4065"/>
                    <a:pt x="267" y="4052"/>
                    <a:pt x="226" y="4052"/>
                  </a:cubicBezTo>
                  <a:cubicBezTo>
                    <a:pt x="166" y="4052"/>
                    <a:pt x="106" y="4080"/>
                    <a:pt x="67" y="4132"/>
                  </a:cubicBezTo>
                  <a:cubicBezTo>
                    <a:pt x="1" y="4221"/>
                    <a:pt x="20" y="4344"/>
                    <a:pt x="107" y="4410"/>
                  </a:cubicBezTo>
                  <a:lnTo>
                    <a:pt x="5115" y="8129"/>
                  </a:lnTo>
                  <a:cubicBezTo>
                    <a:pt x="5151" y="8155"/>
                    <a:pt x="5191" y="8169"/>
                    <a:pt x="5234" y="8169"/>
                  </a:cubicBezTo>
                  <a:cubicBezTo>
                    <a:pt x="5284" y="8169"/>
                    <a:pt x="5332" y="8150"/>
                    <a:pt x="5373" y="8115"/>
                  </a:cubicBezTo>
                  <a:lnTo>
                    <a:pt x="8461" y="5166"/>
                  </a:lnTo>
                  <a:cubicBezTo>
                    <a:pt x="8675" y="4961"/>
                    <a:pt x="8794" y="4673"/>
                    <a:pt x="8777" y="4395"/>
                  </a:cubicBezTo>
                  <a:cubicBezTo>
                    <a:pt x="8762" y="4171"/>
                    <a:pt x="8662" y="3981"/>
                    <a:pt x="8496" y="3858"/>
                  </a:cubicBezTo>
                  <a:lnTo>
                    <a:pt x="3356" y="39"/>
                  </a:lnTo>
                  <a:cubicBezTo>
                    <a:pt x="3321" y="13"/>
                    <a:pt x="3279" y="0"/>
                    <a:pt x="3238" y="0"/>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6" name="Google Shape;2896;p36"/>
            <p:cNvSpPr/>
            <p:nvPr/>
          </p:nvSpPr>
          <p:spPr>
            <a:xfrm>
              <a:off x="1026680" y="766491"/>
              <a:ext cx="412129" cy="378460"/>
            </a:xfrm>
            <a:custGeom>
              <a:avLst/>
              <a:gdLst/>
              <a:ahLst/>
              <a:cxnLst/>
              <a:rect l="l" t="t" r="r" b="b"/>
              <a:pathLst>
                <a:path w="10331" h="9487" extrusionOk="0">
                  <a:moveTo>
                    <a:pt x="8249" y="0"/>
                  </a:moveTo>
                  <a:cubicBezTo>
                    <a:pt x="8084" y="0"/>
                    <a:pt x="7930" y="26"/>
                    <a:pt x="7787" y="79"/>
                  </a:cubicBezTo>
                  <a:cubicBezTo>
                    <a:pt x="7360" y="237"/>
                    <a:pt x="7068" y="620"/>
                    <a:pt x="6939" y="1187"/>
                  </a:cubicBezTo>
                  <a:cubicBezTo>
                    <a:pt x="6748" y="2032"/>
                    <a:pt x="6863" y="2720"/>
                    <a:pt x="6925" y="2994"/>
                  </a:cubicBezTo>
                  <a:lnTo>
                    <a:pt x="88" y="9140"/>
                  </a:lnTo>
                  <a:cubicBezTo>
                    <a:pt x="7" y="9214"/>
                    <a:pt x="1" y="9338"/>
                    <a:pt x="75" y="9420"/>
                  </a:cubicBezTo>
                  <a:cubicBezTo>
                    <a:pt x="114" y="9463"/>
                    <a:pt x="167" y="9486"/>
                    <a:pt x="222" y="9486"/>
                  </a:cubicBezTo>
                  <a:cubicBezTo>
                    <a:pt x="269" y="9486"/>
                    <a:pt x="317" y="9470"/>
                    <a:pt x="355" y="9436"/>
                  </a:cubicBezTo>
                  <a:lnTo>
                    <a:pt x="7280" y="3209"/>
                  </a:lnTo>
                  <a:cubicBezTo>
                    <a:pt x="7338" y="3157"/>
                    <a:pt x="7359" y="3076"/>
                    <a:pt x="7337" y="3002"/>
                  </a:cubicBezTo>
                  <a:cubicBezTo>
                    <a:pt x="7334" y="2994"/>
                    <a:pt x="7107" y="2242"/>
                    <a:pt x="7327" y="1274"/>
                  </a:cubicBezTo>
                  <a:cubicBezTo>
                    <a:pt x="7395" y="976"/>
                    <a:pt x="7553" y="590"/>
                    <a:pt x="7925" y="452"/>
                  </a:cubicBezTo>
                  <a:cubicBezTo>
                    <a:pt x="8022" y="416"/>
                    <a:pt x="8131" y="398"/>
                    <a:pt x="8249" y="398"/>
                  </a:cubicBezTo>
                  <a:cubicBezTo>
                    <a:pt x="8700" y="398"/>
                    <a:pt x="9293" y="661"/>
                    <a:pt x="9987" y="1177"/>
                  </a:cubicBezTo>
                  <a:cubicBezTo>
                    <a:pt x="10022" y="1203"/>
                    <a:pt x="10064" y="1216"/>
                    <a:pt x="10106" y="1216"/>
                  </a:cubicBezTo>
                  <a:cubicBezTo>
                    <a:pt x="10167" y="1216"/>
                    <a:pt x="10226" y="1189"/>
                    <a:pt x="10264" y="1136"/>
                  </a:cubicBezTo>
                  <a:cubicBezTo>
                    <a:pt x="10331" y="1048"/>
                    <a:pt x="10312" y="925"/>
                    <a:pt x="10223" y="858"/>
                  </a:cubicBezTo>
                  <a:cubicBezTo>
                    <a:pt x="9455" y="287"/>
                    <a:pt x="8793" y="0"/>
                    <a:pt x="8249" y="0"/>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7" name="Google Shape;2897;p36"/>
            <p:cNvSpPr/>
            <p:nvPr/>
          </p:nvSpPr>
          <p:spPr>
            <a:xfrm>
              <a:off x="780822" y="1213805"/>
              <a:ext cx="439575" cy="342557"/>
            </a:xfrm>
            <a:custGeom>
              <a:avLst/>
              <a:gdLst/>
              <a:ahLst/>
              <a:cxnLst/>
              <a:rect l="l" t="t" r="r" b="b"/>
              <a:pathLst>
                <a:path w="11019" h="8587" extrusionOk="0">
                  <a:moveTo>
                    <a:pt x="779" y="1"/>
                  </a:moveTo>
                  <a:cubicBezTo>
                    <a:pt x="719" y="1"/>
                    <a:pt x="658" y="28"/>
                    <a:pt x="619" y="80"/>
                  </a:cubicBezTo>
                  <a:lnTo>
                    <a:pt x="65" y="828"/>
                  </a:lnTo>
                  <a:cubicBezTo>
                    <a:pt x="0" y="916"/>
                    <a:pt x="18" y="1039"/>
                    <a:pt x="106" y="1106"/>
                  </a:cubicBezTo>
                  <a:lnTo>
                    <a:pt x="10127" y="8547"/>
                  </a:lnTo>
                  <a:cubicBezTo>
                    <a:pt x="10160" y="8574"/>
                    <a:pt x="10203" y="8586"/>
                    <a:pt x="10245" y="8586"/>
                  </a:cubicBezTo>
                  <a:cubicBezTo>
                    <a:pt x="10254" y="8586"/>
                    <a:pt x="10265" y="8585"/>
                    <a:pt x="10273" y="8584"/>
                  </a:cubicBezTo>
                  <a:cubicBezTo>
                    <a:pt x="10326" y="8576"/>
                    <a:pt x="10371" y="8547"/>
                    <a:pt x="10403" y="8505"/>
                  </a:cubicBezTo>
                  <a:lnTo>
                    <a:pt x="10953" y="7755"/>
                  </a:lnTo>
                  <a:cubicBezTo>
                    <a:pt x="11018" y="7665"/>
                    <a:pt x="10999" y="7542"/>
                    <a:pt x="10911" y="7478"/>
                  </a:cubicBezTo>
                  <a:cubicBezTo>
                    <a:pt x="10876" y="7451"/>
                    <a:pt x="10834" y="7439"/>
                    <a:pt x="10793" y="7439"/>
                  </a:cubicBezTo>
                  <a:cubicBezTo>
                    <a:pt x="10732" y="7439"/>
                    <a:pt x="10672" y="7467"/>
                    <a:pt x="10633" y="7520"/>
                  </a:cubicBezTo>
                  <a:lnTo>
                    <a:pt x="10202" y="8109"/>
                  </a:lnTo>
                  <a:lnTo>
                    <a:pt x="501" y="905"/>
                  </a:lnTo>
                  <a:lnTo>
                    <a:pt x="938" y="317"/>
                  </a:lnTo>
                  <a:cubicBezTo>
                    <a:pt x="1003" y="229"/>
                    <a:pt x="985" y="106"/>
                    <a:pt x="897" y="39"/>
                  </a:cubicBezTo>
                  <a:cubicBezTo>
                    <a:pt x="862" y="13"/>
                    <a:pt x="820" y="1"/>
                    <a:pt x="779" y="1"/>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98" name="Google Shape;2898;p36"/>
          <p:cNvGrpSpPr/>
          <p:nvPr/>
        </p:nvGrpSpPr>
        <p:grpSpPr>
          <a:xfrm rot="-7008787">
            <a:off x="1465130" y="584711"/>
            <a:ext cx="1069070" cy="870226"/>
            <a:chOff x="7573474" y="3466512"/>
            <a:chExt cx="1617164" cy="1316285"/>
          </a:xfrm>
        </p:grpSpPr>
        <p:sp>
          <p:nvSpPr>
            <p:cNvPr id="2899" name="Google Shape;2899;p36"/>
            <p:cNvSpPr/>
            <p:nvPr/>
          </p:nvSpPr>
          <p:spPr>
            <a:xfrm rot="1586497" flipH="1">
              <a:off x="7655390" y="3792140"/>
              <a:ext cx="1442044" cy="706569"/>
            </a:xfrm>
            <a:custGeom>
              <a:avLst/>
              <a:gdLst/>
              <a:ahLst/>
              <a:cxnLst/>
              <a:rect l="l" t="t" r="r" b="b"/>
              <a:pathLst>
                <a:path w="41474" h="20322" extrusionOk="0">
                  <a:moveTo>
                    <a:pt x="40833" y="385"/>
                  </a:moveTo>
                  <a:lnTo>
                    <a:pt x="40831" y="386"/>
                  </a:lnTo>
                  <a:lnTo>
                    <a:pt x="40831" y="385"/>
                  </a:lnTo>
                  <a:close/>
                  <a:moveTo>
                    <a:pt x="34920" y="2081"/>
                  </a:moveTo>
                  <a:lnTo>
                    <a:pt x="34941" y="2106"/>
                  </a:lnTo>
                  <a:lnTo>
                    <a:pt x="34917" y="2097"/>
                  </a:lnTo>
                  <a:cubicBezTo>
                    <a:pt x="34918" y="2092"/>
                    <a:pt x="34918" y="2087"/>
                    <a:pt x="34920" y="2081"/>
                  </a:cubicBezTo>
                  <a:close/>
                  <a:moveTo>
                    <a:pt x="35639" y="3693"/>
                  </a:moveTo>
                  <a:lnTo>
                    <a:pt x="35639" y="3717"/>
                  </a:lnTo>
                  <a:cubicBezTo>
                    <a:pt x="35634" y="3716"/>
                    <a:pt x="35628" y="3714"/>
                    <a:pt x="35624" y="3714"/>
                  </a:cubicBezTo>
                  <a:lnTo>
                    <a:pt x="35639" y="3693"/>
                  </a:lnTo>
                  <a:close/>
                  <a:moveTo>
                    <a:pt x="35758" y="3839"/>
                  </a:moveTo>
                  <a:lnTo>
                    <a:pt x="35787" y="3844"/>
                  </a:lnTo>
                  <a:lnTo>
                    <a:pt x="35762" y="3854"/>
                  </a:lnTo>
                  <a:lnTo>
                    <a:pt x="35758" y="3839"/>
                  </a:lnTo>
                  <a:close/>
                  <a:moveTo>
                    <a:pt x="41286" y="1"/>
                  </a:moveTo>
                  <a:lnTo>
                    <a:pt x="34162" y="598"/>
                  </a:lnTo>
                  <a:cubicBezTo>
                    <a:pt x="34148" y="599"/>
                    <a:pt x="34136" y="605"/>
                    <a:pt x="34122" y="610"/>
                  </a:cubicBezTo>
                  <a:cubicBezTo>
                    <a:pt x="34117" y="611"/>
                    <a:pt x="34111" y="611"/>
                    <a:pt x="34106" y="614"/>
                  </a:cubicBezTo>
                  <a:lnTo>
                    <a:pt x="4851" y="13924"/>
                  </a:lnTo>
                  <a:cubicBezTo>
                    <a:pt x="4850" y="13925"/>
                    <a:pt x="4849" y="13925"/>
                    <a:pt x="4848" y="13925"/>
                  </a:cubicBezTo>
                  <a:cubicBezTo>
                    <a:pt x="4847" y="13925"/>
                    <a:pt x="4846" y="13925"/>
                    <a:pt x="4846" y="13926"/>
                  </a:cubicBezTo>
                  <a:cubicBezTo>
                    <a:pt x="4844" y="13927"/>
                    <a:pt x="4843" y="13928"/>
                    <a:pt x="4840" y="13929"/>
                  </a:cubicBezTo>
                  <a:lnTo>
                    <a:pt x="3807" y="14399"/>
                  </a:lnTo>
                  <a:cubicBezTo>
                    <a:pt x="3806" y="14399"/>
                    <a:pt x="3806" y="14399"/>
                    <a:pt x="3805" y="14399"/>
                  </a:cubicBezTo>
                  <a:cubicBezTo>
                    <a:pt x="3804" y="14399"/>
                    <a:pt x="3803" y="14399"/>
                    <a:pt x="3801" y="14400"/>
                  </a:cubicBezTo>
                  <a:cubicBezTo>
                    <a:pt x="3799" y="14402"/>
                    <a:pt x="3799" y="14403"/>
                    <a:pt x="3796" y="14404"/>
                  </a:cubicBezTo>
                  <a:lnTo>
                    <a:pt x="1184" y="15593"/>
                  </a:lnTo>
                  <a:cubicBezTo>
                    <a:pt x="1135" y="15622"/>
                    <a:pt x="1" y="16338"/>
                    <a:pt x="990" y="18513"/>
                  </a:cubicBezTo>
                  <a:cubicBezTo>
                    <a:pt x="1706" y="20086"/>
                    <a:pt x="2575" y="20322"/>
                    <a:pt x="3030" y="20322"/>
                  </a:cubicBezTo>
                  <a:cubicBezTo>
                    <a:pt x="3204" y="20322"/>
                    <a:pt x="3318" y="20287"/>
                    <a:pt x="3336" y="20280"/>
                  </a:cubicBezTo>
                  <a:lnTo>
                    <a:pt x="5936" y="19097"/>
                  </a:lnTo>
                  <a:lnTo>
                    <a:pt x="6978" y="18623"/>
                  </a:lnTo>
                  <a:lnTo>
                    <a:pt x="6979" y="18623"/>
                  </a:lnTo>
                  <a:lnTo>
                    <a:pt x="6981" y="18622"/>
                  </a:lnTo>
                  <a:lnTo>
                    <a:pt x="36240" y="5310"/>
                  </a:lnTo>
                  <a:cubicBezTo>
                    <a:pt x="36245" y="5308"/>
                    <a:pt x="36247" y="5304"/>
                    <a:pt x="36251" y="5302"/>
                  </a:cubicBezTo>
                  <a:cubicBezTo>
                    <a:pt x="36265" y="5294"/>
                    <a:pt x="36277" y="5288"/>
                    <a:pt x="36288" y="5278"/>
                  </a:cubicBezTo>
                  <a:lnTo>
                    <a:pt x="41419" y="300"/>
                  </a:lnTo>
                  <a:cubicBezTo>
                    <a:pt x="41421" y="297"/>
                    <a:pt x="41421" y="295"/>
                    <a:pt x="41425" y="292"/>
                  </a:cubicBezTo>
                  <a:cubicBezTo>
                    <a:pt x="41432" y="282"/>
                    <a:pt x="41438" y="273"/>
                    <a:pt x="41443" y="263"/>
                  </a:cubicBezTo>
                  <a:cubicBezTo>
                    <a:pt x="41449" y="254"/>
                    <a:pt x="41456" y="247"/>
                    <a:pt x="41459" y="235"/>
                  </a:cubicBezTo>
                  <a:cubicBezTo>
                    <a:pt x="41466" y="223"/>
                    <a:pt x="41468" y="212"/>
                    <a:pt x="41469" y="202"/>
                  </a:cubicBezTo>
                  <a:cubicBezTo>
                    <a:pt x="41472" y="190"/>
                    <a:pt x="41473" y="179"/>
                    <a:pt x="41473" y="166"/>
                  </a:cubicBezTo>
                  <a:cubicBezTo>
                    <a:pt x="41473" y="164"/>
                    <a:pt x="41474" y="161"/>
                    <a:pt x="41474" y="157"/>
                  </a:cubicBezTo>
                  <a:cubicBezTo>
                    <a:pt x="41473" y="148"/>
                    <a:pt x="41469" y="141"/>
                    <a:pt x="41468" y="134"/>
                  </a:cubicBezTo>
                  <a:cubicBezTo>
                    <a:pt x="41464" y="123"/>
                    <a:pt x="41463" y="112"/>
                    <a:pt x="41458" y="102"/>
                  </a:cubicBezTo>
                  <a:cubicBezTo>
                    <a:pt x="41453" y="91"/>
                    <a:pt x="41446" y="80"/>
                    <a:pt x="41437" y="71"/>
                  </a:cubicBezTo>
                  <a:cubicBezTo>
                    <a:pt x="41433" y="64"/>
                    <a:pt x="41431" y="58"/>
                    <a:pt x="41426" y="53"/>
                  </a:cubicBezTo>
                  <a:cubicBezTo>
                    <a:pt x="41425" y="50"/>
                    <a:pt x="41421" y="50"/>
                    <a:pt x="41419" y="49"/>
                  </a:cubicBezTo>
                  <a:cubicBezTo>
                    <a:pt x="41411" y="42"/>
                    <a:pt x="41402" y="37"/>
                    <a:pt x="41394" y="32"/>
                  </a:cubicBezTo>
                  <a:cubicBezTo>
                    <a:pt x="41383" y="24"/>
                    <a:pt x="41372" y="17"/>
                    <a:pt x="41360" y="12"/>
                  </a:cubicBezTo>
                  <a:cubicBezTo>
                    <a:pt x="41354" y="9"/>
                    <a:pt x="41348" y="9"/>
                    <a:pt x="41342" y="8"/>
                  </a:cubicBezTo>
                  <a:cubicBezTo>
                    <a:pt x="41326" y="4"/>
                    <a:pt x="41311" y="2"/>
                    <a:pt x="41295" y="2"/>
                  </a:cubicBezTo>
                  <a:cubicBezTo>
                    <a:pt x="41292" y="2"/>
                    <a:pt x="41290" y="1"/>
                    <a:pt x="41286"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0" name="Google Shape;2900;p36"/>
            <p:cNvSpPr/>
            <p:nvPr/>
          </p:nvSpPr>
          <p:spPr>
            <a:xfrm rot="1586497" flipH="1">
              <a:off x="7887424" y="3522917"/>
              <a:ext cx="260356" cy="32822"/>
            </a:xfrm>
            <a:custGeom>
              <a:avLst/>
              <a:gdLst/>
              <a:ahLst/>
              <a:cxnLst/>
              <a:rect l="l" t="t" r="r" b="b"/>
              <a:pathLst>
                <a:path w="7488" h="944" extrusionOk="0">
                  <a:moveTo>
                    <a:pt x="7302" y="0"/>
                  </a:moveTo>
                  <a:cubicBezTo>
                    <a:pt x="7298" y="0"/>
                    <a:pt x="7295" y="0"/>
                    <a:pt x="7291" y="1"/>
                  </a:cubicBezTo>
                  <a:lnTo>
                    <a:pt x="167" y="598"/>
                  </a:lnTo>
                  <a:cubicBezTo>
                    <a:pt x="71" y="606"/>
                    <a:pt x="1" y="689"/>
                    <a:pt x="8" y="786"/>
                  </a:cubicBezTo>
                  <a:cubicBezTo>
                    <a:pt x="16" y="876"/>
                    <a:pt x="93" y="944"/>
                    <a:pt x="182" y="944"/>
                  </a:cubicBezTo>
                  <a:cubicBezTo>
                    <a:pt x="185" y="944"/>
                    <a:pt x="189" y="943"/>
                    <a:pt x="192" y="943"/>
                  </a:cubicBezTo>
                  <a:cubicBezTo>
                    <a:pt x="193" y="943"/>
                    <a:pt x="194" y="943"/>
                    <a:pt x="195" y="944"/>
                  </a:cubicBezTo>
                  <a:lnTo>
                    <a:pt x="7321" y="346"/>
                  </a:lnTo>
                  <a:cubicBezTo>
                    <a:pt x="7416" y="338"/>
                    <a:pt x="7487" y="254"/>
                    <a:pt x="7479" y="159"/>
                  </a:cubicBezTo>
                  <a:cubicBezTo>
                    <a:pt x="7472" y="66"/>
                    <a:pt x="7392" y="0"/>
                    <a:pt x="730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1" name="Google Shape;2901;p36"/>
            <p:cNvSpPr/>
            <p:nvPr/>
          </p:nvSpPr>
          <p:spPr>
            <a:xfrm rot="1586497" flipH="1">
              <a:off x="8747362" y="4472661"/>
              <a:ext cx="83065" cy="164456"/>
            </a:xfrm>
            <a:custGeom>
              <a:avLst/>
              <a:gdLst/>
              <a:ahLst/>
              <a:cxnLst/>
              <a:rect l="l" t="t" r="r" b="b"/>
              <a:pathLst>
                <a:path w="2389" h="4730" extrusionOk="0">
                  <a:moveTo>
                    <a:pt x="198" y="1"/>
                  </a:moveTo>
                  <a:cubicBezTo>
                    <a:pt x="174" y="1"/>
                    <a:pt x="149" y="6"/>
                    <a:pt x="126" y="17"/>
                  </a:cubicBezTo>
                  <a:cubicBezTo>
                    <a:pt x="39" y="57"/>
                    <a:pt x="1" y="159"/>
                    <a:pt x="40" y="246"/>
                  </a:cubicBezTo>
                  <a:lnTo>
                    <a:pt x="2034" y="4627"/>
                  </a:lnTo>
                  <a:cubicBezTo>
                    <a:pt x="2062" y="4691"/>
                    <a:pt x="2125" y="4730"/>
                    <a:pt x="2191" y="4730"/>
                  </a:cubicBezTo>
                  <a:cubicBezTo>
                    <a:pt x="2214" y="4730"/>
                    <a:pt x="2239" y="4725"/>
                    <a:pt x="2263" y="4714"/>
                  </a:cubicBezTo>
                  <a:cubicBezTo>
                    <a:pt x="2350" y="4674"/>
                    <a:pt x="2389" y="4571"/>
                    <a:pt x="2349" y="4485"/>
                  </a:cubicBezTo>
                  <a:lnTo>
                    <a:pt x="355" y="104"/>
                  </a:lnTo>
                  <a:cubicBezTo>
                    <a:pt x="327" y="39"/>
                    <a:pt x="264" y="1"/>
                    <a:pt x="1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2" name="Google Shape;2902;p36"/>
            <p:cNvSpPr/>
            <p:nvPr/>
          </p:nvSpPr>
          <p:spPr>
            <a:xfrm rot="1586497" flipH="1">
              <a:off x="8003534" y="3600507"/>
              <a:ext cx="27329" cy="20409"/>
            </a:xfrm>
            <a:custGeom>
              <a:avLst/>
              <a:gdLst/>
              <a:ahLst/>
              <a:cxnLst/>
              <a:rect l="l" t="t" r="r" b="b"/>
              <a:pathLst>
                <a:path w="786" h="587" extrusionOk="0">
                  <a:moveTo>
                    <a:pt x="692" y="0"/>
                  </a:moveTo>
                  <a:cubicBezTo>
                    <a:pt x="675" y="0"/>
                    <a:pt x="659" y="5"/>
                    <a:pt x="644" y="15"/>
                  </a:cubicBezTo>
                  <a:lnTo>
                    <a:pt x="46" y="436"/>
                  </a:lnTo>
                  <a:cubicBezTo>
                    <a:pt x="9" y="462"/>
                    <a:pt x="1" y="514"/>
                    <a:pt x="27" y="551"/>
                  </a:cubicBezTo>
                  <a:cubicBezTo>
                    <a:pt x="44" y="575"/>
                    <a:pt x="69" y="587"/>
                    <a:pt x="95" y="587"/>
                  </a:cubicBezTo>
                  <a:cubicBezTo>
                    <a:pt x="112" y="587"/>
                    <a:pt x="127" y="582"/>
                    <a:pt x="142" y="571"/>
                  </a:cubicBezTo>
                  <a:lnTo>
                    <a:pt x="740" y="150"/>
                  </a:lnTo>
                  <a:cubicBezTo>
                    <a:pt x="776" y="124"/>
                    <a:pt x="786" y="73"/>
                    <a:pt x="760" y="35"/>
                  </a:cubicBezTo>
                  <a:cubicBezTo>
                    <a:pt x="743" y="13"/>
                    <a:pt x="718" y="0"/>
                    <a:pt x="6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3" name="Google Shape;2903;p36"/>
            <p:cNvSpPr/>
            <p:nvPr/>
          </p:nvSpPr>
          <p:spPr>
            <a:xfrm rot="1586497" flipH="1">
              <a:off x="8754854" y="4621166"/>
              <a:ext cx="50451" cy="24373"/>
            </a:xfrm>
            <a:custGeom>
              <a:avLst/>
              <a:gdLst/>
              <a:ahLst/>
              <a:cxnLst/>
              <a:rect l="l" t="t" r="r" b="b"/>
              <a:pathLst>
                <a:path w="1451" h="701" extrusionOk="0">
                  <a:moveTo>
                    <a:pt x="1355" y="0"/>
                  </a:moveTo>
                  <a:cubicBezTo>
                    <a:pt x="1345" y="0"/>
                    <a:pt x="1334" y="2"/>
                    <a:pt x="1324" y="6"/>
                  </a:cubicBezTo>
                  <a:lnTo>
                    <a:pt x="64" y="541"/>
                  </a:lnTo>
                  <a:cubicBezTo>
                    <a:pt x="21" y="559"/>
                    <a:pt x="1" y="608"/>
                    <a:pt x="20" y="650"/>
                  </a:cubicBezTo>
                  <a:cubicBezTo>
                    <a:pt x="32" y="682"/>
                    <a:pt x="64" y="700"/>
                    <a:pt x="95" y="700"/>
                  </a:cubicBezTo>
                  <a:cubicBezTo>
                    <a:pt x="108" y="700"/>
                    <a:pt x="118" y="698"/>
                    <a:pt x="129" y="694"/>
                  </a:cubicBezTo>
                  <a:lnTo>
                    <a:pt x="1388" y="159"/>
                  </a:lnTo>
                  <a:cubicBezTo>
                    <a:pt x="1432" y="140"/>
                    <a:pt x="1450" y="92"/>
                    <a:pt x="1433" y="50"/>
                  </a:cubicBezTo>
                  <a:cubicBezTo>
                    <a:pt x="1418" y="18"/>
                    <a:pt x="1387" y="0"/>
                    <a:pt x="13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4" name="Google Shape;2904;p36"/>
            <p:cNvSpPr/>
            <p:nvPr/>
          </p:nvSpPr>
          <p:spPr>
            <a:xfrm rot="1586497" flipH="1">
              <a:off x="8788500" y="4616744"/>
              <a:ext cx="36613" cy="14290"/>
            </a:xfrm>
            <a:custGeom>
              <a:avLst/>
              <a:gdLst/>
              <a:ahLst/>
              <a:cxnLst/>
              <a:rect l="l" t="t" r="r" b="b"/>
              <a:pathLst>
                <a:path w="1053" h="411" extrusionOk="0">
                  <a:moveTo>
                    <a:pt x="960" y="0"/>
                  </a:moveTo>
                  <a:cubicBezTo>
                    <a:pt x="953" y="0"/>
                    <a:pt x="945" y="1"/>
                    <a:pt x="937" y="3"/>
                  </a:cubicBezTo>
                  <a:lnTo>
                    <a:pt x="71" y="248"/>
                  </a:lnTo>
                  <a:cubicBezTo>
                    <a:pt x="27" y="261"/>
                    <a:pt x="0" y="306"/>
                    <a:pt x="13" y="350"/>
                  </a:cubicBezTo>
                  <a:cubicBezTo>
                    <a:pt x="23" y="386"/>
                    <a:pt x="57" y="410"/>
                    <a:pt x="94" y="410"/>
                  </a:cubicBezTo>
                  <a:cubicBezTo>
                    <a:pt x="101" y="410"/>
                    <a:pt x="109" y="408"/>
                    <a:pt x="117" y="406"/>
                  </a:cubicBezTo>
                  <a:lnTo>
                    <a:pt x="983" y="161"/>
                  </a:lnTo>
                  <a:cubicBezTo>
                    <a:pt x="1026" y="150"/>
                    <a:pt x="1052" y="104"/>
                    <a:pt x="1039" y="59"/>
                  </a:cubicBezTo>
                  <a:cubicBezTo>
                    <a:pt x="1029" y="23"/>
                    <a:pt x="997" y="0"/>
                    <a:pt x="9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5" name="Google Shape;2905;p36"/>
            <p:cNvSpPr/>
            <p:nvPr/>
          </p:nvSpPr>
          <p:spPr>
            <a:xfrm rot="1586497" flipH="1">
              <a:off x="8841264" y="4594144"/>
              <a:ext cx="24965" cy="16828"/>
            </a:xfrm>
            <a:custGeom>
              <a:avLst/>
              <a:gdLst/>
              <a:ahLst/>
              <a:cxnLst/>
              <a:rect l="l" t="t" r="r" b="b"/>
              <a:pathLst>
                <a:path w="718" h="484" extrusionOk="0">
                  <a:moveTo>
                    <a:pt x="624" y="0"/>
                  </a:moveTo>
                  <a:cubicBezTo>
                    <a:pt x="616" y="0"/>
                    <a:pt x="609" y="1"/>
                    <a:pt x="601" y="4"/>
                  </a:cubicBezTo>
                  <a:cubicBezTo>
                    <a:pt x="386" y="67"/>
                    <a:pt x="190" y="185"/>
                    <a:pt x="33" y="343"/>
                  </a:cubicBezTo>
                  <a:cubicBezTo>
                    <a:pt x="0" y="375"/>
                    <a:pt x="0" y="427"/>
                    <a:pt x="33" y="459"/>
                  </a:cubicBezTo>
                  <a:cubicBezTo>
                    <a:pt x="50" y="476"/>
                    <a:pt x="71" y="484"/>
                    <a:pt x="92" y="484"/>
                  </a:cubicBezTo>
                  <a:cubicBezTo>
                    <a:pt x="113" y="484"/>
                    <a:pt x="134" y="474"/>
                    <a:pt x="151" y="459"/>
                  </a:cubicBezTo>
                  <a:cubicBezTo>
                    <a:pt x="288" y="321"/>
                    <a:pt x="461" y="218"/>
                    <a:pt x="648" y="164"/>
                  </a:cubicBezTo>
                  <a:cubicBezTo>
                    <a:pt x="692" y="150"/>
                    <a:pt x="717" y="103"/>
                    <a:pt x="705" y="60"/>
                  </a:cubicBezTo>
                  <a:cubicBezTo>
                    <a:pt x="693" y="23"/>
                    <a:pt x="660" y="0"/>
                    <a:pt x="6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6" name="Google Shape;2906;p36"/>
            <p:cNvSpPr/>
            <p:nvPr/>
          </p:nvSpPr>
          <p:spPr>
            <a:xfrm rot="1586497" flipH="1">
              <a:off x="8854760" y="4547285"/>
              <a:ext cx="28268" cy="15681"/>
            </a:xfrm>
            <a:custGeom>
              <a:avLst/>
              <a:gdLst/>
              <a:ahLst/>
              <a:cxnLst/>
              <a:rect l="l" t="t" r="r" b="b"/>
              <a:pathLst>
                <a:path w="813" h="451" extrusionOk="0">
                  <a:moveTo>
                    <a:pt x="717" y="1"/>
                  </a:moveTo>
                  <a:cubicBezTo>
                    <a:pt x="706" y="1"/>
                    <a:pt x="694" y="3"/>
                    <a:pt x="683" y="8"/>
                  </a:cubicBezTo>
                  <a:lnTo>
                    <a:pt x="60" y="292"/>
                  </a:lnTo>
                  <a:cubicBezTo>
                    <a:pt x="20" y="312"/>
                    <a:pt x="1" y="360"/>
                    <a:pt x="20" y="402"/>
                  </a:cubicBezTo>
                  <a:cubicBezTo>
                    <a:pt x="34" y="432"/>
                    <a:pt x="65" y="450"/>
                    <a:pt x="96" y="450"/>
                  </a:cubicBezTo>
                  <a:cubicBezTo>
                    <a:pt x="108" y="450"/>
                    <a:pt x="119" y="448"/>
                    <a:pt x="130" y="443"/>
                  </a:cubicBezTo>
                  <a:lnTo>
                    <a:pt x="752" y="158"/>
                  </a:lnTo>
                  <a:cubicBezTo>
                    <a:pt x="793" y="139"/>
                    <a:pt x="813" y="90"/>
                    <a:pt x="793" y="48"/>
                  </a:cubicBezTo>
                  <a:cubicBezTo>
                    <a:pt x="779" y="19"/>
                    <a:pt x="748" y="1"/>
                    <a:pt x="7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7" name="Google Shape;2907;p36"/>
            <p:cNvSpPr/>
            <p:nvPr/>
          </p:nvSpPr>
          <p:spPr>
            <a:xfrm rot="1586497" flipH="1">
              <a:off x="7934060" y="3499828"/>
              <a:ext cx="44923" cy="52570"/>
            </a:xfrm>
            <a:custGeom>
              <a:avLst/>
              <a:gdLst/>
              <a:ahLst/>
              <a:cxnLst/>
              <a:rect l="l" t="t" r="r" b="b"/>
              <a:pathLst>
                <a:path w="1292" h="1512" extrusionOk="0">
                  <a:moveTo>
                    <a:pt x="571" y="1"/>
                  </a:moveTo>
                  <a:cubicBezTo>
                    <a:pt x="513" y="1"/>
                    <a:pt x="456" y="31"/>
                    <a:pt x="424" y="85"/>
                  </a:cubicBezTo>
                  <a:lnTo>
                    <a:pt x="94" y="639"/>
                  </a:lnTo>
                  <a:cubicBezTo>
                    <a:pt x="10" y="780"/>
                    <a:pt x="0" y="955"/>
                    <a:pt x="68" y="1106"/>
                  </a:cubicBezTo>
                  <a:cubicBezTo>
                    <a:pt x="136" y="1257"/>
                    <a:pt x="275" y="1365"/>
                    <a:pt x="437" y="1394"/>
                  </a:cubicBezTo>
                  <a:lnTo>
                    <a:pt x="1072" y="1509"/>
                  </a:lnTo>
                  <a:cubicBezTo>
                    <a:pt x="1082" y="1510"/>
                    <a:pt x="1093" y="1512"/>
                    <a:pt x="1103" y="1512"/>
                  </a:cubicBezTo>
                  <a:cubicBezTo>
                    <a:pt x="1185" y="1512"/>
                    <a:pt x="1257" y="1452"/>
                    <a:pt x="1273" y="1369"/>
                  </a:cubicBezTo>
                  <a:cubicBezTo>
                    <a:pt x="1292" y="1274"/>
                    <a:pt x="1229" y="1184"/>
                    <a:pt x="1135" y="1168"/>
                  </a:cubicBezTo>
                  <a:lnTo>
                    <a:pt x="500" y="1053"/>
                  </a:lnTo>
                  <a:cubicBezTo>
                    <a:pt x="447" y="1043"/>
                    <a:pt x="405" y="1011"/>
                    <a:pt x="383" y="963"/>
                  </a:cubicBezTo>
                  <a:cubicBezTo>
                    <a:pt x="361" y="915"/>
                    <a:pt x="366" y="861"/>
                    <a:pt x="392" y="816"/>
                  </a:cubicBezTo>
                  <a:lnTo>
                    <a:pt x="721" y="262"/>
                  </a:lnTo>
                  <a:cubicBezTo>
                    <a:pt x="770" y="181"/>
                    <a:pt x="743" y="74"/>
                    <a:pt x="661" y="26"/>
                  </a:cubicBezTo>
                  <a:cubicBezTo>
                    <a:pt x="633" y="9"/>
                    <a:pt x="602" y="1"/>
                    <a:pt x="57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8" name="Google Shape;2908;p36"/>
            <p:cNvSpPr/>
            <p:nvPr/>
          </p:nvSpPr>
          <p:spPr>
            <a:xfrm rot="1586497" flipH="1">
              <a:off x="8722239" y="4441750"/>
              <a:ext cx="83030" cy="164421"/>
            </a:xfrm>
            <a:custGeom>
              <a:avLst/>
              <a:gdLst/>
              <a:ahLst/>
              <a:cxnLst/>
              <a:rect l="l" t="t" r="r" b="b"/>
              <a:pathLst>
                <a:path w="2388" h="4729" extrusionOk="0">
                  <a:moveTo>
                    <a:pt x="196" y="1"/>
                  </a:moveTo>
                  <a:cubicBezTo>
                    <a:pt x="172" y="1"/>
                    <a:pt x="148" y="5"/>
                    <a:pt x="126" y="16"/>
                  </a:cubicBezTo>
                  <a:cubicBezTo>
                    <a:pt x="38" y="55"/>
                    <a:pt x="0" y="159"/>
                    <a:pt x="39" y="245"/>
                  </a:cubicBezTo>
                  <a:lnTo>
                    <a:pt x="2033" y="4626"/>
                  </a:lnTo>
                  <a:cubicBezTo>
                    <a:pt x="2062" y="4691"/>
                    <a:pt x="2125" y="4729"/>
                    <a:pt x="2190" y="4729"/>
                  </a:cubicBezTo>
                  <a:cubicBezTo>
                    <a:pt x="2215" y="4729"/>
                    <a:pt x="2238" y="4723"/>
                    <a:pt x="2262" y="4713"/>
                  </a:cubicBezTo>
                  <a:cubicBezTo>
                    <a:pt x="2350" y="4673"/>
                    <a:pt x="2387" y="4571"/>
                    <a:pt x="2348" y="4484"/>
                  </a:cubicBezTo>
                  <a:lnTo>
                    <a:pt x="354" y="103"/>
                  </a:lnTo>
                  <a:cubicBezTo>
                    <a:pt x="325" y="38"/>
                    <a:pt x="262" y="1"/>
                    <a:pt x="1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9" name="Google Shape;2909;p36"/>
            <p:cNvSpPr/>
            <p:nvPr/>
          </p:nvSpPr>
          <p:spPr>
            <a:xfrm rot="1586497" flipH="1">
              <a:off x="7899688" y="3824188"/>
              <a:ext cx="1214997" cy="626462"/>
            </a:xfrm>
            <a:custGeom>
              <a:avLst/>
              <a:gdLst/>
              <a:ahLst/>
              <a:cxnLst/>
              <a:rect l="l" t="t" r="r" b="b"/>
              <a:pathLst>
                <a:path w="34944" h="18018" extrusionOk="0">
                  <a:moveTo>
                    <a:pt x="34178" y="0"/>
                  </a:moveTo>
                  <a:cubicBezTo>
                    <a:pt x="34153" y="0"/>
                    <a:pt x="34129" y="5"/>
                    <a:pt x="34106" y="16"/>
                  </a:cubicBezTo>
                  <a:lnTo>
                    <a:pt x="1184" y="14996"/>
                  </a:lnTo>
                  <a:cubicBezTo>
                    <a:pt x="1135" y="15024"/>
                    <a:pt x="1" y="15740"/>
                    <a:pt x="991" y="17916"/>
                  </a:cubicBezTo>
                  <a:cubicBezTo>
                    <a:pt x="1020" y="17980"/>
                    <a:pt x="1083" y="18018"/>
                    <a:pt x="1148" y="18018"/>
                  </a:cubicBezTo>
                  <a:cubicBezTo>
                    <a:pt x="1173" y="18018"/>
                    <a:pt x="1196" y="18014"/>
                    <a:pt x="1217" y="18002"/>
                  </a:cubicBezTo>
                  <a:cubicBezTo>
                    <a:pt x="1305" y="17963"/>
                    <a:pt x="1343" y="17859"/>
                    <a:pt x="1304" y="17774"/>
                  </a:cubicBezTo>
                  <a:cubicBezTo>
                    <a:pt x="450" y="15896"/>
                    <a:pt x="1325" y="15315"/>
                    <a:pt x="1343" y="15302"/>
                  </a:cubicBezTo>
                  <a:lnTo>
                    <a:pt x="34038" y="427"/>
                  </a:lnTo>
                  <a:cubicBezTo>
                    <a:pt x="34140" y="925"/>
                    <a:pt x="34392" y="1287"/>
                    <a:pt x="34534" y="1458"/>
                  </a:cubicBezTo>
                  <a:cubicBezTo>
                    <a:pt x="34414" y="1664"/>
                    <a:pt x="34243" y="2104"/>
                    <a:pt x="34501" y="2669"/>
                  </a:cubicBezTo>
                  <a:cubicBezTo>
                    <a:pt x="34530" y="2734"/>
                    <a:pt x="34593" y="2771"/>
                    <a:pt x="34659" y="2771"/>
                  </a:cubicBezTo>
                  <a:cubicBezTo>
                    <a:pt x="34683" y="2771"/>
                    <a:pt x="34707" y="2766"/>
                    <a:pt x="34729" y="2756"/>
                  </a:cubicBezTo>
                  <a:cubicBezTo>
                    <a:pt x="34817" y="2716"/>
                    <a:pt x="34855" y="2614"/>
                    <a:pt x="34816" y="2527"/>
                  </a:cubicBezTo>
                  <a:cubicBezTo>
                    <a:pt x="34557" y="1956"/>
                    <a:pt x="34871" y="1572"/>
                    <a:pt x="34884" y="1556"/>
                  </a:cubicBezTo>
                  <a:cubicBezTo>
                    <a:pt x="34944" y="1486"/>
                    <a:pt x="34941" y="1384"/>
                    <a:pt x="34875" y="1319"/>
                  </a:cubicBezTo>
                  <a:cubicBezTo>
                    <a:pt x="34871" y="1314"/>
                    <a:pt x="34413" y="856"/>
                    <a:pt x="34350" y="157"/>
                  </a:cubicBezTo>
                  <a:cubicBezTo>
                    <a:pt x="34344" y="103"/>
                    <a:pt x="34313" y="51"/>
                    <a:pt x="34264" y="24"/>
                  </a:cubicBezTo>
                  <a:cubicBezTo>
                    <a:pt x="34237" y="8"/>
                    <a:pt x="34208" y="0"/>
                    <a:pt x="34178"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0" name="Google Shape;2910;p36"/>
            <p:cNvSpPr/>
            <p:nvPr/>
          </p:nvSpPr>
          <p:spPr>
            <a:xfrm rot="1586497" flipH="1">
              <a:off x="7823009" y="3882780"/>
              <a:ext cx="1230852" cy="601464"/>
            </a:xfrm>
            <a:custGeom>
              <a:avLst/>
              <a:gdLst/>
              <a:ahLst/>
              <a:cxnLst/>
              <a:rect l="l" t="t" r="r" b="b"/>
              <a:pathLst>
                <a:path w="35400" h="17299" extrusionOk="0">
                  <a:moveTo>
                    <a:pt x="33709" y="1"/>
                  </a:moveTo>
                  <a:cubicBezTo>
                    <a:pt x="33685" y="1"/>
                    <a:pt x="33661" y="6"/>
                    <a:pt x="33638" y="16"/>
                  </a:cubicBezTo>
                  <a:cubicBezTo>
                    <a:pt x="33550" y="56"/>
                    <a:pt x="33513" y="158"/>
                    <a:pt x="33551" y="245"/>
                  </a:cubicBezTo>
                  <a:cubicBezTo>
                    <a:pt x="33808" y="810"/>
                    <a:pt x="34253" y="969"/>
                    <a:pt x="34487" y="1015"/>
                  </a:cubicBezTo>
                  <a:cubicBezTo>
                    <a:pt x="34523" y="1234"/>
                    <a:pt x="34628" y="1663"/>
                    <a:pt x="34938" y="2067"/>
                  </a:cubicBezTo>
                  <a:lnTo>
                    <a:pt x="2263" y="16934"/>
                  </a:lnTo>
                  <a:cubicBezTo>
                    <a:pt x="2253" y="16938"/>
                    <a:pt x="2186" y="16956"/>
                    <a:pt x="2079" y="16956"/>
                  </a:cubicBezTo>
                  <a:cubicBezTo>
                    <a:pt x="1741" y="16956"/>
                    <a:pt x="1003" y="16772"/>
                    <a:pt x="354" y="15348"/>
                  </a:cubicBezTo>
                  <a:cubicBezTo>
                    <a:pt x="326" y="15283"/>
                    <a:pt x="262" y="15246"/>
                    <a:pt x="196" y="15246"/>
                  </a:cubicBezTo>
                  <a:cubicBezTo>
                    <a:pt x="172" y="15246"/>
                    <a:pt x="148" y="15251"/>
                    <a:pt x="126" y="15261"/>
                  </a:cubicBezTo>
                  <a:cubicBezTo>
                    <a:pt x="38" y="15301"/>
                    <a:pt x="0" y="15404"/>
                    <a:pt x="39" y="15490"/>
                  </a:cubicBezTo>
                  <a:cubicBezTo>
                    <a:pt x="755" y="17063"/>
                    <a:pt x="1625" y="17299"/>
                    <a:pt x="2079" y="17299"/>
                  </a:cubicBezTo>
                  <a:cubicBezTo>
                    <a:pt x="2253" y="17299"/>
                    <a:pt x="2366" y="17263"/>
                    <a:pt x="2388" y="17258"/>
                  </a:cubicBezTo>
                  <a:lnTo>
                    <a:pt x="35292" y="2288"/>
                  </a:lnTo>
                  <a:cubicBezTo>
                    <a:pt x="35342" y="2266"/>
                    <a:pt x="35379" y="2219"/>
                    <a:pt x="35389" y="2165"/>
                  </a:cubicBezTo>
                  <a:cubicBezTo>
                    <a:pt x="35400" y="2108"/>
                    <a:pt x="35383" y="2052"/>
                    <a:pt x="35345" y="2011"/>
                  </a:cubicBezTo>
                  <a:cubicBezTo>
                    <a:pt x="34860" y="1505"/>
                    <a:pt x="34816" y="858"/>
                    <a:pt x="34816" y="852"/>
                  </a:cubicBezTo>
                  <a:cubicBezTo>
                    <a:pt x="34808" y="762"/>
                    <a:pt x="34734" y="690"/>
                    <a:pt x="34644" y="689"/>
                  </a:cubicBezTo>
                  <a:cubicBezTo>
                    <a:pt x="34623" y="689"/>
                    <a:pt x="34126" y="673"/>
                    <a:pt x="33866" y="103"/>
                  </a:cubicBezTo>
                  <a:cubicBezTo>
                    <a:pt x="33838" y="38"/>
                    <a:pt x="33775" y="1"/>
                    <a:pt x="33709"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1" name="Google Shape;2911;p36"/>
            <p:cNvSpPr/>
            <p:nvPr/>
          </p:nvSpPr>
          <p:spPr>
            <a:xfrm rot="1586497" flipH="1">
              <a:off x="7993954" y="3709270"/>
              <a:ext cx="35" cy="35"/>
            </a:xfrm>
            <a:custGeom>
              <a:avLst/>
              <a:gdLst/>
              <a:ahLst/>
              <a:cxnLst/>
              <a:rect l="l" t="t" r="r" b="b"/>
              <a:pathLst>
                <a:path w="1" h="1" fill="none" extrusionOk="0">
                  <a:moveTo>
                    <a:pt x="1" y="0"/>
                  </a:moveTo>
                  <a:close/>
                </a:path>
              </a:pathLst>
            </a:custGeom>
            <a:noFill/>
            <a:ln w="8650" cap="rnd" cmpd="sng">
              <a:solidFill>
                <a:srgbClr val="23232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2" name="Google Shape;2912;p36"/>
            <p:cNvSpPr/>
            <p:nvPr/>
          </p:nvSpPr>
          <p:spPr>
            <a:xfrm rot="1586497" flipH="1">
              <a:off x="7856789" y="3499511"/>
              <a:ext cx="191721" cy="185109"/>
            </a:xfrm>
            <a:custGeom>
              <a:avLst/>
              <a:gdLst/>
              <a:ahLst/>
              <a:cxnLst/>
              <a:rect l="l" t="t" r="r" b="b"/>
              <a:pathLst>
                <a:path w="5514" h="5324" extrusionOk="0">
                  <a:moveTo>
                    <a:pt x="5321" y="0"/>
                  </a:moveTo>
                  <a:cubicBezTo>
                    <a:pt x="5278" y="0"/>
                    <a:pt x="5235" y="16"/>
                    <a:pt x="5202" y="49"/>
                  </a:cubicBezTo>
                  <a:lnTo>
                    <a:pt x="71" y="5026"/>
                  </a:lnTo>
                  <a:cubicBezTo>
                    <a:pt x="1" y="5093"/>
                    <a:pt x="0" y="5203"/>
                    <a:pt x="67" y="5271"/>
                  </a:cubicBezTo>
                  <a:cubicBezTo>
                    <a:pt x="101" y="5307"/>
                    <a:pt x="146" y="5324"/>
                    <a:pt x="192" y="5324"/>
                  </a:cubicBezTo>
                  <a:cubicBezTo>
                    <a:pt x="235" y="5324"/>
                    <a:pt x="279" y="5308"/>
                    <a:pt x="312" y="5276"/>
                  </a:cubicBezTo>
                  <a:lnTo>
                    <a:pt x="5442" y="297"/>
                  </a:lnTo>
                  <a:cubicBezTo>
                    <a:pt x="5512" y="231"/>
                    <a:pt x="5514" y="121"/>
                    <a:pt x="5447" y="53"/>
                  </a:cubicBezTo>
                  <a:cubicBezTo>
                    <a:pt x="5412" y="18"/>
                    <a:pt x="5367" y="0"/>
                    <a:pt x="5321"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3" name="Google Shape;2913;p36"/>
            <p:cNvSpPr/>
            <p:nvPr/>
          </p:nvSpPr>
          <p:spPr>
            <a:xfrm rot="1586497" flipH="1">
              <a:off x="7868470" y="3874964"/>
              <a:ext cx="1031099" cy="474940"/>
            </a:xfrm>
            <a:custGeom>
              <a:avLst/>
              <a:gdLst/>
              <a:ahLst/>
              <a:cxnLst/>
              <a:rect l="l" t="t" r="r" b="b"/>
              <a:pathLst>
                <a:path w="29655" h="13660" extrusionOk="0">
                  <a:moveTo>
                    <a:pt x="29458" y="1"/>
                  </a:moveTo>
                  <a:cubicBezTo>
                    <a:pt x="29434" y="1"/>
                    <a:pt x="29410" y="6"/>
                    <a:pt x="29387" y="17"/>
                  </a:cubicBezTo>
                  <a:lnTo>
                    <a:pt x="126" y="13328"/>
                  </a:lnTo>
                  <a:cubicBezTo>
                    <a:pt x="39" y="13368"/>
                    <a:pt x="0" y="13471"/>
                    <a:pt x="40" y="13558"/>
                  </a:cubicBezTo>
                  <a:cubicBezTo>
                    <a:pt x="68" y="13621"/>
                    <a:pt x="131" y="13659"/>
                    <a:pt x="197" y="13659"/>
                  </a:cubicBezTo>
                  <a:cubicBezTo>
                    <a:pt x="222" y="13659"/>
                    <a:pt x="245" y="13654"/>
                    <a:pt x="269" y="13643"/>
                  </a:cubicBezTo>
                  <a:lnTo>
                    <a:pt x="29529" y="333"/>
                  </a:lnTo>
                  <a:cubicBezTo>
                    <a:pt x="29617" y="293"/>
                    <a:pt x="29655" y="189"/>
                    <a:pt x="29616" y="103"/>
                  </a:cubicBezTo>
                  <a:cubicBezTo>
                    <a:pt x="29587" y="39"/>
                    <a:pt x="29523" y="1"/>
                    <a:pt x="29458"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4" name="Google Shape;2914;p36"/>
            <p:cNvSpPr/>
            <p:nvPr/>
          </p:nvSpPr>
          <p:spPr>
            <a:xfrm rot="1586497" flipH="1">
              <a:off x="7923104" y="3830575"/>
              <a:ext cx="1031134" cy="474906"/>
            </a:xfrm>
            <a:custGeom>
              <a:avLst/>
              <a:gdLst/>
              <a:ahLst/>
              <a:cxnLst/>
              <a:rect l="l" t="t" r="r" b="b"/>
              <a:pathLst>
                <a:path w="29656" h="13659" extrusionOk="0">
                  <a:moveTo>
                    <a:pt x="29459" y="0"/>
                  </a:moveTo>
                  <a:cubicBezTo>
                    <a:pt x="29435" y="0"/>
                    <a:pt x="29410" y="6"/>
                    <a:pt x="29387" y="16"/>
                  </a:cubicBezTo>
                  <a:lnTo>
                    <a:pt x="126" y="13328"/>
                  </a:lnTo>
                  <a:cubicBezTo>
                    <a:pt x="38" y="13367"/>
                    <a:pt x="1" y="13471"/>
                    <a:pt x="41" y="13557"/>
                  </a:cubicBezTo>
                  <a:cubicBezTo>
                    <a:pt x="69" y="13621"/>
                    <a:pt x="132" y="13659"/>
                    <a:pt x="198" y="13659"/>
                  </a:cubicBezTo>
                  <a:cubicBezTo>
                    <a:pt x="222" y="13659"/>
                    <a:pt x="246" y="13654"/>
                    <a:pt x="269" y="13643"/>
                  </a:cubicBezTo>
                  <a:lnTo>
                    <a:pt x="29530" y="331"/>
                  </a:lnTo>
                  <a:cubicBezTo>
                    <a:pt x="29618" y="293"/>
                    <a:pt x="29655" y="189"/>
                    <a:pt x="29616" y="103"/>
                  </a:cubicBezTo>
                  <a:cubicBezTo>
                    <a:pt x="29587" y="39"/>
                    <a:pt x="29524" y="0"/>
                    <a:pt x="29459"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5" name="Google Shape;2915;p36"/>
            <p:cNvSpPr/>
            <p:nvPr/>
          </p:nvSpPr>
          <p:spPr>
            <a:xfrm rot="1586497" flipH="1">
              <a:off x="7957408" y="3589009"/>
              <a:ext cx="68670" cy="58238"/>
            </a:xfrm>
            <a:custGeom>
              <a:avLst/>
              <a:gdLst/>
              <a:ahLst/>
              <a:cxnLst/>
              <a:rect l="l" t="t" r="r" b="b"/>
              <a:pathLst>
                <a:path w="1975" h="1675" extrusionOk="0">
                  <a:moveTo>
                    <a:pt x="1882" y="1"/>
                  </a:moveTo>
                  <a:cubicBezTo>
                    <a:pt x="1864" y="1"/>
                    <a:pt x="1845" y="7"/>
                    <a:pt x="1830" y="20"/>
                  </a:cubicBezTo>
                  <a:lnTo>
                    <a:pt x="40" y="1529"/>
                  </a:lnTo>
                  <a:cubicBezTo>
                    <a:pt x="4" y="1557"/>
                    <a:pt x="0" y="1609"/>
                    <a:pt x="30" y="1645"/>
                  </a:cubicBezTo>
                  <a:cubicBezTo>
                    <a:pt x="45" y="1664"/>
                    <a:pt x="68" y="1674"/>
                    <a:pt x="92" y="1674"/>
                  </a:cubicBezTo>
                  <a:cubicBezTo>
                    <a:pt x="110" y="1674"/>
                    <a:pt x="130" y="1667"/>
                    <a:pt x="146" y="1655"/>
                  </a:cubicBezTo>
                  <a:lnTo>
                    <a:pt x="1935" y="147"/>
                  </a:lnTo>
                  <a:cubicBezTo>
                    <a:pt x="1970" y="118"/>
                    <a:pt x="1974" y="65"/>
                    <a:pt x="1946" y="31"/>
                  </a:cubicBezTo>
                  <a:cubicBezTo>
                    <a:pt x="1929" y="11"/>
                    <a:pt x="1906" y="1"/>
                    <a:pt x="1882"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6" name="Google Shape;2916;p36"/>
            <p:cNvSpPr/>
            <p:nvPr/>
          </p:nvSpPr>
          <p:spPr>
            <a:xfrm rot="1586497" flipH="1">
              <a:off x="7899688" y="3824188"/>
              <a:ext cx="1214997" cy="626462"/>
            </a:xfrm>
            <a:custGeom>
              <a:avLst/>
              <a:gdLst/>
              <a:ahLst/>
              <a:cxnLst/>
              <a:rect l="l" t="t" r="r" b="b"/>
              <a:pathLst>
                <a:path w="34944" h="18018" extrusionOk="0">
                  <a:moveTo>
                    <a:pt x="34178" y="0"/>
                  </a:moveTo>
                  <a:cubicBezTo>
                    <a:pt x="34153" y="0"/>
                    <a:pt x="34129" y="5"/>
                    <a:pt x="34106" y="16"/>
                  </a:cubicBezTo>
                  <a:lnTo>
                    <a:pt x="1184" y="14996"/>
                  </a:lnTo>
                  <a:cubicBezTo>
                    <a:pt x="1135" y="15024"/>
                    <a:pt x="1" y="15740"/>
                    <a:pt x="991" y="17916"/>
                  </a:cubicBezTo>
                  <a:cubicBezTo>
                    <a:pt x="1020" y="17980"/>
                    <a:pt x="1083" y="18018"/>
                    <a:pt x="1148" y="18018"/>
                  </a:cubicBezTo>
                  <a:cubicBezTo>
                    <a:pt x="1173" y="18018"/>
                    <a:pt x="1196" y="18014"/>
                    <a:pt x="1217" y="18002"/>
                  </a:cubicBezTo>
                  <a:cubicBezTo>
                    <a:pt x="1305" y="17963"/>
                    <a:pt x="1343" y="17859"/>
                    <a:pt x="1304" y="17774"/>
                  </a:cubicBezTo>
                  <a:cubicBezTo>
                    <a:pt x="450" y="15896"/>
                    <a:pt x="1325" y="15315"/>
                    <a:pt x="1343" y="15302"/>
                  </a:cubicBezTo>
                  <a:lnTo>
                    <a:pt x="34038" y="427"/>
                  </a:lnTo>
                  <a:cubicBezTo>
                    <a:pt x="34140" y="925"/>
                    <a:pt x="34392" y="1287"/>
                    <a:pt x="34534" y="1458"/>
                  </a:cubicBezTo>
                  <a:cubicBezTo>
                    <a:pt x="34414" y="1664"/>
                    <a:pt x="34243" y="2104"/>
                    <a:pt x="34501" y="2669"/>
                  </a:cubicBezTo>
                  <a:cubicBezTo>
                    <a:pt x="34530" y="2734"/>
                    <a:pt x="34593" y="2771"/>
                    <a:pt x="34659" y="2771"/>
                  </a:cubicBezTo>
                  <a:cubicBezTo>
                    <a:pt x="34683" y="2771"/>
                    <a:pt x="34707" y="2766"/>
                    <a:pt x="34729" y="2756"/>
                  </a:cubicBezTo>
                  <a:cubicBezTo>
                    <a:pt x="34817" y="2716"/>
                    <a:pt x="34855" y="2614"/>
                    <a:pt x="34816" y="2527"/>
                  </a:cubicBezTo>
                  <a:cubicBezTo>
                    <a:pt x="34557" y="1956"/>
                    <a:pt x="34871" y="1572"/>
                    <a:pt x="34884" y="1556"/>
                  </a:cubicBezTo>
                  <a:cubicBezTo>
                    <a:pt x="34944" y="1486"/>
                    <a:pt x="34941" y="1384"/>
                    <a:pt x="34875" y="1319"/>
                  </a:cubicBezTo>
                  <a:cubicBezTo>
                    <a:pt x="34871" y="1314"/>
                    <a:pt x="34413" y="856"/>
                    <a:pt x="34350" y="157"/>
                  </a:cubicBezTo>
                  <a:cubicBezTo>
                    <a:pt x="34344" y="103"/>
                    <a:pt x="34313" y="51"/>
                    <a:pt x="34264" y="24"/>
                  </a:cubicBezTo>
                  <a:cubicBezTo>
                    <a:pt x="34237" y="8"/>
                    <a:pt x="34208" y="0"/>
                    <a:pt x="34178"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7" name="Google Shape;2917;p36"/>
            <p:cNvSpPr/>
            <p:nvPr/>
          </p:nvSpPr>
          <p:spPr>
            <a:xfrm rot="1586497" flipH="1">
              <a:off x="7823009" y="3882780"/>
              <a:ext cx="1230852" cy="601464"/>
            </a:xfrm>
            <a:custGeom>
              <a:avLst/>
              <a:gdLst/>
              <a:ahLst/>
              <a:cxnLst/>
              <a:rect l="l" t="t" r="r" b="b"/>
              <a:pathLst>
                <a:path w="35400" h="17299" extrusionOk="0">
                  <a:moveTo>
                    <a:pt x="33709" y="1"/>
                  </a:moveTo>
                  <a:cubicBezTo>
                    <a:pt x="33685" y="1"/>
                    <a:pt x="33661" y="6"/>
                    <a:pt x="33638" y="16"/>
                  </a:cubicBezTo>
                  <a:cubicBezTo>
                    <a:pt x="33550" y="56"/>
                    <a:pt x="33513" y="158"/>
                    <a:pt x="33551" y="245"/>
                  </a:cubicBezTo>
                  <a:cubicBezTo>
                    <a:pt x="33808" y="810"/>
                    <a:pt x="34253" y="969"/>
                    <a:pt x="34487" y="1015"/>
                  </a:cubicBezTo>
                  <a:cubicBezTo>
                    <a:pt x="34523" y="1234"/>
                    <a:pt x="34628" y="1663"/>
                    <a:pt x="34938" y="2067"/>
                  </a:cubicBezTo>
                  <a:lnTo>
                    <a:pt x="2263" y="16934"/>
                  </a:lnTo>
                  <a:cubicBezTo>
                    <a:pt x="2253" y="16938"/>
                    <a:pt x="2186" y="16956"/>
                    <a:pt x="2079" y="16956"/>
                  </a:cubicBezTo>
                  <a:cubicBezTo>
                    <a:pt x="1741" y="16956"/>
                    <a:pt x="1003" y="16772"/>
                    <a:pt x="354" y="15348"/>
                  </a:cubicBezTo>
                  <a:cubicBezTo>
                    <a:pt x="326" y="15283"/>
                    <a:pt x="262" y="15246"/>
                    <a:pt x="196" y="15246"/>
                  </a:cubicBezTo>
                  <a:cubicBezTo>
                    <a:pt x="172" y="15246"/>
                    <a:pt x="148" y="15251"/>
                    <a:pt x="126" y="15261"/>
                  </a:cubicBezTo>
                  <a:cubicBezTo>
                    <a:pt x="38" y="15301"/>
                    <a:pt x="0" y="15404"/>
                    <a:pt x="39" y="15490"/>
                  </a:cubicBezTo>
                  <a:cubicBezTo>
                    <a:pt x="755" y="17063"/>
                    <a:pt x="1625" y="17299"/>
                    <a:pt x="2079" y="17299"/>
                  </a:cubicBezTo>
                  <a:cubicBezTo>
                    <a:pt x="2253" y="17299"/>
                    <a:pt x="2366" y="17263"/>
                    <a:pt x="2388" y="17258"/>
                  </a:cubicBezTo>
                  <a:lnTo>
                    <a:pt x="35292" y="2288"/>
                  </a:lnTo>
                  <a:cubicBezTo>
                    <a:pt x="35342" y="2266"/>
                    <a:pt x="35379" y="2219"/>
                    <a:pt x="35389" y="2165"/>
                  </a:cubicBezTo>
                  <a:cubicBezTo>
                    <a:pt x="35400" y="2108"/>
                    <a:pt x="35383" y="2052"/>
                    <a:pt x="35345" y="2011"/>
                  </a:cubicBezTo>
                  <a:cubicBezTo>
                    <a:pt x="34860" y="1505"/>
                    <a:pt x="34816" y="858"/>
                    <a:pt x="34816" y="852"/>
                  </a:cubicBezTo>
                  <a:cubicBezTo>
                    <a:pt x="34808" y="762"/>
                    <a:pt x="34734" y="690"/>
                    <a:pt x="34644" y="689"/>
                  </a:cubicBezTo>
                  <a:cubicBezTo>
                    <a:pt x="34623" y="689"/>
                    <a:pt x="34126" y="673"/>
                    <a:pt x="33866" y="103"/>
                  </a:cubicBezTo>
                  <a:cubicBezTo>
                    <a:pt x="33838" y="38"/>
                    <a:pt x="33775" y="1"/>
                    <a:pt x="33709"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8" name="Google Shape;2918;p36"/>
            <p:cNvSpPr/>
            <p:nvPr/>
          </p:nvSpPr>
          <p:spPr>
            <a:xfrm rot="1586497" flipH="1">
              <a:off x="7993954" y="3709270"/>
              <a:ext cx="35" cy="35"/>
            </a:xfrm>
            <a:custGeom>
              <a:avLst/>
              <a:gdLst/>
              <a:ahLst/>
              <a:cxnLst/>
              <a:rect l="l" t="t" r="r" b="b"/>
              <a:pathLst>
                <a:path w="1" h="1" fill="none" extrusionOk="0">
                  <a:moveTo>
                    <a:pt x="1" y="0"/>
                  </a:moveTo>
                  <a:close/>
                </a:path>
              </a:pathLst>
            </a:custGeom>
            <a:noFill/>
            <a:ln w="8650" cap="rnd" cmpd="sng">
              <a:solidFill>
                <a:srgbClr val="23232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9" name="Google Shape;2919;p36"/>
            <p:cNvSpPr/>
            <p:nvPr/>
          </p:nvSpPr>
          <p:spPr>
            <a:xfrm rot="1586497" flipH="1">
              <a:off x="7856789" y="3499511"/>
              <a:ext cx="191721" cy="185109"/>
            </a:xfrm>
            <a:custGeom>
              <a:avLst/>
              <a:gdLst/>
              <a:ahLst/>
              <a:cxnLst/>
              <a:rect l="l" t="t" r="r" b="b"/>
              <a:pathLst>
                <a:path w="5514" h="5324" extrusionOk="0">
                  <a:moveTo>
                    <a:pt x="5321" y="0"/>
                  </a:moveTo>
                  <a:cubicBezTo>
                    <a:pt x="5278" y="0"/>
                    <a:pt x="5235" y="16"/>
                    <a:pt x="5202" y="49"/>
                  </a:cubicBezTo>
                  <a:lnTo>
                    <a:pt x="71" y="5026"/>
                  </a:lnTo>
                  <a:cubicBezTo>
                    <a:pt x="1" y="5093"/>
                    <a:pt x="0" y="5203"/>
                    <a:pt x="67" y="5271"/>
                  </a:cubicBezTo>
                  <a:cubicBezTo>
                    <a:pt x="101" y="5307"/>
                    <a:pt x="146" y="5324"/>
                    <a:pt x="192" y="5324"/>
                  </a:cubicBezTo>
                  <a:cubicBezTo>
                    <a:pt x="235" y="5324"/>
                    <a:pt x="279" y="5308"/>
                    <a:pt x="312" y="5276"/>
                  </a:cubicBezTo>
                  <a:lnTo>
                    <a:pt x="5442" y="297"/>
                  </a:lnTo>
                  <a:cubicBezTo>
                    <a:pt x="5512" y="231"/>
                    <a:pt x="5514" y="121"/>
                    <a:pt x="5447" y="53"/>
                  </a:cubicBezTo>
                  <a:cubicBezTo>
                    <a:pt x="5412" y="18"/>
                    <a:pt x="5367" y="0"/>
                    <a:pt x="5321"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0" name="Google Shape;2920;p36"/>
            <p:cNvSpPr/>
            <p:nvPr/>
          </p:nvSpPr>
          <p:spPr>
            <a:xfrm rot="1586497" flipH="1">
              <a:off x="7868470" y="3874964"/>
              <a:ext cx="1031099" cy="474940"/>
            </a:xfrm>
            <a:custGeom>
              <a:avLst/>
              <a:gdLst/>
              <a:ahLst/>
              <a:cxnLst/>
              <a:rect l="l" t="t" r="r" b="b"/>
              <a:pathLst>
                <a:path w="29655" h="13660" extrusionOk="0">
                  <a:moveTo>
                    <a:pt x="29458" y="1"/>
                  </a:moveTo>
                  <a:cubicBezTo>
                    <a:pt x="29434" y="1"/>
                    <a:pt x="29410" y="6"/>
                    <a:pt x="29387" y="17"/>
                  </a:cubicBezTo>
                  <a:lnTo>
                    <a:pt x="126" y="13328"/>
                  </a:lnTo>
                  <a:cubicBezTo>
                    <a:pt x="39" y="13368"/>
                    <a:pt x="0" y="13471"/>
                    <a:pt x="40" y="13558"/>
                  </a:cubicBezTo>
                  <a:cubicBezTo>
                    <a:pt x="68" y="13621"/>
                    <a:pt x="131" y="13659"/>
                    <a:pt x="197" y="13659"/>
                  </a:cubicBezTo>
                  <a:cubicBezTo>
                    <a:pt x="222" y="13659"/>
                    <a:pt x="245" y="13654"/>
                    <a:pt x="269" y="13643"/>
                  </a:cubicBezTo>
                  <a:lnTo>
                    <a:pt x="29529" y="333"/>
                  </a:lnTo>
                  <a:cubicBezTo>
                    <a:pt x="29617" y="293"/>
                    <a:pt x="29655" y="189"/>
                    <a:pt x="29616" y="103"/>
                  </a:cubicBezTo>
                  <a:cubicBezTo>
                    <a:pt x="29587" y="39"/>
                    <a:pt x="29523" y="1"/>
                    <a:pt x="29458"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1" name="Google Shape;2921;p36"/>
            <p:cNvSpPr/>
            <p:nvPr/>
          </p:nvSpPr>
          <p:spPr>
            <a:xfrm rot="1586497" flipH="1">
              <a:off x="7923104" y="3830575"/>
              <a:ext cx="1031134" cy="474906"/>
            </a:xfrm>
            <a:custGeom>
              <a:avLst/>
              <a:gdLst/>
              <a:ahLst/>
              <a:cxnLst/>
              <a:rect l="l" t="t" r="r" b="b"/>
              <a:pathLst>
                <a:path w="29656" h="13659" extrusionOk="0">
                  <a:moveTo>
                    <a:pt x="29459" y="0"/>
                  </a:moveTo>
                  <a:cubicBezTo>
                    <a:pt x="29435" y="0"/>
                    <a:pt x="29410" y="6"/>
                    <a:pt x="29387" y="16"/>
                  </a:cubicBezTo>
                  <a:lnTo>
                    <a:pt x="126" y="13328"/>
                  </a:lnTo>
                  <a:cubicBezTo>
                    <a:pt x="38" y="13367"/>
                    <a:pt x="1" y="13471"/>
                    <a:pt x="41" y="13557"/>
                  </a:cubicBezTo>
                  <a:cubicBezTo>
                    <a:pt x="69" y="13621"/>
                    <a:pt x="132" y="13659"/>
                    <a:pt x="198" y="13659"/>
                  </a:cubicBezTo>
                  <a:cubicBezTo>
                    <a:pt x="222" y="13659"/>
                    <a:pt x="246" y="13654"/>
                    <a:pt x="269" y="13643"/>
                  </a:cubicBezTo>
                  <a:lnTo>
                    <a:pt x="29530" y="331"/>
                  </a:lnTo>
                  <a:cubicBezTo>
                    <a:pt x="29618" y="293"/>
                    <a:pt x="29655" y="189"/>
                    <a:pt x="29616" y="103"/>
                  </a:cubicBezTo>
                  <a:cubicBezTo>
                    <a:pt x="29587" y="39"/>
                    <a:pt x="29524" y="0"/>
                    <a:pt x="29459"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2" name="Google Shape;2922;p36"/>
            <p:cNvSpPr/>
            <p:nvPr/>
          </p:nvSpPr>
          <p:spPr>
            <a:xfrm rot="1586497" flipH="1">
              <a:off x="7957408" y="3589009"/>
              <a:ext cx="68670" cy="58238"/>
            </a:xfrm>
            <a:custGeom>
              <a:avLst/>
              <a:gdLst/>
              <a:ahLst/>
              <a:cxnLst/>
              <a:rect l="l" t="t" r="r" b="b"/>
              <a:pathLst>
                <a:path w="1975" h="1675" extrusionOk="0">
                  <a:moveTo>
                    <a:pt x="1882" y="1"/>
                  </a:moveTo>
                  <a:cubicBezTo>
                    <a:pt x="1864" y="1"/>
                    <a:pt x="1845" y="7"/>
                    <a:pt x="1830" y="20"/>
                  </a:cubicBezTo>
                  <a:lnTo>
                    <a:pt x="40" y="1529"/>
                  </a:lnTo>
                  <a:cubicBezTo>
                    <a:pt x="4" y="1557"/>
                    <a:pt x="0" y="1609"/>
                    <a:pt x="30" y="1645"/>
                  </a:cubicBezTo>
                  <a:cubicBezTo>
                    <a:pt x="45" y="1664"/>
                    <a:pt x="68" y="1674"/>
                    <a:pt x="92" y="1674"/>
                  </a:cubicBezTo>
                  <a:cubicBezTo>
                    <a:pt x="110" y="1674"/>
                    <a:pt x="130" y="1667"/>
                    <a:pt x="146" y="1655"/>
                  </a:cubicBezTo>
                  <a:lnTo>
                    <a:pt x="1935" y="147"/>
                  </a:lnTo>
                  <a:cubicBezTo>
                    <a:pt x="1970" y="118"/>
                    <a:pt x="1974" y="65"/>
                    <a:pt x="1946" y="31"/>
                  </a:cubicBezTo>
                  <a:cubicBezTo>
                    <a:pt x="1929" y="11"/>
                    <a:pt x="1906" y="1"/>
                    <a:pt x="1882"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3" name="Google Shape;2923;p36"/>
            <p:cNvSpPr/>
            <p:nvPr/>
          </p:nvSpPr>
          <p:spPr>
            <a:xfrm rot="1586497" flipH="1">
              <a:off x="7911936" y="3498438"/>
              <a:ext cx="59491" cy="35464"/>
            </a:xfrm>
            <a:custGeom>
              <a:avLst/>
              <a:gdLst/>
              <a:ahLst/>
              <a:cxnLst/>
              <a:rect l="l" t="t" r="r" b="b"/>
              <a:pathLst>
                <a:path w="1711" h="1020" extrusionOk="0">
                  <a:moveTo>
                    <a:pt x="1628" y="1"/>
                  </a:moveTo>
                  <a:cubicBezTo>
                    <a:pt x="1626" y="1"/>
                    <a:pt x="1625" y="1"/>
                    <a:pt x="1623" y="1"/>
                  </a:cubicBezTo>
                  <a:lnTo>
                    <a:pt x="387" y="107"/>
                  </a:lnTo>
                  <a:cubicBezTo>
                    <a:pt x="364" y="110"/>
                    <a:pt x="340" y="124"/>
                    <a:pt x="328" y="142"/>
                  </a:cubicBezTo>
                  <a:lnTo>
                    <a:pt x="183" y="385"/>
                  </a:lnTo>
                  <a:lnTo>
                    <a:pt x="51" y="608"/>
                  </a:lnTo>
                  <a:cubicBezTo>
                    <a:pt x="1" y="694"/>
                    <a:pt x="30" y="773"/>
                    <a:pt x="41" y="800"/>
                  </a:cubicBezTo>
                  <a:cubicBezTo>
                    <a:pt x="56" y="832"/>
                    <a:pt x="98" y="905"/>
                    <a:pt x="192" y="921"/>
                  </a:cubicBezTo>
                  <a:lnTo>
                    <a:pt x="726" y="1018"/>
                  </a:lnTo>
                  <a:cubicBezTo>
                    <a:pt x="730" y="1019"/>
                    <a:pt x="735" y="1020"/>
                    <a:pt x="739" y="1020"/>
                  </a:cubicBezTo>
                  <a:cubicBezTo>
                    <a:pt x="757" y="1020"/>
                    <a:pt x="777" y="1012"/>
                    <a:pt x="791" y="999"/>
                  </a:cubicBezTo>
                  <a:lnTo>
                    <a:pt x="1683" y="134"/>
                  </a:lnTo>
                  <a:cubicBezTo>
                    <a:pt x="1706" y="110"/>
                    <a:pt x="1711" y="78"/>
                    <a:pt x="1698" y="47"/>
                  </a:cubicBezTo>
                  <a:cubicBezTo>
                    <a:pt x="1695" y="40"/>
                    <a:pt x="1691" y="32"/>
                    <a:pt x="1684" y="32"/>
                  </a:cubicBezTo>
                  <a:cubicBezTo>
                    <a:pt x="1675" y="13"/>
                    <a:pt x="1651" y="1"/>
                    <a:pt x="16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4" name="Google Shape;2924;p36"/>
            <p:cNvSpPr/>
            <p:nvPr/>
          </p:nvSpPr>
          <p:spPr>
            <a:xfrm rot="1586497" flipH="1">
              <a:off x="8729712" y="4461477"/>
              <a:ext cx="93357" cy="155903"/>
            </a:xfrm>
            <a:custGeom>
              <a:avLst/>
              <a:gdLst/>
              <a:ahLst/>
              <a:cxnLst/>
              <a:rect l="l" t="t" r="r" b="b"/>
              <a:pathLst>
                <a:path w="2685" h="4484" extrusionOk="0">
                  <a:moveTo>
                    <a:pt x="769" y="1"/>
                  </a:moveTo>
                  <a:cubicBezTo>
                    <a:pt x="759" y="1"/>
                    <a:pt x="748" y="3"/>
                    <a:pt x="738" y="7"/>
                  </a:cubicBezTo>
                  <a:lnTo>
                    <a:pt x="56" y="318"/>
                  </a:lnTo>
                  <a:cubicBezTo>
                    <a:pt x="18" y="335"/>
                    <a:pt x="0" y="381"/>
                    <a:pt x="18" y="419"/>
                  </a:cubicBezTo>
                  <a:lnTo>
                    <a:pt x="1846" y="4439"/>
                  </a:lnTo>
                  <a:cubicBezTo>
                    <a:pt x="1860" y="4466"/>
                    <a:pt x="1888" y="4483"/>
                    <a:pt x="1916" y="4483"/>
                  </a:cubicBezTo>
                  <a:cubicBezTo>
                    <a:pt x="1926" y="4483"/>
                    <a:pt x="1937" y="4481"/>
                    <a:pt x="1947" y="4476"/>
                  </a:cubicBezTo>
                  <a:lnTo>
                    <a:pt x="2630" y="4167"/>
                  </a:lnTo>
                  <a:cubicBezTo>
                    <a:pt x="2668" y="4150"/>
                    <a:pt x="2685" y="4104"/>
                    <a:pt x="2668" y="4066"/>
                  </a:cubicBezTo>
                  <a:lnTo>
                    <a:pt x="840" y="46"/>
                  </a:lnTo>
                  <a:cubicBezTo>
                    <a:pt x="826" y="17"/>
                    <a:pt x="798" y="1"/>
                    <a:pt x="7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5" name="Google Shape;2925;p36"/>
            <p:cNvSpPr/>
            <p:nvPr/>
          </p:nvSpPr>
          <p:spPr>
            <a:xfrm rot="1586497" flipH="1">
              <a:off x="8744088" y="4510035"/>
              <a:ext cx="179134" cy="183857"/>
            </a:xfrm>
            <a:custGeom>
              <a:avLst/>
              <a:gdLst/>
              <a:ahLst/>
              <a:cxnLst/>
              <a:rect l="l" t="t" r="r" b="b"/>
              <a:pathLst>
                <a:path w="5152" h="5288" extrusionOk="0">
                  <a:moveTo>
                    <a:pt x="2575" y="829"/>
                  </a:moveTo>
                  <a:lnTo>
                    <a:pt x="1965" y="1147"/>
                  </a:lnTo>
                  <a:lnTo>
                    <a:pt x="1941" y="1138"/>
                  </a:lnTo>
                  <a:cubicBezTo>
                    <a:pt x="1936" y="1127"/>
                    <a:pt x="1943" y="1116"/>
                    <a:pt x="1950" y="1113"/>
                  </a:cubicBezTo>
                  <a:lnTo>
                    <a:pt x="2575" y="829"/>
                  </a:lnTo>
                  <a:close/>
                  <a:moveTo>
                    <a:pt x="2310" y="2225"/>
                  </a:moveTo>
                  <a:lnTo>
                    <a:pt x="2321" y="2262"/>
                  </a:lnTo>
                  <a:cubicBezTo>
                    <a:pt x="2122" y="2318"/>
                    <a:pt x="1942" y="2429"/>
                    <a:pt x="1796" y="2576"/>
                  </a:cubicBezTo>
                  <a:lnTo>
                    <a:pt x="1767" y="2567"/>
                  </a:lnTo>
                  <a:cubicBezTo>
                    <a:pt x="1764" y="2561"/>
                    <a:pt x="1760" y="2554"/>
                    <a:pt x="1770" y="2546"/>
                  </a:cubicBezTo>
                  <a:cubicBezTo>
                    <a:pt x="1920" y="2398"/>
                    <a:pt x="2106" y="2284"/>
                    <a:pt x="2310" y="2225"/>
                  </a:cubicBezTo>
                  <a:close/>
                  <a:moveTo>
                    <a:pt x="3415" y="3412"/>
                  </a:moveTo>
                  <a:lnTo>
                    <a:pt x="2560" y="3692"/>
                  </a:lnTo>
                  <a:lnTo>
                    <a:pt x="2538" y="3681"/>
                  </a:lnTo>
                  <a:lnTo>
                    <a:pt x="2472" y="3711"/>
                  </a:lnTo>
                  <a:lnTo>
                    <a:pt x="2536" y="3677"/>
                  </a:lnTo>
                  <a:lnTo>
                    <a:pt x="3415" y="3412"/>
                  </a:lnTo>
                  <a:close/>
                  <a:moveTo>
                    <a:pt x="4176" y="3853"/>
                  </a:moveTo>
                  <a:lnTo>
                    <a:pt x="4192" y="3888"/>
                  </a:lnTo>
                  <a:lnTo>
                    <a:pt x="2932" y="4423"/>
                  </a:lnTo>
                  <a:lnTo>
                    <a:pt x="2909" y="4417"/>
                  </a:lnTo>
                  <a:lnTo>
                    <a:pt x="4176" y="3853"/>
                  </a:lnTo>
                  <a:close/>
                  <a:moveTo>
                    <a:pt x="3235" y="1"/>
                  </a:moveTo>
                  <a:cubicBezTo>
                    <a:pt x="3225" y="1"/>
                    <a:pt x="3214" y="3"/>
                    <a:pt x="3205" y="7"/>
                  </a:cubicBezTo>
                  <a:lnTo>
                    <a:pt x="807" y="1099"/>
                  </a:lnTo>
                  <a:cubicBezTo>
                    <a:pt x="765" y="1126"/>
                    <a:pt x="1" y="1636"/>
                    <a:pt x="541" y="3190"/>
                  </a:cubicBezTo>
                  <a:cubicBezTo>
                    <a:pt x="588" y="3332"/>
                    <a:pt x="650" y="3485"/>
                    <a:pt x="724" y="3648"/>
                  </a:cubicBezTo>
                  <a:cubicBezTo>
                    <a:pt x="1390" y="5110"/>
                    <a:pt x="2163" y="5288"/>
                    <a:pt x="2499" y="5288"/>
                  </a:cubicBezTo>
                  <a:cubicBezTo>
                    <a:pt x="2582" y="5288"/>
                    <a:pt x="2639" y="5277"/>
                    <a:pt x="2660" y="5272"/>
                  </a:cubicBezTo>
                  <a:lnTo>
                    <a:pt x="5097" y="4167"/>
                  </a:lnTo>
                  <a:cubicBezTo>
                    <a:pt x="5135" y="4150"/>
                    <a:pt x="5151" y="4104"/>
                    <a:pt x="5135" y="4066"/>
                  </a:cubicBezTo>
                  <a:lnTo>
                    <a:pt x="3305" y="45"/>
                  </a:lnTo>
                  <a:cubicBezTo>
                    <a:pt x="3293" y="17"/>
                    <a:pt x="3264" y="1"/>
                    <a:pt x="3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6" name="Google Shape;2926;p36"/>
            <p:cNvSpPr/>
            <p:nvPr/>
          </p:nvSpPr>
          <p:spPr>
            <a:xfrm rot="1586497" flipH="1">
              <a:off x="7854617" y="3882075"/>
              <a:ext cx="1022859" cy="493090"/>
            </a:xfrm>
            <a:custGeom>
              <a:avLst/>
              <a:gdLst/>
              <a:ahLst/>
              <a:cxnLst/>
              <a:rect l="l" t="t" r="r" b="b"/>
              <a:pathLst>
                <a:path w="29418" h="14182" extrusionOk="0">
                  <a:moveTo>
                    <a:pt x="28930" y="0"/>
                  </a:moveTo>
                  <a:cubicBezTo>
                    <a:pt x="28919" y="0"/>
                    <a:pt x="28909" y="3"/>
                    <a:pt x="28899" y="7"/>
                  </a:cubicBezTo>
                  <a:lnTo>
                    <a:pt x="55" y="13130"/>
                  </a:lnTo>
                  <a:cubicBezTo>
                    <a:pt x="18" y="13146"/>
                    <a:pt x="1" y="13192"/>
                    <a:pt x="18" y="13230"/>
                  </a:cubicBezTo>
                  <a:lnTo>
                    <a:pt x="430" y="14137"/>
                  </a:lnTo>
                  <a:cubicBezTo>
                    <a:pt x="442" y="14165"/>
                    <a:pt x="471" y="14182"/>
                    <a:pt x="500" y="14182"/>
                  </a:cubicBezTo>
                  <a:cubicBezTo>
                    <a:pt x="510" y="14182"/>
                    <a:pt x="521" y="14180"/>
                    <a:pt x="530" y="14175"/>
                  </a:cubicBezTo>
                  <a:lnTo>
                    <a:pt x="29371" y="1054"/>
                  </a:lnTo>
                  <a:cubicBezTo>
                    <a:pt x="29392" y="1046"/>
                    <a:pt x="29407" y="1027"/>
                    <a:pt x="29413" y="1005"/>
                  </a:cubicBezTo>
                  <a:cubicBezTo>
                    <a:pt x="29418" y="988"/>
                    <a:pt x="29416" y="969"/>
                    <a:pt x="29409" y="953"/>
                  </a:cubicBezTo>
                  <a:cubicBezTo>
                    <a:pt x="29407" y="948"/>
                    <a:pt x="29404" y="943"/>
                    <a:pt x="29401" y="939"/>
                  </a:cubicBezTo>
                  <a:cubicBezTo>
                    <a:pt x="29308" y="813"/>
                    <a:pt x="29228" y="677"/>
                    <a:pt x="29163" y="534"/>
                  </a:cubicBezTo>
                  <a:cubicBezTo>
                    <a:pt x="29095" y="384"/>
                    <a:pt x="29041" y="225"/>
                    <a:pt x="29004" y="60"/>
                  </a:cubicBezTo>
                  <a:cubicBezTo>
                    <a:pt x="29003" y="54"/>
                    <a:pt x="29002" y="50"/>
                    <a:pt x="28999" y="46"/>
                  </a:cubicBezTo>
                  <a:cubicBezTo>
                    <a:pt x="28993" y="30"/>
                    <a:pt x="28980" y="17"/>
                    <a:pt x="28965" y="9"/>
                  </a:cubicBezTo>
                  <a:cubicBezTo>
                    <a:pt x="28954" y="3"/>
                    <a:pt x="28942" y="0"/>
                    <a:pt x="2893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7" name="Google Shape;2927;p36"/>
            <p:cNvSpPr/>
            <p:nvPr/>
          </p:nvSpPr>
          <p:spPr>
            <a:xfrm rot="1586497" flipH="1">
              <a:off x="7946784" y="3807126"/>
              <a:ext cx="1022650" cy="492985"/>
            </a:xfrm>
            <a:custGeom>
              <a:avLst/>
              <a:gdLst/>
              <a:ahLst/>
              <a:cxnLst/>
              <a:rect l="l" t="t" r="r" b="b"/>
              <a:pathLst>
                <a:path w="29412" h="14179" extrusionOk="0">
                  <a:moveTo>
                    <a:pt x="28921" y="0"/>
                  </a:moveTo>
                  <a:cubicBezTo>
                    <a:pt x="28910" y="0"/>
                    <a:pt x="28900" y="3"/>
                    <a:pt x="28890" y="8"/>
                  </a:cubicBezTo>
                  <a:lnTo>
                    <a:pt x="45" y="13126"/>
                  </a:lnTo>
                  <a:cubicBezTo>
                    <a:pt x="28" y="13134"/>
                    <a:pt x="14" y="13148"/>
                    <a:pt x="6" y="13169"/>
                  </a:cubicBezTo>
                  <a:cubicBezTo>
                    <a:pt x="2" y="13188"/>
                    <a:pt x="0" y="13210"/>
                    <a:pt x="7" y="13227"/>
                  </a:cubicBezTo>
                  <a:lnTo>
                    <a:pt x="421" y="14135"/>
                  </a:lnTo>
                  <a:cubicBezTo>
                    <a:pt x="422" y="14138"/>
                    <a:pt x="422" y="14138"/>
                    <a:pt x="427" y="14140"/>
                  </a:cubicBezTo>
                  <a:cubicBezTo>
                    <a:pt x="438" y="14164"/>
                    <a:pt x="463" y="14178"/>
                    <a:pt x="490" y="14178"/>
                  </a:cubicBezTo>
                  <a:cubicBezTo>
                    <a:pt x="500" y="14178"/>
                    <a:pt x="511" y="14176"/>
                    <a:pt x="520" y="14172"/>
                  </a:cubicBezTo>
                  <a:lnTo>
                    <a:pt x="29367" y="1048"/>
                  </a:lnTo>
                  <a:cubicBezTo>
                    <a:pt x="29388" y="1039"/>
                    <a:pt x="29400" y="1021"/>
                    <a:pt x="29407" y="1000"/>
                  </a:cubicBezTo>
                  <a:cubicBezTo>
                    <a:pt x="29412" y="984"/>
                    <a:pt x="29410" y="970"/>
                    <a:pt x="29407" y="954"/>
                  </a:cubicBezTo>
                  <a:cubicBezTo>
                    <a:pt x="29406" y="950"/>
                    <a:pt x="29406" y="950"/>
                    <a:pt x="29405" y="948"/>
                  </a:cubicBezTo>
                  <a:cubicBezTo>
                    <a:pt x="29402" y="944"/>
                    <a:pt x="29396" y="938"/>
                    <a:pt x="29395" y="935"/>
                  </a:cubicBezTo>
                  <a:cubicBezTo>
                    <a:pt x="29296" y="801"/>
                    <a:pt x="29213" y="655"/>
                    <a:pt x="29145" y="505"/>
                  </a:cubicBezTo>
                  <a:cubicBezTo>
                    <a:pt x="29078" y="360"/>
                    <a:pt x="29029" y="211"/>
                    <a:pt x="28993" y="60"/>
                  </a:cubicBezTo>
                  <a:cubicBezTo>
                    <a:pt x="28994" y="55"/>
                    <a:pt x="28992" y="49"/>
                    <a:pt x="28991" y="44"/>
                  </a:cubicBezTo>
                  <a:cubicBezTo>
                    <a:pt x="28983" y="28"/>
                    <a:pt x="28970" y="17"/>
                    <a:pt x="28952" y="8"/>
                  </a:cubicBezTo>
                  <a:cubicBezTo>
                    <a:pt x="28941" y="3"/>
                    <a:pt x="28931" y="0"/>
                    <a:pt x="2892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8" name="Google Shape;2928;p36"/>
            <p:cNvSpPr/>
            <p:nvPr/>
          </p:nvSpPr>
          <p:spPr>
            <a:xfrm rot="1586497" flipH="1">
              <a:off x="7903114" y="3839886"/>
              <a:ext cx="1023797" cy="509327"/>
            </a:xfrm>
            <a:custGeom>
              <a:avLst/>
              <a:gdLst/>
              <a:ahLst/>
              <a:cxnLst/>
              <a:rect l="l" t="t" r="r" b="b"/>
              <a:pathLst>
                <a:path w="29445" h="14649" extrusionOk="0">
                  <a:moveTo>
                    <a:pt x="28695" y="0"/>
                  </a:moveTo>
                  <a:cubicBezTo>
                    <a:pt x="28684" y="0"/>
                    <a:pt x="28674" y="2"/>
                    <a:pt x="28664" y="7"/>
                  </a:cubicBezTo>
                  <a:lnTo>
                    <a:pt x="55" y="13023"/>
                  </a:lnTo>
                  <a:cubicBezTo>
                    <a:pt x="17" y="13040"/>
                    <a:pt x="0" y="13085"/>
                    <a:pt x="17" y="13124"/>
                  </a:cubicBezTo>
                  <a:lnTo>
                    <a:pt x="691" y="14603"/>
                  </a:lnTo>
                  <a:cubicBezTo>
                    <a:pt x="704" y="14631"/>
                    <a:pt x="732" y="14648"/>
                    <a:pt x="761" y="14648"/>
                  </a:cubicBezTo>
                  <a:cubicBezTo>
                    <a:pt x="771" y="14648"/>
                    <a:pt x="782" y="14646"/>
                    <a:pt x="792" y="14642"/>
                  </a:cubicBezTo>
                  <a:lnTo>
                    <a:pt x="29401" y="1625"/>
                  </a:lnTo>
                  <a:cubicBezTo>
                    <a:pt x="29427" y="1613"/>
                    <a:pt x="29444" y="1588"/>
                    <a:pt x="29445" y="1560"/>
                  </a:cubicBezTo>
                  <a:cubicBezTo>
                    <a:pt x="29445" y="1546"/>
                    <a:pt x="29444" y="1535"/>
                    <a:pt x="29438" y="1524"/>
                  </a:cubicBezTo>
                  <a:cubicBezTo>
                    <a:pt x="29432" y="1510"/>
                    <a:pt x="29422" y="1498"/>
                    <a:pt x="29407" y="1491"/>
                  </a:cubicBezTo>
                  <a:cubicBezTo>
                    <a:pt x="29176" y="1358"/>
                    <a:pt x="28998" y="1154"/>
                    <a:pt x="28876" y="887"/>
                  </a:cubicBezTo>
                  <a:cubicBezTo>
                    <a:pt x="28754" y="620"/>
                    <a:pt x="28719" y="352"/>
                    <a:pt x="28770" y="92"/>
                  </a:cubicBezTo>
                  <a:cubicBezTo>
                    <a:pt x="28774" y="76"/>
                    <a:pt x="28772" y="60"/>
                    <a:pt x="28764" y="47"/>
                  </a:cubicBezTo>
                  <a:cubicBezTo>
                    <a:pt x="28761" y="36"/>
                    <a:pt x="28753" y="27"/>
                    <a:pt x="28742" y="16"/>
                  </a:cubicBezTo>
                  <a:cubicBezTo>
                    <a:pt x="28729" y="6"/>
                    <a:pt x="28712" y="0"/>
                    <a:pt x="286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9" name="Google Shape;2929;p36"/>
            <p:cNvSpPr/>
            <p:nvPr/>
          </p:nvSpPr>
          <p:spPr>
            <a:xfrm rot="1586497" flipH="1">
              <a:off x="7915377" y="3543566"/>
              <a:ext cx="183272" cy="154721"/>
            </a:xfrm>
            <a:custGeom>
              <a:avLst/>
              <a:gdLst/>
              <a:ahLst/>
              <a:cxnLst/>
              <a:rect l="l" t="t" r="r" b="b"/>
              <a:pathLst>
                <a:path w="5271" h="4450" extrusionOk="0">
                  <a:moveTo>
                    <a:pt x="2790" y="1606"/>
                  </a:moveTo>
                  <a:lnTo>
                    <a:pt x="2813" y="1637"/>
                  </a:lnTo>
                  <a:lnTo>
                    <a:pt x="2219" y="2058"/>
                  </a:lnTo>
                  <a:lnTo>
                    <a:pt x="2185" y="2049"/>
                  </a:lnTo>
                  <a:cubicBezTo>
                    <a:pt x="2183" y="2045"/>
                    <a:pt x="2185" y="2032"/>
                    <a:pt x="2195" y="2026"/>
                  </a:cubicBezTo>
                  <a:lnTo>
                    <a:pt x="2790" y="1606"/>
                  </a:lnTo>
                  <a:close/>
                  <a:moveTo>
                    <a:pt x="3945" y="1578"/>
                  </a:moveTo>
                  <a:lnTo>
                    <a:pt x="2182" y="3117"/>
                  </a:lnTo>
                  <a:lnTo>
                    <a:pt x="2154" y="3109"/>
                  </a:lnTo>
                  <a:cubicBezTo>
                    <a:pt x="2150" y="3102"/>
                    <a:pt x="2150" y="3093"/>
                    <a:pt x="2156" y="3087"/>
                  </a:cubicBezTo>
                  <a:lnTo>
                    <a:pt x="3945" y="1578"/>
                  </a:lnTo>
                  <a:close/>
                  <a:moveTo>
                    <a:pt x="4704" y="0"/>
                  </a:moveTo>
                  <a:cubicBezTo>
                    <a:pt x="4703" y="0"/>
                    <a:pt x="4702" y="0"/>
                    <a:pt x="4701" y="0"/>
                  </a:cubicBezTo>
                  <a:lnTo>
                    <a:pt x="73" y="392"/>
                  </a:lnTo>
                  <a:cubicBezTo>
                    <a:pt x="52" y="393"/>
                    <a:pt x="31" y="402"/>
                    <a:pt x="20" y="420"/>
                  </a:cubicBezTo>
                  <a:cubicBezTo>
                    <a:pt x="6" y="439"/>
                    <a:pt x="1" y="462"/>
                    <a:pt x="5" y="481"/>
                  </a:cubicBezTo>
                  <a:cubicBezTo>
                    <a:pt x="34" y="627"/>
                    <a:pt x="83" y="771"/>
                    <a:pt x="146" y="910"/>
                  </a:cubicBezTo>
                  <a:cubicBezTo>
                    <a:pt x="236" y="1108"/>
                    <a:pt x="342" y="1259"/>
                    <a:pt x="415" y="1356"/>
                  </a:cubicBezTo>
                  <a:cubicBezTo>
                    <a:pt x="464" y="1417"/>
                    <a:pt x="502" y="1454"/>
                    <a:pt x="511" y="1463"/>
                  </a:cubicBezTo>
                  <a:cubicBezTo>
                    <a:pt x="513" y="1467"/>
                    <a:pt x="539" y="1505"/>
                    <a:pt x="540" y="1508"/>
                  </a:cubicBezTo>
                  <a:cubicBezTo>
                    <a:pt x="545" y="1519"/>
                    <a:pt x="548" y="1535"/>
                    <a:pt x="550" y="1550"/>
                  </a:cubicBezTo>
                  <a:lnTo>
                    <a:pt x="612" y="1622"/>
                  </a:lnTo>
                  <a:lnTo>
                    <a:pt x="541" y="1596"/>
                  </a:lnTo>
                  <a:lnTo>
                    <a:pt x="519" y="1632"/>
                  </a:lnTo>
                  <a:cubicBezTo>
                    <a:pt x="515" y="1642"/>
                    <a:pt x="166" y="2052"/>
                    <a:pt x="441" y="2659"/>
                  </a:cubicBezTo>
                  <a:cubicBezTo>
                    <a:pt x="712" y="3255"/>
                    <a:pt x="1241" y="3275"/>
                    <a:pt x="1262" y="3276"/>
                  </a:cubicBezTo>
                  <a:lnTo>
                    <a:pt x="1307" y="3209"/>
                  </a:lnTo>
                  <a:lnTo>
                    <a:pt x="1308" y="3284"/>
                  </a:lnTo>
                  <a:lnTo>
                    <a:pt x="1349" y="3307"/>
                  </a:lnTo>
                  <a:cubicBezTo>
                    <a:pt x="1358" y="3319"/>
                    <a:pt x="1369" y="3333"/>
                    <a:pt x="1375" y="3345"/>
                  </a:cubicBezTo>
                  <a:lnTo>
                    <a:pt x="1456" y="3359"/>
                  </a:lnTo>
                  <a:lnTo>
                    <a:pt x="1386" y="3390"/>
                  </a:lnTo>
                  <a:cubicBezTo>
                    <a:pt x="1390" y="3423"/>
                    <a:pt x="1416" y="3703"/>
                    <a:pt x="1565" y="4033"/>
                  </a:cubicBezTo>
                  <a:cubicBezTo>
                    <a:pt x="1628" y="4171"/>
                    <a:pt x="1706" y="4303"/>
                    <a:pt x="1795" y="4417"/>
                  </a:cubicBezTo>
                  <a:cubicBezTo>
                    <a:pt x="1808" y="4437"/>
                    <a:pt x="1829" y="4447"/>
                    <a:pt x="1851" y="4449"/>
                  </a:cubicBezTo>
                  <a:cubicBezTo>
                    <a:pt x="1872" y="4449"/>
                    <a:pt x="1894" y="4444"/>
                    <a:pt x="1909" y="4431"/>
                  </a:cubicBezTo>
                  <a:lnTo>
                    <a:pt x="5243" y="1193"/>
                  </a:lnTo>
                  <a:cubicBezTo>
                    <a:pt x="5264" y="1176"/>
                    <a:pt x="5270" y="1144"/>
                    <a:pt x="5263" y="1118"/>
                  </a:cubicBezTo>
                  <a:lnTo>
                    <a:pt x="5258" y="1108"/>
                  </a:lnTo>
                  <a:cubicBezTo>
                    <a:pt x="5248" y="1087"/>
                    <a:pt x="5229" y="1071"/>
                    <a:pt x="5206" y="1064"/>
                  </a:cubicBezTo>
                  <a:lnTo>
                    <a:pt x="4950" y="1016"/>
                  </a:lnTo>
                  <a:cubicBezTo>
                    <a:pt x="4814" y="994"/>
                    <a:pt x="4694" y="895"/>
                    <a:pt x="4630" y="753"/>
                  </a:cubicBezTo>
                  <a:cubicBezTo>
                    <a:pt x="4567" y="614"/>
                    <a:pt x="4571" y="457"/>
                    <a:pt x="4641" y="336"/>
                  </a:cubicBezTo>
                  <a:lnTo>
                    <a:pt x="4651" y="319"/>
                  </a:lnTo>
                  <a:lnTo>
                    <a:pt x="4772" y="118"/>
                  </a:lnTo>
                  <a:cubicBezTo>
                    <a:pt x="4787" y="94"/>
                    <a:pt x="4788" y="69"/>
                    <a:pt x="4776" y="45"/>
                  </a:cubicBezTo>
                  <a:cubicBezTo>
                    <a:pt x="4774" y="41"/>
                    <a:pt x="4774" y="41"/>
                    <a:pt x="4773" y="38"/>
                  </a:cubicBezTo>
                  <a:cubicBezTo>
                    <a:pt x="4758" y="13"/>
                    <a:pt x="4732" y="0"/>
                    <a:pt x="47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0" name="Google Shape;2930;p36"/>
            <p:cNvSpPr/>
            <p:nvPr/>
          </p:nvSpPr>
          <p:spPr>
            <a:xfrm rot="1586497" flipH="1">
              <a:off x="8801211" y="4478241"/>
              <a:ext cx="43671" cy="46347"/>
            </a:xfrm>
            <a:custGeom>
              <a:avLst/>
              <a:gdLst/>
              <a:ahLst/>
              <a:cxnLst/>
              <a:rect l="l" t="t" r="r" b="b"/>
              <a:pathLst>
                <a:path w="1256" h="1333" extrusionOk="0">
                  <a:moveTo>
                    <a:pt x="769" y="1"/>
                  </a:moveTo>
                  <a:cubicBezTo>
                    <a:pt x="759" y="1"/>
                    <a:pt x="748" y="3"/>
                    <a:pt x="738" y="7"/>
                  </a:cubicBezTo>
                  <a:lnTo>
                    <a:pt x="56" y="317"/>
                  </a:lnTo>
                  <a:cubicBezTo>
                    <a:pt x="18" y="335"/>
                    <a:pt x="0" y="380"/>
                    <a:pt x="18" y="419"/>
                  </a:cubicBezTo>
                  <a:lnTo>
                    <a:pt x="433" y="1332"/>
                  </a:lnTo>
                  <a:lnTo>
                    <a:pt x="1255" y="959"/>
                  </a:lnTo>
                  <a:lnTo>
                    <a:pt x="838" y="44"/>
                  </a:lnTo>
                  <a:cubicBezTo>
                    <a:pt x="826" y="17"/>
                    <a:pt x="799" y="1"/>
                    <a:pt x="769" y="1"/>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1" name="Google Shape;2931;p36"/>
            <p:cNvSpPr/>
            <p:nvPr/>
          </p:nvSpPr>
          <p:spPr>
            <a:xfrm rot="1586497" flipH="1">
              <a:off x="7947269" y="3807273"/>
              <a:ext cx="1022580" cy="491664"/>
            </a:xfrm>
            <a:custGeom>
              <a:avLst/>
              <a:gdLst/>
              <a:ahLst/>
              <a:cxnLst/>
              <a:rect l="l" t="t" r="r" b="b"/>
              <a:pathLst>
                <a:path w="29410" h="14141" extrusionOk="0">
                  <a:moveTo>
                    <a:pt x="28923" y="0"/>
                  </a:moveTo>
                  <a:cubicBezTo>
                    <a:pt x="28912" y="0"/>
                    <a:pt x="28902" y="3"/>
                    <a:pt x="28892" y="8"/>
                  </a:cubicBezTo>
                  <a:lnTo>
                    <a:pt x="47" y="13126"/>
                  </a:lnTo>
                  <a:cubicBezTo>
                    <a:pt x="30" y="13134"/>
                    <a:pt x="16" y="13148"/>
                    <a:pt x="8" y="13169"/>
                  </a:cubicBezTo>
                  <a:cubicBezTo>
                    <a:pt x="4" y="13188"/>
                    <a:pt x="1" y="13210"/>
                    <a:pt x="9" y="13227"/>
                  </a:cubicBezTo>
                  <a:lnTo>
                    <a:pt x="423" y="14135"/>
                  </a:lnTo>
                  <a:cubicBezTo>
                    <a:pt x="424" y="14139"/>
                    <a:pt x="424" y="14139"/>
                    <a:pt x="429" y="14140"/>
                  </a:cubicBezTo>
                  <a:lnTo>
                    <a:pt x="29410" y="955"/>
                  </a:lnTo>
                  <a:cubicBezTo>
                    <a:pt x="29409" y="952"/>
                    <a:pt x="29409" y="952"/>
                    <a:pt x="29408" y="949"/>
                  </a:cubicBezTo>
                  <a:cubicBezTo>
                    <a:pt x="29405" y="945"/>
                    <a:pt x="29399" y="939"/>
                    <a:pt x="29398" y="937"/>
                  </a:cubicBezTo>
                  <a:cubicBezTo>
                    <a:pt x="29299" y="802"/>
                    <a:pt x="29216" y="656"/>
                    <a:pt x="29148" y="507"/>
                  </a:cubicBezTo>
                  <a:cubicBezTo>
                    <a:pt x="29081" y="362"/>
                    <a:pt x="29032" y="212"/>
                    <a:pt x="28996" y="62"/>
                  </a:cubicBezTo>
                  <a:cubicBezTo>
                    <a:pt x="28997" y="55"/>
                    <a:pt x="28994" y="48"/>
                    <a:pt x="28992" y="44"/>
                  </a:cubicBezTo>
                  <a:cubicBezTo>
                    <a:pt x="28985" y="28"/>
                    <a:pt x="28971" y="17"/>
                    <a:pt x="28954" y="8"/>
                  </a:cubicBezTo>
                  <a:cubicBezTo>
                    <a:pt x="28943" y="3"/>
                    <a:pt x="28933" y="0"/>
                    <a:pt x="28923" y="0"/>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2" name="Google Shape;2932;p36"/>
            <p:cNvSpPr/>
            <p:nvPr/>
          </p:nvSpPr>
          <p:spPr>
            <a:xfrm rot="1586497" flipH="1">
              <a:off x="7955263" y="3552981"/>
              <a:ext cx="166478" cy="47146"/>
            </a:xfrm>
            <a:custGeom>
              <a:avLst/>
              <a:gdLst/>
              <a:ahLst/>
              <a:cxnLst/>
              <a:rect l="l" t="t" r="r" b="b"/>
              <a:pathLst>
                <a:path w="4788" h="1356" extrusionOk="0">
                  <a:moveTo>
                    <a:pt x="4704" y="0"/>
                  </a:moveTo>
                  <a:cubicBezTo>
                    <a:pt x="4703" y="0"/>
                    <a:pt x="4702" y="0"/>
                    <a:pt x="4701" y="0"/>
                  </a:cubicBezTo>
                  <a:lnTo>
                    <a:pt x="73" y="392"/>
                  </a:lnTo>
                  <a:cubicBezTo>
                    <a:pt x="52" y="393"/>
                    <a:pt x="31" y="402"/>
                    <a:pt x="18" y="421"/>
                  </a:cubicBezTo>
                  <a:cubicBezTo>
                    <a:pt x="6" y="439"/>
                    <a:pt x="1" y="463"/>
                    <a:pt x="5" y="481"/>
                  </a:cubicBezTo>
                  <a:cubicBezTo>
                    <a:pt x="33" y="627"/>
                    <a:pt x="83" y="772"/>
                    <a:pt x="146" y="910"/>
                  </a:cubicBezTo>
                  <a:cubicBezTo>
                    <a:pt x="236" y="1108"/>
                    <a:pt x="342" y="1259"/>
                    <a:pt x="415" y="1356"/>
                  </a:cubicBezTo>
                  <a:cubicBezTo>
                    <a:pt x="747" y="1276"/>
                    <a:pt x="2779" y="770"/>
                    <a:pt x="4651" y="319"/>
                  </a:cubicBezTo>
                  <a:lnTo>
                    <a:pt x="4772" y="119"/>
                  </a:lnTo>
                  <a:cubicBezTo>
                    <a:pt x="4787" y="94"/>
                    <a:pt x="4788" y="70"/>
                    <a:pt x="4775" y="45"/>
                  </a:cubicBezTo>
                  <a:cubicBezTo>
                    <a:pt x="4774" y="41"/>
                    <a:pt x="4774" y="41"/>
                    <a:pt x="4773" y="39"/>
                  </a:cubicBezTo>
                  <a:cubicBezTo>
                    <a:pt x="4758" y="14"/>
                    <a:pt x="4732" y="0"/>
                    <a:pt x="4704" y="0"/>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3" name="Google Shape;2933;p36"/>
            <p:cNvSpPr/>
            <p:nvPr/>
          </p:nvSpPr>
          <p:spPr>
            <a:xfrm rot="1586497" flipH="1">
              <a:off x="7918080" y="3498473"/>
              <a:ext cx="52224" cy="13351"/>
            </a:xfrm>
            <a:custGeom>
              <a:avLst/>
              <a:gdLst/>
              <a:ahLst/>
              <a:cxnLst/>
              <a:rect l="l" t="t" r="r" b="b"/>
              <a:pathLst>
                <a:path w="1502" h="384" extrusionOk="0">
                  <a:moveTo>
                    <a:pt x="1448" y="0"/>
                  </a:moveTo>
                  <a:cubicBezTo>
                    <a:pt x="1446" y="0"/>
                    <a:pt x="1443" y="1"/>
                    <a:pt x="1441" y="1"/>
                  </a:cubicBezTo>
                  <a:lnTo>
                    <a:pt x="205" y="107"/>
                  </a:lnTo>
                  <a:cubicBezTo>
                    <a:pt x="181" y="109"/>
                    <a:pt x="158" y="123"/>
                    <a:pt x="146" y="142"/>
                  </a:cubicBezTo>
                  <a:lnTo>
                    <a:pt x="1" y="384"/>
                  </a:lnTo>
                  <a:cubicBezTo>
                    <a:pt x="540" y="255"/>
                    <a:pt x="1054" y="134"/>
                    <a:pt x="1502" y="32"/>
                  </a:cubicBezTo>
                  <a:cubicBezTo>
                    <a:pt x="1493" y="13"/>
                    <a:pt x="1470" y="0"/>
                    <a:pt x="1448" y="0"/>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4" name="Google Shape;2934;p36"/>
            <p:cNvSpPr/>
            <p:nvPr/>
          </p:nvSpPr>
          <p:spPr>
            <a:xfrm rot="1586497" flipH="1">
              <a:off x="7899688" y="3824188"/>
              <a:ext cx="1214997" cy="626462"/>
            </a:xfrm>
            <a:custGeom>
              <a:avLst/>
              <a:gdLst/>
              <a:ahLst/>
              <a:cxnLst/>
              <a:rect l="l" t="t" r="r" b="b"/>
              <a:pathLst>
                <a:path w="34944" h="18018" extrusionOk="0">
                  <a:moveTo>
                    <a:pt x="34178" y="0"/>
                  </a:moveTo>
                  <a:cubicBezTo>
                    <a:pt x="34153" y="0"/>
                    <a:pt x="34129" y="5"/>
                    <a:pt x="34106" y="16"/>
                  </a:cubicBezTo>
                  <a:lnTo>
                    <a:pt x="1184" y="14996"/>
                  </a:lnTo>
                  <a:cubicBezTo>
                    <a:pt x="1135" y="15024"/>
                    <a:pt x="1" y="15740"/>
                    <a:pt x="991" y="17916"/>
                  </a:cubicBezTo>
                  <a:cubicBezTo>
                    <a:pt x="1020" y="17980"/>
                    <a:pt x="1083" y="18018"/>
                    <a:pt x="1148" y="18018"/>
                  </a:cubicBezTo>
                  <a:cubicBezTo>
                    <a:pt x="1173" y="18018"/>
                    <a:pt x="1196" y="18014"/>
                    <a:pt x="1217" y="18002"/>
                  </a:cubicBezTo>
                  <a:cubicBezTo>
                    <a:pt x="1305" y="17963"/>
                    <a:pt x="1343" y="17859"/>
                    <a:pt x="1304" y="17774"/>
                  </a:cubicBezTo>
                  <a:cubicBezTo>
                    <a:pt x="450" y="15896"/>
                    <a:pt x="1325" y="15315"/>
                    <a:pt x="1343" y="15302"/>
                  </a:cubicBezTo>
                  <a:lnTo>
                    <a:pt x="34038" y="427"/>
                  </a:lnTo>
                  <a:cubicBezTo>
                    <a:pt x="34140" y="925"/>
                    <a:pt x="34392" y="1287"/>
                    <a:pt x="34534" y="1458"/>
                  </a:cubicBezTo>
                  <a:cubicBezTo>
                    <a:pt x="34414" y="1664"/>
                    <a:pt x="34243" y="2104"/>
                    <a:pt x="34501" y="2669"/>
                  </a:cubicBezTo>
                  <a:cubicBezTo>
                    <a:pt x="34530" y="2734"/>
                    <a:pt x="34593" y="2771"/>
                    <a:pt x="34659" y="2771"/>
                  </a:cubicBezTo>
                  <a:cubicBezTo>
                    <a:pt x="34683" y="2771"/>
                    <a:pt x="34707" y="2766"/>
                    <a:pt x="34729" y="2756"/>
                  </a:cubicBezTo>
                  <a:cubicBezTo>
                    <a:pt x="34817" y="2716"/>
                    <a:pt x="34855" y="2614"/>
                    <a:pt x="34816" y="2527"/>
                  </a:cubicBezTo>
                  <a:cubicBezTo>
                    <a:pt x="34557" y="1956"/>
                    <a:pt x="34871" y="1572"/>
                    <a:pt x="34884" y="1556"/>
                  </a:cubicBezTo>
                  <a:cubicBezTo>
                    <a:pt x="34944" y="1486"/>
                    <a:pt x="34941" y="1384"/>
                    <a:pt x="34875" y="1319"/>
                  </a:cubicBezTo>
                  <a:cubicBezTo>
                    <a:pt x="34871" y="1314"/>
                    <a:pt x="34413" y="856"/>
                    <a:pt x="34350" y="157"/>
                  </a:cubicBezTo>
                  <a:cubicBezTo>
                    <a:pt x="34344" y="103"/>
                    <a:pt x="34313" y="51"/>
                    <a:pt x="34264" y="24"/>
                  </a:cubicBezTo>
                  <a:cubicBezTo>
                    <a:pt x="34237" y="8"/>
                    <a:pt x="34208" y="0"/>
                    <a:pt x="3417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5" name="Google Shape;2935;p36"/>
            <p:cNvSpPr/>
            <p:nvPr/>
          </p:nvSpPr>
          <p:spPr>
            <a:xfrm rot="1586497" flipH="1">
              <a:off x="7823009" y="3882780"/>
              <a:ext cx="1230852" cy="601464"/>
            </a:xfrm>
            <a:custGeom>
              <a:avLst/>
              <a:gdLst/>
              <a:ahLst/>
              <a:cxnLst/>
              <a:rect l="l" t="t" r="r" b="b"/>
              <a:pathLst>
                <a:path w="35400" h="17299" extrusionOk="0">
                  <a:moveTo>
                    <a:pt x="33709" y="1"/>
                  </a:moveTo>
                  <a:cubicBezTo>
                    <a:pt x="33685" y="1"/>
                    <a:pt x="33661" y="6"/>
                    <a:pt x="33638" y="16"/>
                  </a:cubicBezTo>
                  <a:cubicBezTo>
                    <a:pt x="33550" y="56"/>
                    <a:pt x="33513" y="158"/>
                    <a:pt x="33551" y="245"/>
                  </a:cubicBezTo>
                  <a:cubicBezTo>
                    <a:pt x="33808" y="810"/>
                    <a:pt x="34253" y="969"/>
                    <a:pt x="34487" y="1015"/>
                  </a:cubicBezTo>
                  <a:cubicBezTo>
                    <a:pt x="34523" y="1234"/>
                    <a:pt x="34628" y="1663"/>
                    <a:pt x="34938" y="2067"/>
                  </a:cubicBezTo>
                  <a:lnTo>
                    <a:pt x="2263" y="16934"/>
                  </a:lnTo>
                  <a:cubicBezTo>
                    <a:pt x="2253" y="16938"/>
                    <a:pt x="2186" y="16956"/>
                    <a:pt x="2079" y="16956"/>
                  </a:cubicBezTo>
                  <a:cubicBezTo>
                    <a:pt x="1741" y="16956"/>
                    <a:pt x="1003" y="16772"/>
                    <a:pt x="354" y="15348"/>
                  </a:cubicBezTo>
                  <a:cubicBezTo>
                    <a:pt x="326" y="15283"/>
                    <a:pt x="262" y="15246"/>
                    <a:pt x="196" y="15246"/>
                  </a:cubicBezTo>
                  <a:cubicBezTo>
                    <a:pt x="172" y="15246"/>
                    <a:pt x="148" y="15251"/>
                    <a:pt x="126" y="15261"/>
                  </a:cubicBezTo>
                  <a:cubicBezTo>
                    <a:pt x="38" y="15301"/>
                    <a:pt x="0" y="15404"/>
                    <a:pt x="39" y="15490"/>
                  </a:cubicBezTo>
                  <a:cubicBezTo>
                    <a:pt x="755" y="17063"/>
                    <a:pt x="1625" y="17299"/>
                    <a:pt x="2079" y="17299"/>
                  </a:cubicBezTo>
                  <a:cubicBezTo>
                    <a:pt x="2253" y="17299"/>
                    <a:pt x="2366" y="17263"/>
                    <a:pt x="2388" y="17258"/>
                  </a:cubicBezTo>
                  <a:lnTo>
                    <a:pt x="35292" y="2288"/>
                  </a:lnTo>
                  <a:cubicBezTo>
                    <a:pt x="35342" y="2266"/>
                    <a:pt x="35379" y="2219"/>
                    <a:pt x="35389" y="2165"/>
                  </a:cubicBezTo>
                  <a:cubicBezTo>
                    <a:pt x="35400" y="2108"/>
                    <a:pt x="35383" y="2052"/>
                    <a:pt x="35345" y="2011"/>
                  </a:cubicBezTo>
                  <a:cubicBezTo>
                    <a:pt x="34860" y="1505"/>
                    <a:pt x="34816" y="858"/>
                    <a:pt x="34816" y="852"/>
                  </a:cubicBezTo>
                  <a:cubicBezTo>
                    <a:pt x="34808" y="762"/>
                    <a:pt x="34734" y="690"/>
                    <a:pt x="34644" y="689"/>
                  </a:cubicBezTo>
                  <a:cubicBezTo>
                    <a:pt x="34623" y="689"/>
                    <a:pt x="34126" y="673"/>
                    <a:pt x="33866" y="103"/>
                  </a:cubicBezTo>
                  <a:cubicBezTo>
                    <a:pt x="33838" y="38"/>
                    <a:pt x="33775" y="1"/>
                    <a:pt x="3370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6" name="Google Shape;2936;p36"/>
            <p:cNvSpPr/>
            <p:nvPr/>
          </p:nvSpPr>
          <p:spPr>
            <a:xfrm rot="1586497" flipH="1">
              <a:off x="7993954" y="3709270"/>
              <a:ext cx="35" cy="35"/>
            </a:xfrm>
            <a:custGeom>
              <a:avLst/>
              <a:gdLst/>
              <a:ahLst/>
              <a:cxnLst/>
              <a:rect l="l" t="t" r="r" b="b"/>
              <a:pathLst>
                <a:path w="1" h="1" fill="none" extrusionOk="0">
                  <a:moveTo>
                    <a:pt x="1" y="0"/>
                  </a:moveTo>
                  <a:close/>
                </a:path>
              </a:pathLst>
            </a:custGeom>
            <a:noFill/>
            <a:ln w="8650" cap="rnd" cmpd="sng">
              <a:solidFill>
                <a:srgbClr val="23232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7" name="Google Shape;2937;p36"/>
            <p:cNvSpPr/>
            <p:nvPr/>
          </p:nvSpPr>
          <p:spPr>
            <a:xfrm rot="1586497" flipH="1">
              <a:off x="7856789" y="3499511"/>
              <a:ext cx="191721" cy="185109"/>
            </a:xfrm>
            <a:custGeom>
              <a:avLst/>
              <a:gdLst/>
              <a:ahLst/>
              <a:cxnLst/>
              <a:rect l="l" t="t" r="r" b="b"/>
              <a:pathLst>
                <a:path w="5514" h="5324" extrusionOk="0">
                  <a:moveTo>
                    <a:pt x="5321" y="0"/>
                  </a:moveTo>
                  <a:cubicBezTo>
                    <a:pt x="5278" y="0"/>
                    <a:pt x="5235" y="16"/>
                    <a:pt x="5202" y="49"/>
                  </a:cubicBezTo>
                  <a:lnTo>
                    <a:pt x="71" y="5026"/>
                  </a:lnTo>
                  <a:cubicBezTo>
                    <a:pt x="1" y="5093"/>
                    <a:pt x="0" y="5203"/>
                    <a:pt x="67" y="5271"/>
                  </a:cubicBezTo>
                  <a:cubicBezTo>
                    <a:pt x="101" y="5307"/>
                    <a:pt x="146" y="5324"/>
                    <a:pt x="192" y="5324"/>
                  </a:cubicBezTo>
                  <a:cubicBezTo>
                    <a:pt x="235" y="5324"/>
                    <a:pt x="279" y="5308"/>
                    <a:pt x="312" y="5276"/>
                  </a:cubicBezTo>
                  <a:lnTo>
                    <a:pt x="5442" y="297"/>
                  </a:lnTo>
                  <a:cubicBezTo>
                    <a:pt x="5512" y="231"/>
                    <a:pt x="5514" y="121"/>
                    <a:pt x="5447" y="53"/>
                  </a:cubicBezTo>
                  <a:cubicBezTo>
                    <a:pt x="5412" y="18"/>
                    <a:pt x="5367" y="0"/>
                    <a:pt x="532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8" name="Google Shape;2938;p36"/>
            <p:cNvSpPr/>
            <p:nvPr/>
          </p:nvSpPr>
          <p:spPr>
            <a:xfrm rot="1586497" flipH="1">
              <a:off x="7868470" y="3874964"/>
              <a:ext cx="1031099" cy="474940"/>
            </a:xfrm>
            <a:custGeom>
              <a:avLst/>
              <a:gdLst/>
              <a:ahLst/>
              <a:cxnLst/>
              <a:rect l="l" t="t" r="r" b="b"/>
              <a:pathLst>
                <a:path w="29655" h="13660" extrusionOk="0">
                  <a:moveTo>
                    <a:pt x="29458" y="1"/>
                  </a:moveTo>
                  <a:cubicBezTo>
                    <a:pt x="29434" y="1"/>
                    <a:pt x="29410" y="6"/>
                    <a:pt x="29387" y="17"/>
                  </a:cubicBezTo>
                  <a:lnTo>
                    <a:pt x="126" y="13328"/>
                  </a:lnTo>
                  <a:cubicBezTo>
                    <a:pt x="39" y="13368"/>
                    <a:pt x="0" y="13471"/>
                    <a:pt x="40" y="13558"/>
                  </a:cubicBezTo>
                  <a:cubicBezTo>
                    <a:pt x="68" y="13621"/>
                    <a:pt x="131" y="13659"/>
                    <a:pt x="197" y="13659"/>
                  </a:cubicBezTo>
                  <a:cubicBezTo>
                    <a:pt x="222" y="13659"/>
                    <a:pt x="245" y="13654"/>
                    <a:pt x="269" y="13643"/>
                  </a:cubicBezTo>
                  <a:lnTo>
                    <a:pt x="29529" y="333"/>
                  </a:lnTo>
                  <a:cubicBezTo>
                    <a:pt x="29617" y="293"/>
                    <a:pt x="29655" y="189"/>
                    <a:pt x="29616" y="103"/>
                  </a:cubicBezTo>
                  <a:cubicBezTo>
                    <a:pt x="29587" y="39"/>
                    <a:pt x="29523" y="1"/>
                    <a:pt x="294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9" name="Google Shape;2939;p36"/>
            <p:cNvSpPr/>
            <p:nvPr/>
          </p:nvSpPr>
          <p:spPr>
            <a:xfrm rot="1586497" flipH="1">
              <a:off x="7923104" y="3830575"/>
              <a:ext cx="1031134" cy="474906"/>
            </a:xfrm>
            <a:custGeom>
              <a:avLst/>
              <a:gdLst/>
              <a:ahLst/>
              <a:cxnLst/>
              <a:rect l="l" t="t" r="r" b="b"/>
              <a:pathLst>
                <a:path w="29656" h="13659" extrusionOk="0">
                  <a:moveTo>
                    <a:pt x="29459" y="0"/>
                  </a:moveTo>
                  <a:cubicBezTo>
                    <a:pt x="29435" y="0"/>
                    <a:pt x="29410" y="6"/>
                    <a:pt x="29387" y="16"/>
                  </a:cubicBezTo>
                  <a:lnTo>
                    <a:pt x="126" y="13328"/>
                  </a:lnTo>
                  <a:cubicBezTo>
                    <a:pt x="38" y="13367"/>
                    <a:pt x="1" y="13471"/>
                    <a:pt x="41" y="13557"/>
                  </a:cubicBezTo>
                  <a:cubicBezTo>
                    <a:pt x="69" y="13621"/>
                    <a:pt x="132" y="13659"/>
                    <a:pt x="198" y="13659"/>
                  </a:cubicBezTo>
                  <a:cubicBezTo>
                    <a:pt x="222" y="13659"/>
                    <a:pt x="246" y="13654"/>
                    <a:pt x="269" y="13643"/>
                  </a:cubicBezTo>
                  <a:lnTo>
                    <a:pt x="29530" y="331"/>
                  </a:lnTo>
                  <a:cubicBezTo>
                    <a:pt x="29618" y="293"/>
                    <a:pt x="29655" y="189"/>
                    <a:pt x="29616" y="103"/>
                  </a:cubicBezTo>
                  <a:cubicBezTo>
                    <a:pt x="29587" y="39"/>
                    <a:pt x="29524" y="0"/>
                    <a:pt x="294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0" name="Google Shape;2940;p36"/>
            <p:cNvSpPr/>
            <p:nvPr/>
          </p:nvSpPr>
          <p:spPr>
            <a:xfrm rot="1586497" flipH="1">
              <a:off x="8747362" y="4472661"/>
              <a:ext cx="83065" cy="164456"/>
            </a:xfrm>
            <a:custGeom>
              <a:avLst/>
              <a:gdLst/>
              <a:ahLst/>
              <a:cxnLst/>
              <a:rect l="l" t="t" r="r" b="b"/>
              <a:pathLst>
                <a:path w="2389" h="4730" extrusionOk="0">
                  <a:moveTo>
                    <a:pt x="198" y="1"/>
                  </a:moveTo>
                  <a:cubicBezTo>
                    <a:pt x="174" y="1"/>
                    <a:pt x="149" y="6"/>
                    <a:pt x="126" y="17"/>
                  </a:cubicBezTo>
                  <a:cubicBezTo>
                    <a:pt x="39" y="57"/>
                    <a:pt x="1" y="159"/>
                    <a:pt x="40" y="246"/>
                  </a:cubicBezTo>
                  <a:lnTo>
                    <a:pt x="2034" y="4627"/>
                  </a:lnTo>
                  <a:cubicBezTo>
                    <a:pt x="2062" y="4691"/>
                    <a:pt x="2125" y="4730"/>
                    <a:pt x="2191" y="4730"/>
                  </a:cubicBezTo>
                  <a:cubicBezTo>
                    <a:pt x="2214" y="4730"/>
                    <a:pt x="2239" y="4725"/>
                    <a:pt x="2263" y="4714"/>
                  </a:cubicBezTo>
                  <a:cubicBezTo>
                    <a:pt x="2350" y="4674"/>
                    <a:pt x="2389" y="4571"/>
                    <a:pt x="2349" y="4485"/>
                  </a:cubicBezTo>
                  <a:lnTo>
                    <a:pt x="355" y="104"/>
                  </a:lnTo>
                  <a:cubicBezTo>
                    <a:pt x="327" y="39"/>
                    <a:pt x="264" y="1"/>
                    <a:pt x="19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1" name="Google Shape;2941;p36"/>
            <p:cNvSpPr/>
            <p:nvPr/>
          </p:nvSpPr>
          <p:spPr>
            <a:xfrm rot="1586497" flipH="1">
              <a:off x="7957408" y="3589009"/>
              <a:ext cx="68670" cy="58238"/>
            </a:xfrm>
            <a:custGeom>
              <a:avLst/>
              <a:gdLst/>
              <a:ahLst/>
              <a:cxnLst/>
              <a:rect l="l" t="t" r="r" b="b"/>
              <a:pathLst>
                <a:path w="1975" h="1675" extrusionOk="0">
                  <a:moveTo>
                    <a:pt x="1882" y="1"/>
                  </a:moveTo>
                  <a:cubicBezTo>
                    <a:pt x="1864" y="1"/>
                    <a:pt x="1845" y="7"/>
                    <a:pt x="1830" y="20"/>
                  </a:cubicBezTo>
                  <a:lnTo>
                    <a:pt x="40" y="1529"/>
                  </a:lnTo>
                  <a:cubicBezTo>
                    <a:pt x="4" y="1557"/>
                    <a:pt x="0" y="1609"/>
                    <a:pt x="30" y="1645"/>
                  </a:cubicBezTo>
                  <a:cubicBezTo>
                    <a:pt x="45" y="1664"/>
                    <a:pt x="68" y="1674"/>
                    <a:pt x="92" y="1674"/>
                  </a:cubicBezTo>
                  <a:cubicBezTo>
                    <a:pt x="110" y="1674"/>
                    <a:pt x="130" y="1667"/>
                    <a:pt x="146" y="1655"/>
                  </a:cubicBezTo>
                  <a:lnTo>
                    <a:pt x="1935" y="147"/>
                  </a:lnTo>
                  <a:cubicBezTo>
                    <a:pt x="1970" y="118"/>
                    <a:pt x="1974" y="65"/>
                    <a:pt x="1946" y="31"/>
                  </a:cubicBezTo>
                  <a:cubicBezTo>
                    <a:pt x="1929" y="11"/>
                    <a:pt x="1906" y="1"/>
                    <a:pt x="18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2" name="Google Shape;2942;p36"/>
            <p:cNvSpPr/>
            <p:nvPr/>
          </p:nvSpPr>
          <p:spPr>
            <a:xfrm rot="1586497" flipH="1">
              <a:off x="8003534" y="3600507"/>
              <a:ext cx="27329" cy="20409"/>
            </a:xfrm>
            <a:custGeom>
              <a:avLst/>
              <a:gdLst/>
              <a:ahLst/>
              <a:cxnLst/>
              <a:rect l="l" t="t" r="r" b="b"/>
              <a:pathLst>
                <a:path w="786" h="587" extrusionOk="0">
                  <a:moveTo>
                    <a:pt x="692" y="0"/>
                  </a:moveTo>
                  <a:cubicBezTo>
                    <a:pt x="675" y="0"/>
                    <a:pt x="659" y="5"/>
                    <a:pt x="644" y="15"/>
                  </a:cubicBezTo>
                  <a:lnTo>
                    <a:pt x="46" y="436"/>
                  </a:lnTo>
                  <a:cubicBezTo>
                    <a:pt x="9" y="462"/>
                    <a:pt x="1" y="514"/>
                    <a:pt x="27" y="551"/>
                  </a:cubicBezTo>
                  <a:cubicBezTo>
                    <a:pt x="44" y="575"/>
                    <a:pt x="69" y="587"/>
                    <a:pt x="95" y="587"/>
                  </a:cubicBezTo>
                  <a:cubicBezTo>
                    <a:pt x="112" y="587"/>
                    <a:pt x="127" y="582"/>
                    <a:pt x="142" y="571"/>
                  </a:cubicBezTo>
                  <a:lnTo>
                    <a:pt x="740" y="150"/>
                  </a:lnTo>
                  <a:cubicBezTo>
                    <a:pt x="776" y="124"/>
                    <a:pt x="786" y="73"/>
                    <a:pt x="760" y="35"/>
                  </a:cubicBezTo>
                  <a:cubicBezTo>
                    <a:pt x="743" y="13"/>
                    <a:pt x="718" y="0"/>
                    <a:pt x="69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3" name="Google Shape;2943;p36"/>
            <p:cNvSpPr/>
            <p:nvPr/>
          </p:nvSpPr>
          <p:spPr>
            <a:xfrm rot="1586497" flipH="1">
              <a:off x="8754854" y="4621166"/>
              <a:ext cx="50451" cy="24373"/>
            </a:xfrm>
            <a:custGeom>
              <a:avLst/>
              <a:gdLst/>
              <a:ahLst/>
              <a:cxnLst/>
              <a:rect l="l" t="t" r="r" b="b"/>
              <a:pathLst>
                <a:path w="1451" h="701" extrusionOk="0">
                  <a:moveTo>
                    <a:pt x="1355" y="0"/>
                  </a:moveTo>
                  <a:cubicBezTo>
                    <a:pt x="1345" y="0"/>
                    <a:pt x="1334" y="2"/>
                    <a:pt x="1324" y="6"/>
                  </a:cubicBezTo>
                  <a:lnTo>
                    <a:pt x="64" y="541"/>
                  </a:lnTo>
                  <a:cubicBezTo>
                    <a:pt x="21" y="559"/>
                    <a:pt x="1" y="608"/>
                    <a:pt x="20" y="650"/>
                  </a:cubicBezTo>
                  <a:cubicBezTo>
                    <a:pt x="32" y="682"/>
                    <a:pt x="64" y="700"/>
                    <a:pt x="95" y="700"/>
                  </a:cubicBezTo>
                  <a:cubicBezTo>
                    <a:pt x="108" y="700"/>
                    <a:pt x="118" y="698"/>
                    <a:pt x="129" y="694"/>
                  </a:cubicBezTo>
                  <a:lnTo>
                    <a:pt x="1388" y="159"/>
                  </a:lnTo>
                  <a:cubicBezTo>
                    <a:pt x="1432" y="140"/>
                    <a:pt x="1450" y="92"/>
                    <a:pt x="1433" y="50"/>
                  </a:cubicBezTo>
                  <a:cubicBezTo>
                    <a:pt x="1418" y="18"/>
                    <a:pt x="1387" y="0"/>
                    <a:pt x="13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4" name="Google Shape;2944;p36"/>
            <p:cNvSpPr/>
            <p:nvPr/>
          </p:nvSpPr>
          <p:spPr>
            <a:xfrm rot="1586497" flipH="1">
              <a:off x="8788500" y="4616744"/>
              <a:ext cx="36613" cy="14290"/>
            </a:xfrm>
            <a:custGeom>
              <a:avLst/>
              <a:gdLst/>
              <a:ahLst/>
              <a:cxnLst/>
              <a:rect l="l" t="t" r="r" b="b"/>
              <a:pathLst>
                <a:path w="1053" h="411" extrusionOk="0">
                  <a:moveTo>
                    <a:pt x="960" y="0"/>
                  </a:moveTo>
                  <a:cubicBezTo>
                    <a:pt x="953" y="0"/>
                    <a:pt x="945" y="1"/>
                    <a:pt x="937" y="3"/>
                  </a:cubicBezTo>
                  <a:lnTo>
                    <a:pt x="71" y="248"/>
                  </a:lnTo>
                  <a:cubicBezTo>
                    <a:pt x="27" y="261"/>
                    <a:pt x="0" y="306"/>
                    <a:pt x="13" y="350"/>
                  </a:cubicBezTo>
                  <a:cubicBezTo>
                    <a:pt x="23" y="386"/>
                    <a:pt x="57" y="410"/>
                    <a:pt x="94" y="410"/>
                  </a:cubicBezTo>
                  <a:cubicBezTo>
                    <a:pt x="101" y="410"/>
                    <a:pt x="109" y="408"/>
                    <a:pt x="117" y="406"/>
                  </a:cubicBezTo>
                  <a:lnTo>
                    <a:pt x="983" y="161"/>
                  </a:lnTo>
                  <a:cubicBezTo>
                    <a:pt x="1026" y="150"/>
                    <a:pt x="1052" y="104"/>
                    <a:pt x="1039" y="59"/>
                  </a:cubicBezTo>
                  <a:cubicBezTo>
                    <a:pt x="1029" y="23"/>
                    <a:pt x="997" y="0"/>
                    <a:pt x="9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5" name="Google Shape;2945;p36"/>
            <p:cNvSpPr/>
            <p:nvPr/>
          </p:nvSpPr>
          <p:spPr>
            <a:xfrm rot="1586497" flipH="1">
              <a:off x="8841264" y="4594144"/>
              <a:ext cx="24965" cy="16828"/>
            </a:xfrm>
            <a:custGeom>
              <a:avLst/>
              <a:gdLst/>
              <a:ahLst/>
              <a:cxnLst/>
              <a:rect l="l" t="t" r="r" b="b"/>
              <a:pathLst>
                <a:path w="718" h="484" extrusionOk="0">
                  <a:moveTo>
                    <a:pt x="624" y="0"/>
                  </a:moveTo>
                  <a:cubicBezTo>
                    <a:pt x="616" y="0"/>
                    <a:pt x="609" y="1"/>
                    <a:pt x="601" y="4"/>
                  </a:cubicBezTo>
                  <a:cubicBezTo>
                    <a:pt x="386" y="67"/>
                    <a:pt x="190" y="185"/>
                    <a:pt x="33" y="343"/>
                  </a:cubicBezTo>
                  <a:cubicBezTo>
                    <a:pt x="0" y="375"/>
                    <a:pt x="0" y="427"/>
                    <a:pt x="33" y="459"/>
                  </a:cubicBezTo>
                  <a:cubicBezTo>
                    <a:pt x="50" y="476"/>
                    <a:pt x="71" y="484"/>
                    <a:pt x="92" y="484"/>
                  </a:cubicBezTo>
                  <a:cubicBezTo>
                    <a:pt x="113" y="484"/>
                    <a:pt x="134" y="474"/>
                    <a:pt x="151" y="459"/>
                  </a:cubicBezTo>
                  <a:cubicBezTo>
                    <a:pt x="288" y="321"/>
                    <a:pt x="461" y="218"/>
                    <a:pt x="648" y="164"/>
                  </a:cubicBezTo>
                  <a:cubicBezTo>
                    <a:pt x="692" y="150"/>
                    <a:pt x="717" y="103"/>
                    <a:pt x="705" y="60"/>
                  </a:cubicBezTo>
                  <a:cubicBezTo>
                    <a:pt x="693" y="23"/>
                    <a:pt x="660" y="0"/>
                    <a:pt x="6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6" name="Google Shape;2946;p36"/>
            <p:cNvSpPr/>
            <p:nvPr/>
          </p:nvSpPr>
          <p:spPr>
            <a:xfrm rot="1586497" flipH="1">
              <a:off x="8854760" y="4547285"/>
              <a:ext cx="28268" cy="15681"/>
            </a:xfrm>
            <a:custGeom>
              <a:avLst/>
              <a:gdLst/>
              <a:ahLst/>
              <a:cxnLst/>
              <a:rect l="l" t="t" r="r" b="b"/>
              <a:pathLst>
                <a:path w="813" h="451" extrusionOk="0">
                  <a:moveTo>
                    <a:pt x="717" y="1"/>
                  </a:moveTo>
                  <a:cubicBezTo>
                    <a:pt x="706" y="1"/>
                    <a:pt x="694" y="3"/>
                    <a:pt x="683" y="8"/>
                  </a:cubicBezTo>
                  <a:lnTo>
                    <a:pt x="60" y="292"/>
                  </a:lnTo>
                  <a:cubicBezTo>
                    <a:pt x="20" y="312"/>
                    <a:pt x="1" y="360"/>
                    <a:pt x="20" y="402"/>
                  </a:cubicBezTo>
                  <a:cubicBezTo>
                    <a:pt x="34" y="432"/>
                    <a:pt x="65" y="450"/>
                    <a:pt x="96" y="450"/>
                  </a:cubicBezTo>
                  <a:cubicBezTo>
                    <a:pt x="108" y="450"/>
                    <a:pt x="119" y="448"/>
                    <a:pt x="130" y="443"/>
                  </a:cubicBezTo>
                  <a:lnTo>
                    <a:pt x="752" y="158"/>
                  </a:lnTo>
                  <a:cubicBezTo>
                    <a:pt x="793" y="139"/>
                    <a:pt x="813" y="90"/>
                    <a:pt x="793" y="48"/>
                  </a:cubicBezTo>
                  <a:cubicBezTo>
                    <a:pt x="779" y="19"/>
                    <a:pt x="748" y="1"/>
                    <a:pt x="7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7" name="Google Shape;2947;p36"/>
            <p:cNvSpPr/>
            <p:nvPr/>
          </p:nvSpPr>
          <p:spPr>
            <a:xfrm rot="1586497" flipH="1">
              <a:off x="8807458" y="4524897"/>
              <a:ext cx="129448" cy="110947"/>
            </a:xfrm>
            <a:custGeom>
              <a:avLst/>
              <a:gdLst/>
              <a:ahLst/>
              <a:cxnLst/>
              <a:rect l="l" t="t" r="r" b="b"/>
              <a:pathLst>
                <a:path w="3723" h="3191" extrusionOk="0">
                  <a:moveTo>
                    <a:pt x="3236" y="1"/>
                  </a:moveTo>
                  <a:cubicBezTo>
                    <a:pt x="3225" y="1"/>
                    <a:pt x="3215" y="3"/>
                    <a:pt x="3205" y="7"/>
                  </a:cubicBezTo>
                  <a:lnTo>
                    <a:pt x="807" y="1098"/>
                  </a:lnTo>
                  <a:cubicBezTo>
                    <a:pt x="765" y="1126"/>
                    <a:pt x="1" y="1636"/>
                    <a:pt x="541" y="3190"/>
                  </a:cubicBezTo>
                  <a:cubicBezTo>
                    <a:pt x="976" y="2603"/>
                    <a:pt x="1874" y="1818"/>
                    <a:pt x="3723" y="961"/>
                  </a:cubicBezTo>
                  <a:lnTo>
                    <a:pt x="3306" y="46"/>
                  </a:lnTo>
                  <a:cubicBezTo>
                    <a:pt x="3293" y="18"/>
                    <a:pt x="3265" y="1"/>
                    <a:pt x="3236" y="1"/>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48" name="Google Shape;2948;p36"/>
          <p:cNvGrpSpPr/>
          <p:nvPr/>
        </p:nvGrpSpPr>
        <p:grpSpPr>
          <a:xfrm rot="-1298509">
            <a:off x="2575578" y="4144036"/>
            <a:ext cx="877243" cy="769044"/>
            <a:chOff x="3656813" y="4101238"/>
            <a:chExt cx="877250" cy="769050"/>
          </a:xfrm>
        </p:grpSpPr>
        <p:sp>
          <p:nvSpPr>
            <p:cNvPr id="2949" name="Google Shape;2949;p36"/>
            <p:cNvSpPr/>
            <p:nvPr/>
          </p:nvSpPr>
          <p:spPr>
            <a:xfrm>
              <a:off x="3656813" y="4130988"/>
              <a:ext cx="877250" cy="739300"/>
            </a:xfrm>
            <a:custGeom>
              <a:avLst/>
              <a:gdLst/>
              <a:ahLst/>
              <a:cxnLst/>
              <a:rect l="l" t="t" r="r" b="b"/>
              <a:pathLst>
                <a:path w="35090" h="29572" extrusionOk="0">
                  <a:moveTo>
                    <a:pt x="4335" y="5066"/>
                  </a:moveTo>
                  <a:lnTo>
                    <a:pt x="4333" y="5068"/>
                  </a:lnTo>
                  <a:cubicBezTo>
                    <a:pt x="4333" y="5067"/>
                    <a:pt x="4333" y="5066"/>
                    <a:pt x="4335" y="5066"/>
                  </a:cubicBezTo>
                  <a:close/>
                  <a:moveTo>
                    <a:pt x="213" y="1"/>
                  </a:moveTo>
                  <a:cubicBezTo>
                    <a:pt x="155" y="1"/>
                    <a:pt x="98" y="27"/>
                    <a:pt x="59" y="74"/>
                  </a:cubicBezTo>
                  <a:cubicBezTo>
                    <a:pt x="7" y="138"/>
                    <a:pt x="0" y="228"/>
                    <a:pt x="40" y="300"/>
                  </a:cubicBezTo>
                  <a:lnTo>
                    <a:pt x="3874" y="6863"/>
                  </a:lnTo>
                  <a:cubicBezTo>
                    <a:pt x="3877" y="6871"/>
                    <a:pt x="3886" y="6873"/>
                    <a:pt x="3892" y="6880"/>
                  </a:cubicBezTo>
                  <a:cubicBezTo>
                    <a:pt x="3901" y="6892"/>
                    <a:pt x="3907" y="6906"/>
                    <a:pt x="3919" y="6915"/>
                  </a:cubicBezTo>
                  <a:lnTo>
                    <a:pt x="27422" y="26249"/>
                  </a:lnTo>
                  <a:lnTo>
                    <a:pt x="29127" y="27651"/>
                  </a:lnTo>
                  <a:lnTo>
                    <a:pt x="31407" y="29528"/>
                  </a:lnTo>
                  <a:cubicBezTo>
                    <a:pt x="31444" y="29558"/>
                    <a:pt x="31489" y="29572"/>
                    <a:pt x="31533" y="29572"/>
                  </a:cubicBezTo>
                  <a:cubicBezTo>
                    <a:pt x="31560" y="29572"/>
                    <a:pt x="31589" y="29567"/>
                    <a:pt x="31613" y="29555"/>
                  </a:cubicBezTo>
                  <a:cubicBezTo>
                    <a:pt x="33354" y="28780"/>
                    <a:pt x="34648" y="27208"/>
                    <a:pt x="35073" y="25350"/>
                  </a:cubicBezTo>
                  <a:cubicBezTo>
                    <a:pt x="35090" y="25276"/>
                    <a:pt x="35063" y="25201"/>
                    <a:pt x="35005" y="25153"/>
                  </a:cubicBezTo>
                  <a:lnTo>
                    <a:pt x="32726" y="23277"/>
                  </a:lnTo>
                  <a:lnTo>
                    <a:pt x="31020" y="21873"/>
                  </a:lnTo>
                  <a:lnTo>
                    <a:pt x="7518" y="2542"/>
                  </a:lnTo>
                  <a:cubicBezTo>
                    <a:pt x="7512" y="2539"/>
                    <a:pt x="7506" y="2537"/>
                    <a:pt x="7500" y="2532"/>
                  </a:cubicBezTo>
                  <a:cubicBezTo>
                    <a:pt x="7486" y="2524"/>
                    <a:pt x="7473" y="2514"/>
                    <a:pt x="7456" y="2508"/>
                  </a:cubicBezTo>
                  <a:lnTo>
                    <a:pt x="277" y="12"/>
                  </a:lnTo>
                  <a:cubicBezTo>
                    <a:pt x="256" y="4"/>
                    <a:pt x="235" y="1"/>
                    <a:pt x="213"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0" name="Google Shape;2950;p36"/>
            <p:cNvSpPr/>
            <p:nvPr/>
          </p:nvSpPr>
          <p:spPr>
            <a:xfrm>
              <a:off x="4424213" y="4783413"/>
              <a:ext cx="24025" cy="18800"/>
            </a:xfrm>
            <a:custGeom>
              <a:avLst/>
              <a:gdLst/>
              <a:ahLst/>
              <a:cxnLst/>
              <a:rect l="l" t="t" r="r" b="b"/>
              <a:pathLst>
                <a:path w="961" h="752" extrusionOk="0">
                  <a:moveTo>
                    <a:pt x="113" y="1"/>
                  </a:moveTo>
                  <a:cubicBezTo>
                    <a:pt x="83" y="1"/>
                    <a:pt x="53" y="14"/>
                    <a:pt x="34" y="40"/>
                  </a:cubicBezTo>
                  <a:cubicBezTo>
                    <a:pt x="0" y="85"/>
                    <a:pt x="10" y="147"/>
                    <a:pt x="53" y="179"/>
                  </a:cubicBezTo>
                  <a:lnTo>
                    <a:pt x="788" y="732"/>
                  </a:lnTo>
                  <a:cubicBezTo>
                    <a:pt x="804" y="746"/>
                    <a:pt x="825" y="752"/>
                    <a:pt x="847" y="752"/>
                  </a:cubicBezTo>
                  <a:cubicBezTo>
                    <a:pt x="877" y="752"/>
                    <a:pt x="905" y="738"/>
                    <a:pt x="926" y="711"/>
                  </a:cubicBezTo>
                  <a:cubicBezTo>
                    <a:pt x="960" y="668"/>
                    <a:pt x="951" y="606"/>
                    <a:pt x="908" y="573"/>
                  </a:cubicBezTo>
                  <a:lnTo>
                    <a:pt x="173" y="20"/>
                  </a:lnTo>
                  <a:cubicBezTo>
                    <a:pt x="155" y="7"/>
                    <a:pt x="134" y="1"/>
                    <a:pt x="1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1" name="Google Shape;2951;p36"/>
            <p:cNvSpPr/>
            <p:nvPr/>
          </p:nvSpPr>
          <p:spPr>
            <a:xfrm>
              <a:off x="4395613" y="4693813"/>
              <a:ext cx="129775" cy="137975"/>
            </a:xfrm>
            <a:custGeom>
              <a:avLst/>
              <a:gdLst/>
              <a:ahLst/>
              <a:cxnLst/>
              <a:rect l="l" t="t" r="r" b="b"/>
              <a:pathLst>
                <a:path w="5191" h="5519" extrusionOk="0">
                  <a:moveTo>
                    <a:pt x="3728" y="991"/>
                  </a:moveTo>
                  <a:lnTo>
                    <a:pt x="4038" y="1247"/>
                  </a:lnTo>
                  <a:lnTo>
                    <a:pt x="4043" y="1272"/>
                  </a:lnTo>
                  <a:lnTo>
                    <a:pt x="4101" y="1319"/>
                  </a:lnTo>
                  <a:lnTo>
                    <a:pt x="4041" y="1274"/>
                  </a:lnTo>
                  <a:lnTo>
                    <a:pt x="3728" y="991"/>
                  </a:lnTo>
                  <a:close/>
                  <a:moveTo>
                    <a:pt x="3396" y="1907"/>
                  </a:moveTo>
                  <a:lnTo>
                    <a:pt x="3799" y="2031"/>
                  </a:lnTo>
                  <a:lnTo>
                    <a:pt x="3804" y="2061"/>
                  </a:lnTo>
                  <a:cubicBezTo>
                    <a:pt x="3800" y="2066"/>
                    <a:pt x="3795" y="2068"/>
                    <a:pt x="3790" y="2068"/>
                  </a:cubicBezTo>
                  <a:cubicBezTo>
                    <a:pt x="3788" y="2068"/>
                    <a:pt x="3786" y="2068"/>
                    <a:pt x="3784" y="2067"/>
                  </a:cubicBezTo>
                  <a:lnTo>
                    <a:pt x="3396" y="1907"/>
                  </a:lnTo>
                  <a:close/>
                  <a:moveTo>
                    <a:pt x="2899" y="2632"/>
                  </a:moveTo>
                  <a:lnTo>
                    <a:pt x="3200" y="2828"/>
                  </a:lnTo>
                  <a:lnTo>
                    <a:pt x="3202" y="2856"/>
                  </a:lnTo>
                  <a:cubicBezTo>
                    <a:pt x="3198" y="2861"/>
                    <a:pt x="3193" y="2864"/>
                    <a:pt x="3187" y="2864"/>
                  </a:cubicBezTo>
                  <a:cubicBezTo>
                    <a:pt x="3183" y="2864"/>
                    <a:pt x="3179" y="2862"/>
                    <a:pt x="3175" y="2858"/>
                  </a:cubicBezTo>
                  <a:lnTo>
                    <a:pt x="2899" y="2632"/>
                  </a:lnTo>
                  <a:close/>
                  <a:moveTo>
                    <a:pt x="2380" y="3388"/>
                  </a:moveTo>
                  <a:lnTo>
                    <a:pt x="2380" y="3388"/>
                  </a:lnTo>
                  <a:cubicBezTo>
                    <a:pt x="2564" y="3507"/>
                    <a:pt x="2769" y="3614"/>
                    <a:pt x="2984" y="3652"/>
                  </a:cubicBezTo>
                  <a:lnTo>
                    <a:pt x="2999" y="3684"/>
                  </a:lnTo>
                  <a:cubicBezTo>
                    <a:pt x="2996" y="3688"/>
                    <a:pt x="2987" y="3691"/>
                    <a:pt x="2976" y="3693"/>
                  </a:cubicBezTo>
                  <a:cubicBezTo>
                    <a:pt x="2755" y="3649"/>
                    <a:pt x="2542" y="3540"/>
                    <a:pt x="2380" y="3388"/>
                  </a:cubicBezTo>
                  <a:close/>
                  <a:moveTo>
                    <a:pt x="1269" y="3670"/>
                  </a:moveTo>
                  <a:lnTo>
                    <a:pt x="2002" y="4221"/>
                  </a:lnTo>
                  <a:lnTo>
                    <a:pt x="2007" y="4246"/>
                  </a:lnTo>
                  <a:cubicBezTo>
                    <a:pt x="2001" y="4254"/>
                    <a:pt x="1995" y="4257"/>
                    <a:pt x="1990" y="4257"/>
                  </a:cubicBezTo>
                  <a:cubicBezTo>
                    <a:pt x="1985" y="4257"/>
                    <a:pt x="1981" y="4254"/>
                    <a:pt x="1978" y="4252"/>
                  </a:cubicBezTo>
                  <a:lnTo>
                    <a:pt x="1244" y="3700"/>
                  </a:lnTo>
                  <a:lnTo>
                    <a:pt x="1269" y="3670"/>
                  </a:lnTo>
                  <a:close/>
                  <a:moveTo>
                    <a:pt x="3158" y="0"/>
                  </a:moveTo>
                  <a:cubicBezTo>
                    <a:pt x="3151" y="0"/>
                    <a:pt x="3145" y="1"/>
                    <a:pt x="3138" y="3"/>
                  </a:cubicBezTo>
                  <a:cubicBezTo>
                    <a:pt x="3122" y="10"/>
                    <a:pt x="3111" y="17"/>
                    <a:pt x="3101" y="29"/>
                  </a:cubicBezTo>
                  <a:cubicBezTo>
                    <a:pt x="3094" y="38"/>
                    <a:pt x="3085" y="48"/>
                    <a:pt x="3084" y="63"/>
                  </a:cubicBezTo>
                  <a:cubicBezTo>
                    <a:pt x="3007" y="354"/>
                    <a:pt x="2915" y="637"/>
                    <a:pt x="2797" y="905"/>
                  </a:cubicBezTo>
                  <a:cubicBezTo>
                    <a:pt x="2586" y="1410"/>
                    <a:pt x="2307" y="1874"/>
                    <a:pt x="1968" y="2288"/>
                  </a:cubicBezTo>
                  <a:cubicBezTo>
                    <a:pt x="1623" y="2707"/>
                    <a:pt x="1251" y="3033"/>
                    <a:pt x="915" y="3275"/>
                  </a:cubicBezTo>
                  <a:cubicBezTo>
                    <a:pt x="568" y="3520"/>
                    <a:pt x="260" y="3683"/>
                    <a:pt x="50" y="3782"/>
                  </a:cubicBezTo>
                  <a:cubicBezTo>
                    <a:pt x="37" y="3785"/>
                    <a:pt x="29" y="3795"/>
                    <a:pt x="21" y="3804"/>
                  </a:cubicBezTo>
                  <a:cubicBezTo>
                    <a:pt x="13" y="3814"/>
                    <a:pt x="6" y="3828"/>
                    <a:pt x="5" y="3842"/>
                  </a:cubicBezTo>
                  <a:cubicBezTo>
                    <a:pt x="0" y="3869"/>
                    <a:pt x="11" y="3898"/>
                    <a:pt x="32" y="3916"/>
                  </a:cubicBezTo>
                  <a:lnTo>
                    <a:pt x="1959" y="5501"/>
                  </a:lnTo>
                  <a:cubicBezTo>
                    <a:pt x="1974" y="5513"/>
                    <a:pt x="1992" y="5519"/>
                    <a:pt x="2010" y="5519"/>
                  </a:cubicBezTo>
                  <a:cubicBezTo>
                    <a:pt x="2022" y="5519"/>
                    <a:pt x="2033" y="5516"/>
                    <a:pt x="2044" y="5511"/>
                  </a:cubicBezTo>
                  <a:cubicBezTo>
                    <a:pt x="2365" y="5358"/>
                    <a:pt x="2678" y="5173"/>
                    <a:pt x="2967" y="4964"/>
                  </a:cubicBezTo>
                  <a:cubicBezTo>
                    <a:pt x="3364" y="4675"/>
                    <a:pt x="3726" y="4336"/>
                    <a:pt x="4039" y="3956"/>
                  </a:cubicBezTo>
                  <a:cubicBezTo>
                    <a:pt x="4375" y="3548"/>
                    <a:pt x="4658" y="3093"/>
                    <a:pt x="4869" y="2610"/>
                  </a:cubicBezTo>
                  <a:cubicBezTo>
                    <a:pt x="4999" y="2315"/>
                    <a:pt x="5105" y="2012"/>
                    <a:pt x="5181" y="1700"/>
                  </a:cubicBezTo>
                  <a:cubicBezTo>
                    <a:pt x="5190" y="1670"/>
                    <a:pt x="5181" y="1637"/>
                    <a:pt x="5157" y="1617"/>
                  </a:cubicBezTo>
                  <a:lnTo>
                    <a:pt x="3213" y="18"/>
                  </a:lnTo>
                  <a:cubicBezTo>
                    <a:pt x="3197" y="6"/>
                    <a:pt x="3178" y="0"/>
                    <a:pt x="31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2" name="Google Shape;2952;p36"/>
            <p:cNvSpPr/>
            <p:nvPr/>
          </p:nvSpPr>
          <p:spPr>
            <a:xfrm>
              <a:off x="3671038" y="4113313"/>
              <a:ext cx="49225" cy="45000"/>
            </a:xfrm>
            <a:custGeom>
              <a:avLst/>
              <a:gdLst/>
              <a:ahLst/>
              <a:cxnLst/>
              <a:rect l="l" t="t" r="r" b="b"/>
              <a:pathLst>
                <a:path w="1969" h="1800" extrusionOk="0">
                  <a:moveTo>
                    <a:pt x="88" y="1"/>
                  </a:moveTo>
                  <a:cubicBezTo>
                    <a:pt x="64" y="1"/>
                    <a:pt x="41" y="11"/>
                    <a:pt x="26" y="29"/>
                  </a:cubicBezTo>
                  <a:cubicBezTo>
                    <a:pt x="5" y="54"/>
                    <a:pt x="1" y="91"/>
                    <a:pt x="19" y="120"/>
                  </a:cubicBezTo>
                  <a:lnTo>
                    <a:pt x="976" y="1760"/>
                  </a:lnTo>
                  <a:cubicBezTo>
                    <a:pt x="991" y="1785"/>
                    <a:pt x="1018" y="1799"/>
                    <a:pt x="1045" y="1799"/>
                  </a:cubicBezTo>
                  <a:cubicBezTo>
                    <a:pt x="1057" y="1799"/>
                    <a:pt x="1069" y="1797"/>
                    <a:pt x="1080" y="1791"/>
                  </a:cubicBezTo>
                  <a:cubicBezTo>
                    <a:pt x="1296" y="1687"/>
                    <a:pt x="1485" y="1541"/>
                    <a:pt x="1637" y="1354"/>
                  </a:cubicBezTo>
                  <a:cubicBezTo>
                    <a:pt x="1790" y="1169"/>
                    <a:pt x="1897" y="957"/>
                    <a:pt x="1958" y="723"/>
                  </a:cubicBezTo>
                  <a:cubicBezTo>
                    <a:pt x="1969" y="684"/>
                    <a:pt x="1947" y="642"/>
                    <a:pt x="1907" y="628"/>
                  </a:cubicBezTo>
                  <a:lnTo>
                    <a:pt x="112" y="5"/>
                  </a:lnTo>
                  <a:cubicBezTo>
                    <a:pt x="104" y="2"/>
                    <a:pt x="96" y="1"/>
                    <a:pt x="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3" name="Google Shape;2953;p36"/>
            <p:cNvSpPr/>
            <p:nvPr/>
          </p:nvSpPr>
          <p:spPr>
            <a:xfrm>
              <a:off x="3700088" y="4132138"/>
              <a:ext cx="136625" cy="132800"/>
            </a:xfrm>
            <a:custGeom>
              <a:avLst/>
              <a:gdLst/>
              <a:ahLst/>
              <a:cxnLst/>
              <a:rect l="l" t="t" r="r" b="b"/>
              <a:pathLst>
                <a:path w="5465" h="5312" extrusionOk="0">
                  <a:moveTo>
                    <a:pt x="2124" y="1889"/>
                  </a:moveTo>
                  <a:lnTo>
                    <a:pt x="2701" y="2569"/>
                  </a:lnTo>
                  <a:lnTo>
                    <a:pt x="2706" y="2594"/>
                  </a:lnTo>
                  <a:lnTo>
                    <a:pt x="2761" y="2640"/>
                  </a:lnTo>
                  <a:lnTo>
                    <a:pt x="2758" y="2642"/>
                  </a:lnTo>
                  <a:lnTo>
                    <a:pt x="2703" y="2598"/>
                  </a:lnTo>
                  <a:lnTo>
                    <a:pt x="2095" y="1912"/>
                  </a:lnTo>
                  <a:lnTo>
                    <a:pt x="2124" y="1889"/>
                  </a:lnTo>
                  <a:close/>
                  <a:moveTo>
                    <a:pt x="1369" y="1975"/>
                  </a:moveTo>
                  <a:lnTo>
                    <a:pt x="1369" y="1975"/>
                  </a:lnTo>
                  <a:cubicBezTo>
                    <a:pt x="1725" y="2592"/>
                    <a:pt x="2111" y="3197"/>
                    <a:pt x="2545" y="3755"/>
                  </a:cubicBezTo>
                  <a:lnTo>
                    <a:pt x="2545" y="3780"/>
                  </a:lnTo>
                  <a:lnTo>
                    <a:pt x="2603" y="3827"/>
                  </a:lnTo>
                  <a:lnTo>
                    <a:pt x="2601" y="3831"/>
                  </a:lnTo>
                  <a:lnTo>
                    <a:pt x="2540" y="3785"/>
                  </a:lnTo>
                  <a:cubicBezTo>
                    <a:pt x="2080" y="3217"/>
                    <a:pt x="1693" y="2612"/>
                    <a:pt x="1369" y="1975"/>
                  </a:cubicBezTo>
                  <a:close/>
                  <a:moveTo>
                    <a:pt x="1096" y="1"/>
                  </a:moveTo>
                  <a:cubicBezTo>
                    <a:pt x="1083" y="1"/>
                    <a:pt x="1070" y="4"/>
                    <a:pt x="1059" y="11"/>
                  </a:cubicBezTo>
                  <a:cubicBezTo>
                    <a:pt x="1048" y="17"/>
                    <a:pt x="1040" y="21"/>
                    <a:pt x="1032" y="31"/>
                  </a:cubicBezTo>
                  <a:cubicBezTo>
                    <a:pt x="1024" y="40"/>
                    <a:pt x="1020" y="52"/>
                    <a:pt x="1018" y="59"/>
                  </a:cubicBezTo>
                  <a:cubicBezTo>
                    <a:pt x="946" y="315"/>
                    <a:pt x="825" y="549"/>
                    <a:pt x="656" y="754"/>
                  </a:cubicBezTo>
                  <a:cubicBezTo>
                    <a:pt x="488" y="959"/>
                    <a:pt x="283" y="1120"/>
                    <a:pt x="48" y="1240"/>
                  </a:cubicBezTo>
                  <a:cubicBezTo>
                    <a:pt x="38" y="1247"/>
                    <a:pt x="27" y="1253"/>
                    <a:pt x="19" y="1262"/>
                  </a:cubicBezTo>
                  <a:cubicBezTo>
                    <a:pt x="13" y="1269"/>
                    <a:pt x="12" y="1277"/>
                    <a:pt x="9" y="1285"/>
                  </a:cubicBezTo>
                  <a:lnTo>
                    <a:pt x="7" y="1289"/>
                  </a:lnTo>
                  <a:cubicBezTo>
                    <a:pt x="1" y="1309"/>
                    <a:pt x="3" y="1331"/>
                    <a:pt x="13" y="1351"/>
                  </a:cubicBezTo>
                  <a:lnTo>
                    <a:pt x="2304" y="5274"/>
                  </a:lnTo>
                  <a:cubicBezTo>
                    <a:pt x="2314" y="5293"/>
                    <a:pt x="2335" y="5304"/>
                    <a:pt x="2355" y="5311"/>
                  </a:cubicBezTo>
                  <a:cubicBezTo>
                    <a:pt x="2360" y="5311"/>
                    <a:pt x="2365" y="5312"/>
                    <a:pt x="2371" y="5312"/>
                  </a:cubicBezTo>
                  <a:cubicBezTo>
                    <a:pt x="2388" y="5312"/>
                    <a:pt x="2406" y="5306"/>
                    <a:pt x="2418" y="5296"/>
                  </a:cubicBezTo>
                  <a:cubicBezTo>
                    <a:pt x="2558" y="5189"/>
                    <a:pt x="2698" y="5080"/>
                    <a:pt x="2834" y="4966"/>
                  </a:cubicBezTo>
                  <a:cubicBezTo>
                    <a:pt x="3311" y="4562"/>
                    <a:pt x="3755" y="4115"/>
                    <a:pt x="4154" y="3631"/>
                  </a:cubicBezTo>
                  <a:cubicBezTo>
                    <a:pt x="4575" y="3119"/>
                    <a:pt x="4945" y="2570"/>
                    <a:pt x="5258" y="1990"/>
                  </a:cubicBezTo>
                  <a:cubicBezTo>
                    <a:pt x="5328" y="1862"/>
                    <a:pt x="5391" y="1735"/>
                    <a:pt x="5454" y="1607"/>
                  </a:cubicBezTo>
                  <a:cubicBezTo>
                    <a:pt x="5464" y="1589"/>
                    <a:pt x="5465" y="1563"/>
                    <a:pt x="5456" y="1542"/>
                  </a:cubicBezTo>
                  <a:cubicBezTo>
                    <a:pt x="5449" y="1520"/>
                    <a:pt x="5430" y="1504"/>
                    <a:pt x="5409" y="1498"/>
                  </a:cubicBezTo>
                  <a:lnTo>
                    <a:pt x="1599" y="172"/>
                  </a:lnTo>
                  <a:lnTo>
                    <a:pt x="1120" y="4"/>
                  </a:lnTo>
                  <a:cubicBezTo>
                    <a:pt x="1112" y="2"/>
                    <a:pt x="1104" y="1"/>
                    <a:pt x="109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4" name="Google Shape;2954;p36"/>
            <p:cNvSpPr/>
            <p:nvPr/>
          </p:nvSpPr>
          <p:spPr>
            <a:xfrm>
              <a:off x="3764063" y="4174513"/>
              <a:ext cx="661850" cy="575500"/>
            </a:xfrm>
            <a:custGeom>
              <a:avLst/>
              <a:gdLst/>
              <a:ahLst/>
              <a:cxnLst/>
              <a:rect l="l" t="t" r="r" b="b"/>
              <a:pathLst>
                <a:path w="26474" h="23020" extrusionOk="0">
                  <a:moveTo>
                    <a:pt x="4910" y="5313"/>
                  </a:moveTo>
                  <a:lnTo>
                    <a:pt x="6776" y="6747"/>
                  </a:lnTo>
                  <a:lnTo>
                    <a:pt x="6779" y="6774"/>
                  </a:lnTo>
                  <a:cubicBezTo>
                    <a:pt x="6774" y="6780"/>
                    <a:pt x="6769" y="6782"/>
                    <a:pt x="6764" y="6782"/>
                  </a:cubicBezTo>
                  <a:cubicBezTo>
                    <a:pt x="6759" y="6782"/>
                    <a:pt x="6755" y="6781"/>
                    <a:pt x="6752" y="6777"/>
                  </a:cubicBezTo>
                  <a:lnTo>
                    <a:pt x="4884" y="5343"/>
                  </a:lnTo>
                  <a:lnTo>
                    <a:pt x="4910" y="5313"/>
                  </a:lnTo>
                  <a:close/>
                  <a:moveTo>
                    <a:pt x="1930" y="4351"/>
                  </a:moveTo>
                  <a:lnTo>
                    <a:pt x="10181" y="10709"/>
                  </a:lnTo>
                  <a:lnTo>
                    <a:pt x="10248" y="10784"/>
                  </a:lnTo>
                  <a:lnTo>
                    <a:pt x="10248" y="10784"/>
                  </a:lnTo>
                  <a:lnTo>
                    <a:pt x="10196" y="10730"/>
                  </a:lnTo>
                  <a:cubicBezTo>
                    <a:pt x="10196" y="10730"/>
                    <a:pt x="10179" y="10742"/>
                    <a:pt x="10167" y="10742"/>
                  </a:cubicBezTo>
                  <a:cubicBezTo>
                    <a:pt x="10163" y="10742"/>
                    <a:pt x="10160" y="10742"/>
                    <a:pt x="10158" y="10739"/>
                  </a:cubicBezTo>
                  <a:lnTo>
                    <a:pt x="1906" y="4382"/>
                  </a:lnTo>
                  <a:lnTo>
                    <a:pt x="1930" y="4351"/>
                  </a:lnTo>
                  <a:close/>
                  <a:moveTo>
                    <a:pt x="20393" y="17014"/>
                  </a:moveTo>
                  <a:lnTo>
                    <a:pt x="21653" y="17999"/>
                  </a:lnTo>
                  <a:lnTo>
                    <a:pt x="21656" y="18026"/>
                  </a:lnTo>
                  <a:cubicBezTo>
                    <a:pt x="21651" y="18031"/>
                    <a:pt x="21645" y="18033"/>
                    <a:pt x="21639" y="18033"/>
                  </a:cubicBezTo>
                  <a:cubicBezTo>
                    <a:pt x="21635" y="18033"/>
                    <a:pt x="21630" y="18032"/>
                    <a:pt x="21628" y="18029"/>
                  </a:cubicBezTo>
                  <a:lnTo>
                    <a:pt x="20393" y="17014"/>
                  </a:lnTo>
                  <a:close/>
                  <a:moveTo>
                    <a:pt x="17895" y="13587"/>
                  </a:moveTo>
                  <a:lnTo>
                    <a:pt x="24335" y="18694"/>
                  </a:lnTo>
                  <a:lnTo>
                    <a:pt x="24337" y="18721"/>
                  </a:lnTo>
                  <a:cubicBezTo>
                    <a:pt x="24332" y="18726"/>
                    <a:pt x="24327" y="18729"/>
                    <a:pt x="24321" y="18729"/>
                  </a:cubicBezTo>
                  <a:cubicBezTo>
                    <a:pt x="24317" y="18729"/>
                    <a:pt x="24313" y="18727"/>
                    <a:pt x="24310" y="18724"/>
                  </a:cubicBezTo>
                  <a:lnTo>
                    <a:pt x="17870" y="13616"/>
                  </a:lnTo>
                  <a:lnTo>
                    <a:pt x="17895" y="13587"/>
                  </a:lnTo>
                  <a:close/>
                  <a:moveTo>
                    <a:pt x="3176" y="0"/>
                  </a:moveTo>
                  <a:cubicBezTo>
                    <a:pt x="3169" y="0"/>
                    <a:pt x="3162" y="1"/>
                    <a:pt x="3155" y="2"/>
                  </a:cubicBezTo>
                  <a:cubicBezTo>
                    <a:pt x="3138" y="4"/>
                    <a:pt x="3119" y="15"/>
                    <a:pt x="3110" y="26"/>
                  </a:cubicBezTo>
                  <a:cubicBezTo>
                    <a:pt x="3105" y="33"/>
                    <a:pt x="3106" y="38"/>
                    <a:pt x="3100" y="44"/>
                  </a:cubicBezTo>
                  <a:cubicBezTo>
                    <a:pt x="3038" y="169"/>
                    <a:pt x="2975" y="296"/>
                    <a:pt x="2906" y="418"/>
                  </a:cubicBezTo>
                  <a:cubicBezTo>
                    <a:pt x="2588" y="1010"/>
                    <a:pt x="2208" y="1570"/>
                    <a:pt x="1784" y="2089"/>
                  </a:cubicBezTo>
                  <a:cubicBezTo>
                    <a:pt x="1379" y="2580"/>
                    <a:pt x="931" y="3032"/>
                    <a:pt x="444" y="3443"/>
                  </a:cubicBezTo>
                  <a:cubicBezTo>
                    <a:pt x="308" y="3558"/>
                    <a:pt x="170" y="3669"/>
                    <a:pt x="31" y="3775"/>
                  </a:cubicBezTo>
                  <a:cubicBezTo>
                    <a:pt x="26" y="3783"/>
                    <a:pt x="21" y="3783"/>
                    <a:pt x="15" y="3789"/>
                  </a:cubicBezTo>
                  <a:cubicBezTo>
                    <a:pt x="5" y="3801"/>
                    <a:pt x="1" y="3818"/>
                    <a:pt x="1" y="3839"/>
                  </a:cubicBezTo>
                  <a:cubicBezTo>
                    <a:pt x="1" y="3864"/>
                    <a:pt x="8" y="3886"/>
                    <a:pt x="27" y="3901"/>
                  </a:cubicBezTo>
                  <a:lnTo>
                    <a:pt x="23247" y="23003"/>
                  </a:lnTo>
                  <a:cubicBezTo>
                    <a:pt x="23261" y="23014"/>
                    <a:pt x="23279" y="23020"/>
                    <a:pt x="23297" y="23020"/>
                  </a:cubicBezTo>
                  <a:cubicBezTo>
                    <a:pt x="23307" y="23020"/>
                    <a:pt x="23317" y="23018"/>
                    <a:pt x="23325" y="23014"/>
                  </a:cubicBezTo>
                  <a:cubicBezTo>
                    <a:pt x="23530" y="22941"/>
                    <a:pt x="23726" y="22851"/>
                    <a:pt x="23917" y="22751"/>
                  </a:cubicBezTo>
                  <a:cubicBezTo>
                    <a:pt x="24491" y="22447"/>
                    <a:pt x="25003" y="22031"/>
                    <a:pt x="25416" y="21529"/>
                  </a:cubicBezTo>
                  <a:cubicBezTo>
                    <a:pt x="25854" y="20996"/>
                    <a:pt x="26175" y="20375"/>
                    <a:pt x="26356" y="19706"/>
                  </a:cubicBezTo>
                  <a:cubicBezTo>
                    <a:pt x="26406" y="19538"/>
                    <a:pt x="26443" y="19368"/>
                    <a:pt x="26471" y="19190"/>
                  </a:cubicBezTo>
                  <a:cubicBezTo>
                    <a:pt x="26474" y="19165"/>
                    <a:pt x="26463" y="19135"/>
                    <a:pt x="26441" y="19118"/>
                  </a:cubicBezTo>
                  <a:lnTo>
                    <a:pt x="3221" y="16"/>
                  </a:lnTo>
                  <a:cubicBezTo>
                    <a:pt x="3208" y="4"/>
                    <a:pt x="3193" y="0"/>
                    <a:pt x="31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5" name="Google Shape;2955;p36"/>
            <p:cNvSpPr/>
            <p:nvPr/>
          </p:nvSpPr>
          <p:spPr>
            <a:xfrm>
              <a:off x="4353163" y="4659188"/>
              <a:ext cx="115275" cy="125925"/>
            </a:xfrm>
            <a:custGeom>
              <a:avLst/>
              <a:gdLst/>
              <a:ahLst/>
              <a:cxnLst/>
              <a:rect l="l" t="t" r="r" b="b"/>
              <a:pathLst>
                <a:path w="4611" h="5037" extrusionOk="0">
                  <a:moveTo>
                    <a:pt x="3178" y="1"/>
                  </a:moveTo>
                  <a:cubicBezTo>
                    <a:pt x="3169" y="1"/>
                    <a:pt x="3159" y="2"/>
                    <a:pt x="3150" y="5"/>
                  </a:cubicBezTo>
                  <a:cubicBezTo>
                    <a:pt x="3136" y="9"/>
                    <a:pt x="3125" y="16"/>
                    <a:pt x="3115" y="29"/>
                  </a:cubicBezTo>
                  <a:cubicBezTo>
                    <a:pt x="3107" y="38"/>
                    <a:pt x="3103" y="50"/>
                    <a:pt x="3098" y="61"/>
                  </a:cubicBezTo>
                  <a:cubicBezTo>
                    <a:pt x="3034" y="358"/>
                    <a:pt x="2949" y="649"/>
                    <a:pt x="2839" y="928"/>
                  </a:cubicBezTo>
                  <a:cubicBezTo>
                    <a:pt x="2641" y="1423"/>
                    <a:pt x="2368" y="1886"/>
                    <a:pt x="2034" y="2295"/>
                  </a:cubicBezTo>
                  <a:cubicBezTo>
                    <a:pt x="1720" y="2675"/>
                    <a:pt x="1351" y="3012"/>
                    <a:pt x="940" y="3286"/>
                  </a:cubicBezTo>
                  <a:cubicBezTo>
                    <a:pt x="660" y="3477"/>
                    <a:pt x="362" y="3639"/>
                    <a:pt x="51" y="3768"/>
                  </a:cubicBezTo>
                  <a:cubicBezTo>
                    <a:pt x="40" y="3775"/>
                    <a:pt x="30" y="3781"/>
                    <a:pt x="19" y="3793"/>
                  </a:cubicBezTo>
                  <a:cubicBezTo>
                    <a:pt x="11" y="3802"/>
                    <a:pt x="5" y="3817"/>
                    <a:pt x="3" y="3832"/>
                  </a:cubicBezTo>
                  <a:cubicBezTo>
                    <a:pt x="0" y="3860"/>
                    <a:pt x="9" y="3886"/>
                    <a:pt x="30" y="3905"/>
                  </a:cubicBezTo>
                  <a:lnTo>
                    <a:pt x="1383" y="5019"/>
                  </a:lnTo>
                  <a:cubicBezTo>
                    <a:pt x="1397" y="5031"/>
                    <a:pt x="1415" y="5037"/>
                    <a:pt x="1435" y="5037"/>
                  </a:cubicBezTo>
                  <a:cubicBezTo>
                    <a:pt x="1445" y="5037"/>
                    <a:pt x="1456" y="5035"/>
                    <a:pt x="1467" y="5032"/>
                  </a:cubicBezTo>
                  <a:cubicBezTo>
                    <a:pt x="1619" y="4970"/>
                    <a:pt x="1979" y="4806"/>
                    <a:pt x="2413" y="4500"/>
                  </a:cubicBezTo>
                  <a:cubicBezTo>
                    <a:pt x="2753" y="4260"/>
                    <a:pt x="3139" y="3936"/>
                    <a:pt x="3494" y="3503"/>
                  </a:cubicBezTo>
                  <a:cubicBezTo>
                    <a:pt x="3832" y="3093"/>
                    <a:pt x="4105" y="2635"/>
                    <a:pt x="4308" y="2139"/>
                  </a:cubicBezTo>
                  <a:cubicBezTo>
                    <a:pt x="4430" y="1843"/>
                    <a:pt x="4528" y="1534"/>
                    <a:pt x="4602" y="1209"/>
                  </a:cubicBezTo>
                  <a:cubicBezTo>
                    <a:pt x="4611" y="1176"/>
                    <a:pt x="4599" y="1148"/>
                    <a:pt x="4578" y="1129"/>
                  </a:cubicBezTo>
                  <a:lnTo>
                    <a:pt x="3226" y="17"/>
                  </a:lnTo>
                  <a:cubicBezTo>
                    <a:pt x="3213" y="6"/>
                    <a:pt x="3196" y="1"/>
                    <a:pt x="31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6" name="Google Shape;2956;p36"/>
            <p:cNvSpPr/>
            <p:nvPr/>
          </p:nvSpPr>
          <p:spPr>
            <a:xfrm>
              <a:off x="3764038" y="4260563"/>
              <a:ext cx="597925" cy="489450"/>
            </a:xfrm>
            <a:custGeom>
              <a:avLst/>
              <a:gdLst/>
              <a:ahLst/>
              <a:cxnLst/>
              <a:rect l="l" t="t" r="r" b="b"/>
              <a:pathLst>
                <a:path w="23917" h="19578" extrusionOk="0">
                  <a:moveTo>
                    <a:pt x="445" y="1"/>
                  </a:moveTo>
                  <a:cubicBezTo>
                    <a:pt x="309" y="116"/>
                    <a:pt x="171" y="227"/>
                    <a:pt x="32" y="333"/>
                  </a:cubicBezTo>
                  <a:cubicBezTo>
                    <a:pt x="25" y="341"/>
                    <a:pt x="19" y="341"/>
                    <a:pt x="14" y="347"/>
                  </a:cubicBezTo>
                  <a:cubicBezTo>
                    <a:pt x="4" y="359"/>
                    <a:pt x="0" y="377"/>
                    <a:pt x="0" y="398"/>
                  </a:cubicBezTo>
                  <a:cubicBezTo>
                    <a:pt x="0" y="422"/>
                    <a:pt x="8" y="445"/>
                    <a:pt x="27" y="459"/>
                  </a:cubicBezTo>
                  <a:lnTo>
                    <a:pt x="23247" y="19561"/>
                  </a:lnTo>
                  <a:cubicBezTo>
                    <a:pt x="23261" y="19572"/>
                    <a:pt x="23279" y="19578"/>
                    <a:pt x="23297" y="19578"/>
                  </a:cubicBezTo>
                  <a:cubicBezTo>
                    <a:pt x="23307" y="19578"/>
                    <a:pt x="23316" y="19576"/>
                    <a:pt x="23325" y="19572"/>
                  </a:cubicBezTo>
                  <a:cubicBezTo>
                    <a:pt x="23528" y="19499"/>
                    <a:pt x="23726" y="19409"/>
                    <a:pt x="23917" y="19309"/>
                  </a:cubicBezTo>
                  <a:lnTo>
                    <a:pt x="445" y="1"/>
                  </a:ln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7" name="Google Shape;2957;p36"/>
            <p:cNvSpPr/>
            <p:nvPr/>
          </p:nvSpPr>
          <p:spPr>
            <a:xfrm>
              <a:off x="4395613" y="4775738"/>
              <a:ext cx="74225" cy="56100"/>
            </a:xfrm>
            <a:custGeom>
              <a:avLst/>
              <a:gdLst/>
              <a:ahLst/>
              <a:cxnLst/>
              <a:rect l="l" t="t" r="r" b="b"/>
              <a:pathLst>
                <a:path w="2969" h="2244" extrusionOk="0">
                  <a:moveTo>
                    <a:pt x="916" y="0"/>
                  </a:moveTo>
                  <a:cubicBezTo>
                    <a:pt x="570" y="244"/>
                    <a:pt x="262" y="407"/>
                    <a:pt x="52" y="506"/>
                  </a:cubicBezTo>
                  <a:cubicBezTo>
                    <a:pt x="38" y="511"/>
                    <a:pt x="31" y="519"/>
                    <a:pt x="22" y="528"/>
                  </a:cubicBezTo>
                  <a:cubicBezTo>
                    <a:pt x="15" y="538"/>
                    <a:pt x="7" y="553"/>
                    <a:pt x="6" y="566"/>
                  </a:cubicBezTo>
                  <a:cubicBezTo>
                    <a:pt x="0" y="592"/>
                    <a:pt x="12" y="622"/>
                    <a:pt x="33" y="640"/>
                  </a:cubicBezTo>
                  <a:lnTo>
                    <a:pt x="1960" y="2226"/>
                  </a:lnTo>
                  <a:cubicBezTo>
                    <a:pt x="1975" y="2237"/>
                    <a:pt x="1993" y="2243"/>
                    <a:pt x="2011" y="2243"/>
                  </a:cubicBezTo>
                  <a:cubicBezTo>
                    <a:pt x="2023" y="2243"/>
                    <a:pt x="2035" y="2240"/>
                    <a:pt x="2046" y="2235"/>
                  </a:cubicBezTo>
                  <a:cubicBezTo>
                    <a:pt x="2367" y="2082"/>
                    <a:pt x="2679" y="1897"/>
                    <a:pt x="2968" y="1689"/>
                  </a:cubicBezTo>
                  <a:lnTo>
                    <a:pt x="916" y="0"/>
                  </a:ln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8" name="Google Shape;2958;p36"/>
            <p:cNvSpPr/>
            <p:nvPr/>
          </p:nvSpPr>
          <p:spPr>
            <a:xfrm>
              <a:off x="4353163" y="4741288"/>
              <a:ext cx="60325" cy="43750"/>
            </a:xfrm>
            <a:custGeom>
              <a:avLst/>
              <a:gdLst/>
              <a:ahLst/>
              <a:cxnLst/>
              <a:rect l="l" t="t" r="r" b="b"/>
              <a:pathLst>
                <a:path w="2413" h="1750" extrusionOk="0">
                  <a:moveTo>
                    <a:pt x="939" y="0"/>
                  </a:moveTo>
                  <a:cubicBezTo>
                    <a:pt x="658" y="191"/>
                    <a:pt x="361" y="353"/>
                    <a:pt x="50" y="481"/>
                  </a:cubicBezTo>
                  <a:cubicBezTo>
                    <a:pt x="39" y="489"/>
                    <a:pt x="29" y="495"/>
                    <a:pt x="18" y="507"/>
                  </a:cubicBezTo>
                  <a:cubicBezTo>
                    <a:pt x="13" y="516"/>
                    <a:pt x="5" y="532"/>
                    <a:pt x="3" y="544"/>
                  </a:cubicBezTo>
                  <a:cubicBezTo>
                    <a:pt x="0" y="574"/>
                    <a:pt x="9" y="600"/>
                    <a:pt x="30" y="618"/>
                  </a:cubicBezTo>
                  <a:lnTo>
                    <a:pt x="1383" y="1733"/>
                  </a:lnTo>
                  <a:cubicBezTo>
                    <a:pt x="1397" y="1744"/>
                    <a:pt x="1415" y="1750"/>
                    <a:pt x="1435" y="1750"/>
                  </a:cubicBezTo>
                  <a:cubicBezTo>
                    <a:pt x="1445" y="1750"/>
                    <a:pt x="1456" y="1748"/>
                    <a:pt x="1467" y="1744"/>
                  </a:cubicBezTo>
                  <a:cubicBezTo>
                    <a:pt x="1619" y="1684"/>
                    <a:pt x="1979" y="1520"/>
                    <a:pt x="2413" y="1213"/>
                  </a:cubicBezTo>
                  <a:lnTo>
                    <a:pt x="939" y="0"/>
                  </a:ln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9" name="Google Shape;2959;p36"/>
            <p:cNvSpPr/>
            <p:nvPr/>
          </p:nvSpPr>
          <p:spPr>
            <a:xfrm>
              <a:off x="3700113" y="4164238"/>
              <a:ext cx="70875" cy="100675"/>
            </a:xfrm>
            <a:custGeom>
              <a:avLst/>
              <a:gdLst/>
              <a:ahLst/>
              <a:cxnLst/>
              <a:rect l="l" t="t" r="r" b="b"/>
              <a:pathLst>
                <a:path w="2835" h="4027" extrusionOk="0">
                  <a:moveTo>
                    <a:pt x="10" y="0"/>
                  </a:moveTo>
                  <a:lnTo>
                    <a:pt x="7" y="4"/>
                  </a:lnTo>
                  <a:cubicBezTo>
                    <a:pt x="1" y="23"/>
                    <a:pt x="3" y="46"/>
                    <a:pt x="13" y="65"/>
                  </a:cubicBezTo>
                  <a:lnTo>
                    <a:pt x="2305" y="3989"/>
                  </a:lnTo>
                  <a:cubicBezTo>
                    <a:pt x="2315" y="4007"/>
                    <a:pt x="2336" y="4019"/>
                    <a:pt x="2355" y="4025"/>
                  </a:cubicBezTo>
                  <a:cubicBezTo>
                    <a:pt x="2361" y="4026"/>
                    <a:pt x="2366" y="4027"/>
                    <a:pt x="2371" y="4027"/>
                  </a:cubicBezTo>
                  <a:cubicBezTo>
                    <a:pt x="2389" y="4027"/>
                    <a:pt x="2406" y="4021"/>
                    <a:pt x="2419" y="4011"/>
                  </a:cubicBezTo>
                  <a:cubicBezTo>
                    <a:pt x="2557" y="3905"/>
                    <a:pt x="2700" y="3795"/>
                    <a:pt x="2834" y="3680"/>
                  </a:cubicBezTo>
                  <a:lnTo>
                    <a:pt x="10"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0" name="Google Shape;2960;p36"/>
            <p:cNvSpPr/>
            <p:nvPr/>
          </p:nvSpPr>
          <p:spPr>
            <a:xfrm>
              <a:off x="3740063" y="4136413"/>
              <a:ext cx="96650" cy="45450"/>
            </a:xfrm>
            <a:custGeom>
              <a:avLst/>
              <a:gdLst/>
              <a:ahLst/>
              <a:cxnLst/>
              <a:rect l="l" t="t" r="r" b="b"/>
              <a:pathLst>
                <a:path w="3866" h="1818" extrusionOk="0">
                  <a:moveTo>
                    <a:pt x="1" y="1"/>
                  </a:moveTo>
                  <a:lnTo>
                    <a:pt x="3658" y="1818"/>
                  </a:lnTo>
                  <a:cubicBezTo>
                    <a:pt x="3729" y="1690"/>
                    <a:pt x="3792" y="1562"/>
                    <a:pt x="3855" y="1434"/>
                  </a:cubicBezTo>
                  <a:cubicBezTo>
                    <a:pt x="3863" y="1418"/>
                    <a:pt x="3866" y="1392"/>
                    <a:pt x="3857" y="1370"/>
                  </a:cubicBezTo>
                  <a:cubicBezTo>
                    <a:pt x="3850" y="1347"/>
                    <a:pt x="3831" y="1333"/>
                    <a:pt x="3811" y="1327"/>
                  </a:cubicBezTo>
                  <a:lnTo>
                    <a:pt x="1" y="1"/>
                  </a:lnTo>
                  <a:close/>
                </a:path>
              </a:pathLst>
            </a:custGeom>
            <a:solidFill>
              <a:srgbClr val="FFFFFF">
                <a:alpha val="396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1" name="Google Shape;2961;p36"/>
            <p:cNvSpPr/>
            <p:nvPr/>
          </p:nvSpPr>
          <p:spPr>
            <a:xfrm>
              <a:off x="4465513" y="4693813"/>
              <a:ext cx="59875" cy="65200"/>
            </a:xfrm>
            <a:custGeom>
              <a:avLst/>
              <a:gdLst/>
              <a:ahLst/>
              <a:cxnLst/>
              <a:rect l="l" t="t" r="r" b="b"/>
              <a:pathLst>
                <a:path w="2395" h="2608" extrusionOk="0">
                  <a:moveTo>
                    <a:pt x="362" y="0"/>
                  </a:moveTo>
                  <a:cubicBezTo>
                    <a:pt x="355" y="0"/>
                    <a:pt x="349" y="1"/>
                    <a:pt x="342" y="3"/>
                  </a:cubicBezTo>
                  <a:cubicBezTo>
                    <a:pt x="326" y="10"/>
                    <a:pt x="315" y="17"/>
                    <a:pt x="305" y="29"/>
                  </a:cubicBezTo>
                  <a:cubicBezTo>
                    <a:pt x="298" y="38"/>
                    <a:pt x="289" y="48"/>
                    <a:pt x="288" y="63"/>
                  </a:cubicBezTo>
                  <a:cubicBezTo>
                    <a:pt x="211" y="354"/>
                    <a:pt x="119" y="637"/>
                    <a:pt x="1" y="905"/>
                  </a:cubicBezTo>
                  <a:lnTo>
                    <a:pt x="2072" y="2608"/>
                  </a:lnTo>
                  <a:cubicBezTo>
                    <a:pt x="2201" y="2314"/>
                    <a:pt x="2308" y="2011"/>
                    <a:pt x="2384" y="1699"/>
                  </a:cubicBezTo>
                  <a:cubicBezTo>
                    <a:pt x="2394" y="1670"/>
                    <a:pt x="2385" y="1637"/>
                    <a:pt x="2361" y="1617"/>
                  </a:cubicBezTo>
                  <a:lnTo>
                    <a:pt x="417" y="18"/>
                  </a:lnTo>
                  <a:cubicBezTo>
                    <a:pt x="401" y="6"/>
                    <a:pt x="382" y="0"/>
                    <a:pt x="362" y="0"/>
                  </a:cubicBez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2" name="Google Shape;2962;p36"/>
            <p:cNvSpPr/>
            <p:nvPr/>
          </p:nvSpPr>
          <p:spPr>
            <a:xfrm>
              <a:off x="4424138" y="4659188"/>
              <a:ext cx="44300" cy="53450"/>
            </a:xfrm>
            <a:custGeom>
              <a:avLst/>
              <a:gdLst/>
              <a:ahLst/>
              <a:cxnLst/>
              <a:rect l="l" t="t" r="r" b="b"/>
              <a:pathLst>
                <a:path w="1772" h="2138" extrusionOk="0">
                  <a:moveTo>
                    <a:pt x="339" y="1"/>
                  </a:moveTo>
                  <a:cubicBezTo>
                    <a:pt x="330" y="1"/>
                    <a:pt x="320" y="2"/>
                    <a:pt x="311" y="5"/>
                  </a:cubicBezTo>
                  <a:cubicBezTo>
                    <a:pt x="297" y="9"/>
                    <a:pt x="286" y="16"/>
                    <a:pt x="276" y="29"/>
                  </a:cubicBezTo>
                  <a:cubicBezTo>
                    <a:pt x="268" y="38"/>
                    <a:pt x="264" y="50"/>
                    <a:pt x="259" y="61"/>
                  </a:cubicBezTo>
                  <a:cubicBezTo>
                    <a:pt x="195" y="358"/>
                    <a:pt x="110" y="649"/>
                    <a:pt x="0" y="928"/>
                  </a:cubicBezTo>
                  <a:lnTo>
                    <a:pt x="1471" y="2138"/>
                  </a:lnTo>
                  <a:cubicBezTo>
                    <a:pt x="1592" y="1842"/>
                    <a:pt x="1691" y="1533"/>
                    <a:pt x="1764" y="1208"/>
                  </a:cubicBezTo>
                  <a:cubicBezTo>
                    <a:pt x="1772" y="1176"/>
                    <a:pt x="1760" y="1148"/>
                    <a:pt x="1739" y="1129"/>
                  </a:cubicBezTo>
                  <a:lnTo>
                    <a:pt x="387" y="17"/>
                  </a:lnTo>
                  <a:cubicBezTo>
                    <a:pt x="374" y="6"/>
                    <a:pt x="357" y="1"/>
                    <a:pt x="339" y="1"/>
                  </a:cubicBez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3" name="Google Shape;2963;p36"/>
            <p:cNvSpPr/>
            <p:nvPr/>
          </p:nvSpPr>
          <p:spPr>
            <a:xfrm>
              <a:off x="3836688" y="4174513"/>
              <a:ext cx="589225" cy="492675"/>
            </a:xfrm>
            <a:custGeom>
              <a:avLst/>
              <a:gdLst/>
              <a:ahLst/>
              <a:cxnLst/>
              <a:rect l="l" t="t" r="r" b="b"/>
              <a:pathLst>
                <a:path w="23569" h="19707" extrusionOk="0">
                  <a:moveTo>
                    <a:pt x="271" y="0"/>
                  </a:moveTo>
                  <a:cubicBezTo>
                    <a:pt x="264" y="0"/>
                    <a:pt x="257" y="1"/>
                    <a:pt x="250" y="2"/>
                  </a:cubicBezTo>
                  <a:cubicBezTo>
                    <a:pt x="233" y="4"/>
                    <a:pt x="214" y="15"/>
                    <a:pt x="205" y="26"/>
                  </a:cubicBezTo>
                  <a:cubicBezTo>
                    <a:pt x="200" y="33"/>
                    <a:pt x="201" y="38"/>
                    <a:pt x="195" y="44"/>
                  </a:cubicBezTo>
                  <a:cubicBezTo>
                    <a:pt x="133" y="169"/>
                    <a:pt x="70" y="296"/>
                    <a:pt x="1" y="418"/>
                  </a:cubicBezTo>
                  <a:lnTo>
                    <a:pt x="23448" y="19706"/>
                  </a:lnTo>
                  <a:cubicBezTo>
                    <a:pt x="23499" y="19538"/>
                    <a:pt x="23536" y="19368"/>
                    <a:pt x="23563" y="19190"/>
                  </a:cubicBezTo>
                  <a:cubicBezTo>
                    <a:pt x="23569" y="19165"/>
                    <a:pt x="23558" y="19135"/>
                    <a:pt x="23536" y="19118"/>
                  </a:cubicBezTo>
                  <a:lnTo>
                    <a:pt x="316" y="16"/>
                  </a:lnTo>
                  <a:cubicBezTo>
                    <a:pt x="303" y="4"/>
                    <a:pt x="288" y="0"/>
                    <a:pt x="271" y="0"/>
                  </a:cubicBez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4" name="Google Shape;2964;p36"/>
            <p:cNvSpPr/>
            <p:nvPr/>
          </p:nvSpPr>
          <p:spPr>
            <a:xfrm>
              <a:off x="3752938" y="4163613"/>
              <a:ext cx="681400" cy="594975"/>
            </a:xfrm>
            <a:custGeom>
              <a:avLst/>
              <a:gdLst/>
              <a:ahLst/>
              <a:cxnLst/>
              <a:rect l="l" t="t" r="r" b="b"/>
              <a:pathLst>
                <a:path w="27256" h="23799" extrusionOk="0">
                  <a:moveTo>
                    <a:pt x="3618" y="514"/>
                  </a:moveTo>
                  <a:lnTo>
                    <a:pt x="26835" y="19614"/>
                  </a:lnTo>
                  <a:cubicBezTo>
                    <a:pt x="26552" y="21340"/>
                    <a:pt x="25381" y="22766"/>
                    <a:pt x="23741" y="23376"/>
                  </a:cubicBezTo>
                  <a:lnTo>
                    <a:pt x="523" y="4276"/>
                  </a:lnTo>
                  <a:cubicBezTo>
                    <a:pt x="1831" y="3280"/>
                    <a:pt x="2894" y="1988"/>
                    <a:pt x="3618" y="514"/>
                  </a:cubicBezTo>
                  <a:close/>
                  <a:moveTo>
                    <a:pt x="3545" y="0"/>
                  </a:moveTo>
                  <a:cubicBezTo>
                    <a:pt x="3531" y="0"/>
                    <a:pt x="3516" y="2"/>
                    <a:pt x="3501" y="5"/>
                  </a:cubicBezTo>
                  <a:cubicBezTo>
                    <a:pt x="3442" y="19"/>
                    <a:pt x="3393" y="61"/>
                    <a:pt x="3366" y="116"/>
                  </a:cubicBezTo>
                  <a:cubicBezTo>
                    <a:pt x="2635" y="1703"/>
                    <a:pt x="1500" y="3082"/>
                    <a:pt x="83" y="4105"/>
                  </a:cubicBezTo>
                  <a:cubicBezTo>
                    <a:pt x="33" y="4142"/>
                    <a:pt x="3" y="4199"/>
                    <a:pt x="2" y="4261"/>
                  </a:cubicBezTo>
                  <a:cubicBezTo>
                    <a:pt x="0" y="4323"/>
                    <a:pt x="27" y="4382"/>
                    <a:pt x="74" y="4420"/>
                  </a:cubicBezTo>
                  <a:lnTo>
                    <a:pt x="23577" y="23755"/>
                  </a:lnTo>
                  <a:cubicBezTo>
                    <a:pt x="23614" y="23783"/>
                    <a:pt x="23659" y="23799"/>
                    <a:pt x="23703" y="23799"/>
                  </a:cubicBezTo>
                  <a:cubicBezTo>
                    <a:pt x="23724" y="23799"/>
                    <a:pt x="23746" y="23796"/>
                    <a:pt x="23767" y="23787"/>
                  </a:cubicBezTo>
                  <a:cubicBezTo>
                    <a:pt x="25638" y="23140"/>
                    <a:pt x="26969" y="21519"/>
                    <a:pt x="27245" y="19560"/>
                  </a:cubicBezTo>
                  <a:cubicBezTo>
                    <a:pt x="27255" y="19492"/>
                    <a:pt x="27228" y="19423"/>
                    <a:pt x="27175" y="19380"/>
                  </a:cubicBezTo>
                  <a:lnTo>
                    <a:pt x="3673" y="46"/>
                  </a:lnTo>
                  <a:cubicBezTo>
                    <a:pt x="3636" y="17"/>
                    <a:pt x="3591" y="0"/>
                    <a:pt x="35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5" name="Google Shape;2965;p36"/>
            <p:cNvSpPr/>
            <p:nvPr/>
          </p:nvSpPr>
          <p:spPr>
            <a:xfrm>
              <a:off x="3656813" y="4101238"/>
              <a:ext cx="190400" cy="174050"/>
            </a:xfrm>
            <a:custGeom>
              <a:avLst/>
              <a:gdLst/>
              <a:ahLst/>
              <a:cxnLst/>
              <a:rect l="l" t="t" r="r" b="b"/>
              <a:pathLst>
                <a:path w="7616" h="6962" extrusionOk="0">
                  <a:moveTo>
                    <a:pt x="215" y="1"/>
                  </a:moveTo>
                  <a:cubicBezTo>
                    <a:pt x="156" y="1"/>
                    <a:pt x="99" y="26"/>
                    <a:pt x="60" y="73"/>
                  </a:cubicBezTo>
                  <a:cubicBezTo>
                    <a:pt x="8" y="137"/>
                    <a:pt x="0" y="229"/>
                    <a:pt x="42" y="299"/>
                  </a:cubicBezTo>
                  <a:lnTo>
                    <a:pt x="3875" y="6862"/>
                  </a:lnTo>
                  <a:cubicBezTo>
                    <a:pt x="3912" y="6925"/>
                    <a:pt x="3977" y="6961"/>
                    <a:pt x="4045" y="6961"/>
                  </a:cubicBezTo>
                  <a:cubicBezTo>
                    <a:pt x="4080" y="6961"/>
                    <a:pt x="4114" y="6952"/>
                    <a:pt x="4145" y="6934"/>
                  </a:cubicBezTo>
                  <a:cubicBezTo>
                    <a:pt x="4240" y="6878"/>
                    <a:pt x="4272" y="6757"/>
                    <a:pt x="4217" y="6662"/>
                  </a:cubicBezTo>
                  <a:lnTo>
                    <a:pt x="655" y="563"/>
                  </a:lnTo>
                  <a:lnTo>
                    <a:pt x="7327" y="2883"/>
                  </a:lnTo>
                  <a:cubicBezTo>
                    <a:pt x="7349" y="2890"/>
                    <a:pt x="7371" y="2893"/>
                    <a:pt x="7392" y="2893"/>
                  </a:cubicBezTo>
                  <a:cubicBezTo>
                    <a:pt x="7475" y="2893"/>
                    <a:pt x="7551" y="2842"/>
                    <a:pt x="7580" y="2760"/>
                  </a:cubicBezTo>
                  <a:cubicBezTo>
                    <a:pt x="7616" y="2656"/>
                    <a:pt x="7561" y="2543"/>
                    <a:pt x="7458" y="2508"/>
                  </a:cubicBezTo>
                  <a:lnTo>
                    <a:pt x="279" y="11"/>
                  </a:lnTo>
                  <a:cubicBezTo>
                    <a:pt x="258" y="4"/>
                    <a:pt x="237" y="1"/>
                    <a:pt x="21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6" name="Google Shape;2966;p36"/>
            <p:cNvSpPr/>
            <p:nvPr/>
          </p:nvSpPr>
          <p:spPr>
            <a:xfrm>
              <a:off x="3689463" y="4122688"/>
              <a:ext cx="39675" cy="44900"/>
            </a:xfrm>
            <a:custGeom>
              <a:avLst/>
              <a:gdLst/>
              <a:ahLst/>
              <a:cxnLst/>
              <a:rect l="l" t="t" r="r" b="b"/>
              <a:pathLst>
                <a:path w="1587" h="1796" extrusionOk="0">
                  <a:moveTo>
                    <a:pt x="1377" y="1"/>
                  </a:moveTo>
                  <a:cubicBezTo>
                    <a:pt x="1279" y="1"/>
                    <a:pt x="1194" y="71"/>
                    <a:pt x="1178" y="169"/>
                  </a:cubicBezTo>
                  <a:cubicBezTo>
                    <a:pt x="1091" y="740"/>
                    <a:pt x="700" y="1215"/>
                    <a:pt x="157" y="1410"/>
                  </a:cubicBezTo>
                  <a:cubicBezTo>
                    <a:pt x="54" y="1447"/>
                    <a:pt x="0" y="1561"/>
                    <a:pt x="37" y="1663"/>
                  </a:cubicBezTo>
                  <a:cubicBezTo>
                    <a:pt x="66" y="1745"/>
                    <a:pt x="143" y="1795"/>
                    <a:pt x="224" y="1795"/>
                  </a:cubicBezTo>
                  <a:cubicBezTo>
                    <a:pt x="247" y="1795"/>
                    <a:pt x="269" y="1792"/>
                    <a:pt x="291" y="1782"/>
                  </a:cubicBezTo>
                  <a:cubicBezTo>
                    <a:pt x="973" y="1539"/>
                    <a:pt x="1464" y="945"/>
                    <a:pt x="1571" y="227"/>
                  </a:cubicBezTo>
                  <a:cubicBezTo>
                    <a:pt x="1587" y="119"/>
                    <a:pt x="1512" y="18"/>
                    <a:pt x="1405" y="3"/>
                  </a:cubicBezTo>
                  <a:cubicBezTo>
                    <a:pt x="1395" y="1"/>
                    <a:pt x="1386" y="1"/>
                    <a:pt x="137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7" name="Google Shape;2967;p36"/>
            <p:cNvSpPr/>
            <p:nvPr/>
          </p:nvSpPr>
          <p:spPr>
            <a:xfrm>
              <a:off x="4339913" y="4646963"/>
              <a:ext cx="137075" cy="146700"/>
            </a:xfrm>
            <a:custGeom>
              <a:avLst/>
              <a:gdLst/>
              <a:ahLst/>
              <a:cxnLst/>
              <a:rect l="l" t="t" r="r" b="b"/>
              <a:pathLst>
                <a:path w="5483" h="5868" extrusionOk="0">
                  <a:moveTo>
                    <a:pt x="3571" y="1"/>
                  </a:moveTo>
                  <a:cubicBezTo>
                    <a:pt x="3513" y="1"/>
                    <a:pt x="3456" y="26"/>
                    <a:pt x="3416" y="73"/>
                  </a:cubicBezTo>
                  <a:cubicBezTo>
                    <a:pt x="3348" y="158"/>
                    <a:pt x="3360" y="283"/>
                    <a:pt x="3444" y="352"/>
                  </a:cubicBezTo>
                  <a:lnTo>
                    <a:pt x="5055" y="1679"/>
                  </a:lnTo>
                  <a:cubicBezTo>
                    <a:pt x="4469" y="4275"/>
                    <a:pt x="2440" y="5248"/>
                    <a:pt x="1966" y="5443"/>
                  </a:cubicBezTo>
                  <a:lnTo>
                    <a:pt x="349" y="4113"/>
                  </a:lnTo>
                  <a:cubicBezTo>
                    <a:pt x="313" y="4083"/>
                    <a:pt x="269" y="4069"/>
                    <a:pt x="225" y="4069"/>
                  </a:cubicBezTo>
                  <a:cubicBezTo>
                    <a:pt x="167" y="4069"/>
                    <a:pt x="110" y="4094"/>
                    <a:pt x="70" y="4142"/>
                  </a:cubicBezTo>
                  <a:cubicBezTo>
                    <a:pt x="1" y="4226"/>
                    <a:pt x="14" y="4351"/>
                    <a:pt x="98" y="4421"/>
                  </a:cubicBezTo>
                  <a:lnTo>
                    <a:pt x="1803" y="5823"/>
                  </a:lnTo>
                  <a:cubicBezTo>
                    <a:pt x="1840" y="5852"/>
                    <a:pt x="1885" y="5868"/>
                    <a:pt x="1929" y="5868"/>
                  </a:cubicBezTo>
                  <a:cubicBezTo>
                    <a:pt x="1950" y="5868"/>
                    <a:pt x="1970" y="5865"/>
                    <a:pt x="1990" y="5857"/>
                  </a:cubicBezTo>
                  <a:cubicBezTo>
                    <a:pt x="2104" y="5821"/>
                    <a:pt x="4798" y="4900"/>
                    <a:pt x="5469" y="1642"/>
                  </a:cubicBezTo>
                  <a:cubicBezTo>
                    <a:pt x="5483" y="1569"/>
                    <a:pt x="5456" y="1494"/>
                    <a:pt x="5401" y="1448"/>
                  </a:cubicBezTo>
                  <a:lnTo>
                    <a:pt x="3695" y="45"/>
                  </a:lnTo>
                  <a:cubicBezTo>
                    <a:pt x="3659" y="15"/>
                    <a:pt x="3615" y="1"/>
                    <a:pt x="357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8" name="Google Shape;2968;p36"/>
            <p:cNvSpPr/>
            <p:nvPr/>
          </p:nvSpPr>
          <p:spPr>
            <a:xfrm>
              <a:off x="4382588" y="4682038"/>
              <a:ext cx="151425" cy="158525"/>
            </a:xfrm>
            <a:custGeom>
              <a:avLst/>
              <a:gdLst/>
              <a:ahLst/>
              <a:cxnLst/>
              <a:rect l="l" t="t" r="r" b="b"/>
              <a:pathLst>
                <a:path w="6057" h="6341" extrusionOk="0">
                  <a:moveTo>
                    <a:pt x="3566" y="0"/>
                  </a:moveTo>
                  <a:cubicBezTo>
                    <a:pt x="3509" y="0"/>
                    <a:pt x="3452" y="25"/>
                    <a:pt x="3412" y="72"/>
                  </a:cubicBezTo>
                  <a:cubicBezTo>
                    <a:pt x="3344" y="157"/>
                    <a:pt x="3356" y="282"/>
                    <a:pt x="3440" y="351"/>
                  </a:cubicBezTo>
                  <a:lnTo>
                    <a:pt x="5626" y="2149"/>
                  </a:lnTo>
                  <a:cubicBezTo>
                    <a:pt x="5211" y="3795"/>
                    <a:pt x="4066" y="5187"/>
                    <a:pt x="2532" y="5911"/>
                  </a:cubicBezTo>
                  <a:lnTo>
                    <a:pt x="347" y="4113"/>
                  </a:lnTo>
                  <a:cubicBezTo>
                    <a:pt x="311" y="4083"/>
                    <a:pt x="266" y="4068"/>
                    <a:pt x="222" y="4068"/>
                  </a:cubicBezTo>
                  <a:cubicBezTo>
                    <a:pt x="165" y="4068"/>
                    <a:pt x="108" y="4093"/>
                    <a:pt x="68" y="4141"/>
                  </a:cubicBezTo>
                  <a:cubicBezTo>
                    <a:pt x="0" y="4225"/>
                    <a:pt x="12" y="4350"/>
                    <a:pt x="96" y="4420"/>
                  </a:cubicBezTo>
                  <a:lnTo>
                    <a:pt x="2376" y="6296"/>
                  </a:lnTo>
                  <a:cubicBezTo>
                    <a:pt x="2413" y="6325"/>
                    <a:pt x="2458" y="6341"/>
                    <a:pt x="2502" y="6341"/>
                  </a:cubicBezTo>
                  <a:cubicBezTo>
                    <a:pt x="2530" y="6341"/>
                    <a:pt x="2558" y="6335"/>
                    <a:pt x="2580" y="6324"/>
                  </a:cubicBezTo>
                  <a:cubicBezTo>
                    <a:pt x="4321" y="5549"/>
                    <a:pt x="5613" y="3976"/>
                    <a:pt x="6039" y="2119"/>
                  </a:cubicBezTo>
                  <a:cubicBezTo>
                    <a:pt x="6057" y="2045"/>
                    <a:pt x="6030" y="1969"/>
                    <a:pt x="5971" y="1921"/>
                  </a:cubicBezTo>
                  <a:lnTo>
                    <a:pt x="3691" y="45"/>
                  </a:lnTo>
                  <a:cubicBezTo>
                    <a:pt x="3655" y="15"/>
                    <a:pt x="3610" y="0"/>
                    <a:pt x="356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9" name="Google Shape;2969;p36"/>
            <p:cNvSpPr/>
            <p:nvPr/>
          </p:nvSpPr>
          <p:spPr>
            <a:xfrm>
              <a:off x="4486438" y="4715738"/>
              <a:ext cx="12525" cy="12075"/>
            </a:xfrm>
            <a:custGeom>
              <a:avLst/>
              <a:gdLst/>
              <a:ahLst/>
              <a:cxnLst/>
              <a:rect l="l" t="t" r="r" b="b"/>
              <a:pathLst>
                <a:path w="501" h="483" extrusionOk="0">
                  <a:moveTo>
                    <a:pt x="109" y="0"/>
                  </a:moveTo>
                  <a:cubicBezTo>
                    <a:pt x="83" y="0"/>
                    <a:pt x="58" y="10"/>
                    <a:pt x="38" y="29"/>
                  </a:cubicBezTo>
                  <a:cubicBezTo>
                    <a:pt x="1" y="69"/>
                    <a:pt x="1" y="130"/>
                    <a:pt x="38" y="170"/>
                  </a:cubicBezTo>
                  <a:lnTo>
                    <a:pt x="322" y="454"/>
                  </a:lnTo>
                  <a:cubicBezTo>
                    <a:pt x="342" y="474"/>
                    <a:pt x="368" y="482"/>
                    <a:pt x="393" y="482"/>
                  </a:cubicBezTo>
                  <a:cubicBezTo>
                    <a:pt x="418" y="482"/>
                    <a:pt x="443" y="474"/>
                    <a:pt x="463" y="454"/>
                  </a:cubicBezTo>
                  <a:cubicBezTo>
                    <a:pt x="501" y="414"/>
                    <a:pt x="501" y="351"/>
                    <a:pt x="463" y="313"/>
                  </a:cubicBezTo>
                  <a:lnTo>
                    <a:pt x="179" y="29"/>
                  </a:lnTo>
                  <a:cubicBezTo>
                    <a:pt x="160" y="10"/>
                    <a:pt x="134" y="0"/>
                    <a:pt x="10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0" name="Google Shape;2970;p36"/>
            <p:cNvSpPr/>
            <p:nvPr/>
          </p:nvSpPr>
          <p:spPr>
            <a:xfrm>
              <a:off x="3731888" y="4178888"/>
              <a:ext cx="34300" cy="49975"/>
            </a:xfrm>
            <a:custGeom>
              <a:avLst/>
              <a:gdLst/>
              <a:ahLst/>
              <a:cxnLst/>
              <a:rect l="l" t="t" r="r" b="b"/>
              <a:pathLst>
                <a:path w="1372" h="1999" extrusionOk="0">
                  <a:moveTo>
                    <a:pt x="114" y="0"/>
                  </a:moveTo>
                  <a:cubicBezTo>
                    <a:pt x="99" y="0"/>
                    <a:pt x="83" y="3"/>
                    <a:pt x="69" y="10"/>
                  </a:cubicBezTo>
                  <a:cubicBezTo>
                    <a:pt x="20" y="35"/>
                    <a:pt x="0" y="94"/>
                    <a:pt x="25" y="143"/>
                  </a:cubicBezTo>
                  <a:cubicBezTo>
                    <a:pt x="352" y="782"/>
                    <a:pt x="740" y="1393"/>
                    <a:pt x="1181" y="1961"/>
                  </a:cubicBezTo>
                  <a:cubicBezTo>
                    <a:pt x="1199" y="1985"/>
                    <a:pt x="1230" y="1998"/>
                    <a:pt x="1258" y="1998"/>
                  </a:cubicBezTo>
                  <a:cubicBezTo>
                    <a:pt x="1281" y="1998"/>
                    <a:pt x="1302" y="1992"/>
                    <a:pt x="1320" y="1978"/>
                  </a:cubicBezTo>
                  <a:cubicBezTo>
                    <a:pt x="1363" y="1945"/>
                    <a:pt x="1372" y="1883"/>
                    <a:pt x="1337" y="1840"/>
                  </a:cubicBezTo>
                  <a:cubicBezTo>
                    <a:pt x="903" y="1282"/>
                    <a:pt x="521" y="682"/>
                    <a:pt x="202" y="53"/>
                  </a:cubicBezTo>
                  <a:cubicBezTo>
                    <a:pt x="185" y="19"/>
                    <a:pt x="151" y="0"/>
                    <a:pt x="11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1" name="Google Shape;2971;p36"/>
            <p:cNvSpPr/>
            <p:nvPr/>
          </p:nvSpPr>
          <p:spPr>
            <a:xfrm>
              <a:off x="3750038" y="4177163"/>
              <a:ext cx="20000" cy="22000"/>
            </a:xfrm>
            <a:custGeom>
              <a:avLst/>
              <a:gdLst/>
              <a:ahLst/>
              <a:cxnLst/>
              <a:rect l="l" t="t" r="r" b="b"/>
              <a:pathLst>
                <a:path w="800" h="880" extrusionOk="0">
                  <a:moveTo>
                    <a:pt x="112" y="1"/>
                  </a:moveTo>
                  <a:cubicBezTo>
                    <a:pt x="90" y="1"/>
                    <a:pt x="67" y="8"/>
                    <a:pt x="48" y="24"/>
                  </a:cubicBezTo>
                  <a:cubicBezTo>
                    <a:pt x="6" y="59"/>
                    <a:pt x="0" y="121"/>
                    <a:pt x="36" y="163"/>
                  </a:cubicBezTo>
                  <a:lnTo>
                    <a:pt x="613" y="843"/>
                  </a:lnTo>
                  <a:cubicBezTo>
                    <a:pt x="632" y="868"/>
                    <a:pt x="662" y="879"/>
                    <a:pt x="689" y="879"/>
                  </a:cubicBezTo>
                  <a:cubicBezTo>
                    <a:pt x="713" y="879"/>
                    <a:pt x="735" y="872"/>
                    <a:pt x="752" y="856"/>
                  </a:cubicBezTo>
                  <a:cubicBezTo>
                    <a:pt x="794" y="820"/>
                    <a:pt x="799" y="758"/>
                    <a:pt x="764" y="716"/>
                  </a:cubicBezTo>
                  <a:lnTo>
                    <a:pt x="188" y="36"/>
                  </a:lnTo>
                  <a:cubicBezTo>
                    <a:pt x="169" y="13"/>
                    <a:pt x="141" y="1"/>
                    <a:pt x="1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2" name="Google Shape;2972;p36"/>
            <p:cNvSpPr/>
            <p:nvPr/>
          </p:nvSpPr>
          <p:spPr>
            <a:xfrm>
              <a:off x="3809163" y="4281213"/>
              <a:ext cx="211925" cy="163950"/>
            </a:xfrm>
            <a:custGeom>
              <a:avLst/>
              <a:gdLst/>
              <a:ahLst/>
              <a:cxnLst/>
              <a:rect l="l" t="t" r="r" b="b"/>
              <a:pathLst>
                <a:path w="8477" h="6558" extrusionOk="0">
                  <a:moveTo>
                    <a:pt x="112" y="1"/>
                  </a:moveTo>
                  <a:cubicBezTo>
                    <a:pt x="82" y="1"/>
                    <a:pt x="53" y="14"/>
                    <a:pt x="33" y="39"/>
                  </a:cubicBezTo>
                  <a:cubicBezTo>
                    <a:pt x="1" y="83"/>
                    <a:pt x="8" y="146"/>
                    <a:pt x="51" y="179"/>
                  </a:cubicBezTo>
                  <a:lnTo>
                    <a:pt x="8305" y="6537"/>
                  </a:lnTo>
                  <a:cubicBezTo>
                    <a:pt x="8323" y="6551"/>
                    <a:pt x="8344" y="6558"/>
                    <a:pt x="8365" y="6558"/>
                  </a:cubicBezTo>
                  <a:cubicBezTo>
                    <a:pt x="8396" y="6558"/>
                    <a:pt x="8424" y="6545"/>
                    <a:pt x="8444" y="6519"/>
                  </a:cubicBezTo>
                  <a:cubicBezTo>
                    <a:pt x="8477" y="6474"/>
                    <a:pt x="8470" y="6411"/>
                    <a:pt x="8426" y="6379"/>
                  </a:cubicBezTo>
                  <a:lnTo>
                    <a:pt x="172" y="21"/>
                  </a:lnTo>
                  <a:cubicBezTo>
                    <a:pt x="154" y="8"/>
                    <a:pt x="133" y="1"/>
                    <a:pt x="1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3" name="Google Shape;2973;p36"/>
            <p:cNvSpPr/>
            <p:nvPr/>
          </p:nvSpPr>
          <p:spPr>
            <a:xfrm>
              <a:off x="3883638" y="4305238"/>
              <a:ext cx="52325" cy="40850"/>
            </a:xfrm>
            <a:custGeom>
              <a:avLst/>
              <a:gdLst/>
              <a:ahLst/>
              <a:cxnLst/>
              <a:rect l="l" t="t" r="r" b="b"/>
              <a:pathLst>
                <a:path w="2093" h="1634" extrusionOk="0">
                  <a:moveTo>
                    <a:pt x="112" y="0"/>
                  </a:moveTo>
                  <a:cubicBezTo>
                    <a:pt x="82" y="0"/>
                    <a:pt x="53" y="14"/>
                    <a:pt x="33" y="39"/>
                  </a:cubicBezTo>
                  <a:cubicBezTo>
                    <a:pt x="0" y="82"/>
                    <a:pt x="8" y="145"/>
                    <a:pt x="51" y="179"/>
                  </a:cubicBezTo>
                  <a:lnTo>
                    <a:pt x="1921" y="1613"/>
                  </a:lnTo>
                  <a:cubicBezTo>
                    <a:pt x="1939" y="1627"/>
                    <a:pt x="1960" y="1634"/>
                    <a:pt x="1981" y="1634"/>
                  </a:cubicBezTo>
                  <a:cubicBezTo>
                    <a:pt x="2011" y="1634"/>
                    <a:pt x="2040" y="1621"/>
                    <a:pt x="2060" y="1595"/>
                  </a:cubicBezTo>
                  <a:cubicBezTo>
                    <a:pt x="2093" y="1551"/>
                    <a:pt x="2086" y="1487"/>
                    <a:pt x="2042" y="1455"/>
                  </a:cubicBezTo>
                  <a:lnTo>
                    <a:pt x="172" y="21"/>
                  </a:lnTo>
                  <a:cubicBezTo>
                    <a:pt x="154" y="7"/>
                    <a:pt x="133" y="0"/>
                    <a:pt x="1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4" name="Google Shape;2974;p36"/>
            <p:cNvSpPr/>
            <p:nvPr/>
          </p:nvSpPr>
          <p:spPr>
            <a:xfrm>
              <a:off x="4208263" y="4512038"/>
              <a:ext cx="166625" cy="132725"/>
            </a:xfrm>
            <a:custGeom>
              <a:avLst/>
              <a:gdLst/>
              <a:ahLst/>
              <a:cxnLst/>
              <a:rect l="l" t="t" r="r" b="b"/>
              <a:pathLst>
                <a:path w="6665" h="5309" extrusionOk="0">
                  <a:moveTo>
                    <a:pt x="112" y="0"/>
                  </a:moveTo>
                  <a:cubicBezTo>
                    <a:pt x="83" y="0"/>
                    <a:pt x="55" y="13"/>
                    <a:pt x="36" y="38"/>
                  </a:cubicBezTo>
                  <a:cubicBezTo>
                    <a:pt x="1" y="81"/>
                    <a:pt x="7" y="143"/>
                    <a:pt x="51" y="177"/>
                  </a:cubicBezTo>
                  <a:lnTo>
                    <a:pt x="6491" y="5287"/>
                  </a:lnTo>
                  <a:cubicBezTo>
                    <a:pt x="6510" y="5302"/>
                    <a:pt x="6532" y="5308"/>
                    <a:pt x="6553" y="5308"/>
                  </a:cubicBezTo>
                  <a:cubicBezTo>
                    <a:pt x="6583" y="5308"/>
                    <a:pt x="6611" y="5296"/>
                    <a:pt x="6631" y="5272"/>
                  </a:cubicBezTo>
                  <a:cubicBezTo>
                    <a:pt x="6665" y="5228"/>
                    <a:pt x="6658" y="5166"/>
                    <a:pt x="6615" y="5132"/>
                  </a:cubicBezTo>
                  <a:lnTo>
                    <a:pt x="175" y="22"/>
                  </a:lnTo>
                  <a:cubicBezTo>
                    <a:pt x="156" y="7"/>
                    <a:pt x="134" y="0"/>
                    <a:pt x="1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5" name="Google Shape;2975;p36"/>
            <p:cNvSpPr/>
            <p:nvPr/>
          </p:nvSpPr>
          <p:spPr>
            <a:xfrm>
              <a:off x="4271438" y="4597013"/>
              <a:ext cx="36425" cy="30350"/>
            </a:xfrm>
            <a:custGeom>
              <a:avLst/>
              <a:gdLst/>
              <a:ahLst/>
              <a:cxnLst/>
              <a:rect l="l" t="t" r="r" b="b"/>
              <a:pathLst>
                <a:path w="1457" h="1214" extrusionOk="0">
                  <a:moveTo>
                    <a:pt x="111" y="1"/>
                  </a:moveTo>
                  <a:cubicBezTo>
                    <a:pt x="83" y="1"/>
                    <a:pt x="55" y="13"/>
                    <a:pt x="36" y="37"/>
                  </a:cubicBezTo>
                  <a:cubicBezTo>
                    <a:pt x="0" y="79"/>
                    <a:pt x="6" y="141"/>
                    <a:pt x="48" y="177"/>
                  </a:cubicBezTo>
                  <a:lnTo>
                    <a:pt x="1282" y="1190"/>
                  </a:lnTo>
                  <a:cubicBezTo>
                    <a:pt x="1300" y="1205"/>
                    <a:pt x="1322" y="1214"/>
                    <a:pt x="1345" y="1214"/>
                  </a:cubicBezTo>
                  <a:cubicBezTo>
                    <a:pt x="1373" y="1214"/>
                    <a:pt x="1401" y="1200"/>
                    <a:pt x="1421" y="1178"/>
                  </a:cubicBezTo>
                  <a:cubicBezTo>
                    <a:pt x="1457" y="1136"/>
                    <a:pt x="1449" y="1074"/>
                    <a:pt x="1408" y="1038"/>
                  </a:cubicBezTo>
                  <a:lnTo>
                    <a:pt x="175" y="24"/>
                  </a:lnTo>
                  <a:cubicBezTo>
                    <a:pt x="156" y="8"/>
                    <a:pt x="134" y="1"/>
                    <a:pt x="1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6" name="Google Shape;2976;p36"/>
            <p:cNvSpPr/>
            <p:nvPr/>
          </p:nvSpPr>
          <p:spPr>
            <a:xfrm>
              <a:off x="4452738" y="4775563"/>
              <a:ext cx="20125" cy="12550"/>
            </a:xfrm>
            <a:custGeom>
              <a:avLst/>
              <a:gdLst/>
              <a:ahLst/>
              <a:cxnLst/>
              <a:rect l="l" t="t" r="r" b="b"/>
              <a:pathLst>
                <a:path w="805" h="502" extrusionOk="0">
                  <a:moveTo>
                    <a:pt x="110" y="1"/>
                  </a:moveTo>
                  <a:cubicBezTo>
                    <a:pt x="84" y="1"/>
                    <a:pt x="58" y="10"/>
                    <a:pt x="38" y="30"/>
                  </a:cubicBezTo>
                  <a:cubicBezTo>
                    <a:pt x="0" y="70"/>
                    <a:pt x="0" y="133"/>
                    <a:pt x="39" y="171"/>
                  </a:cubicBezTo>
                  <a:cubicBezTo>
                    <a:pt x="213" y="340"/>
                    <a:pt x="439" y="457"/>
                    <a:pt x="678" y="500"/>
                  </a:cubicBezTo>
                  <a:cubicBezTo>
                    <a:pt x="684" y="502"/>
                    <a:pt x="690" y="502"/>
                    <a:pt x="696" y="502"/>
                  </a:cubicBezTo>
                  <a:cubicBezTo>
                    <a:pt x="742" y="502"/>
                    <a:pt x="784" y="468"/>
                    <a:pt x="795" y="420"/>
                  </a:cubicBezTo>
                  <a:cubicBezTo>
                    <a:pt x="804" y="366"/>
                    <a:pt x="769" y="314"/>
                    <a:pt x="715" y="304"/>
                  </a:cubicBezTo>
                  <a:cubicBezTo>
                    <a:pt x="515" y="267"/>
                    <a:pt x="323" y="168"/>
                    <a:pt x="179" y="27"/>
                  </a:cubicBezTo>
                  <a:cubicBezTo>
                    <a:pt x="160" y="10"/>
                    <a:pt x="135" y="1"/>
                    <a:pt x="1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7" name="Google Shape;2977;p36"/>
            <p:cNvSpPr/>
            <p:nvPr/>
          </p:nvSpPr>
          <p:spPr>
            <a:xfrm>
              <a:off x="4465563" y="4756738"/>
              <a:ext cx="12550" cy="10675"/>
            </a:xfrm>
            <a:custGeom>
              <a:avLst/>
              <a:gdLst/>
              <a:ahLst/>
              <a:cxnLst/>
              <a:rect l="l" t="t" r="r" b="b"/>
              <a:pathLst>
                <a:path w="502" h="427" extrusionOk="0">
                  <a:moveTo>
                    <a:pt x="112" y="1"/>
                  </a:moveTo>
                  <a:cubicBezTo>
                    <a:pt x="84" y="1"/>
                    <a:pt x="56" y="13"/>
                    <a:pt x="36" y="37"/>
                  </a:cubicBezTo>
                  <a:cubicBezTo>
                    <a:pt x="1" y="79"/>
                    <a:pt x="7" y="141"/>
                    <a:pt x="49" y="177"/>
                  </a:cubicBezTo>
                  <a:lnTo>
                    <a:pt x="327" y="404"/>
                  </a:lnTo>
                  <a:cubicBezTo>
                    <a:pt x="345" y="419"/>
                    <a:pt x="367" y="426"/>
                    <a:pt x="390" y="426"/>
                  </a:cubicBezTo>
                  <a:cubicBezTo>
                    <a:pt x="418" y="426"/>
                    <a:pt x="446" y="414"/>
                    <a:pt x="466" y="393"/>
                  </a:cubicBezTo>
                  <a:cubicBezTo>
                    <a:pt x="502" y="351"/>
                    <a:pt x="495" y="289"/>
                    <a:pt x="452" y="253"/>
                  </a:cubicBezTo>
                  <a:lnTo>
                    <a:pt x="176" y="24"/>
                  </a:lnTo>
                  <a:cubicBezTo>
                    <a:pt x="157" y="9"/>
                    <a:pt x="135" y="1"/>
                    <a:pt x="1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8" name="Google Shape;2978;p36"/>
            <p:cNvSpPr/>
            <p:nvPr/>
          </p:nvSpPr>
          <p:spPr>
            <a:xfrm>
              <a:off x="4477963" y="4738463"/>
              <a:ext cx="15300" cy="9050"/>
            </a:xfrm>
            <a:custGeom>
              <a:avLst/>
              <a:gdLst/>
              <a:ahLst/>
              <a:cxnLst/>
              <a:rect l="l" t="t" r="r" b="b"/>
              <a:pathLst>
                <a:path w="612" h="362" extrusionOk="0">
                  <a:moveTo>
                    <a:pt x="113" y="1"/>
                  </a:moveTo>
                  <a:cubicBezTo>
                    <a:pt x="74" y="1"/>
                    <a:pt x="38" y="24"/>
                    <a:pt x="22" y="62"/>
                  </a:cubicBezTo>
                  <a:cubicBezTo>
                    <a:pt x="1" y="113"/>
                    <a:pt x="24" y="171"/>
                    <a:pt x="74" y="192"/>
                  </a:cubicBezTo>
                  <a:lnTo>
                    <a:pt x="458" y="354"/>
                  </a:lnTo>
                  <a:cubicBezTo>
                    <a:pt x="470" y="360"/>
                    <a:pt x="483" y="362"/>
                    <a:pt x="496" y="362"/>
                  </a:cubicBezTo>
                  <a:cubicBezTo>
                    <a:pt x="535" y="362"/>
                    <a:pt x="571" y="340"/>
                    <a:pt x="589" y="302"/>
                  </a:cubicBezTo>
                  <a:cubicBezTo>
                    <a:pt x="611" y="250"/>
                    <a:pt x="586" y="192"/>
                    <a:pt x="535" y="171"/>
                  </a:cubicBezTo>
                  <a:lnTo>
                    <a:pt x="152" y="9"/>
                  </a:lnTo>
                  <a:cubicBezTo>
                    <a:pt x="139" y="4"/>
                    <a:pt x="126" y="1"/>
                    <a:pt x="1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Imagen 1">
            <a:extLst>
              <a:ext uri="{FF2B5EF4-FFF2-40B4-BE49-F238E27FC236}">
                <a16:creationId xmlns:a16="http://schemas.microsoft.com/office/drawing/2014/main" id="{40E890D1-109D-4F88-967C-0E1640A6C7F5}"/>
              </a:ext>
            </a:extLst>
          </p:cNvPr>
          <p:cNvPicPr>
            <a:picLocks noChangeAspect="1"/>
          </p:cNvPicPr>
          <p:nvPr/>
        </p:nvPicPr>
        <p:blipFill rotWithShape="1">
          <a:blip r:embed="rId5"/>
          <a:srcRect l="10200" t="4570" r="10506"/>
          <a:stretch/>
        </p:blipFill>
        <p:spPr>
          <a:xfrm rot="21383339">
            <a:off x="229361" y="2342060"/>
            <a:ext cx="1649013" cy="2705679"/>
          </a:xfrm>
          <a:prstGeom prst="rect">
            <a:avLst/>
          </a:prstGeom>
          <a:ln>
            <a:noFill/>
          </a:ln>
          <a:effectLst>
            <a:outerShdw blurRad="292100" dist="139700" dir="2700000" algn="tl" rotWithShape="0">
              <a:srgbClr val="333333">
                <a:alpha val="65000"/>
              </a:srgbClr>
            </a:outerShdw>
          </a:effectLst>
        </p:spPr>
      </p:pic>
      <p:pic>
        <p:nvPicPr>
          <p:cNvPr id="3" name="WhatsApp-Video-2021-11-02-at-12.26.46-PM (mp3cut.net) (3)">
            <a:hlinkClick r:id="" action="ppaction://media"/>
            <a:extLst>
              <a:ext uri="{FF2B5EF4-FFF2-40B4-BE49-F238E27FC236}">
                <a16:creationId xmlns:a16="http://schemas.microsoft.com/office/drawing/2014/main" id="{9714C58F-2706-408C-B7D1-45DF5DA238D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37061" y="107683"/>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400" advTm="13080">
        <p:push/>
      </p:transition>
    </mc:Choice>
    <mc:Fallback xmlns="">
      <p:transition advTm="13080">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08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68"/>
        <p:cNvGrpSpPr/>
        <p:nvPr/>
      </p:nvGrpSpPr>
      <p:grpSpPr>
        <a:xfrm>
          <a:off x="0" y="0"/>
          <a:ext cx="0" cy="0"/>
          <a:chOff x="0" y="0"/>
          <a:chExt cx="0" cy="0"/>
        </a:xfrm>
      </p:grpSpPr>
      <p:sp>
        <p:nvSpPr>
          <p:cNvPr id="2169" name="Google Shape;2169;p30"/>
          <p:cNvSpPr txBox="1">
            <a:spLocks noGrp="1"/>
          </p:cNvSpPr>
          <p:nvPr>
            <p:ph type="title"/>
          </p:nvPr>
        </p:nvSpPr>
        <p:spPr>
          <a:xfrm>
            <a:off x="683106" y="325822"/>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dirty="0">
                <a:latin typeface="Barlow Condensed ExtraLight" panose="00000306000000000000" pitchFamily="2" charset="0"/>
              </a:rPr>
              <a:t>VIOLENCIA HACIA LA MUJER</a:t>
            </a:r>
            <a:endParaRPr sz="4000" dirty="0">
              <a:latin typeface="Barlow Condensed ExtraLight" panose="00000306000000000000" pitchFamily="2" charset="0"/>
            </a:endParaRPr>
          </a:p>
        </p:txBody>
      </p:sp>
      <p:graphicFrame>
        <p:nvGraphicFramePr>
          <p:cNvPr id="2" name="Diagrama 1">
            <a:extLst>
              <a:ext uri="{FF2B5EF4-FFF2-40B4-BE49-F238E27FC236}">
                <a16:creationId xmlns:a16="http://schemas.microsoft.com/office/drawing/2014/main" id="{3EC06EDF-79EF-40DE-BBB7-F2B24F10639A}"/>
              </a:ext>
            </a:extLst>
          </p:cNvPr>
          <p:cNvGraphicFramePr/>
          <p:nvPr>
            <p:extLst>
              <p:ext uri="{D42A27DB-BD31-4B8C-83A1-F6EECF244321}">
                <p14:modId xmlns:p14="http://schemas.microsoft.com/office/powerpoint/2010/main" val="1943224106"/>
              </p:ext>
            </p:extLst>
          </p:nvPr>
        </p:nvGraphicFramePr>
        <p:xfrm>
          <a:off x="720000" y="1215752"/>
          <a:ext cx="7704000" cy="3416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171" name="Google Shape;2171;p30"/>
          <p:cNvSpPr/>
          <p:nvPr/>
        </p:nvSpPr>
        <p:spPr>
          <a:xfrm>
            <a:off x="2161450" y="894210"/>
            <a:ext cx="4747312" cy="26075"/>
          </a:xfrm>
          <a:custGeom>
            <a:avLst/>
            <a:gdLst/>
            <a:ahLst/>
            <a:cxnLst/>
            <a:rect l="l" t="t" r="r" b="b"/>
            <a:pathLst>
              <a:path w="139709" h="1043" extrusionOk="0">
                <a:moveTo>
                  <a:pt x="139709" y="0"/>
                </a:moveTo>
                <a:cubicBezTo>
                  <a:pt x="93138" y="0"/>
                  <a:pt x="46571" y="1043"/>
                  <a:pt x="0" y="1043"/>
                </a:cubicBezTo>
              </a:path>
            </a:pathLst>
          </a:custGeom>
          <a:noFill/>
          <a:ln w="19050" cap="flat" cmpd="sng">
            <a:solidFill>
              <a:schemeClr val="lt2"/>
            </a:solidFill>
            <a:prstDash val="solid"/>
            <a:round/>
            <a:headEnd type="none" w="med" len="med"/>
            <a:tailEnd type="none" w="med" len="med"/>
          </a:ln>
        </p:spPr>
      </p:sp>
      <p:pic>
        <p:nvPicPr>
          <p:cNvPr id="7" name="WhatsApp-Video-2021-11-02-at-12.26.46-PM (mp3cut.net) (4)">
            <a:hlinkClick r:id="" action="ppaction://media"/>
            <a:extLst>
              <a:ext uri="{FF2B5EF4-FFF2-40B4-BE49-F238E27FC236}">
                <a16:creationId xmlns:a16="http://schemas.microsoft.com/office/drawing/2014/main" id="{B8341E9B-C91A-4BB7-BD5F-99837E20609F}"/>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343900" y="400050"/>
            <a:ext cx="609600" cy="609600"/>
          </a:xfrm>
          <a:prstGeom prst="rect">
            <a:avLst/>
          </a:prstGeom>
        </p:spPr>
      </p:pic>
      <p:pic>
        <p:nvPicPr>
          <p:cNvPr id="8" name="Imagen 7">
            <a:extLst>
              <a:ext uri="{FF2B5EF4-FFF2-40B4-BE49-F238E27FC236}">
                <a16:creationId xmlns:a16="http://schemas.microsoft.com/office/drawing/2014/main" id="{BA4D07DF-775C-4786-A9A8-D98CFD5F8C8C}"/>
              </a:ext>
            </a:extLst>
          </p:cNvPr>
          <p:cNvPicPr>
            <a:picLocks noChangeAspect="1"/>
          </p:cNvPicPr>
          <p:nvPr/>
        </p:nvPicPr>
        <p:blipFill>
          <a:blip r:embed="rId11"/>
          <a:stretch>
            <a:fillRect/>
          </a:stretch>
        </p:blipFill>
        <p:spPr>
          <a:xfrm>
            <a:off x="6792277" y="1399952"/>
            <a:ext cx="2028825" cy="30480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400" advTm="42820">
        <p:push/>
      </p:transition>
    </mc:Choice>
    <mc:Fallback xmlns="">
      <p:transition advTm="42820">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2826"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7"/>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9A26DFEE-8DA3-446C-8FFF-B56A27D8A850}"/>
              </a:ext>
            </a:extLst>
          </p:cNvPr>
          <p:cNvSpPr>
            <a:spLocks noGrp="1"/>
          </p:cNvSpPr>
          <p:nvPr>
            <p:ph type="body" idx="1"/>
          </p:nvPr>
        </p:nvSpPr>
        <p:spPr>
          <a:xfrm>
            <a:off x="560511" y="1847574"/>
            <a:ext cx="4241100" cy="2616600"/>
          </a:xfrm>
        </p:spPr>
        <p:txBody>
          <a:bodyPr/>
          <a:lstStyle/>
          <a:p>
            <a:pPr marL="139700" indent="0">
              <a:buNone/>
            </a:pPr>
            <a:r>
              <a:rPr lang="es-MX" dirty="0"/>
              <a:t>Destacamos la clasificación o denominación tradicional que se establece entre </a:t>
            </a:r>
            <a:r>
              <a:rPr lang="es-MX" b="1" i="1" u="sng" dirty="0">
                <a:solidFill>
                  <a:srgbClr val="366CA6"/>
                </a:solidFill>
              </a:rPr>
              <a:t>violencia física, psicológica y sexual</a:t>
            </a:r>
            <a:r>
              <a:rPr lang="es-MX" dirty="0"/>
              <a:t>. Y dentro de esta lo que voy a mencionar son las situaciones en las cuales esta se presenta. </a:t>
            </a:r>
            <a:endParaRPr lang="es-CO" dirty="0"/>
          </a:p>
        </p:txBody>
      </p:sp>
      <p:sp>
        <p:nvSpPr>
          <p:cNvPr id="3" name="Título 2">
            <a:extLst>
              <a:ext uri="{FF2B5EF4-FFF2-40B4-BE49-F238E27FC236}">
                <a16:creationId xmlns:a16="http://schemas.microsoft.com/office/drawing/2014/main" id="{47CD0215-DEA5-4B02-824E-04FD0061D1E7}"/>
              </a:ext>
            </a:extLst>
          </p:cNvPr>
          <p:cNvSpPr>
            <a:spLocks noGrp="1"/>
          </p:cNvSpPr>
          <p:nvPr>
            <p:ph type="title"/>
          </p:nvPr>
        </p:nvSpPr>
        <p:spPr/>
        <p:txBody>
          <a:bodyPr/>
          <a:lstStyle/>
          <a:p>
            <a:pPr algn="ctr"/>
            <a:r>
              <a:rPr lang="es-MX" sz="4000" dirty="0">
                <a:latin typeface="Barlow Condensed ExtraLight" panose="00000306000000000000" pitchFamily="2" charset="0"/>
              </a:rPr>
              <a:t>CLASIFICACION TRADICIONAL</a:t>
            </a:r>
            <a:endParaRPr lang="es-CO" sz="4000" dirty="0">
              <a:latin typeface="Barlow Condensed ExtraLight" panose="00000306000000000000" pitchFamily="2" charset="0"/>
            </a:endParaRPr>
          </a:p>
        </p:txBody>
      </p:sp>
      <p:graphicFrame>
        <p:nvGraphicFramePr>
          <p:cNvPr id="8" name="Diagrama 7">
            <a:extLst>
              <a:ext uri="{FF2B5EF4-FFF2-40B4-BE49-F238E27FC236}">
                <a16:creationId xmlns:a16="http://schemas.microsoft.com/office/drawing/2014/main" id="{4D1A03FF-798C-49BC-9FBB-5C5AD49E4FF9}"/>
              </a:ext>
            </a:extLst>
          </p:cNvPr>
          <p:cNvGraphicFramePr/>
          <p:nvPr>
            <p:extLst>
              <p:ext uri="{D42A27DB-BD31-4B8C-83A1-F6EECF244321}">
                <p14:modId xmlns:p14="http://schemas.microsoft.com/office/powerpoint/2010/main" val="2892502862"/>
              </p:ext>
            </p:extLst>
          </p:nvPr>
        </p:nvGraphicFramePr>
        <p:xfrm>
          <a:off x="4444409" y="679326"/>
          <a:ext cx="4590607" cy="402026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9" name="Imagen 8">
            <a:extLst>
              <a:ext uri="{FF2B5EF4-FFF2-40B4-BE49-F238E27FC236}">
                <a16:creationId xmlns:a16="http://schemas.microsoft.com/office/drawing/2014/main" id="{21487A19-37CC-4CC4-B9C0-FEB271A29D1D}"/>
              </a:ext>
            </a:extLst>
          </p:cNvPr>
          <p:cNvPicPr>
            <a:picLocks noChangeAspect="1"/>
          </p:cNvPicPr>
          <p:nvPr/>
        </p:nvPicPr>
        <p:blipFill>
          <a:blip r:embed="rId9"/>
          <a:stretch>
            <a:fillRect/>
          </a:stretch>
        </p:blipFill>
        <p:spPr>
          <a:xfrm flipH="1">
            <a:off x="560511" y="3835694"/>
            <a:ext cx="840248" cy="1307806"/>
          </a:xfrm>
          <a:prstGeom prst="rect">
            <a:avLst/>
          </a:prstGeom>
        </p:spPr>
      </p:pic>
      <p:pic>
        <p:nvPicPr>
          <p:cNvPr id="4" name="WhatsApp-Video-2021-11-02-at-12.26.46-PM (mp3cut.net) (5)">
            <a:hlinkClick r:id="" action="ppaction://media"/>
            <a:extLst>
              <a:ext uri="{FF2B5EF4-FFF2-40B4-BE49-F238E27FC236}">
                <a16:creationId xmlns:a16="http://schemas.microsoft.com/office/drawing/2014/main" id="{64B58DDF-230D-4D2F-8600-D7A60118BFAB}"/>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08984" y="211899"/>
            <a:ext cx="609600" cy="609600"/>
          </a:xfrm>
          <a:prstGeom prst="rect">
            <a:avLst/>
          </a:prstGeom>
        </p:spPr>
      </p:pic>
    </p:spTree>
    <p:extLst>
      <p:ext uri="{BB962C8B-B14F-4D97-AF65-F5344CB8AC3E}">
        <p14:creationId xmlns:p14="http://schemas.microsoft.com/office/powerpoint/2010/main" val="838948333"/>
      </p:ext>
    </p:extLst>
  </p:cSld>
  <p:clrMapOvr>
    <a:masterClrMapping/>
  </p:clrMapOvr>
  <mc:AlternateContent xmlns:mc="http://schemas.openxmlformats.org/markup-compatibility/2006" xmlns:p14="http://schemas.microsoft.com/office/powerpoint/2010/main">
    <mc:Choice Requires="p14">
      <p:transition p14:dur="400" advTm="35000">
        <p:push/>
      </p:transition>
    </mc:Choice>
    <mc:Fallback xmlns="">
      <p:transition advTm="35000">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30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64"/>
        <p:cNvGrpSpPr/>
        <p:nvPr/>
      </p:nvGrpSpPr>
      <p:grpSpPr>
        <a:xfrm>
          <a:off x="0" y="0"/>
          <a:ext cx="0" cy="0"/>
          <a:chOff x="0" y="0"/>
          <a:chExt cx="0" cy="0"/>
        </a:xfrm>
      </p:grpSpPr>
      <p:sp>
        <p:nvSpPr>
          <p:cNvPr id="2465" name="Google Shape;2465;p33"/>
          <p:cNvSpPr txBox="1">
            <a:spLocks noGrp="1"/>
          </p:cNvSpPr>
          <p:nvPr>
            <p:ph type="title"/>
          </p:nvPr>
        </p:nvSpPr>
        <p:spPr>
          <a:xfrm>
            <a:off x="2209850" y="1109980"/>
            <a:ext cx="5067692" cy="841714"/>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dirty="0">
                <a:latin typeface="Barlow Condensed ExtraLight" panose="00000306000000000000" pitchFamily="2" charset="0"/>
              </a:rPr>
              <a:t>la violencia asociada a la familia. </a:t>
            </a:r>
            <a:endParaRPr dirty="0">
              <a:latin typeface="Barlow Condensed ExtraLight" panose="00000306000000000000" pitchFamily="2" charset="0"/>
            </a:endParaRPr>
          </a:p>
        </p:txBody>
      </p:sp>
      <p:sp>
        <p:nvSpPr>
          <p:cNvPr id="2467" name="Google Shape;2467;p33"/>
          <p:cNvSpPr txBox="1">
            <a:spLocks noGrp="1"/>
          </p:cNvSpPr>
          <p:nvPr>
            <p:ph type="subTitle" idx="1"/>
          </p:nvPr>
        </p:nvSpPr>
        <p:spPr>
          <a:xfrm>
            <a:off x="2313542" y="2357206"/>
            <a:ext cx="4901766" cy="1858016"/>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s-MX" sz="1800" dirty="0"/>
              <a:t>En este sentido, tal vez la más conocida de violencia hacia las mujeres es la violencia perpetrada por el compañero sentimental o el ex compañero sentimental en un </a:t>
            </a:r>
            <a:r>
              <a:rPr lang="es-MX" sz="1800" b="1" i="1" dirty="0"/>
              <a:t>ambiente familiar.</a:t>
            </a:r>
            <a:endParaRPr sz="1800" b="1" i="1" dirty="0"/>
          </a:p>
        </p:txBody>
      </p:sp>
      <p:grpSp>
        <p:nvGrpSpPr>
          <p:cNvPr id="2469" name="Google Shape;2469;p33"/>
          <p:cNvGrpSpPr/>
          <p:nvPr/>
        </p:nvGrpSpPr>
        <p:grpSpPr>
          <a:xfrm>
            <a:off x="7098604" y="539410"/>
            <a:ext cx="1089216" cy="799395"/>
            <a:chOff x="8010650" y="253375"/>
            <a:chExt cx="718575" cy="527375"/>
          </a:xfrm>
        </p:grpSpPr>
        <p:sp>
          <p:nvSpPr>
            <p:cNvPr id="2470" name="Google Shape;2470;p33"/>
            <p:cNvSpPr/>
            <p:nvPr/>
          </p:nvSpPr>
          <p:spPr>
            <a:xfrm>
              <a:off x="8011175" y="283200"/>
              <a:ext cx="718050" cy="497550"/>
            </a:xfrm>
            <a:custGeom>
              <a:avLst/>
              <a:gdLst/>
              <a:ahLst/>
              <a:cxnLst/>
              <a:rect l="l" t="t" r="r" b="b"/>
              <a:pathLst>
                <a:path w="28722" h="19902" extrusionOk="0">
                  <a:moveTo>
                    <a:pt x="206" y="1"/>
                  </a:moveTo>
                  <a:cubicBezTo>
                    <a:pt x="201" y="1"/>
                    <a:pt x="196" y="3"/>
                    <a:pt x="190" y="3"/>
                  </a:cubicBezTo>
                  <a:cubicBezTo>
                    <a:pt x="176" y="4"/>
                    <a:pt x="164" y="5"/>
                    <a:pt x="152" y="9"/>
                  </a:cubicBezTo>
                  <a:cubicBezTo>
                    <a:pt x="141" y="12"/>
                    <a:pt x="132" y="14"/>
                    <a:pt x="121" y="18"/>
                  </a:cubicBezTo>
                  <a:cubicBezTo>
                    <a:pt x="105" y="25"/>
                    <a:pt x="92" y="34"/>
                    <a:pt x="79" y="44"/>
                  </a:cubicBezTo>
                  <a:cubicBezTo>
                    <a:pt x="74" y="47"/>
                    <a:pt x="69" y="50"/>
                    <a:pt x="63" y="54"/>
                  </a:cubicBezTo>
                  <a:cubicBezTo>
                    <a:pt x="48" y="69"/>
                    <a:pt x="36" y="86"/>
                    <a:pt x="25" y="104"/>
                  </a:cubicBezTo>
                  <a:cubicBezTo>
                    <a:pt x="23" y="107"/>
                    <a:pt x="21" y="108"/>
                    <a:pt x="20" y="112"/>
                  </a:cubicBezTo>
                  <a:cubicBezTo>
                    <a:pt x="20" y="113"/>
                    <a:pt x="18" y="114"/>
                    <a:pt x="17" y="114"/>
                  </a:cubicBezTo>
                  <a:cubicBezTo>
                    <a:pt x="6" y="136"/>
                    <a:pt x="1" y="159"/>
                    <a:pt x="0" y="183"/>
                  </a:cubicBezTo>
                  <a:lnTo>
                    <a:pt x="0" y="186"/>
                  </a:lnTo>
                  <a:cubicBezTo>
                    <a:pt x="0" y="191"/>
                    <a:pt x="1" y="194"/>
                    <a:pt x="1" y="200"/>
                  </a:cubicBezTo>
                  <a:cubicBezTo>
                    <a:pt x="1" y="218"/>
                    <a:pt x="4" y="237"/>
                    <a:pt x="10" y="255"/>
                  </a:cubicBezTo>
                  <a:cubicBezTo>
                    <a:pt x="12" y="265"/>
                    <a:pt x="16" y="272"/>
                    <a:pt x="20" y="280"/>
                  </a:cubicBezTo>
                  <a:cubicBezTo>
                    <a:pt x="26" y="293"/>
                    <a:pt x="33" y="307"/>
                    <a:pt x="41" y="317"/>
                  </a:cubicBezTo>
                  <a:cubicBezTo>
                    <a:pt x="48" y="325"/>
                    <a:pt x="54" y="332"/>
                    <a:pt x="62" y="339"/>
                  </a:cubicBezTo>
                  <a:cubicBezTo>
                    <a:pt x="68" y="345"/>
                    <a:pt x="71" y="351"/>
                    <a:pt x="78" y="356"/>
                  </a:cubicBezTo>
                  <a:cubicBezTo>
                    <a:pt x="139" y="403"/>
                    <a:pt x="6272" y="5197"/>
                    <a:pt x="9716" y="19749"/>
                  </a:cubicBezTo>
                  <a:cubicBezTo>
                    <a:pt x="9735" y="19828"/>
                    <a:pt x="9800" y="19887"/>
                    <a:pt x="9880" y="19899"/>
                  </a:cubicBezTo>
                  <a:cubicBezTo>
                    <a:pt x="9890" y="19900"/>
                    <a:pt x="9900" y="19901"/>
                    <a:pt x="9910" y="19901"/>
                  </a:cubicBezTo>
                  <a:cubicBezTo>
                    <a:pt x="9980" y="19901"/>
                    <a:pt x="10044" y="19865"/>
                    <a:pt x="10081" y="19805"/>
                  </a:cubicBezTo>
                  <a:cubicBezTo>
                    <a:pt x="10111" y="19752"/>
                    <a:pt x="12536" y="15715"/>
                    <a:pt x="15819" y="13459"/>
                  </a:cubicBezTo>
                  <a:lnTo>
                    <a:pt x="21203" y="19090"/>
                  </a:lnTo>
                  <a:cubicBezTo>
                    <a:pt x="21206" y="19095"/>
                    <a:pt x="21214" y="19096"/>
                    <a:pt x="21219" y="19100"/>
                  </a:cubicBezTo>
                  <a:cubicBezTo>
                    <a:pt x="21227" y="19108"/>
                    <a:pt x="21238" y="19115"/>
                    <a:pt x="21248" y="19122"/>
                  </a:cubicBezTo>
                  <a:cubicBezTo>
                    <a:pt x="21261" y="19128"/>
                    <a:pt x="21271" y="19134"/>
                    <a:pt x="21284" y="19138"/>
                  </a:cubicBezTo>
                  <a:cubicBezTo>
                    <a:pt x="21296" y="19143"/>
                    <a:pt x="21308" y="19144"/>
                    <a:pt x="21320" y="19145"/>
                  </a:cubicBezTo>
                  <a:cubicBezTo>
                    <a:pt x="21329" y="19147"/>
                    <a:pt x="21338" y="19150"/>
                    <a:pt x="21347" y="19150"/>
                  </a:cubicBezTo>
                  <a:cubicBezTo>
                    <a:pt x="21350" y="19150"/>
                    <a:pt x="21353" y="19149"/>
                    <a:pt x="21356" y="19149"/>
                  </a:cubicBezTo>
                  <a:cubicBezTo>
                    <a:pt x="21358" y="19149"/>
                    <a:pt x="21361" y="19150"/>
                    <a:pt x="21363" y="19150"/>
                  </a:cubicBezTo>
                  <a:cubicBezTo>
                    <a:pt x="21374" y="19149"/>
                    <a:pt x="21382" y="19145"/>
                    <a:pt x="21390" y="19143"/>
                  </a:cubicBezTo>
                  <a:cubicBezTo>
                    <a:pt x="21403" y="19139"/>
                    <a:pt x="21415" y="19138"/>
                    <a:pt x="21426" y="19133"/>
                  </a:cubicBezTo>
                  <a:cubicBezTo>
                    <a:pt x="21441" y="19127"/>
                    <a:pt x="21453" y="19117"/>
                    <a:pt x="21464" y="19108"/>
                  </a:cubicBezTo>
                  <a:cubicBezTo>
                    <a:pt x="21471" y="19103"/>
                    <a:pt x="21478" y="19102"/>
                    <a:pt x="21484" y="19095"/>
                  </a:cubicBezTo>
                  <a:cubicBezTo>
                    <a:pt x="21485" y="19094"/>
                    <a:pt x="21485" y="19092"/>
                    <a:pt x="21487" y="19092"/>
                  </a:cubicBezTo>
                  <a:cubicBezTo>
                    <a:pt x="21504" y="19075"/>
                    <a:pt x="21519" y="19054"/>
                    <a:pt x="21529" y="19032"/>
                  </a:cubicBezTo>
                  <a:cubicBezTo>
                    <a:pt x="21531" y="19026"/>
                    <a:pt x="21531" y="19018"/>
                    <a:pt x="21535" y="19011"/>
                  </a:cubicBezTo>
                  <a:cubicBezTo>
                    <a:pt x="21540" y="18995"/>
                    <a:pt x="21545" y="18979"/>
                    <a:pt x="21546" y="18963"/>
                  </a:cubicBezTo>
                  <a:lnTo>
                    <a:pt x="22011" y="10410"/>
                  </a:lnTo>
                  <a:cubicBezTo>
                    <a:pt x="22380" y="10021"/>
                    <a:pt x="25034" y="7350"/>
                    <a:pt x="28510" y="7287"/>
                  </a:cubicBezTo>
                  <a:cubicBezTo>
                    <a:pt x="28598" y="7286"/>
                    <a:pt x="28674" y="7227"/>
                    <a:pt x="28698" y="7141"/>
                  </a:cubicBezTo>
                  <a:cubicBezTo>
                    <a:pt x="28722" y="7058"/>
                    <a:pt x="28687" y="6966"/>
                    <a:pt x="28611" y="6920"/>
                  </a:cubicBezTo>
                  <a:cubicBezTo>
                    <a:pt x="28509" y="6860"/>
                    <a:pt x="18414" y="738"/>
                    <a:pt x="206" y="1"/>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 name="Google Shape;2471;p33"/>
            <p:cNvSpPr/>
            <p:nvPr/>
          </p:nvSpPr>
          <p:spPr>
            <a:xfrm>
              <a:off x="8048450" y="264400"/>
              <a:ext cx="506650" cy="446400"/>
            </a:xfrm>
            <a:custGeom>
              <a:avLst/>
              <a:gdLst/>
              <a:ahLst/>
              <a:cxnLst/>
              <a:rect l="l" t="t" r="r" b="b"/>
              <a:pathLst>
                <a:path w="20266" h="17856" extrusionOk="0">
                  <a:moveTo>
                    <a:pt x="19333" y="11637"/>
                  </a:moveTo>
                  <a:lnTo>
                    <a:pt x="19340" y="11647"/>
                  </a:lnTo>
                  <a:lnTo>
                    <a:pt x="19404" y="12189"/>
                  </a:lnTo>
                  <a:lnTo>
                    <a:pt x="19333" y="11637"/>
                  </a:lnTo>
                  <a:close/>
                  <a:moveTo>
                    <a:pt x="43" y="1"/>
                  </a:moveTo>
                  <a:cubicBezTo>
                    <a:pt x="25" y="1"/>
                    <a:pt x="9" y="14"/>
                    <a:pt x="6" y="29"/>
                  </a:cubicBezTo>
                  <a:cubicBezTo>
                    <a:pt x="1" y="49"/>
                    <a:pt x="14" y="71"/>
                    <a:pt x="32" y="78"/>
                  </a:cubicBezTo>
                  <a:cubicBezTo>
                    <a:pt x="2868" y="996"/>
                    <a:pt x="10215" y="3940"/>
                    <a:pt x="17252" y="11450"/>
                  </a:cubicBezTo>
                  <a:cubicBezTo>
                    <a:pt x="17276" y="11494"/>
                    <a:pt x="17835" y="12511"/>
                    <a:pt x="18466" y="14023"/>
                  </a:cubicBezTo>
                  <a:cubicBezTo>
                    <a:pt x="18472" y="14039"/>
                    <a:pt x="18488" y="14049"/>
                    <a:pt x="18505" y="14049"/>
                  </a:cubicBezTo>
                  <a:lnTo>
                    <a:pt x="18513" y="14049"/>
                  </a:lnTo>
                  <a:cubicBezTo>
                    <a:pt x="18533" y="14043"/>
                    <a:pt x="18546" y="14024"/>
                    <a:pt x="18544" y="14005"/>
                  </a:cubicBezTo>
                  <a:cubicBezTo>
                    <a:pt x="18491" y="13387"/>
                    <a:pt x="18413" y="12765"/>
                    <a:pt x="18337" y="12158"/>
                  </a:cubicBezTo>
                  <a:lnTo>
                    <a:pt x="18337" y="12158"/>
                  </a:lnTo>
                  <a:cubicBezTo>
                    <a:pt x="18448" y="12853"/>
                    <a:pt x="18531" y="13579"/>
                    <a:pt x="18591" y="14325"/>
                  </a:cubicBezTo>
                  <a:cubicBezTo>
                    <a:pt x="18808" y="14864"/>
                    <a:pt x="19012" y="15407"/>
                    <a:pt x="19192" y="15939"/>
                  </a:cubicBezTo>
                  <a:cubicBezTo>
                    <a:pt x="19198" y="15956"/>
                    <a:pt x="19211" y="15966"/>
                    <a:pt x="19226" y="15966"/>
                  </a:cubicBezTo>
                  <a:cubicBezTo>
                    <a:pt x="19228" y="15966"/>
                    <a:pt x="19229" y="15966"/>
                    <a:pt x="19231" y="15965"/>
                  </a:cubicBezTo>
                  <a:lnTo>
                    <a:pt x="19238" y="15965"/>
                  </a:lnTo>
                  <a:cubicBezTo>
                    <a:pt x="19257" y="15963"/>
                    <a:pt x="19271" y="15944"/>
                    <a:pt x="19271" y="15924"/>
                  </a:cubicBezTo>
                  <a:lnTo>
                    <a:pt x="19161" y="12930"/>
                  </a:lnTo>
                  <a:lnTo>
                    <a:pt x="19181" y="12929"/>
                  </a:lnTo>
                  <a:lnTo>
                    <a:pt x="19305" y="16279"/>
                  </a:lnTo>
                  <a:cubicBezTo>
                    <a:pt x="19477" y="16805"/>
                    <a:pt x="19629" y="17326"/>
                    <a:pt x="19756" y="17827"/>
                  </a:cubicBezTo>
                  <a:cubicBezTo>
                    <a:pt x="19762" y="17845"/>
                    <a:pt x="19780" y="17856"/>
                    <a:pt x="19797" y="17856"/>
                  </a:cubicBezTo>
                  <a:lnTo>
                    <a:pt x="19799" y="17856"/>
                  </a:lnTo>
                  <a:cubicBezTo>
                    <a:pt x="19819" y="17855"/>
                    <a:pt x="19835" y="17839"/>
                    <a:pt x="19836" y="17819"/>
                  </a:cubicBezTo>
                  <a:lnTo>
                    <a:pt x="20266" y="9932"/>
                  </a:lnTo>
                  <a:cubicBezTo>
                    <a:pt x="20261" y="9920"/>
                    <a:pt x="20260" y="9910"/>
                    <a:pt x="20251" y="9903"/>
                  </a:cubicBezTo>
                  <a:cubicBezTo>
                    <a:pt x="13287" y="2768"/>
                    <a:pt x="3805" y="601"/>
                    <a:pt x="5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72" name="Google Shape;2472;p33"/>
            <p:cNvGrpSpPr/>
            <p:nvPr/>
          </p:nvGrpSpPr>
          <p:grpSpPr>
            <a:xfrm>
              <a:off x="8171600" y="396975"/>
              <a:ext cx="448800" cy="285600"/>
              <a:chOff x="8171600" y="396975"/>
              <a:chExt cx="448800" cy="285600"/>
            </a:xfrm>
          </p:grpSpPr>
          <p:sp>
            <p:nvSpPr>
              <p:cNvPr id="2473" name="Google Shape;2473;p33"/>
              <p:cNvSpPr/>
              <p:nvPr/>
            </p:nvSpPr>
            <p:spPr>
              <a:xfrm>
                <a:off x="8171600" y="408750"/>
                <a:ext cx="82125" cy="170275"/>
              </a:xfrm>
              <a:custGeom>
                <a:avLst/>
                <a:gdLst/>
                <a:ahLst/>
                <a:cxnLst/>
                <a:rect l="l" t="t" r="r" b="b"/>
                <a:pathLst>
                  <a:path w="3285" h="6811" extrusionOk="0">
                    <a:moveTo>
                      <a:pt x="114" y="1"/>
                    </a:moveTo>
                    <a:cubicBezTo>
                      <a:pt x="96" y="1"/>
                      <a:pt x="77" y="6"/>
                      <a:pt x="61" y="17"/>
                    </a:cubicBezTo>
                    <a:cubicBezTo>
                      <a:pt x="14" y="48"/>
                      <a:pt x="1" y="108"/>
                      <a:pt x="31" y="154"/>
                    </a:cubicBezTo>
                    <a:cubicBezTo>
                      <a:pt x="1369" y="2189"/>
                      <a:pt x="2394" y="4402"/>
                      <a:pt x="3079" y="6739"/>
                    </a:cubicBezTo>
                    <a:cubicBezTo>
                      <a:pt x="3092" y="6783"/>
                      <a:pt x="3131" y="6810"/>
                      <a:pt x="3174" y="6810"/>
                    </a:cubicBezTo>
                    <a:cubicBezTo>
                      <a:pt x="3184" y="6810"/>
                      <a:pt x="3193" y="6809"/>
                      <a:pt x="3204" y="6807"/>
                    </a:cubicBezTo>
                    <a:cubicBezTo>
                      <a:pt x="3256" y="6792"/>
                      <a:pt x="3285" y="6737"/>
                      <a:pt x="3271" y="6684"/>
                    </a:cubicBezTo>
                    <a:cubicBezTo>
                      <a:pt x="2579" y="4328"/>
                      <a:pt x="1547" y="2096"/>
                      <a:pt x="199" y="47"/>
                    </a:cubicBezTo>
                    <a:cubicBezTo>
                      <a:pt x="179" y="17"/>
                      <a:pt x="147" y="1"/>
                      <a:pt x="11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4" name="Google Shape;2474;p33"/>
              <p:cNvSpPr/>
              <p:nvPr/>
            </p:nvSpPr>
            <p:spPr>
              <a:xfrm>
                <a:off x="8232325" y="467500"/>
                <a:ext cx="28900" cy="52850"/>
              </a:xfrm>
              <a:custGeom>
                <a:avLst/>
                <a:gdLst/>
                <a:ahLst/>
                <a:cxnLst/>
                <a:rect l="l" t="t" r="r" b="b"/>
                <a:pathLst>
                  <a:path w="1156" h="2114" extrusionOk="0">
                    <a:moveTo>
                      <a:pt x="115" y="1"/>
                    </a:moveTo>
                    <a:cubicBezTo>
                      <a:pt x="96" y="1"/>
                      <a:pt x="76" y="6"/>
                      <a:pt x="59" y="18"/>
                    </a:cubicBezTo>
                    <a:cubicBezTo>
                      <a:pt x="13" y="47"/>
                      <a:pt x="1" y="109"/>
                      <a:pt x="32" y="155"/>
                    </a:cubicBezTo>
                    <a:cubicBezTo>
                      <a:pt x="420" y="741"/>
                      <a:pt x="729" y="1376"/>
                      <a:pt x="949" y="2045"/>
                    </a:cubicBezTo>
                    <a:cubicBezTo>
                      <a:pt x="964" y="2087"/>
                      <a:pt x="1002" y="2113"/>
                      <a:pt x="1044" y="2113"/>
                    </a:cubicBezTo>
                    <a:cubicBezTo>
                      <a:pt x="1055" y="2113"/>
                      <a:pt x="1065" y="2112"/>
                      <a:pt x="1076" y="2108"/>
                    </a:cubicBezTo>
                    <a:cubicBezTo>
                      <a:pt x="1127" y="2091"/>
                      <a:pt x="1156" y="2035"/>
                      <a:pt x="1139" y="1983"/>
                    </a:cubicBezTo>
                    <a:cubicBezTo>
                      <a:pt x="914" y="1297"/>
                      <a:pt x="597" y="646"/>
                      <a:pt x="197" y="45"/>
                    </a:cubicBezTo>
                    <a:cubicBezTo>
                      <a:pt x="178" y="16"/>
                      <a:pt x="147" y="1"/>
                      <a:pt x="11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5" name="Google Shape;2475;p33"/>
              <p:cNvSpPr/>
              <p:nvPr/>
            </p:nvSpPr>
            <p:spPr>
              <a:xfrm>
                <a:off x="8449375" y="396975"/>
                <a:ext cx="95475" cy="66575"/>
              </a:xfrm>
              <a:custGeom>
                <a:avLst/>
                <a:gdLst/>
                <a:ahLst/>
                <a:cxnLst/>
                <a:rect l="l" t="t" r="r" b="b"/>
                <a:pathLst>
                  <a:path w="3819" h="2663" extrusionOk="0">
                    <a:moveTo>
                      <a:pt x="114" y="1"/>
                    </a:moveTo>
                    <a:cubicBezTo>
                      <a:pt x="77" y="1"/>
                      <a:pt x="42" y="22"/>
                      <a:pt x="25" y="58"/>
                    </a:cubicBezTo>
                    <a:cubicBezTo>
                      <a:pt x="1" y="107"/>
                      <a:pt x="22" y="166"/>
                      <a:pt x="72" y="189"/>
                    </a:cubicBezTo>
                    <a:cubicBezTo>
                      <a:pt x="1389" y="807"/>
                      <a:pt x="2590" y="1629"/>
                      <a:pt x="3640" y="2635"/>
                    </a:cubicBezTo>
                    <a:cubicBezTo>
                      <a:pt x="3660" y="2654"/>
                      <a:pt x="3683" y="2663"/>
                      <a:pt x="3709" y="2663"/>
                    </a:cubicBezTo>
                    <a:cubicBezTo>
                      <a:pt x="3735" y="2663"/>
                      <a:pt x="3761" y="2652"/>
                      <a:pt x="3779" y="2633"/>
                    </a:cubicBezTo>
                    <a:cubicBezTo>
                      <a:pt x="3818" y="2593"/>
                      <a:pt x="3816" y="2530"/>
                      <a:pt x="3777" y="2492"/>
                    </a:cubicBezTo>
                    <a:cubicBezTo>
                      <a:pt x="2711" y="1471"/>
                      <a:pt x="1493" y="636"/>
                      <a:pt x="156" y="10"/>
                    </a:cubicBezTo>
                    <a:cubicBezTo>
                      <a:pt x="142" y="4"/>
                      <a:pt x="128" y="1"/>
                      <a:pt x="11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6" name="Google Shape;2476;p33"/>
              <p:cNvSpPr/>
              <p:nvPr/>
            </p:nvSpPr>
            <p:spPr>
              <a:xfrm>
                <a:off x="8533150" y="418925"/>
                <a:ext cx="25350" cy="22650"/>
              </a:xfrm>
              <a:custGeom>
                <a:avLst/>
                <a:gdLst/>
                <a:ahLst/>
                <a:cxnLst/>
                <a:rect l="l" t="t" r="r" b="b"/>
                <a:pathLst>
                  <a:path w="1014" h="906" extrusionOk="0">
                    <a:moveTo>
                      <a:pt x="113" y="1"/>
                    </a:moveTo>
                    <a:cubicBezTo>
                      <a:pt x="85" y="1"/>
                      <a:pt x="58" y="12"/>
                      <a:pt x="38" y="34"/>
                    </a:cubicBezTo>
                    <a:cubicBezTo>
                      <a:pt x="1" y="74"/>
                      <a:pt x="5" y="136"/>
                      <a:pt x="46" y="173"/>
                    </a:cubicBezTo>
                    <a:lnTo>
                      <a:pt x="836" y="882"/>
                    </a:lnTo>
                    <a:cubicBezTo>
                      <a:pt x="853" y="899"/>
                      <a:pt x="878" y="906"/>
                      <a:pt x="901" y="906"/>
                    </a:cubicBezTo>
                    <a:cubicBezTo>
                      <a:pt x="929" y="906"/>
                      <a:pt x="956" y="894"/>
                      <a:pt x="977" y="872"/>
                    </a:cubicBezTo>
                    <a:cubicBezTo>
                      <a:pt x="1013" y="832"/>
                      <a:pt x="1009" y="769"/>
                      <a:pt x="968" y="732"/>
                    </a:cubicBezTo>
                    <a:lnTo>
                      <a:pt x="179" y="26"/>
                    </a:lnTo>
                    <a:cubicBezTo>
                      <a:pt x="160" y="9"/>
                      <a:pt x="136" y="1"/>
                      <a:pt x="11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7" name="Google Shape;2477;p33"/>
              <p:cNvSpPr/>
              <p:nvPr/>
            </p:nvSpPr>
            <p:spPr>
              <a:xfrm>
                <a:off x="8570625" y="420825"/>
                <a:ext cx="19525" cy="14900"/>
              </a:xfrm>
              <a:custGeom>
                <a:avLst/>
                <a:gdLst/>
                <a:ahLst/>
                <a:cxnLst/>
                <a:rect l="l" t="t" r="r" b="b"/>
                <a:pathLst>
                  <a:path w="781" h="596" extrusionOk="0">
                    <a:moveTo>
                      <a:pt x="113" y="0"/>
                    </a:moveTo>
                    <a:cubicBezTo>
                      <a:pt x="82" y="0"/>
                      <a:pt x="52" y="15"/>
                      <a:pt x="32" y="43"/>
                    </a:cubicBezTo>
                    <a:cubicBezTo>
                      <a:pt x="1" y="87"/>
                      <a:pt x="11" y="149"/>
                      <a:pt x="57" y="180"/>
                    </a:cubicBezTo>
                    <a:lnTo>
                      <a:pt x="612" y="576"/>
                    </a:lnTo>
                    <a:cubicBezTo>
                      <a:pt x="631" y="588"/>
                      <a:pt x="651" y="595"/>
                      <a:pt x="670" y="595"/>
                    </a:cubicBezTo>
                    <a:cubicBezTo>
                      <a:pt x="702" y="595"/>
                      <a:pt x="732" y="580"/>
                      <a:pt x="749" y="553"/>
                    </a:cubicBezTo>
                    <a:cubicBezTo>
                      <a:pt x="781" y="508"/>
                      <a:pt x="770" y="446"/>
                      <a:pt x="726" y="414"/>
                    </a:cubicBezTo>
                    <a:lnTo>
                      <a:pt x="170" y="18"/>
                    </a:lnTo>
                    <a:cubicBezTo>
                      <a:pt x="153" y="6"/>
                      <a:pt x="133" y="0"/>
                      <a:pt x="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8" name="Google Shape;2478;p33"/>
              <p:cNvSpPr/>
              <p:nvPr/>
            </p:nvSpPr>
            <p:spPr>
              <a:xfrm>
                <a:off x="8604950" y="420450"/>
                <a:ext cx="15450" cy="9425"/>
              </a:xfrm>
              <a:custGeom>
                <a:avLst/>
                <a:gdLst/>
                <a:ahLst/>
                <a:cxnLst/>
                <a:rect l="l" t="t" r="r" b="b"/>
                <a:pathLst>
                  <a:path w="618" h="377" extrusionOk="0">
                    <a:moveTo>
                      <a:pt x="114" y="1"/>
                    </a:moveTo>
                    <a:cubicBezTo>
                      <a:pt x="76" y="1"/>
                      <a:pt x="40" y="22"/>
                      <a:pt x="23" y="59"/>
                    </a:cubicBezTo>
                    <a:cubicBezTo>
                      <a:pt x="0" y="108"/>
                      <a:pt x="22" y="168"/>
                      <a:pt x="73" y="190"/>
                    </a:cubicBezTo>
                    <a:lnTo>
                      <a:pt x="462" y="368"/>
                    </a:lnTo>
                    <a:cubicBezTo>
                      <a:pt x="475" y="374"/>
                      <a:pt x="489" y="376"/>
                      <a:pt x="502" y="376"/>
                    </a:cubicBezTo>
                    <a:cubicBezTo>
                      <a:pt x="541" y="376"/>
                      <a:pt x="576" y="355"/>
                      <a:pt x="594" y="319"/>
                    </a:cubicBezTo>
                    <a:cubicBezTo>
                      <a:pt x="617" y="269"/>
                      <a:pt x="595" y="210"/>
                      <a:pt x="544" y="187"/>
                    </a:cubicBezTo>
                    <a:lnTo>
                      <a:pt x="155" y="10"/>
                    </a:lnTo>
                    <a:cubicBezTo>
                      <a:pt x="142" y="4"/>
                      <a:pt x="128" y="1"/>
                      <a:pt x="11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9" name="Google Shape;2479;p33"/>
              <p:cNvSpPr/>
              <p:nvPr/>
            </p:nvSpPr>
            <p:spPr>
              <a:xfrm>
                <a:off x="8365100" y="474975"/>
                <a:ext cx="63225" cy="59700"/>
              </a:xfrm>
              <a:custGeom>
                <a:avLst/>
                <a:gdLst/>
                <a:ahLst/>
                <a:cxnLst/>
                <a:rect l="l" t="t" r="r" b="b"/>
                <a:pathLst>
                  <a:path w="2529" h="2388" extrusionOk="0">
                    <a:moveTo>
                      <a:pt x="111" y="0"/>
                    </a:moveTo>
                    <a:cubicBezTo>
                      <a:pt x="85" y="0"/>
                      <a:pt x="58" y="11"/>
                      <a:pt x="38" y="31"/>
                    </a:cubicBezTo>
                    <a:cubicBezTo>
                      <a:pt x="0" y="72"/>
                      <a:pt x="2" y="134"/>
                      <a:pt x="42" y="172"/>
                    </a:cubicBezTo>
                    <a:lnTo>
                      <a:pt x="2350" y="2361"/>
                    </a:lnTo>
                    <a:cubicBezTo>
                      <a:pt x="2370" y="2378"/>
                      <a:pt x="2394" y="2388"/>
                      <a:pt x="2418" y="2388"/>
                    </a:cubicBezTo>
                    <a:cubicBezTo>
                      <a:pt x="2444" y="2388"/>
                      <a:pt x="2469" y="2377"/>
                      <a:pt x="2491" y="2355"/>
                    </a:cubicBezTo>
                    <a:cubicBezTo>
                      <a:pt x="2528" y="2315"/>
                      <a:pt x="2526" y="2253"/>
                      <a:pt x="2486" y="2215"/>
                    </a:cubicBezTo>
                    <a:lnTo>
                      <a:pt x="179" y="27"/>
                    </a:lnTo>
                    <a:cubicBezTo>
                      <a:pt x="160" y="9"/>
                      <a:pt x="136" y="0"/>
                      <a:pt x="1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0" name="Google Shape;2480;p33"/>
              <p:cNvSpPr/>
              <p:nvPr/>
            </p:nvSpPr>
            <p:spPr>
              <a:xfrm>
                <a:off x="8382200" y="531825"/>
                <a:ext cx="14625" cy="12625"/>
              </a:xfrm>
              <a:custGeom>
                <a:avLst/>
                <a:gdLst/>
                <a:ahLst/>
                <a:cxnLst/>
                <a:rect l="l" t="t" r="r" b="b"/>
                <a:pathLst>
                  <a:path w="585" h="505" extrusionOk="0">
                    <a:moveTo>
                      <a:pt x="111" y="0"/>
                    </a:moveTo>
                    <a:cubicBezTo>
                      <a:pt x="83" y="0"/>
                      <a:pt x="55" y="12"/>
                      <a:pt x="36" y="35"/>
                    </a:cubicBezTo>
                    <a:cubicBezTo>
                      <a:pt x="0" y="76"/>
                      <a:pt x="6" y="139"/>
                      <a:pt x="48" y="174"/>
                    </a:cubicBezTo>
                    <a:lnTo>
                      <a:pt x="410" y="481"/>
                    </a:lnTo>
                    <a:cubicBezTo>
                      <a:pt x="428" y="497"/>
                      <a:pt x="452" y="504"/>
                      <a:pt x="474" y="504"/>
                    </a:cubicBezTo>
                    <a:cubicBezTo>
                      <a:pt x="501" y="504"/>
                      <a:pt x="531" y="493"/>
                      <a:pt x="549" y="469"/>
                    </a:cubicBezTo>
                    <a:cubicBezTo>
                      <a:pt x="585" y="429"/>
                      <a:pt x="579" y="365"/>
                      <a:pt x="537" y="330"/>
                    </a:cubicBezTo>
                    <a:lnTo>
                      <a:pt x="175" y="23"/>
                    </a:lnTo>
                    <a:cubicBezTo>
                      <a:pt x="156" y="8"/>
                      <a:pt x="133" y="0"/>
                      <a:pt x="1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1" name="Google Shape;2481;p33"/>
              <p:cNvSpPr/>
              <p:nvPr/>
            </p:nvSpPr>
            <p:spPr>
              <a:xfrm>
                <a:off x="8351850" y="555250"/>
                <a:ext cx="12050" cy="11250"/>
              </a:xfrm>
              <a:custGeom>
                <a:avLst/>
                <a:gdLst/>
                <a:ahLst/>
                <a:cxnLst/>
                <a:rect l="l" t="t" r="r" b="b"/>
                <a:pathLst>
                  <a:path w="482" h="450" extrusionOk="0">
                    <a:moveTo>
                      <a:pt x="112" y="0"/>
                    </a:moveTo>
                    <a:cubicBezTo>
                      <a:pt x="86" y="0"/>
                      <a:pt x="60" y="11"/>
                      <a:pt x="40" y="31"/>
                    </a:cubicBezTo>
                    <a:cubicBezTo>
                      <a:pt x="1" y="71"/>
                      <a:pt x="3" y="134"/>
                      <a:pt x="42" y="172"/>
                    </a:cubicBezTo>
                    <a:lnTo>
                      <a:pt x="303" y="421"/>
                    </a:lnTo>
                    <a:cubicBezTo>
                      <a:pt x="322" y="440"/>
                      <a:pt x="346" y="449"/>
                      <a:pt x="371" y="449"/>
                    </a:cubicBezTo>
                    <a:cubicBezTo>
                      <a:pt x="398" y="449"/>
                      <a:pt x="424" y="439"/>
                      <a:pt x="443" y="419"/>
                    </a:cubicBezTo>
                    <a:cubicBezTo>
                      <a:pt x="482" y="379"/>
                      <a:pt x="480" y="316"/>
                      <a:pt x="441" y="278"/>
                    </a:cubicBezTo>
                    <a:lnTo>
                      <a:pt x="180" y="28"/>
                    </a:lnTo>
                    <a:cubicBezTo>
                      <a:pt x="161" y="9"/>
                      <a:pt x="136" y="0"/>
                      <a:pt x="11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33"/>
              <p:cNvSpPr/>
              <p:nvPr/>
            </p:nvSpPr>
            <p:spPr>
              <a:xfrm>
                <a:off x="8504000" y="565950"/>
                <a:ext cx="12000" cy="65350"/>
              </a:xfrm>
              <a:custGeom>
                <a:avLst/>
                <a:gdLst/>
                <a:ahLst/>
                <a:cxnLst/>
                <a:rect l="l" t="t" r="r" b="b"/>
                <a:pathLst>
                  <a:path w="480" h="2614" extrusionOk="0">
                    <a:moveTo>
                      <a:pt x="108" y="0"/>
                    </a:moveTo>
                    <a:cubicBezTo>
                      <a:pt x="102" y="0"/>
                      <a:pt x="97" y="1"/>
                      <a:pt x="91" y="1"/>
                    </a:cubicBezTo>
                    <a:cubicBezTo>
                      <a:pt x="38" y="9"/>
                      <a:pt x="1" y="60"/>
                      <a:pt x="8" y="114"/>
                    </a:cubicBezTo>
                    <a:cubicBezTo>
                      <a:pt x="132" y="908"/>
                      <a:pt x="223" y="1718"/>
                      <a:pt x="276" y="2522"/>
                    </a:cubicBezTo>
                    <a:cubicBezTo>
                      <a:pt x="281" y="2575"/>
                      <a:pt x="324" y="2614"/>
                      <a:pt x="375" y="2614"/>
                    </a:cubicBezTo>
                    <a:lnTo>
                      <a:pt x="383" y="2614"/>
                    </a:lnTo>
                    <a:cubicBezTo>
                      <a:pt x="437" y="2611"/>
                      <a:pt x="480" y="2564"/>
                      <a:pt x="475" y="2509"/>
                    </a:cubicBezTo>
                    <a:cubicBezTo>
                      <a:pt x="420" y="1698"/>
                      <a:pt x="329" y="882"/>
                      <a:pt x="204" y="85"/>
                    </a:cubicBezTo>
                    <a:cubicBezTo>
                      <a:pt x="197" y="35"/>
                      <a:pt x="158" y="0"/>
                      <a:pt x="10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33"/>
              <p:cNvSpPr/>
              <p:nvPr/>
            </p:nvSpPr>
            <p:spPr>
              <a:xfrm>
                <a:off x="8525125" y="585150"/>
                <a:ext cx="8475" cy="97425"/>
              </a:xfrm>
              <a:custGeom>
                <a:avLst/>
                <a:gdLst/>
                <a:ahLst/>
                <a:cxnLst/>
                <a:rect l="l" t="t" r="r" b="b"/>
                <a:pathLst>
                  <a:path w="339" h="3897" extrusionOk="0">
                    <a:moveTo>
                      <a:pt x="103" y="1"/>
                    </a:moveTo>
                    <a:cubicBezTo>
                      <a:pt x="101" y="1"/>
                      <a:pt x="100" y="1"/>
                      <a:pt x="99" y="1"/>
                    </a:cubicBezTo>
                    <a:cubicBezTo>
                      <a:pt x="43" y="2"/>
                      <a:pt x="1" y="48"/>
                      <a:pt x="3" y="103"/>
                    </a:cubicBezTo>
                    <a:lnTo>
                      <a:pt x="139" y="3801"/>
                    </a:lnTo>
                    <a:cubicBezTo>
                      <a:pt x="141" y="3854"/>
                      <a:pt x="185" y="3896"/>
                      <a:pt x="238" y="3896"/>
                    </a:cubicBezTo>
                    <a:lnTo>
                      <a:pt x="242" y="3896"/>
                    </a:lnTo>
                    <a:cubicBezTo>
                      <a:pt x="297" y="3895"/>
                      <a:pt x="339" y="3849"/>
                      <a:pt x="338" y="3793"/>
                    </a:cubicBezTo>
                    <a:lnTo>
                      <a:pt x="201" y="97"/>
                    </a:lnTo>
                    <a:cubicBezTo>
                      <a:pt x="200" y="42"/>
                      <a:pt x="157" y="1"/>
                      <a:pt x="10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33"/>
              <p:cNvSpPr/>
              <p:nvPr/>
            </p:nvSpPr>
            <p:spPr>
              <a:xfrm>
                <a:off x="8529050" y="553100"/>
                <a:ext cx="7400" cy="18475"/>
              </a:xfrm>
              <a:custGeom>
                <a:avLst/>
                <a:gdLst/>
                <a:ahLst/>
                <a:cxnLst/>
                <a:rect l="l" t="t" r="r" b="b"/>
                <a:pathLst>
                  <a:path w="296" h="739" extrusionOk="0">
                    <a:moveTo>
                      <a:pt x="106" y="1"/>
                    </a:moveTo>
                    <a:cubicBezTo>
                      <a:pt x="101" y="1"/>
                      <a:pt x="96" y="1"/>
                      <a:pt x="91" y="2"/>
                    </a:cubicBezTo>
                    <a:cubicBezTo>
                      <a:pt x="38" y="10"/>
                      <a:pt x="1" y="62"/>
                      <a:pt x="9" y="115"/>
                    </a:cubicBezTo>
                    <a:lnTo>
                      <a:pt x="91" y="654"/>
                    </a:lnTo>
                    <a:cubicBezTo>
                      <a:pt x="100" y="704"/>
                      <a:pt x="142" y="739"/>
                      <a:pt x="190" y="739"/>
                    </a:cubicBezTo>
                    <a:cubicBezTo>
                      <a:pt x="195" y="739"/>
                      <a:pt x="201" y="739"/>
                      <a:pt x="205" y="738"/>
                    </a:cubicBezTo>
                    <a:cubicBezTo>
                      <a:pt x="259" y="730"/>
                      <a:pt x="295" y="679"/>
                      <a:pt x="288" y="625"/>
                    </a:cubicBezTo>
                    <a:lnTo>
                      <a:pt x="205" y="85"/>
                    </a:lnTo>
                    <a:cubicBezTo>
                      <a:pt x="197" y="36"/>
                      <a:pt x="152" y="1"/>
                      <a:pt x="10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85" name="Google Shape;2485;p33"/>
            <p:cNvSpPr/>
            <p:nvPr/>
          </p:nvSpPr>
          <p:spPr>
            <a:xfrm>
              <a:off x="8024850" y="262450"/>
              <a:ext cx="449775" cy="478150"/>
            </a:xfrm>
            <a:custGeom>
              <a:avLst/>
              <a:gdLst/>
              <a:ahLst/>
              <a:cxnLst/>
              <a:rect l="l" t="t" r="r" b="b"/>
              <a:pathLst>
                <a:path w="17991" h="19126" extrusionOk="0">
                  <a:moveTo>
                    <a:pt x="8413" y="8291"/>
                  </a:moveTo>
                  <a:lnTo>
                    <a:pt x="8423" y="8295"/>
                  </a:lnTo>
                  <a:cubicBezTo>
                    <a:pt x="8817" y="8890"/>
                    <a:pt x="9130" y="9535"/>
                    <a:pt x="9355" y="10212"/>
                  </a:cubicBezTo>
                  <a:lnTo>
                    <a:pt x="9334" y="10219"/>
                  </a:lnTo>
                  <a:cubicBezTo>
                    <a:pt x="9112" y="9544"/>
                    <a:pt x="8799" y="8900"/>
                    <a:pt x="8409" y="8294"/>
                  </a:cubicBezTo>
                  <a:cubicBezTo>
                    <a:pt x="8411" y="8291"/>
                    <a:pt x="8411" y="8291"/>
                    <a:pt x="8413" y="8291"/>
                  </a:cubicBezTo>
                  <a:close/>
                  <a:moveTo>
                    <a:pt x="13721" y="8590"/>
                  </a:moveTo>
                  <a:lnTo>
                    <a:pt x="13727" y="8591"/>
                  </a:lnTo>
                  <a:lnTo>
                    <a:pt x="16035" y="10780"/>
                  </a:lnTo>
                  <a:lnTo>
                    <a:pt x="16022" y="10795"/>
                  </a:lnTo>
                  <a:lnTo>
                    <a:pt x="13712" y="8593"/>
                  </a:lnTo>
                  <a:cubicBezTo>
                    <a:pt x="13716" y="8590"/>
                    <a:pt x="13720" y="8590"/>
                    <a:pt x="13721" y="8590"/>
                  </a:cubicBezTo>
                  <a:close/>
                  <a:moveTo>
                    <a:pt x="14407" y="10864"/>
                  </a:moveTo>
                  <a:lnTo>
                    <a:pt x="14414" y="10865"/>
                  </a:lnTo>
                  <a:lnTo>
                    <a:pt x="14763" y="11189"/>
                  </a:lnTo>
                  <a:lnTo>
                    <a:pt x="14400" y="10868"/>
                  </a:lnTo>
                  <a:cubicBezTo>
                    <a:pt x="14401" y="10864"/>
                    <a:pt x="14405" y="10864"/>
                    <a:pt x="14407" y="10864"/>
                  </a:cubicBezTo>
                  <a:close/>
                  <a:moveTo>
                    <a:pt x="13190" y="11801"/>
                  </a:moveTo>
                  <a:lnTo>
                    <a:pt x="13199" y="11804"/>
                  </a:lnTo>
                  <a:lnTo>
                    <a:pt x="13444" y="12068"/>
                  </a:lnTo>
                  <a:lnTo>
                    <a:pt x="13184" y="11805"/>
                  </a:lnTo>
                  <a:cubicBezTo>
                    <a:pt x="13185" y="11801"/>
                    <a:pt x="13187" y="11801"/>
                    <a:pt x="13190" y="11801"/>
                  </a:cubicBezTo>
                  <a:close/>
                  <a:moveTo>
                    <a:pt x="5984" y="5943"/>
                  </a:moveTo>
                  <a:lnTo>
                    <a:pt x="5992" y="5947"/>
                  </a:lnTo>
                  <a:cubicBezTo>
                    <a:pt x="7337" y="7990"/>
                    <a:pt x="8365" y="10214"/>
                    <a:pt x="9054" y="12561"/>
                  </a:cubicBezTo>
                  <a:lnTo>
                    <a:pt x="9034" y="12568"/>
                  </a:lnTo>
                  <a:cubicBezTo>
                    <a:pt x="8347" y="10223"/>
                    <a:pt x="7317" y="7999"/>
                    <a:pt x="5978" y="5943"/>
                  </a:cubicBezTo>
                  <a:close/>
                  <a:moveTo>
                    <a:pt x="38" y="0"/>
                  </a:moveTo>
                  <a:cubicBezTo>
                    <a:pt x="24" y="0"/>
                    <a:pt x="12" y="8"/>
                    <a:pt x="6" y="21"/>
                  </a:cubicBezTo>
                  <a:cubicBezTo>
                    <a:pt x="2" y="27"/>
                    <a:pt x="0" y="36"/>
                    <a:pt x="0" y="43"/>
                  </a:cubicBezTo>
                  <a:cubicBezTo>
                    <a:pt x="0" y="54"/>
                    <a:pt x="6" y="63"/>
                    <a:pt x="13" y="71"/>
                  </a:cubicBezTo>
                  <a:cubicBezTo>
                    <a:pt x="1453" y="1389"/>
                    <a:pt x="6379" y="6660"/>
                    <a:pt x="9367" y="19094"/>
                  </a:cubicBezTo>
                  <a:cubicBezTo>
                    <a:pt x="9370" y="19109"/>
                    <a:pt x="9384" y="19121"/>
                    <a:pt x="9400" y="19125"/>
                  </a:cubicBezTo>
                  <a:lnTo>
                    <a:pt x="9407" y="19125"/>
                  </a:lnTo>
                  <a:cubicBezTo>
                    <a:pt x="9420" y="19125"/>
                    <a:pt x="9434" y="19119"/>
                    <a:pt x="9439" y="19105"/>
                  </a:cubicBezTo>
                  <a:cubicBezTo>
                    <a:pt x="9857" y="18445"/>
                    <a:pt x="11017" y="16709"/>
                    <a:pt x="12632" y="15036"/>
                  </a:cubicBezTo>
                  <a:cubicBezTo>
                    <a:pt x="13410" y="14230"/>
                    <a:pt x="14296" y="13440"/>
                    <a:pt x="15257" y="12795"/>
                  </a:cubicBezTo>
                  <a:cubicBezTo>
                    <a:pt x="15263" y="12789"/>
                    <a:pt x="15269" y="12785"/>
                    <a:pt x="15289" y="12775"/>
                  </a:cubicBezTo>
                  <a:cubicBezTo>
                    <a:pt x="16201" y="12172"/>
                    <a:pt x="17098" y="11756"/>
                    <a:pt x="17959" y="11538"/>
                  </a:cubicBezTo>
                  <a:cubicBezTo>
                    <a:pt x="17974" y="11535"/>
                    <a:pt x="17985" y="11524"/>
                    <a:pt x="17989" y="11510"/>
                  </a:cubicBezTo>
                  <a:cubicBezTo>
                    <a:pt x="17991" y="11498"/>
                    <a:pt x="17989" y="11483"/>
                    <a:pt x="17978" y="11472"/>
                  </a:cubicBezTo>
                  <a:cubicBezTo>
                    <a:pt x="10043" y="3067"/>
                    <a:pt x="1652" y="443"/>
                    <a:pt x="50" y="1"/>
                  </a:cubicBezTo>
                  <a:cubicBezTo>
                    <a:pt x="47" y="1"/>
                    <a:pt x="43" y="0"/>
                    <a:pt x="3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33"/>
            <p:cNvSpPr/>
            <p:nvPr/>
          </p:nvSpPr>
          <p:spPr>
            <a:xfrm>
              <a:off x="8410175" y="553225"/>
              <a:ext cx="131250" cy="166750"/>
            </a:xfrm>
            <a:custGeom>
              <a:avLst/>
              <a:gdLst/>
              <a:ahLst/>
              <a:cxnLst/>
              <a:rect l="l" t="t" r="r" b="b"/>
              <a:pathLst>
                <a:path w="5250" h="6670" extrusionOk="0">
                  <a:moveTo>
                    <a:pt x="2679" y="1"/>
                  </a:moveTo>
                  <a:cubicBezTo>
                    <a:pt x="2678" y="1"/>
                    <a:pt x="2677" y="1"/>
                    <a:pt x="2676" y="1"/>
                  </a:cubicBezTo>
                  <a:cubicBezTo>
                    <a:pt x="2673" y="1"/>
                    <a:pt x="2671" y="1"/>
                    <a:pt x="2667" y="2"/>
                  </a:cubicBezTo>
                  <a:cubicBezTo>
                    <a:pt x="1815" y="204"/>
                    <a:pt x="924" y="604"/>
                    <a:pt x="20" y="1195"/>
                  </a:cubicBezTo>
                  <a:cubicBezTo>
                    <a:pt x="10" y="1201"/>
                    <a:pt x="3" y="1211"/>
                    <a:pt x="2" y="1223"/>
                  </a:cubicBezTo>
                  <a:cubicBezTo>
                    <a:pt x="0" y="1236"/>
                    <a:pt x="4" y="1247"/>
                    <a:pt x="13" y="1255"/>
                  </a:cubicBezTo>
                  <a:lnTo>
                    <a:pt x="5177" y="6656"/>
                  </a:lnTo>
                  <a:cubicBezTo>
                    <a:pt x="5184" y="6665"/>
                    <a:pt x="5197" y="6669"/>
                    <a:pt x="5207" y="6669"/>
                  </a:cubicBezTo>
                  <a:cubicBezTo>
                    <a:pt x="5214" y="6669"/>
                    <a:pt x="5219" y="6668"/>
                    <a:pt x="5225" y="6664"/>
                  </a:cubicBezTo>
                  <a:cubicBezTo>
                    <a:pt x="5241" y="6654"/>
                    <a:pt x="5249" y="6637"/>
                    <a:pt x="5245" y="6620"/>
                  </a:cubicBezTo>
                  <a:cubicBezTo>
                    <a:pt x="4467" y="3370"/>
                    <a:pt x="2999" y="554"/>
                    <a:pt x="2713" y="22"/>
                  </a:cubicBezTo>
                  <a:cubicBezTo>
                    <a:pt x="2705" y="8"/>
                    <a:pt x="2693" y="1"/>
                    <a:pt x="267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33"/>
            <p:cNvSpPr/>
            <p:nvPr/>
          </p:nvSpPr>
          <p:spPr>
            <a:xfrm>
              <a:off x="8068450" y="262725"/>
              <a:ext cx="647700" cy="246325"/>
            </a:xfrm>
            <a:custGeom>
              <a:avLst/>
              <a:gdLst/>
              <a:ahLst/>
              <a:cxnLst/>
              <a:rect l="l" t="t" r="r" b="b"/>
              <a:pathLst>
                <a:path w="25908" h="9853" extrusionOk="0">
                  <a:moveTo>
                    <a:pt x="21572" y="6398"/>
                  </a:moveTo>
                  <a:lnTo>
                    <a:pt x="21576" y="6399"/>
                  </a:lnTo>
                  <a:lnTo>
                    <a:pt x="21966" y="6577"/>
                  </a:lnTo>
                  <a:lnTo>
                    <a:pt x="21958" y="6595"/>
                  </a:lnTo>
                  <a:lnTo>
                    <a:pt x="21563" y="6404"/>
                  </a:lnTo>
                  <a:cubicBezTo>
                    <a:pt x="21566" y="6400"/>
                    <a:pt x="21572" y="6398"/>
                    <a:pt x="21572" y="6398"/>
                  </a:cubicBezTo>
                  <a:close/>
                  <a:moveTo>
                    <a:pt x="20201" y="6414"/>
                  </a:moveTo>
                  <a:lnTo>
                    <a:pt x="20208" y="6417"/>
                  </a:lnTo>
                  <a:lnTo>
                    <a:pt x="20752" y="6830"/>
                  </a:lnTo>
                  <a:lnTo>
                    <a:pt x="20193" y="6417"/>
                  </a:lnTo>
                  <a:cubicBezTo>
                    <a:pt x="20194" y="6415"/>
                    <a:pt x="20198" y="6414"/>
                    <a:pt x="20201" y="6414"/>
                  </a:cubicBezTo>
                  <a:close/>
                  <a:moveTo>
                    <a:pt x="18698" y="6338"/>
                  </a:moveTo>
                  <a:lnTo>
                    <a:pt x="18707" y="6340"/>
                  </a:lnTo>
                  <a:lnTo>
                    <a:pt x="19496" y="7048"/>
                  </a:lnTo>
                  <a:lnTo>
                    <a:pt x="19483" y="7062"/>
                  </a:lnTo>
                  <a:lnTo>
                    <a:pt x="18693" y="6342"/>
                  </a:lnTo>
                  <a:cubicBezTo>
                    <a:pt x="18694" y="6338"/>
                    <a:pt x="18697" y="6338"/>
                    <a:pt x="18698" y="6338"/>
                  </a:cubicBezTo>
                  <a:close/>
                  <a:moveTo>
                    <a:pt x="15350" y="5459"/>
                  </a:moveTo>
                  <a:lnTo>
                    <a:pt x="15356" y="5461"/>
                  </a:lnTo>
                  <a:cubicBezTo>
                    <a:pt x="16683" y="6082"/>
                    <a:pt x="17894" y="6911"/>
                    <a:pt x="18954" y="7925"/>
                  </a:cubicBezTo>
                  <a:lnTo>
                    <a:pt x="18938" y="7940"/>
                  </a:lnTo>
                  <a:cubicBezTo>
                    <a:pt x="17883" y="6928"/>
                    <a:pt x="16673" y="6100"/>
                    <a:pt x="15342" y="5467"/>
                  </a:cubicBezTo>
                  <a:cubicBezTo>
                    <a:pt x="15344" y="5459"/>
                    <a:pt x="15350" y="5459"/>
                    <a:pt x="15350" y="5459"/>
                  </a:cubicBezTo>
                  <a:close/>
                  <a:moveTo>
                    <a:pt x="45" y="1"/>
                  </a:moveTo>
                  <a:cubicBezTo>
                    <a:pt x="25" y="2"/>
                    <a:pt x="9" y="17"/>
                    <a:pt x="5" y="36"/>
                  </a:cubicBezTo>
                  <a:cubicBezTo>
                    <a:pt x="1" y="58"/>
                    <a:pt x="16" y="78"/>
                    <a:pt x="36" y="81"/>
                  </a:cubicBezTo>
                  <a:cubicBezTo>
                    <a:pt x="3662" y="744"/>
                    <a:pt x="12813" y="3024"/>
                    <a:pt x="19496" y="9842"/>
                  </a:cubicBezTo>
                  <a:cubicBezTo>
                    <a:pt x="19502" y="9849"/>
                    <a:pt x="19511" y="9853"/>
                    <a:pt x="19521" y="9853"/>
                  </a:cubicBezTo>
                  <a:cubicBezTo>
                    <a:pt x="19522" y="9853"/>
                    <a:pt x="19523" y="9853"/>
                    <a:pt x="19525" y="9853"/>
                  </a:cubicBezTo>
                  <a:cubicBezTo>
                    <a:pt x="19536" y="9853"/>
                    <a:pt x="19547" y="9847"/>
                    <a:pt x="19552" y="9839"/>
                  </a:cubicBezTo>
                  <a:cubicBezTo>
                    <a:pt x="19896" y="9481"/>
                    <a:pt x="21325" y="8081"/>
                    <a:pt x="23361" y="7263"/>
                  </a:cubicBezTo>
                  <a:cubicBezTo>
                    <a:pt x="24120" y="6958"/>
                    <a:pt x="24964" y="6733"/>
                    <a:pt x="25867" y="6674"/>
                  </a:cubicBezTo>
                  <a:cubicBezTo>
                    <a:pt x="25886" y="6674"/>
                    <a:pt x="25902" y="6660"/>
                    <a:pt x="25904" y="6642"/>
                  </a:cubicBezTo>
                  <a:cubicBezTo>
                    <a:pt x="25907" y="6625"/>
                    <a:pt x="25898" y="6609"/>
                    <a:pt x="25883" y="6598"/>
                  </a:cubicBezTo>
                  <a:cubicBezTo>
                    <a:pt x="24714" y="5946"/>
                    <a:pt x="19887" y="3431"/>
                    <a:pt x="11840" y="1653"/>
                  </a:cubicBezTo>
                  <a:cubicBezTo>
                    <a:pt x="11836" y="1653"/>
                    <a:pt x="11831" y="1652"/>
                    <a:pt x="11828" y="1652"/>
                  </a:cubicBezTo>
                  <a:cubicBezTo>
                    <a:pt x="8455" y="907"/>
                    <a:pt x="4516" y="295"/>
                    <a:pt x="48" y="2"/>
                  </a:cubicBezTo>
                  <a:cubicBezTo>
                    <a:pt x="46" y="2"/>
                    <a:pt x="45" y="1"/>
                    <a:pt x="4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33"/>
            <p:cNvSpPr/>
            <p:nvPr/>
          </p:nvSpPr>
          <p:spPr>
            <a:xfrm>
              <a:off x="8024800" y="263525"/>
              <a:ext cx="315850" cy="477075"/>
            </a:xfrm>
            <a:custGeom>
              <a:avLst/>
              <a:gdLst/>
              <a:ahLst/>
              <a:cxnLst/>
              <a:rect l="l" t="t" r="r" b="b"/>
              <a:pathLst>
                <a:path w="12634" h="19083" extrusionOk="0">
                  <a:moveTo>
                    <a:pt x="0" y="0"/>
                  </a:moveTo>
                  <a:cubicBezTo>
                    <a:pt x="0" y="11"/>
                    <a:pt x="6" y="20"/>
                    <a:pt x="14" y="28"/>
                  </a:cubicBezTo>
                  <a:cubicBezTo>
                    <a:pt x="1453" y="1346"/>
                    <a:pt x="6379" y="6617"/>
                    <a:pt x="9367" y="19051"/>
                  </a:cubicBezTo>
                  <a:cubicBezTo>
                    <a:pt x="9371" y="19068"/>
                    <a:pt x="9384" y="19078"/>
                    <a:pt x="9400" y="19082"/>
                  </a:cubicBezTo>
                  <a:lnTo>
                    <a:pt x="9408" y="19082"/>
                  </a:lnTo>
                  <a:cubicBezTo>
                    <a:pt x="9420" y="19081"/>
                    <a:pt x="9435" y="19074"/>
                    <a:pt x="9440" y="19062"/>
                  </a:cubicBezTo>
                  <a:cubicBezTo>
                    <a:pt x="9857" y="18402"/>
                    <a:pt x="11018" y="16666"/>
                    <a:pt x="12633" y="14993"/>
                  </a:cubicBezTo>
                  <a:cubicBezTo>
                    <a:pt x="7514" y="4316"/>
                    <a:pt x="2399" y="1006"/>
                    <a:pt x="0" y="0"/>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33"/>
            <p:cNvSpPr/>
            <p:nvPr/>
          </p:nvSpPr>
          <p:spPr>
            <a:xfrm>
              <a:off x="8364425" y="304025"/>
              <a:ext cx="351725" cy="140275"/>
            </a:xfrm>
            <a:custGeom>
              <a:avLst/>
              <a:gdLst/>
              <a:ahLst/>
              <a:cxnLst/>
              <a:rect l="l" t="t" r="r" b="b"/>
              <a:pathLst>
                <a:path w="14069" h="5611" extrusionOk="0">
                  <a:moveTo>
                    <a:pt x="1" y="0"/>
                  </a:moveTo>
                  <a:lnTo>
                    <a:pt x="1" y="0"/>
                  </a:lnTo>
                  <a:cubicBezTo>
                    <a:pt x="4016" y="1236"/>
                    <a:pt x="8580" y="3069"/>
                    <a:pt x="11521" y="5610"/>
                  </a:cubicBezTo>
                  <a:cubicBezTo>
                    <a:pt x="12280" y="5305"/>
                    <a:pt x="13123" y="5080"/>
                    <a:pt x="14027" y="5021"/>
                  </a:cubicBezTo>
                  <a:cubicBezTo>
                    <a:pt x="14046" y="5020"/>
                    <a:pt x="14060" y="5007"/>
                    <a:pt x="14064" y="4989"/>
                  </a:cubicBezTo>
                  <a:cubicBezTo>
                    <a:pt x="14068" y="4973"/>
                    <a:pt x="14059" y="4957"/>
                    <a:pt x="14044" y="4944"/>
                  </a:cubicBezTo>
                  <a:cubicBezTo>
                    <a:pt x="12875" y="4291"/>
                    <a:pt x="8048" y="1778"/>
                    <a:pt x="1" y="0"/>
                  </a:cubicBezTo>
                  <a:close/>
                </a:path>
              </a:pathLst>
            </a:custGeom>
            <a:solidFill>
              <a:srgbClr val="FFFFFF">
                <a:alpha val="396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0" name="Google Shape;2490;p33"/>
            <p:cNvSpPr/>
            <p:nvPr/>
          </p:nvSpPr>
          <p:spPr>
            <a:xfrm>
              <a:off x="8010650" y="253450"/>
              <a:ext cx="550975" cy="497525"/>
            </a:xfrm>
            <a:custGeom>
              <a:avLst/>
              <a:gdLst/>
              <a:ahLst/>
              <a:cxnLst/>
              <a:rect l="l" t="t" r="r" b="b"/>
              <a:pathLst>
                <a:path w="22039" h="19901" extrusionOk="0">
                  <a:moveTo>
                    <a:pt x="975" y="606"/>
                  </a:moveTo>
                  <a:lnTo>
                    <a:pt x="975" y="606"/>
                  </a:lnTo>
                  <a:cubicBezTo>
                    <a:pt x="1943" y="894"/>
                    <a:pt x="3728" y="1499"/>
                    <a:pt x="5979" y="2608"/>
                  </a:cubicBezTo>
                  <a:cubicBezTo>
                    <a:pt x="9095" y="4145"/>
                    <a:pt x="13747" y="6982"/>
                    <a:pt x="18333" y="11807"/>
                  </a:cubicBezTo>
                  <a:cubicBezTo>
                    <a:pt x="14290" y="12922"/>
                    <a:pt x="10946" y="17742"/>
                    <a:pt x="10014" y="19195"/>
                  </a:cubicBezTo>
                  <a:cubicBezTo>
                    <a:pt x="8206" y="11791"/>
                    <a:pt x="5717" y="7014"/>
                    <a:pt x="3928" y="4296"/>
                  </a:cubicBezTo>
                  <a:cubicBezTo>
                    <a:pt x="2684" y="2402"/>
                    <a:pt x="1616" y="1229"/>
                    <a:pt x="975" y="606"/>
                  </a:cubicBezTo>
                  <a:close/>
                  <a:moveTo>
                    <a:pt x="220" y="0"/>
                  </a:moveTo>
                  <a:cubicBezTo>
                    <a:pt x="142" y="0"/>
                    <a:pt x="70" y="43"/>
                    <a:pt x="38" y="115"/>
                  </a:cubicBezTo>
                  <a:cubicBezTo>
                    <a:pt x="0" y="199"/>
                    <a:pt x="25" y="299"/>
                    <a:pt x="99" y="356"/>
                  </a:cubicBezTo>
                  <a:cubicBezTo>
                    <a:pt x="160" y="403"/>
                    <a:pt x="6294" y="5197"/>
                    <a:pt x="9737" y="19748"/>
                  </a:cubicBezTo>
                  <a:cubicBezTo>
                    <a:pt x="9756" y="19827"/>
                    <a:pt x="9821" y="19886"/>
                    <a:pt x="9901" y="19898"/>
                  </a:cubicBezTo>
                  <a:cubicBezTo>
                    <a:pt x="9911" y="19900"/>
                    <a:pt x="9921" y="19901"/>
                    <a:pt x="9931" y="19901"/>
                  </a:cubicBezTo>
                  <a:cubicBezTo>
                    <a:pt x="10001" y="19901"/>
                    <a:pt x="10065" y="19864"/>
                    <a:pt x="10099" y="19803"/>
                  </a:cubicBezTo>
                  <a:cubicBezTo>
                    <a:pt x="10138" y="19738"/>
                    <a:pt x="14011" y="13285"/>
                    <a:pt x="18605" y="12145"/>
                  </a:cubicBezTo>
                  <a:cubicBezTo>
                    <a:pt x="18947" y="12791"/>
                    <a:pt x="20448" y="15723"/>
                    <a:pt x="21170" y="18996"/>
                  </a:cubicBezTo>
                  <a:cubicBezTo>
                    <a:pt x="21192" y="19088"/>
                    <a:pt x="21275" y="19151"/>
                    <a:pt x="21366" y="19151"/>
                  </a:cubicBezTo>
                  <a:cubicBezTo>
                    <a:pt x="21371" y="19151"/>
                    <a:pt x="21376" y="19151"/>
                    <a:pt x="21381" y="19151"/>
                  </a:cubicBezTo>
                  <a:cubicBezTo>
                    <a:pt x="21480" y="19143"/>
                    <a:pt x="21558" y="19063"/>
                    <a:pt x="21563" y="18964"/>
                  </a:cubicBezTo>
                  <a:lnTo>
                    <a:pt x="22032" y="10339"/>
                  </a:lnTo>
                  <a:cubicBezTo>
                    <a:pt x="22039" y="10230"/>
                    <a:pt x="21955" y="10135"/>
                    <a:pt x="21846" y="10130"/>
                  </a:cubicBezTo>
                  <a:cubicBezTo>
                    <a:pt x="21841" y="10130"/>
                    <a:pt x="21836" y="10129"/>
                    <a:pt x="21830" y="10129"/>
                  </a:cubicBezTo>
                  <a:cubicBezTo>
                    <a:pt x="21721" y="10129"/>
                    <a:pt x="21643" y="10213"/>
                    <a:pt x="21637" y="10317"/>
                  </a:cubicBezTo>
                  <a:lnTo>
                    <a:pt x="21238" y="17639"/>
                  </a:lnTo>
                  <a:cubicBezTo>
                    <a:pt x="20351" y="14508"/>
                    <a:pt x="18952" y="11949"/>
                    <a:pt x="18883" y="11825"/>
                  </a:cubicBezTo>
                  <a:cubicBezTo>
                    <a:pt x="18875" y="11808"/>
                    <a:pt x="18863" y="11792"/>
                    <a:pt x="18849" y="11779"/>
                  </a:cubicBezTo>
                  <a:cubicBezTo>
                    <a:pt x="9849" y="2176"/>
                    <a:pt x="355" y="25"/>
                    <a:pt x="260" y="4"/>
                  </a:cubicBezTo>
                  <a:cubicBezTo>
                    <a:pt x="247" y="2"/>
                    <a:pt x="233" y="0"/>
                    <a:pt x="22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33"/>
            <p:cNvSpPr/>
            <p:nvPr/>
          </p:nvSpPr>
          <p:spPr>
            <a:xfrm>
              <a:off x="8011025" y="253375"/>
              <a:ext cx="718175" cy="263250"/>
            </a:xfrm>
            <a:custGeom>
              <a:avLst/>
              <a:gdLst/>
              <a:ahLst/>
              <a:cxnLst/>
              <a:rect l="l" t="t" r="r" b="b"/>
              <a:pathLst>
                <a:path w="28727" h="10530" extrusionOk="0">
                  <a:moveTo>
                    <a:pt x="3875" y="627"/>
                  </a:moveTo>
                  <a:lnTo>
                    <a:pt x="3875" y="627"/>
                  </a:lnTo>
                  <a:cubicBezTo>
                    <a:pt x="17358" y="1760"/>
                    <a:pt x="25650" y="5765"/>
                    <a:pt x="27830" y="6937"/>
                  </a:cubicBezTo>
                  <a:cubicBezTo>
                    <a:pt x="24712" y="7273"/>
                    <a:pt x="22410" y="9437"/>
                    <a:pt x="21817" y="10046"/>
                  </a:cubicBezTo>
                  <a:cubicBezTo>
                    <a:pt x="15957" y="4106"/>
                    <a:pt x="8321" y="1623"/>
                    <a:pt x="3875" y="627"/>
                  </a:cubicBezTo>
                  <a:close/>
                  <a:moveTo>
                    <a:pt x="198" y="0"/>
                  </a:moveTo>
                  <a:cubicBezTo>
                    <a:pt x="101" y="0"/>
                    <a:pt x="13" y="84"/>
                    <a:pt x="7" y="186"/>
                  </a:cubicBezTo>
                  <a:cubicBezTo>
                    <a:pt x="1" y="295"/>
                    <a:pt x="81" y="388"/>
                    <a:pt x="189" y="397"/>
                  </a:cubicBezTo>
                  <a:cubicBezTo>
                    <a:pt x="316" y="408"/>
                    <a:pt x="13023" y="1572"/>
                    <a:pt x="21680" y="10469"/>
                  </a:cubicBezTo>
                  <a:cubicBezTo>
                    <a:pt x="21716" y="10509"/>
                    <a:pt x="21768" y="10530"/>
                    <a:pt x="21822" y="10530"/>
                  </a:cubicBezTo>
                  <a:cubicBezTo>
                    <a:pt x="21823" y="10530"/>
                    <a:pt x="21825" y="10530"/>
                    <a:pt x="21827" y="10528"/>
                  </a:cubicBezTo>
                  <a:cubicBezTo>
                    <a:pt x="21883" y="10527"/>
                    <a:pt x="21933" y="10503"/>
                    <a:pt x="21970" y="10462"/>
                  </a:cubicBezTo>
                  <a:cubicBezTo>
                    <a:pt x="21998" y="10431"/>
                    <a:pt x="24785" y="7357"/>
                    <a:pt x="28515" y="7290"/>
                  </a:cubicBezTo>
                  <a:cubicBezTo>
                    <a:pt x="28603" y="7289"/>
                    <a:pt x="28679" y="7228"/>
                    <a:pt x="28703" y="7144"/>
                  </a:cubicBezTo>
                  <a:cubicBezTo>
                    <a:pt x="28726" y="7059"/>
                    <a:pt x="28691" y="6969"/>
                    <a:pt x="28616" y="6923"/>
                  </a:cubicBezTo>
                  <a:cubicBezTo>
                    <a:pt x="28516" y="6861"/>
                    <a:pt x="18420" y="739"/>
                    <a:pt x="214" y="1"/>
                  </a:cubicBezTo>
                  <a:cubicBezTo>
                    <a:pt x="208" y="0"/>
                    <a:pt x="203" y="0"/>
                    <a:pt x="19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33"/>
            <p:cNvSpPr/>
            <p:nvPr/>
          </p:nvSpPr>
          <p:spPr>
            <a:xfrm>
              <a:off x="8401825" y="578400"/>
              <a:ext cx="148525" cy="153825"/>
            </a:xfrm>
            <a:custGeom>
              <a:avLst/>
              <a:gdLst/>
              <a:ahLst/>
              <a:cxnLst/>
              <a:rect l="l" t="t" r="r" b="b"/>
              <a:pathLst>
                <a:path w="5941" h="6153" extrusionOk="0">
                  <a:moveTo>
                    <a:pt x="218" y="1"/>
                  </a:moveTo>
                  <a:cubicBezTo>
                    <a:pt x="170" y="1"/>
                    <a:pt x="121" y="19"/>
                    <a:pt x="83" y="56"/>
                  </a:cubicBezTo>
                  <a:cubicBezTo>
                    <a:pt x="4" y="131"/>
                    <a:pt x="1" y="257"/>
                    <a:pt x="75" y="336"/>
                  </a:cubicBezTo>
                  <a:lnTo>
                    <a:pt x="5577" y="6091"/>
                  </a:lnTo>
                  <a:cubicBezTo>
                    <a:pt x="5616" y="6131"/>
                    <a:pt x="5668" y="6153"/>
                    <a:pt x="5720" y="6153"/>
                  </a:cubicBezTo>
                  <a:cubicBezTo>
                    <a:pt x="5770" y="6153"/>
                    <a:pt x="5819" y="6135"/>
                    <a:pt x="5858" y="6098"/>
                  </a:cubicBezTo>
                  <a:cubicBezTo>
                    <a:pt x="5937" y="6023"/>
                    <a:pt x="5940" y="5897"/>
                    <a:pt x="5864" y="5818"/>
                  </a:cubicBezTo>
                  <a:lnTo>
                    <a:pt x="363" y="62"/>
                  </a:lnTo>
                  <a:cubicBezTo>
                    <a:pt x="323" y="22"/>
                    <a:pt x="271" y="1"/>
                    <a:pt x="21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93" name="Google Shape;2493;p33"/>
          <p:cNvGrpSpPr/>
          <p:nvPr/>
        </p:nvGrpSpPr>
        <p:grpSpPr>
          <a:xfrm>
            <a:off x="1869500" y="156758"/>
            <a:ext cx="748759" cy="764291"/>
            <a:chOff x="1869500" y="156758"/>
            <a:chExt cx="748759" cy="764291"/>
          </a:xfrm>
        </p:grpSpPr>
        <p:sp>
          <p:nvSpPr>
            <p:cNvPr id="2494" name="Google Shape;2494;p33"/>
            <p:cNvSpPr/>
            <p:nvPr/>
          </p:nvSpPr>
          <p:spPr>
            <a:xfrm rot="2370016" flipH="1">
              <a:off x="1990256" y="262068"/>
              <a:ext cx="507247" cy="561808"/>
            </a:xfrm>
            <a:custGeom>
              <a:avLst/>
              <a:gdLst/>
              <a:ahLst/>
              <a:cxnLst/>
              <a:rect l="l" t="t" r="r" b="b"/>
              <a:pathLst>
                <a:path w="17878" h="19801" extrusionOk="0">
                  <a:moveTo>
                    <a:pt x="14416" y="398"/>
                  </a:moveTo>
                  <a:cubicBezTo>
                    <a:pt x="14868" y="398"/>
                    <a:pt x="15458" y="662"/>
                    <a:pt x="16152" y="1178"/>
                  </a:cubicBezTo>
                  <a:cubicBezTo>
                    <a:pt x="17027" y="1827"/>
                    <a:pt x="17473" y="2438"/>
                    <a:pt x="17443" y="2942"/>
                  </a:cubicBezTo>
                  <a:cubicBezTo>
                    <a:pt x="17419" y="3338"/>
                    <a:pt x="17096" y="3601"/>
                    <a:pt x="16828" y="3752"/>
                  </a:cubicBezTo>
                  <a:cubicBezTo>
                    <a:pt x="15975" y="4236"/>
                    <a:pt x="15198" y="4242"/>
                    <a:pt x="15172" y="4242"/>
                  </a:cubicBezTo>
                  <a:lnTo>
                    <a:pt x="15170" y="4242"/>
                  </a:lnTo>
                  <a:cubicBezTo>
                    <a:pt x="15093" y="4242"/>
                    <a:pt x="15022" y="4287"/>
                    <a:pt x="14989" y="4356"/>
                  </a:cubicBezTo>
                  <a:lnTo>
                    <a:pt x="11133" y="12566"/>
                  </a:lnTo>
                  <a:lnTo>
                    <a:pt x="8915" y="10920"/>
                  </a:lnTo>
                  <a:lnTo>
                    <a:pt x="6699" y="9274"/>
                  </a:lnTo>
                  <a:lnTo>
                    <a:pt x="13444" y="3210"/>
                  </a:lnTo>
                  <a:cubicBezTo>
                    <a:pt x="13502" y="3159"/>
                    <a:pt x="13524" y="3078"/>
                    <a:pt x="13501" y="3003"/>
                  </a:cubicBezTo>
                  <a:cubicBezTo>
                    <a:pt x="13498" y="2994"/>
                    <a:pt x="13271" y="2250"/>
                    <a:pt x="13492" y="1274"/>
                  </a:cubicBezTo>
                  <a:cubicBezTo>
                    <a:pt x="13559" y="977"/>
                    <a:pt x="13718" y="590"/>
                    <a:pt x="14091" y="452"/>
                  </a:cubicBezTo>
                  <a:cubicBezTo>
                    <a:pt x="14189" y="416"/>
                    <a:pt x="14298" y="398"/>
                    <a:pt x="14416" y="398"/>
                  </a:cubicBezTo>
                  <a:close/>
                  <a:moveTo>
                    <a:pt x="14413" y="1"/>
                  </a:moveTo>
                  <a:cubicBezTo>
                    <a:pt x="14248" y="1"/>
                    <a:pt x="14094" y="27"/>
                    <a:pt x="13951" y="80"/>
                  </a:cubicBezTo>
                  <a:cubicBezTo>
                    <a:pt x="13524" y="238"/>
                    <a:pt x="13231" y="621"/>
                    <a:pt x="13103" y="1186"/>
                  </a:cubicBezTo>
                  <a:cubicBezTo>
                    <a:pt x="12912" y="2032"/>
                    <a:pt x="13026" y="2721"/>
                    <a:pt x="13089" y="2994"/>
                  </a:cubicBezTo>
                  <a:lnTo>
                    <a:pt x="6373" y="9032"/>
                  </a:lnTo>
                  <a:lnTo>
                    <a:pt x="3776" y="7101"/>
                  </a:lnTo>
                  <a:cubicBezTo>
                    <a:pt x="3656" y="7013"/>
                    <a:pt x="3514" y="6968"/>
                    <a:pt x="3363" y="6968"/>
                  </a:cubicBezTo>
                  <a:cubicBezTo>
                    <a:pt x="3303" y="6968"/>
                    <a:pt x="3241" y="6975"/>
                    <a:pt x="3179" y="6990"/>
                  </a:cubicBezTo>
                  <a:cubicBezTo>
                    <a:pt x="2909" y="7054"/>
                    <a:pt x="2667" y="7251"/>
                    <a:pt x="2534" y="7516"/>
                  </a:cubicBezTo>
                  <a:lnTo>
                    <a:pt x="610" y="11310"/>
                  </a:lnTo>
                  <a:lnTo>
                    <a:pt x="66" y="12042"/>
                  </a:lnTo>
                  <a:cubicBezTo>
                    <a:pt x="0" y="12131"/>
                    <a:pt x="19" y="12254"/>
                    <a:pt x="107" y="12320"/>
                  </a:cubicBezTo>
                  <a:lnTo>
                    <a:pt x="10128" y="19762"/>
                  </a:lnTo>
                  <a:cubicBezTo>
                    <a:pt x="10161" y="19787"/>
                    <a:pt x="10204" y="19801"/>
                    <a:pt x="10246" y="19801"/>
                  </a:cubicBezTo>
                  <a:cubicBezTo>
                    <a:pt x="10256" y="19801"/>
                    <a:pt x="10266" y="19800"/>
                    <a:pt x="10276" y="19799"/>
                  </a:cubicBezTo>
                  <a:cubicBezTo>
                    <a:pt x="10329" y="19790"/>
                    <a:pt x="10375" y="19763"/>
                    <a:pt x="10407" y="19720"/>
                  </a:cubicBezTo>
                  <a:lnTo>
                    <a:pt x="10946" y="18983"/>
                  </a:lnTo>
                  <a:lnTo>
                    <a:pt x="14019" y="16047"/>
                  </a:lnTo>
                  <a:cubicBezTo>
                    <a:pt x="14235" y="15842"/>
                    <a:pt x="14352" y="15555"/>
                    <a:pt x="14335" y="15277"/>
                  </a:cubicBezTo>
                  <a:cubicBezTo>
                    <a:pt x="14321" y="15053"/>
                    <a:pt x="14222" y="14862"/>
                    <a:pt x="14056" y="14739"/>
                  </a:cubicBezTo>
                  <a:lnTo>
                    <a:pt x="11457" y="12809"/>
                  </a:lnTo>
                  <a:lnTo>
                    <a:pt x="15297" y="4635"/>
                  </a:lnTo>
                  <a:cubicBezTo>
                    <a:pt x="15577" y="4616"/>
                    <a:pt x="16267" y="4527"/>
                    <a:pt x="17023" y="4099"/>
                  </a:cubicBezTo>
                  <a:cubicBezTo>
                    <a:pt x="17528" y="3811"/>
                    <a:pt x="17809" y="3421"/>
                    <a:pt x="17838" y="2967"/>
                  </a:cubicBezTo>
                  <a:cubicBezTo>
                    <a:pt x="17878" y="2312"/>
                    <a:pt x="17390" y="1604"/>
                    <a:pt x="16387" y="859"/>
                  </a:cubicBezTo>
                  <a:cubicBezTo>
                    <a:pt x="15618" y="288"/>
                    <a:pt x="14957" y="1"/>
                    <a:pt x="14413" y="1"/>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5" name="Google Shape;2495;p33"/>
            <p:cNvSpPr/>
            <p:nvPr/>
          </p:nvSpPr>
          <p:spPr>
            <a:xfrm rot="2370016" flipH="1">
              <a:off x="2055219" y="448389"/>
              <a:ext cx="372732" cy="324669"/>
            </a:xfrm>
            <a:custGeom>
              <a:avLst/>
              <a:gdLst/>
              <a:ahLst/>
              <a:cxnLst/>
              <a:rect l="l" t="t" r="r" b="b"/>
              <a:pathLst>
                <a:path w="13137" h="11443" extrusionOk="0">
                  <a:moveTo>
                    <a:pt x="2266" y="1279"/>
                  </a:moveTo>
                  <a:lnTo>
                    <a:pt x="2230" y="1326"/>
                  </a:lnTo>
                  <a:lnTo>
                    <a:pt x="2236" y="1343"/>
                  </a:lnTo>
                  <a:cubicBezTo>
                    <a:pt x="1973" y="2266"/>
                    <a:pt x="1595" y="3156"/>
                    <a:pt x="1114" y="3983"/>
                  </a:cubicBezTo>
                  <a:lnTo>
                    <a:pt x="1088" y="3967"/>
                  </a:lnTo>
                  <a:cubicBezTo>
                    <a:pt x="1569" y="3138"/>
                    <a:pt x="1946" y="2257"/>
                    <a:pt x="2226" y="1322"/>
                  </a:cubicBezTo>
                  <a:lnTo>
                    <a:pt x="2266" y="1279"/>
                  </a:lnTo>
                  <a:close/>
                  <a:moveTo>
                    <a:pt x="2872" y="2638"/>
                  </a:moveTo>
                  <a:lnTo>
                    <a:pt x="2836" y="2685"/>
                  </a:lnTo>
                  <a:lnTo>
                    <a:pt x="2838" y="2704"/>
                  </a:lnTo>
                  <a:lnTo>
                    <a:pt x="2110" y="4188"/>
                  </a:lnTo>
                  <a:lnTo>
                    <a:pt x="2083" y="4177"/>
                  </a:lnTo>
                  <a:lnTo>
                    <a:pt x="2835" y="2683"/>
                  </a:lnTo>
                  <a:lnTo>
                    <a:pt x="2872" y="2638"/>
                  </a:lnTo>
                  <a:close/>
                  <a:moveTo>
                    <a:pt x="5532" y="5646"/>
                  </a:moveTo>
                  <a:lnTo>
                    <a:pt x="5496" y="5693"/>
                  </a:lnTo>
                  <a:lnTo>
                    <a:pt x="5499" y="5711"/>
                  </a:lnTo>
                  <a:lnTo>
                    <a:pt x="5116" y="6505"/>
                  </a:lnTo>
                  <a:lnTo>
                    <a:pt x="5089" y="6489"/>
                  </a:lnTo>
                  <a:lnTo>
                    <a:pt x="5495" y="5690"/>
                  </a:lnTo>
                  <a:lnTo>
                    <a:pt x="5532" y="5646"/>
                  </a:lnTo>
                  <a:close/>
                  <a:moveTo>
                    <a:pt x="6894" y="5530"/>
                  </a:moveTo>
                  <a:lnTo>
                    <a:pt x="6861" y="5606"/>
                  </a:lnTo>
                  <a:lnTo>
                    <a:pt x="5803" y="7141"/>
                  </a:lnTo>
                  <a:lnTo>
                    <a:pt x="5777" y="7122"/>
                  </a:lnTo>
                  <a:lnTo>
                    <a:pt x="6833" y="5590"/>
                  </a:lnTo>
                  <a:cubicBezTo>
                    <a:pt x="6837" y="5585"/>
                    <a:pt x="6842" y="5583"/>
                    <a:pt x="6849" y="5583"/>
                  </a:cubicBezTo>
                  <a:cubicBezTo>
                    <a:pt x="6852" y="5583"/>
                    <a:pt x="6855" y="5583"/>
                    <a:pt x="6858" y="5584"/>
                  </a:cubicBezTo>
                  <a:lnTo>
                    <a:pt x="6894" y="5530"/>
                  </a:lnTo>
                  <a:close/>
                  <a:moveTo>
                    <a:pt x="8058" y="7517"/>
                  </a:moveTo>
                  <a:cubicBezTo>
                    <a:pt x="8062" y="7517"/>
                    <a:pt x="8066" y="7518"/>
                    <a:pt x="8069" y="7520"/>
                  </a:cubicBezTo>
                  <a:lnTo>
                    <a:pt x="8070" y="7545"/>
                  </a:lnTo>
                  <a:lnTo>
                    <a:pt x="7330" y="8320"/>
                  </a:lnTo>
                  <a:lnTo>
                    <a:pt x="7307" y="8294"/>
                  </a:lnTo>
                  <a:lnTo>
                    <a:pt x="8048" y="7521"/>
                  </a:lnTo>
                  <a:cubicBezTo>
                    <a:pt x="8050" y="7518"/>
                    <a:pt x="8054" y="7517"/>
                    <a:pt x="8058" y="7517"/>
                  </a:cubicBezTo>
                  <a:close/>
                  <a:moveTo>
                    <a:pt x="10815" y="8653"/>
                  </a:moveTo>
                  <a:cubicBezTo>
                    <a:pt x="10818" y="8653"/>
                    <a:pt x="10821" y="8653"/>
                    <a:pt x="10824" y="8655"/>
                  </a:cubicBezTo>
                  <a:lnTo>
                    <a:pt x="10825" y="8680"/>
                  </a:lnTo>
                  <a:lnTo>
                    <a:pt x="9972" y="9330"/>
                  </a:lnTo>
                  <a:lnTo>
                    <a:pt x="9948" y="9305"/>
                  </a:lnTo>
                  <a:lnTo>
                    <a:pt x="10803" y="8656"/>
                  </a:lnTo>
                  <a:cubicBezTo>
                    <a:pt x="10807" y="8655"/>
                    <a:pt x="10811" y="8653"/>
                    <a:pt x="10815" y="8653"/>
                  </a:cubicBezTo>
                  <a:close/>
                  <a:moveTo>
                    <a:pt x="11781" y="8749"/>
                  </a:moveTo>
                  <a:cubicBezTo>
                    <a:pt x="11784" y="8749"/>
                    <a:pt x="11787" y="8750"/>
                    <a:pt x="11789" y="8752"/>
                  </a:cubicBezTo>
                  <a:lnTo>
                    <a:pt x="11789" y="8780"/>
                  </a:lnTo>
                  <a:cubicBezTo>
                    <a:pt x="11136" y="9279"/>
                    <a:pt x="10505" y="9827"/>
                    <a:pt x="9918" y="10401"/>
                  </a:cubicBezTo>
                  <a:lnTo>
                    <a:pt x="9958" y="10450"/>
                  </a:lnTo>
                  <a:lnTo>
                    <a:pt x="9958" y="10450"/>
                  </a:lnTo>
                  <a:lnTo>
                    <a:pt x="9893" y="10380"/>
                  </a:lnTo>
                  <a:cubicBezTo>
                    <a:pt x="10483" y="9803"/>
                    <a:pt x="11114" y="9253"/>
                    <a:pt x="11768" y="8753"/>
                  </a:cubicBezTo>
                  <a:cubicBezTo>
                    <a:pt x="11773" y="8751"/>
                    <a:pt x="11777" y="8749"/>
                    <a:pt x="11781" y="8749"/>
                  </a:cubicBezTo>
                  <a:close/>
                  <a:moveTo>
                    <a:pt x="2446" y="0"/>
                  </a:moveTo>
                  <a:cubicBezTo>
                    <a:pt x="2408" y="0"/>
                    <a:pt x="2369" y="5"/>
                    <a:pt x="2330" y="14"/>
                  </a:cubicBezTo>
                  <a:cubicBezTo>
                    <a:pt x="2143" y="57"/>
                    <a:pt x="1976" y="196"/>
                    <a:pt x="1880" y="384"/>
                  </a:cubicBezTo>
                  <a:lnTo>
                    <a:pt x="13" y="4071"/>
                  </a:lnTo>
                  <a:cubicBezTo>
                    <a:pt x="1" y="4099"/>
                    <a:pt x="6" y="4135"/>
                    <a:pt x="32" y="4154"/>
                  </a:cubicBezTo>
                  <a:lnTo>
                    <a:pt x="9828" y="11430"/>
                  </a:lnTo>
                  <a:cubicBezTo>
                    <a:pt x="9840" y="11439"/>
                    <a:pt x="9853" y="11443"/>
                    <a:pt x="9866" y="11443"/>
                  </a:cubicBezTo>
                  <a:cubicBezTo>
                    <a:pt x="9884" y="11443"/>
                    <a:pt x="9901" y="11436"/>
                    <a:pt x="9914" y="11425"/>
                  </a:cubicBezTo>
                  <a:lnTo>
                    <a:pt x="12900" y="8569"/>
                  </a:lnTo>
                  <a:cubicBezTo>
                    <a:pt x="13053" y="8425"/>
                    <a:pt x="13137" y="8224"/>
                    <a:pt x="13125" y="8032"/>
                  </a:cubicBezTo>
                  <a:cubicBezTo>
                    <a:pt x="13118" y="7898"/>
                    <a:pt x="13063" y="7784"/>
                    <a:pt x="12966" y="7711"/>
                  </a:cubicBezTo>
                  <a:lnTo>
                    <a:pt x="2685" y="75"/>
                  </a:lnTo>
                  <a:cubicBezTo>
                    <a:pt x="2617" y="25"/>
                    <a:pt x="2535" y="0"/>
                    <a:pt x="24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6" name="Google Shape;2496;p33"/>
            <p:cNvSpPr/>
            <p:nvPr/>
          </p:nvSpPr>
          <p:spPr>
            <a:xfrm rot="2370016" flipH="1">
              <a:off x="2093640" y="589997"/>
              <a:ext cx="291218" cy="223180"/>
            </a:xfrm>
            <a:custGeom>
              <a:avLst/>
              <a:gdLst/>
              <a:ahLst/>
              <a:cxnLst/>
              <a:rect l="l" t="t" r="r" b="b"/>
              <a:pathLst>
                <a:path w="10264" h="7866" extrusionOk="0">
                  <a:moveTo>
                    <a:pt x="437" y="1"/>
                  </a:moveTo>
                  <a:cubicBezTo>
                    <a:pt x="417" y="1"/>
                    <a:pt x="397" y="10"/>
                    <a:pt x="383" y="29"/>
                  </a:cubicBezTo>
                  <a:lnTo>
                    <a:pt x="22" y="514"/>
                  </a:lnTo>
                  <a:cubicBezTo>
                    <a:pt x="1" y="544"/>
                    <a:pt x="6" y="584"/>
                    <a:pt x="36" y="605"/>
                  </a:cubicBezTo>
                  <a:lnTo>
                    <a:pt x="9794" y="7854"/>
                  </a:lnTo>
                  <a:cubicBezTo>
                    <a:pt x="9805" y="7862"/>
                    <a:pt x="9818" y="7866"/>
                    <a:pt x="9832" y="7866"/>
                  </a:cubicBezTo>
                  <a:cubicBezTo>
                    <a:pt x="9836" y="7866"/>
                    <a:pt x="9839" y="7866"/>
                    <a:pt x="9842" y="7865"/>
                  </a:cubicBezTo>
                  <a:cubicBezTo>
                    <a:pt x="9861" y="7862"/>
                    <a:pt x="9877" y="7854"/>
                    <a:pt x="9887" y="7840"/>
                  </a:cubicBezTo>
                  <a:lnTo>
                    <a:pt x="10242" y="7349"/>
                  </a:lnTo>
                  <a:cubicBezTo>
                    <a:pt x="10263" y="7319"/>
                    <a:pt x="10258" y="7278"/>
                    <a:pt x="10230" y="7257"/>
                  </a:cubicBezTo>
                  <a:lnTo>
                    <a:pt x="476" y="13"/>
                  </a:lnTo>
                  <a:cubicBezTo>
                    <a:pt x="464" y="5"/>
                    <a:pt x="451" y="1"/>
                    <a:pt x="4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33"/>
            <p:cNvSpPr/>
            <p:nvPr/>
          </p:nvSpPr>
          <p:spPr>
            <a:xfrm rot="2370016" flipH="1">
              <a:off x="2350914" y="682358"/>
              <a:ext cx="61824" cy="53085"/>
            </a:xfrm>
            <a:custGeom>
              <a:avLst/>
              <a:gdLst/>
              <a:ahLst/>
              <a:cxnLst/>
              <a:rect l="l" t="t" r="r" b="b"/>
              <a:pathLst>
                <a:path w="2179" h="1871" extrusionOk="0">
                  <a:moveTo>
                    <a:pt x="438" y="1"/>
                  </a:moveTo>
                  <a:cubicBezTo>
                    <a:pt x="417" y="1"/>
                    <a:pt x="397" y="10"/>
                    <a:pt x="383" y="29"/>
                  </a:cubicBezTo>
                  <a:lnTo>
                    <a:pt x="23" y="514"/>
                  </a:lnTo>
                  <a:cubicBezTo>
                    <a:pt x="1" y="544"/>
                    <a:pt x="6" y="584"/>
                    <a:pt x="36" y="605"/>
                  </a:cubicBezTo>
                  <a:lnTo>
                    <a:pt x="1740" y="1871"/>
                  </a:lnTo>
                  <a:lnTo>
                    <a:pt x="2179" y="1278"/>
                  </a:lnTo>
                  <a:lnTo>
                    <a:pt x="477" y="13"/>
                  </a:lnTo>
                  <a:cubicBezTo>
                    <a:pt x="465" y="5"/>
                    <a:pt x="451" y="1"/>
                    <a:pt x="438"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2498;p33"/>
            <p:cNvSpPr/>
            <p:nvPr/>
          </p:nvSpPr>
          <p:spPr>
            <a:xfrm rot="2370016" flipH="1">
              <a:off x="2065277" y="668913"/>
              <a:ext cx="57994" cy="50333"/>
            </a:xfrm>
            <a:custGeom>
              <a:avLst/>
              <a:gdLst/>
              <a:ahLst/>
              <a:cxnLst/>
              <a:rect l="l" t="t" r="r" b="b"/>
              <a:pathLst>
                <a:path w="2044" h="1774" extrusionOk="0">
                  <a:moveTo>
                    <a:pt x="440" y="1"/>
                  </a:moveTo>
                  <a:lnTo>
                    <a:pt x="0" y="593"/>
                  </a:lnTo>
                  <a:lnTo>
                    <a:pt x="1574" y="1762"/>
                  </a:lnTo>
                  <a:cubicBezTo>
                    <a:pt x="1585" y="1770"/>
                    <a:pt x="1598" y="1774"/>
                    <a:pt x="1613" y="1774"/>
                  </a:cubicBezTo>
                  <a:cubicBezTo>
                    <a:pt x="1616" y="1774"/>
                    <a:pt x="1620" y="1774"/>
                    <a:pt x="1623" y="1773"/>
                  </a:cubicBezTo>
                  <a:cubicBezTo>
                    <a:pt x="1641" y="1770"/>
                    <a:pt x="1657" y="1762"/>
                    <a:pt x="1667" y="1748"/>
                  </a:cubicBezTo>
                  <a:lnTo>
                    <a:pt x="2023" y="1257"/>
                  </a:lnTo>
                  <a:cubicBezTo>
                    <a:pt x="2043" y="1227"/>
                    <a:pt x="2037" y="1186"/>
                    <a:pt x="2009" y="1165"/>
                  </a:cubicBezTo>
                  <a:lnTo>
                    <a:pt x="440" y="1"/>
                  </a:ln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99" name="Google Shape;2499;p33"/>
            <p:cNvGrpSpPr/>
            <p:nvPr/>
          </p:nvGrpSpPr>
          <p:grpSpPr>
            <a:xfrm>
              <a:off x="2038961" y="579112"/>
              <a:ext cx="405674" cy="96238"/>
              <a:chOff x="2038961" y="579112"/>
              <a:chExt cx="405674" cy="96238"/>
            </a:xfrm>
          </p:grpSpPr>
          <p:sp>
            <p:nvSpPr>
              <p:cNvPr id="2500" name="Google Shape;2500;p33"/>
              <p:cNvSpPr/>
              <p:nvPr/>
            </p:nvSpPr>
            <p:spPr>
              <a:xfrm rot="2370016" flipH="1">
                <a:off x="2163798" y="624840"/>
                <a:ext cx="27238" cy="27578"/>
              </a:xfrm>
              <a:custGeom>
                <a:avLst/>
                <a:gdLst/>
                <a:ahLst/>
                <a:cxnLst/>
                <a:rect l="l" t="t" r="r" b="b"/>
                <a:pathLst>
                  <a:path w="960" h="972" extrusionOk="0">
                    <a:moveTo>
                      <a:pt x="849" y="0"/>
                    </a:moveTo>
                    <a:cubicBezTo>
                      <a:pt x="823" y="0"/>
                      <a:pt x="798" y="10"/>
                      <a:pt x="778" y="30"/>
                    </a:cubicBezTo>
                    <a:lnTo>
                      <a:pt x="39" y="804"/>
                    </a:lnTo>
                    <a:cubicBezTo>
                      <a:pt x="1" y="843"/>
                      <a:pt x="2" y="907"/>
                      <a:pt x="42" y="945"/>
                    </a:cubicBezTo>
                    <a:cubicBezTo>
                      <a:pt x="61" y="962"/>
                      <a:pt x="85" y="972"/>
                      <a:pt x="110" y="972"/>
                    </a:cubicBezTo>
                    <a:cubicBezTo>
                      <a:pt x="136" y="972"/>
                      <a:pt x="163" y="962"/>
                      <a:pt x="182" y="941"/>
                    </a:cubicBezTo>
                    <a:lnTo>
                      <a:pt x="922" y="168"/>
                    </a:lnTo>
                    <a:cubicBezTo>
                      <a:pt x="960" y="129"/>
                      <a:pt x="958" y="66"/>
                      <a:pt x="918" y="28"/>
                    </a:cubicBezTo>
                    <a:cubicBezTo>
                      <a:pt x="899" y="10"/>
                      <a:pt x="874" y="0"/>
                      <a:pt x="8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2501;p33"/>
              <p:cNvSpPr/>
              <p:nvPr/>
            </p:nvSpPr>
            <p:spPr>
              <a:xfrm rot="2370016" flipH="1">
                <a:off x="2217188" y="604750"/>
                <a:ext cx="36431" cy="49113"/>
              </a:xfrm>
              <a:custGeom>
                <a:avLst/>
                <a:gdLst/>
                <a:ahLst/>
                <a:cxnLst/>
                <a:rect l="l" t="t" r="r" b="b"/>
                <a:pathLst>
                  <a:path w="1284" h="1731" extrusionOk="0">
                    <a:moveTo>
                      <a:pt x="1171" y="0"/>
                    </a:moveTo>
                    <a:cubicBezTo>
                      <a:pt x="1139" y="0"/>
                      <a:pt x="1108" y="15"/>
                      <a:pt x="1089" y="42"/>
                    </a:cubicBezTo>
                    <a:lnTo>
                      <a:pt x="32" y="1574"/>
                    </a:lnTo>
                    <a:cubicBezTo>
                      <a:pt x="0" y="1620"/>
                      <a:pt x="12" y="1682"/>
                      <a:pt x="57" y="1713"/>
                    </a:cubicBezTo>
                    <a:cubicBezTo>
                      <a:pt x="74" y="1725"/>
                      <a:pt x="94" y="1730"/>
                      <a:pt x="114" y="1730"/>
                    </a:cubicBezTo>
                    <a:cubicBezTo>
                      <a:pt x="145" y="1730"/>
                      <a:pt x="175" y="1716"/>
                      <a:pt x="195" y="1688"/>
                    </a:cubicBezTo>
                    <a:lnTo>
                      <a:pt x="1252" y="156"/>
                    </a:lnTo>
                    <a:cubicBezTo>
                      <a:pt x="1283" y="110"/>
                      <a:pt x="1272" y="48"/>
                      <a:pt x="1226" y="17"/>
                    </a:cubicBezTo>
                    <a:cubicBezTo>
                      <a:pt x="1210" y="5"/>
                      <a:pt x="1190" y="0"/>
                      <a:pt x="11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2502;p33"/>
              <p:cNvSpPr/>
              <p:nvPr/>
            </p:nvSpPr>
            <p:spPr>
              <a:xfrm rot="2370016" flipH="1">
                <a:off x="2253976" y="627936"/>
                <a:ext cx="17279" cy="28117"/>
              </a:xfrm>
              <a:custGeom>
                <a:avLst/>
                <a:gdLst/>
                <a:ahLst/>
                <a:cxnLst/>
                <a:rect l="l" t="t" r="r" b="b"/>
                <a:pathLst>
                  <a:path w="609" h="991" extrusionOk="0">
                    <a:moveTo>
                      <a:pt x="495" y="1"/>
                    </a:moveTo>
                    <a:cubicBezTo>
                      <a:pt x="458" y="1"/>
                      <a:pt x="423" y="21"/>
                      <a:pt x="406" y="57"/>
                    </a:cubicBezTo>
                    <a:lnTo>
                      <a:pt x="24" y="848"/>
                    </a:lnTo>
                    <a:cubicBezTo>
                      <a:pt x="1" y="899"/>
                      <a:pt x="22" y="958"/>
                      <a:pt x="70" y="982"/>
                    </a:cubicBezTo>
                    <a:cubicBezTo>
                      <a:pt x="84" y="988"/>
                      <a:pt x="99" y="991"/>
                      <a:pt x="114" y="991"/>
                    </a:cubicBezTo>
                    <a:cubicBezTo>
                      <a:pt x="150" y="991"/>
                      <a:pt x="186" y="969"/>
                      <a:pt x="203" y="936"/>
                    </a:cubicBezTo>
                    <a:lnTo>
                      <a:pt x="585" y="143"/>
                    </a:lnTo>
                    <a:cubicBezTo>
                      <a:pt x="608" y="94"/>
                      <a:pt x="587" y="34"/>
                      <a:pt x="539" y="11"/>
                    </a:cubicBezTo>
                    <a:cubicBezTo>
                      <a:pt x="525" y="4"/>
                      <a:pt x="510" y="1"/>
                      <a:pt x="4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33"/>
              <p:cNvSpPr/>
              <p:nvPr/>
            </p:nvSpPr>
            <p:spPr>
              <a:xfrm rot="2370016" flipH="1">
                <a:off x="2359057" y="610962"/>
                <a:ext cx="27209" cy="47808"/>
              </a:xfrm>
              <a:custGeom>
                <a:avLst/>
                <a:gdLst/>
                <a:ahLst/>
                <a:cxnLst/>
                <a:rect l="l" t="t" r="r" b="b"/>
                <a:pathLst>
                  <a:path w="959" h="1685" extrusionOk="0">
                    <a:moveTo>
                      <a:pt x="845" y="0"/>
                    </a:moveTo>
                    <a:cubicBezTo>
                      <a:pt x="808" y="0"/>
                      <a:pt x="774" y="21"/>
                      <a:pt x="756" y="56"/>
                    </a:cubicBezTo>
                    <a:lnTo>
                      <a:pt x="26" y="1541"/>
                    </a:lnTo>
                    <a:cubicBezTo>
                      <a:pt x="1" y="1590"/>
                      <a:pt x="22" y="1649"/>
                      <a:pt x="70" y="1674"/>
                    </a:cubicBezTo>
                    <a:cubicBezTo>
                      <a:pt x="84" y="1682"/>
                      <a:pt x="100" y="1685"/>
                      <a:pt x="113" y="1685"/>
                    </a:cubicBezTo>
                    <a:cubicBezTo>
                      <a:pt x="149" y="1685"/>
                      <a:pt x="185" y="1664"/>
                      <a:pt x="204" y="1629"/>
                    </a:cubicBezTo>
                    <a:lnTo>
                      <a:pt x="933" y="144"/>
                    </a:lnTo>
                    <a:cubicBezTo>
                      <a:pt x="959" y="96"/>
                      <a:pt x="937" y="36"/>
                      <a:pt x="889" y="11"/>
                    </a:cubicBezTo>
                    <a:cubicBezTo>
                      <a:pt x="875" y="4"/>
                      <a:pt x="860" y="0"/>
                      <a:pt x="8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2504;p33"/>
              <p:cNvSpPr/>
              <p:nvPr/>
            </p:nvSpPr>
            <p:spPr>
              <a:xfrm rot="2370016" flipH="1">
                <a:off x="2385299" y="591979"/>
                <a:ext cx="38105" cy="80437"/>
              </a:xfrm>
              <a:custGeom>
                <a:avLst/>
                <a:gdLst/>
                <a:ahLst/>
                <a:cxnLst/>
                <a:rect l="l" t="t" r="r" b="b"/>
                <a:pathLst>
                  <a:path w="1343" h="2835" extrusionOk="0">
                    <a:moveTo>
                      <a:pt x="1231" y="0"/>
                    </a:moveTo>
                    <a:cubicBezTo>
                      <a:pt x="1188" y="0"/>
                      <a:pt x="1149" y="29"/>
                      <a:pt x="1137" y="73"/>
                    </a:cubicBezTo>
                    <a:cubicBezTo>
                      <a:pt x="878" y="987"/>
                      <a:pt x="505" y="1866"/>
                      <a:pt x="27" y="2686"/>
                    </a:cubicBezTo>
                    <a:cubicBezTo>
                      <a:pt x="0" y="2734"/>
                      <a:pt x="16" y="2794"/>
                      <a:pt x="63" y="2822"/>
                    </a:cubicBezTo>
                    <a:cubicBezTo>
                      <a:pt x="79" y="2830"/>
                      <a:pt x="96" y="2835"/>
                      <a:pt x="114" y="2835"/>
                    </a:cubicBezTo>
                    <a:cubicBezTo>
                      <a:pt x="147" y="2835"/>
                      <a:pt x="182" y="2818"/>
                      <a:pt x="199" y="2784"/>
                    </a:cubicBezTo>
                    <a:cubicBezTo>
                      <a:pt x="684" y="1950"/>
                      <a:pt x="1064" y="1056"/>
                      <a:pt x="1327" y="126"/>
                    </a:cubicBezTo>
                    <a:cubicBezTo>
                      <a:pt x="1342" y="74"/>
                      <a:pt x="1312" y="19"/>
                      <a:pt x="1259" y="4"/>
                    </a:cubicBezTo>
                    <a:cubicBezTo>
                      <a:pt x="1250" y="1"/>
                      <a:pt x="1240" y="0"/>
                      <a:pt x="12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33"/>
              <p:cNvSpPr/>
              <p:nvPr/>
            </p:nvSpPr>
            <p:spPr>
              <a:xfrm rot="2370016" flipH="1">
                <a:off x="2083658" y="601386"/>
                <a:ext cx="30614" cy="24088"/>
              </a:xfrm>
              <a:custGeom>
                <a:avLst/>
                <a:gdLst/>
                <a:ahLst/>
                <a:cxnLst/>
                <a:rect l="l" t="t" r="r" b="b"/>
                <a:pathLst>
                  <a:path w="1079" h="849" extrusionOk="0">
                    <a:moveTo>
                      <a:pt x="966" y="1"/>
                    </a:moveTo>
                    <a:cubicBezTo>
                      <a:pt x="945" y="1"/>
                      <a:pt x="924" y="8"/>
                      <a:pt x="906" y="21"/>
                    </a:cubicBezTo>
                    <a:lnTo>
                      <a:pt x="52" y="669"/>
                    </a:lnTo>
                    <a:cubicBezTo>
                      <a:pt x="9" y="704"/>
                      <a:pt x="0" y="766"/>
                      <a:pt x="34" y="809"/>
                    </a:cubicBezTo>
                    <a:cubicBezTo>
                      <a:pt x="53" y="836"/>
                      <a:pt x="83" y="848"/>
                      <a:pt x="113" y="848"/>
                    </a:cubicBezTo>
                    <a:cubicBezTo>
                      <a:pt x="134" y="848"/>
                      <a:pt x="155" y="841"/>
                      <a:pt x="173" y="827"/>
                    </a:cubicBezTo>
                    <a:lnTo>
                      <a:pt x="1027" y="179"/>
                    </a:lnTo>
                    <a:cubicBezTo>
                      <a:pt x="1070" y="145"/>
                      <a:pt x="1078" y="83"/>
                      <a:pt x="1046" y="40"/>
                    </a:cubicBezTo>
                    <a:cubicBezTo>
                      <a:pt x="1026" y="14"/>
                      <a:pt x="996" y="1"/>
                      <a:pt x="9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33"/>
              <p:cNvSpPr/>
              <p:nvPr/>
            </p:nvSpPr>
            <p:spPr>
              <a:xfrm rot="2370016" flipH="1">
                <a:off x="2048629" y="592140"/>
                <a:ext cx="59554" cy="51780"/>
              </a:xfrm>
              <a:custGeom>
                <a:avLst/>
                <a:gdLst/>
                <a:ahLst/>
                <a:cxnLst/>
                <a:rect l="l" t="t" r="r" b="b"/>
                <a:pathLst>
                  <a:path w="2099" h="1825" extrusionOk="0">
                    <a:moveTo>
                      <a:pt x="1987" y="1"/>
                    </a:moveTo>
                    <a:cubicBezTo>
                      <a:pt x="1965" y="1"/>
                      <a:pt x="1944" y="8"/>
                      <a:pt x="1926" y="22"/>
                    </a:cubicBezTo>
                    <a:cubicBezTo>
                      <a:pt x="1267" y="526"/>
                      <a:pt x="632" y="1075"/>
                      <a:pt x="41" y="1654"/>
                    </a:cubicBezTo>
                    <a:cubicBezTo>
                      <a:pt x="1" y="1692"/>
                      <a:pt x="1" y="1755"/>
                      <a:pt x="39" y="1795"/>
                    </a:cubicBezTo>
                    <a:cubicBezTo>
                      <a:pt x="59" y="1814"/>
                      <a:pt x="85" y="1824"/>
                      <a:pt x="110" y="1824"/>
                    </a:cubicBezTo>
                    <a:cubicBezTo>
                      <a:pt x="135" y="1824"/>
                      <a:pt x="160" y="1816"/>
                      <a:pt x="180" y="1797"/>
                    </a:cubicBezTo>
                    <a:cubicBezTo>
                      <a:pt x="765" y="1223"/>
                      <a:pt x="1393" y="680"/>
                      <a:pt x="2047" y="180"/>
                    </a:cubicBezTo>
                    <a:cubicBezTo>
                      <a:pt x="2090" y="145"/>
                      <a:pt x="2099" y="84"/>
                      <a:pt x="2065" y="40"/>
                    </a:cubicBezTo>
                    <a:cubicBezTo>
                      <a:pt x="2046" y="15"/>
                      <a:pt x="2016" y="1"/>
                      <a:pt x="198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07" name="Google Shape;2507;p33"/>
            <p:cNvSpPr/>
            <p:nvPr/>
          </p:nvSpPr>
          <p:spPr>
            <a:xfrm rot="2370067" flipH="1">
              <a:off x="2339137" y="550305"/>
              <a:ext cx="115986" cy="146912"/>
            </a:xfrm>
            <a:custGeom>
              <a:avLst/>
              <a:gdLst/>
              <a:ahLst/>
              <a:cxnLst/>
              <a:rect l="l" t="t" r="r" b="b"/>
              <a:pathLst>
                <a:path w="4088" h="5178" extrusionOk="0">
                  <a:moveTo>
                    <a:pt x="2446" y="1"/>
                  </a:moveTo>
                  <a:cubicBezTo>
                    <a:pt x="2408" y="1"/>
                    <a:pt x="2369" y="5"/>
                    <a:pt x="2329" y="15"/>
                  </a:cubicBezTo>
                  <a:cubicBezTo>
                    <a:pt x="2143" y="59"/>
                    <a:pt x="1974" y="198"/>
                    <a:pt x="1880" y="385"/>
                  </a:cubicBezTo>
                  <a:lnTo>
                    <a:pt x="12" y="4073"/>
                  </a:lnTo>
                  <a:cubicBezTo>
                    <a:pt x="1" y="4100"/>
                    <a:pt x="6" y="4136"/>
                    <a:pt x="32" y="4156"/>
                  </a:cubicBezTo>
                  <a:lnTo>
                    <a:pt x="1409" y="5178"/>
                  </a:lnTo>
                  <a:cubicBezTo>
                    <a:pt x="1409" y="5178"/>
                    <a:pt x="2419" y="3182"/>
                    <a:pt x="3118" y="1912"/>
                  </a:cubicBezTo>
                  <a:cubicBezTo>
                    <a:pt x="3390" y="1421"/>
                    <a:pt x="3750" y="1203"/>
                    <a:pt x="4088" y="1119"/>
                  </a:cubicBezTo>
                  <a:lnTo>
                    <a:pt x="2685" y="77"/>
                  </a:lnTo>
                  <a:cubicBezTo>
                    <a:pt x="2617" y="26"/>
                    <a:pt x="2535" y="1"/>
                    <a:pt x="2446"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2508;p33"/>
            <p:cNvSpPr/>
            <p:nvPr/>
          </p:nvSpPr>
          <p:spPr>
            <a:xfrm rot="2370067" flipH="1">
              <a:off x="2022036" y="540785"/>
              <a:ext cx="128981" cy="132868"/>
            </a:xfrm>
            <a:custGeom>
              <a:avLst/>
              <a:gdLst/>
              <a:ahLst/>
              <a:cxnLst/>
              <a:rect l="l" t="t" r="r" b="b"/>
              <a:pathLst>
                <a:path w="4546" h="4683" extrusionOk="0">
                  <a:moveTo>
                    <a:pt x="3093" y="1"/>
                  </a:moveTo>
                  <a:lnTo>
                    <a:pt x="3093" y="1"/>
                  </a:lnTo>
                  <a:cubicBezTo>
                    <a:pt x="3119" y="358"/>
                    <a:pt x="3019" y="776"/>
                    <a:pt x="2615" y="1189"/>
                  </a:cubicBezTo>
                  <a:cubicBezTo>
                    <a:pt x="1665" y="2165"/>
                    <a:pt x="175" y="3586"/>
                    <a:pt x="1" y="3752"/>
                  </a:cubicBezTo>
                  <a:lnTo>
                    <a:pt x="1237" y="4670"/>
                  </a:lnTo>
                  <a:cubicBezTo>
                    <a:pt x="1249" y="4679"/>
                    <a:pt x="1262" y="4683"/>
                    <a:pt x="1275" y="4683"/>
                  </a:cubicBezTo>
                  <a:cubicBezTo>
                    <a:pt x="1293" y="4683"/>
                    <a:pt x="1310" y="4676"/>
                    <a:pt x="1323" y="4665"/>
                  </a:cubicBezTo>
                  <a:lnTo>
                    <a:pt x="4309" y="1810"/>
                  </a:lnTo>
                  <a:cubicBezTo>
                    <a:pt x="4462" y="1664"/>
                    <a:pt x="4546" y="1463"/>
                    <a:pt x="4534" y="1273"/>
                  </a:cubicBezTo>
                  <a:cubicBezTo>
                    <a:pt x="4525" y="1137"/>
                    <a:pt x="4471" y="1024"/>
                    <a:pt x="4375" y="952"/>
                  </a:cubicBezTo>
                  <a:lnTo>
                    <a:pt x="3093" y="1"/>
                  </a:ln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33"/>
            <p:cNvSpPr/>
            <p:nvPr/>
          </p:nvSpPr>
          <p:spPr>
            <a:xfrm rot="2370016" flipH="1">
              <a:off x="2213558" y="500523"/>
              <a:ext cx="240147" cy="237281"/>
            </a:xfrm>
            <a:custGeom>
              <a:avLst/>
              <a:gdLst/>
              <a:ahLst/>
              <a:cxnLst/>
              <a:rect l="l" t="t" r="r" b="b"/>
              <a:pathLst>
                <a:path w="8464" h="8363" extrusionOk="0">
                  <a:moveTo>
                    <a:pt x="2804" y="0"/>
                  </a:moveTo>
                  <a:cubicBezTo>
                    <a:pt x="2744" y="0"/>
                    <a:pt x="2682" y="7"/>
                    <a:pt x="2620" y="22"/>
                  </a:cubicBezTo>
                  <a:cubicBezTo>
                    <a:pt x="2350" y="85"/>
                    <a:pt x="2108" y="282"/>
                    <a:pt x="1974" y="547"/>
                  </a:cubicBezTo>
                  <a:lnTo>
                    <a:pt x="44" y="4355"/>
                  </a:lnTo>
                  <a:cubicBezTo>
                    <a:pt x="1" y="4440"/>
                    <a:pt x="25" y="4545"/>
                    <a:pt x="103" y="4603"/>
                  </a:cubicBezTo>
                  <a:lnTo>
                    <a:pt x="5110" y="8323"/>
                  </a:lnTo>
                  <a:cubicBezTo>
                    <a:pt x="5146" y="8349"/>
                    <a:pt x="5187" y="8362"/>
                    <a:pt x="5229" y="8362"/>
                  </a:cubicBezTo>
                  <a:cubicBezTo>
                    <a:pt x="5290" y="8362"/>
                    <a:pt x="5350" y="8335"/>
                    <a:pt x="5388" y="8282"/>
                  </a:cubicBezTo>
                  <a:cubicBezTo>
                    <a:pt x="5454" y="8194"/>
                    <a:pt x="5435" y="8071"/>
                    <a:pt x="5347" y="8004"/>
                  </a:cubicBezTo>
                  <a:lnTo>
                    <a:pt x="475" y="4384"/>
                  </a:lnTo>
                  <a:lnTo>
                    <a:pt x="2328" y="726"/>
                  </a:lnTo>
                  <a:cubicBezTo>
                    <a:pt x="2409" y="564"/>
                    <a:pt x="2553" y="445"/>
                    <a:pt x="2711" y="408"/>
                  </a:cubicBezTo>
                  <a:cubicBezTo>
                    <a:pt x="2738" y="402"/>
                    <a:pt x="2770" y="397"/>
                    <a:pt x="2805" y="397"/>
                  </a:cubicBezTo>
                  <a:cubicBezTo>
                    <a:pt x="2861" y="397"/>
                    <a:pt x="2923" y="410"/>
                    <a:pt x="2979" y="452"/>
                  </a:cubicBezTo>
                  <a:lnTo>
                    <a:pt x="8119" y="4271"/>
                  </a:lnTo>
                  <a:cubicBezTo>
                    <a:pt x="8155" y="4297"/>
                    <a:pt x="8197" y="4310"/>
                    <a:pt x="8239" y="4310"/>
                  </a:cubicBezTo>
                  <a:cubicBezTo>
                    <a:pt x="8299" y="4310"/>
                    <a:pt x="8359" y="4283"/>
                    <a:pt x="8397" y="4230"/>
                  </a:cubicBezTo>
                  <a:cubicBezTo>
                    <a:pt x="8464" y="4141"/>
                    <a:pt x="8445" y="4018"/>
                    <a:pt x="8356" y="3952"/>
                  </a:cubicBezTo>
                  <a:lnTo>
                    <a:pt x="3215" y="134"/>
                  </a:lnTo>
                  <a:cubicBezTo>
                    <a:pt x="3097" y="45"/>
                    <a:pt x="2955" y="0"/>
                    <a:pt x="2804" y="0"/>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33"/>
            <p:cNvSpPr/>
            <p:nvPr/>
          </p:nvSpPr>
          <p:spPr>
            <a:xfrm rot="2370016" flipH="1">
              <a:off x="2100601" y="179315"/>
              <a:ext cx="195715" cy="347566"/>
            </a:xfrm>
            <a:custGeom>
              <a:avLst/>
              <a:gdLst/>
              <a:ahLst/>
              <a:cxnLst/>
              <a:rect l="l" t="t" r="r" b="b"/>
              <a:pathLst>
                <a:path w="6898" h="12250" extrusionOk="0">
                  <a:moveTo>
                    <a:pt x="5290" y="1"/>
                  </a:moveTo>
                  <a:cubicBezTo>
                    <a:pt x="5230" y="1"/>
                    <a:pt x="5170" y="28"/>
                    <a:pt x="5131" y="80"/>
                  </a:cubicBezTo>
                  <a:cubicBezTo>
                    <a:pt x="5065" y="169"/>
                    <a:pt x="5083" y="292"/>
                    <a:pt x="5172" y="358"/>
                  </a:cubicBezTo>
                  <a:cubicBezTo>
                    <a:pt x="6046" y="1008"/>
                    <a:pt x="6493" y="1618"/>
                    <a:pt x="6461" y="2122"/>
                  </a:cubicBezTo>
                  <a:cubicBezTo>
                    <a:pt x="6436" y="2518"/>
                    <a:pt x="6114" y="2781"/>
                    <a:pt x="5846" y="2933"/>
                  </a:cubicBezTo>
                  <a:cubicBezTo>
                    <a:pt x="4981" y="3423"/>
                    <a:pt x="4182" y="3414"/>
                    <a:pt x="4190" y="3422"/>
                  </a:cubicBezTo>
                  <a:lnTo>
                    <a:pt x="4189" y="3422"/>
                  </a:lnTo>
                  <a:cubicBezTo>
                    <a:pt x="4111" y="3422"/>
                    <a:pt x="4041" y="3468"/>
                    <a:pt x="4009" y="3537"/>
                  </a:cubicBezTo>
                  <a:lnTo>
                    <a:pt x="48" y="11967"/>
                  </a:lnTo>
                  <a:cubicBezTo>
                    <a:pt x="0" y="12067"/>
                    <a:pt x="45" y="12185"/>
                    <a:pt x="143" y="12231"/>
                  </a:cubicBezTo>
                  <a:cubicBezTo>
                    <a:pt x="171" y="12243"/>
                    <a:pt x="198" y="12249"/>
                    <a:pt x="227" y="12249"/>
                  </a:cubicBezTo>
                  <a:cubicBezTo>
                    <a:pt x="303" y="12249"/>
                    <a:pt x="373" y="12207"/>
                    <a:pt x="409" y="12134"/>
                  </a:cubicBezTo>
                  <a:lnTo>
                    <a:pt x="4318" y="3814"/>
                  </a:lnTo>
                  <a:cubicBezTo>
                    <a:pt x="4598" y="3796"/>
                    <a:pt x="5289" y="3705"/>
                    <a:pt x="6044" y="3277"/>
                  </a:cubicBezTo>
                  <a:cubicBezTo>
                    <a:pt x="6550" y="2991"/>
                    <a:pt x="6831" y="2600"/>
                    <a:pt x="6858" y="2145"/>
                  </a:cubicBezTo>
                  <a:cubicBezTo>
                    <a:pt x="6898" y="1492"/>
                    <a:pt x="6411" y="782"/>
                    <a:pt x="5409" y="39"/>
                  </a:cubicBezTo>
                  <a:cubicBezTo>
                    <a:pt x="5373" y="13"/>
                    <a:pt x="5332" y="1"/>
                    <a:pt x="5290" y="1"/>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33"/>
            <p:cNvSpPr/>
            <p:nvPr/>
          </p:nvSpPr>
          <p:spPr>
            <a:xfrm rot="2370016" flipH="1">
              <a:off x="2026864" y="493550"/>
              <a:ext cx="249510" cy="231777"/>
            </a:xfrm>
            <a:custGeom>
              <a:avLst/>
              <a:gdLst/>
              <a:ahLst/>
              <a:cxnLst/>
              <a:rect l="l" t="t" r="r" b="b"/>
              <a:pathLst>
                <a:path w="8794" h="8169" extrusionOk="0">
                  <a:moveTo>
                    <a:pt x="3238" y="0"/>
                  </a:moveTo>
                  <a:cubicBezTo>
                    <a:pt x="3177" y="0"/>
                    <a:pt x="3117" y="27"/>
                    <a:pt x="3078" y="80"/>
                  </a:cubicBezTo>
                  <a:cubicBezTo>
                    <a:pt x="3012" y="168"/>
                    <a:pt x="3031" y="291"/>
                    <a:pt x="3120" y="358"/>
                  </a:cubicBezTo>
                  <a:lnTo>
                    <a:pt x="8259" y="4175"/>
                  </a:lnTo>
                  <a:cubicBezTo>
                    <a:pt x="8351" y="4243"/>
                    <a:pt x="8374" y="4345"/>
                    <a:pt x="8379" y="4419"/>
                  </a:cubicBezTo>
                  <a:cubicBezTo>
                    <a:pt x="8389" y="4581"/>
                    <a:pt x="8316" y="4752"/>
                    <a:pt x="8184" y="4879"/>
                  </a:cubicBezTo>
                  <a:lnTo>
                    <a:pt x="5217" y="7711"/>
                  </a:lnTo>
                  <a:lnTo>
                    <a:pt x="344" y="4091"/>
                  </a:lnTo>
                  <a:cubicBezTo>
                    <a:pt x="309" y="4065"/>
                    <a:pt x="267" y="4052"/>
                    <a:pt x="226" y="4052"/>
                  </a:cubicBezTo>
                  <a:cubicBezTo>
                    <a:pt x="166" y="4052"/>
                    <a:pt x="106" y="4080"/>
                    <a:pt x="67" y="4132"/>
                  </a:cubicBezTo>
                  <a:cubicBezTo>
                    <a:pt x="1" y="4221"/>
                    <a:pt x="20" y="4344"/>
                    <a:pt x="107" y="4410"/>
                  </a:cubicBezTo>
                  <a:lnTo>
                    <a:pt x="5115" y="8129"/>
                  </a:lnTo>
                  <a:cubicBezTo>
                    <a:pt x="5151" y="8155"/>
                    <a:pt x="5191" y="8169"/>
                    <a:pt x="5234" y="8169"/>
                  </a:cubicBezTo>
                  <a:cubicBezTo>
                    <a:pt x="5284" y="8169"/>
                    <a:pt x="5332" y="8150"/>
                    <a:pt x="5373" y="8115"/>
                  </a:cubicBezTo>
                  <a:lnTo>
                    <a:pt x="8461" y="5166"/>
                  </a:lnTo>
                  <a:cubicBezTo>
                    <a:pt x="8675" y="4961"/>
                    <a:pt x="8794" y="4673"/>
                    <a:pt x="8777" y="4395"/>
                  </a:cubicBezTo>
                  <a:cubicBezTo>
                    <a:pt x="8762" y="4171"/>
                    <a:pt x="8662" y="3981"/>
                    <a:pt x="8496" y="3858"/>
                  </a:cubicBezTo>
                  <a:lnTo>
                    <a:pt x="3356" y="39"/>
                  </a:lnTo>
                  <a:cubicBezTo>
                    <a:pt x="3321" y="13"/>
                    <a:pt x="3279" y="0"/>
                    <a:pt x="3238" y="0"/>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33"/>
            <p:cNvSpPr/>
            <p:nvPr/>
          </p:nvSpPr>
          <p:spPr>
            <a:xfrm rot="2370016" flipH="1">
              <a:off x="2159514" y="226311"/>
              <a:ext cx="293119" cy="269172"/>
            </a:xfrm>
            <a:custGeom>
              <a:avLst/>
              <a:gdLst/>
              <a:ahLst/>
              <a:cxnLst/>
              <a:rect l="l" t="t" r="r" b="b"/>
              <a:pathLst>
                <a:path w="10331" h="9487" extrusionOk="0">
                  <a:moveTo>
                    <a:pt x="8249" y="0"/>
                  </a:moveTo>
                  <a:cubicBezTo>
                    <a:pt x="8084" y="0"/>
                    <a:pt x="7930" y="26"/>
                    <a:pt x="7787" y="79"/>
                  </a:cubicBezTo>
                  <a:cubicBezTo>
                    <a:pt x="7360" y="237"/>
                    <a:pt x="7068" y="620"/>
                    <a:pt x="6939" y="1187"/>
                  </a:cubicBezTo>
                  <a:cubicBezTo>
                    <a:pt x="6748" y="2032"/>
                    <a:pt x="6863" y="2720"/>
                    <a:pt x="6925" y="2994"/>
                  </a:cubicBezTo>
                  <a:lnTo>
                    <a:pt x="88" y="9140"/>
                  </a:lnTo>
                  <a:cubicBezTo>
                    <a:pt x="7" y="9214"/>
                    <a:pt x="1" y="9338"/>
                    <a:pt x="75" y="9420"/>
                  </a:cubicBezTo>
                  <a:cubicBezTo>
                    <a:pt x="114" y="9463"/>
                    <a:pt x="167" y="9486"/>
                    <a:pt x="222" y="9486"/>
                  </a:cubicBezTo>
                  <a:cubicBezTo>
                    <a:pt x="269" y="9486"/>
                    <a:pt x="317" y="9470"/>
                    <a:pt x="355" y="9436"/>
                  </a:cubicBezTo>
                  <a:lnTo>
                    <a:pt x="7280" y="3209"/>
                  </a:lnTo>
                  <a:cubicBezTo>
                    <a:pt x="7338" y="3157"/>
                    <a:pt x="7359" y="3076"/>
                    <a:pt x="7337" y="3002"/>
                  </a:cubicBezTo>
                  <a:cubicBezTo>
                    <a:pt x="7334" y="2994"/>
                    <a:pt x="7107" y="2242"/>
                    <a:pt x="7327" y="1274"/>
                  </a:cubicBezTo>
                  <a:cubicBezTo>
                    <a:pt x="7395" y="976"/>
                    <a:pt x="7553" y="590"/>
                    <a:pt x="7925" y="452"/>
                  </a:cubicBezTo>
                  <a:cubicBezTo>
                    <a:pt x="8022" y="416"/>
                    <a:pt x="8131" y="398"/>
                    <a:pt x="8249" y="398"/>
                  </a:cubicBezTo>
                  <a:cubicBezTo>
                    <a:pt x="8700" y="398"/>
                    <a:pt x="9293" y="661"/>
                    <a:pt x="9987" y="1177"/>
                  </a:cubicBezTo>
                  <a:cubicBezTo>
                    <a:pt x="10022" y="1203"/>
                    <a:pt x="10064" y="1216"/>
                    <a:pt x="10106" y="1216"/>
                  </a:cubicBezTo>
                  <a:cubicBezTo>
                    <a:pt x="10167" y="1216"/>
                    <a:pt x="10226" y="1189"/>
                    <a:pt x="10264" y="1136"/>
                  </a:cubicBezTo>
                  <a:cubicBezTo>
                    <a:pt x="10331" y="1048"/>
                    <a:pt x="10312" y="925"/>
                    <a:pt x="10223" y="858"/>
                  </a:cubicBezTo>
                  <a:cubicBezTo>
                    <a:pt x="9455" y="287"/>
                    <a:pt x="8793" y="0"/>
                    <a:pt x="8249" y="0"/>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2513;p33"/>
            <p:cNvSpPr/>
            <p:nvPr/>
          </p:nvSpPr>
          <p:spPr>
            <a:xfrm rot="2370016" flipH="1">
              <a:off x="2082905" y="579730"/>
              <a:ext cx="312639" cy="243637"/>
            </a:xfrm>
            <a:custGeom>
              <a:avLst/>
              <a:gdLst/>
              <a:ahLst/>
              <a:cxnLst/>
              <a:rect l="l" t="t" r="r" b="b"/>
              <a:pathLst>
                <a:path w="11019" h="8587" extrusionOk="0">
                  <a:moveTo>
                    <a:pt x="779" y="1"/>
                  </a:moveTo>
                  <a:cubicBezTo>
                    <a:pt x="719" y="1"/>
                    <a:pt x="658" y="28"/>
                    <a:pt x="619" y="80"/>
                  </a:cubicBezTo>
                  <a:lnTo>
                    <a:pt x="65" y="828"/>
                  </a:lnTo>
                  <a:cubicBezTo>
                    <a:pt x="0" y="916"/>
                    <a:pt x="18" y="1039"/>
                    <a:pt x="106" y="1106"/>
                  </a:cubicBezTo>
                  <a:lnTo>
                    <a:pt x="10127" y="8547"/>
                  </a:lnTo>
                  <a:cubicBezTo>
                    <a:pt x="10160" y="8574"/>
                    <a:pt x="10203" y="8586"/>
                    <a:pt x="10245" y="8586"/>
                  </a:cubicBezTo>
                  <a:cubicBezTo>
                    <a:pt x="10254" y="8586"/>
                    <a:pt x="10265" y="8585"/>
                    <a:pt x="10273" y="8584"/>
                  </a:cubicBezTo>
                  <a:cubicBezTo>
                    <a:pt x="10326" y="8576"/>
                    <a:pt x="10371" y="8547"/>
                    <a:pt x="10403" y="8505"/>
                  </a:cubicBezTo>
                  <a:lnTo>
                    <a:pt x="10953" y="7755"/>
                  </a:lnTo>
                  <a:cubicBezTo>
                    <a:pt x="11018" y="7665"/>
                    <a:pt x="10999" y="7542"/>
                    <a:pt x="10911" y="7478"/>
                  </a:cubicBezTo>
                  <a:cubicBezTo>
                    <a:pt x="10876" y="7451"/>
                    <a:pt x="10834" y="7439"/>
                    <a:pt x="10793" y="7439"/>
                  </a:cubicBezTo>
                  <a:cubicBezTo>
                    <a:pt x="10732" y="7439"/>
                    <a:pt x="10672" y="7467"/>
                    <a:pt x="10633" y="7520"/>
                  </a:cubicBezTo>
                  <a:lnTo>
                    <a:pt x="10202" y="8109"/>
                  </a:lnTo>
                  <a:lnTo>
                    <a:pt x="501" y="905"/>
                  </a:lnTo>
                  <a:lnTo>
                    <a:pt x="938" y="317"/>
                  </a:lnTo>
                  <a:cubicBezTo>
                    <a:pt x="1003" y="229"/>
                    <a:pt x="985" y="106"/>
                    <a:pt x="897" y="39"/>
                  </a:cubicBezTo>
                  <a:cubicBezTo>
                    <a:pt x="862" y="13"/>
                    <a:pt x="820" y="1"/>
                    <a:pt x="779" y="1"/>
                  </a:cubicBezTo>
                  <a:close/>
                </a:path>
              </a:pathLst>
            </a:custGeom>
            <a:solidFill>
              <a:srgbClr val="3231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14" name="Google Shape;2514;p33"/>
          <p:cNvGrpSpPr/>
          <p:nvPr/>
        </p:nvGrpSpPr>
        <p:grpSpPr>
          <a:xfrm rot="-1298509">
            <a:off x="1359203" y="3983624"/>
            <a:ext cx="877243" cy="769044"/>
            <a:chOff x="3656813" y="4101238"/>
            <a:chExt cx="877250" cy="769050"/>
          </a:xfrm>
        </p:grpSpPr>
        <p:sp>
          <p:nvSpPr>
            <p:cNvPr id="2515" name="Google Shape;2515;p33"/>
            <p:cNvSpPr/>
            <p:nvPr/>
          </p:nvSpPr>
          <p:spPr>
            <a:xfrm>
              <a:off x="3656813" y="4130988"/>
              <a:ext cx="877250" cy="739300"/>
            </a:xfrm>
            <a:custGeom>
              <a:avLst/>
              <a:gdLst/>
              <a:ahLst/>
              <a:cxnLst/>
              <a:rect l="l" t="t" r="r" b="b"/>
              <a:pathLst>
                <a:path w="35090" h="29572" extrusionOk="0">
                  <a:moveTo>
                    <a:pt x="4335" y="5066"/>
                  </a:moveTo>
                  <a:lnTo>
                    <a:pt x="4333" y="5068"/>
                  </a:lnTo>
                  <a:cubicBezTo>
                    <a:pt x="4333" y="5067"/>
                    <a:pt x="4333" y="5066"/>
                    <a:pt x="4335" y="5066"/>
                  </a:cubicBezTo>
                  <a:close/>
                  <a:moveTo>
                    <a:pt x="213" y="1"/>
                  </a:moveTo>
                  <a:cubicBezTo>
                    <a:pt x="155" y="1"/>
                    <a:pt x="98" y="27"/>
                    <a:pt x="59" y="74"/>
                  </a:cubicBezTo>
                  <a:cubicBezTo>
                    <a:pt x="7" y="138"/>
                    <a:pt x="0" y="228"/>
                    <a:pt x="40" y="300"/>
                  </a:cubicBezTo>
                  <a:lnTo>
                    <a:pt x="3874" y="6863"/>
                  </a:lnTo>
                  <a:cubicBezTo>
                    <a:pt x="3877" y="6871"/>
                    <a:pt x="3886" y="6873"/>
                    <a:pt x="3892" y="6880"/>
                  </a:cubicBezTo>
                  <a:cubicBezTo>
                    <a:pt x="3901" y="6892"/>
                    <a:pt x="3907" y="6906"/>
                    <a:pt x="3919" y="6915"/>
                  </a:cubicBezTo>
                  <a:lnTo>
                    <a:pt x="27422" y="26249"/>
                  </a:lnTo>
                  <a:lnTo>
                    <a:pt x="29127" y="27651"/>
                  </a:lnTo>
                  <a:lnTo>
                    <a:pt x="31407" y="29528"/>
                  </a:lnTo>
                  <a:cubicBezTo>
                    <a:pt x="31444" y="29558"/>
                    <a:pt x="31489" y="29572"/>
                    <a:pt x="31533" y="29572"/>
                  </a:cubicBezTo>
                  <a:cubicBezTo>
                    <a:pt x="31560" y="29572"/>
                    <a:pt x="31589" y="29567"/>
                    <a:pt x="31613" y="29555"/>
                  </a:cubicBezTo>
                  <a:cubicBezTo>
                    <a:pt x="33354" y="28780"/>
                    <a:pt x="34648" y="27208"/>
                    <a:pt x="35073" y="25350"/>
                  </a:cubicBezTo>
                  <a:cubicBezTo>
                    <a:pt x="35090" y="25276"/>
                    <a:pt x="35063" y="25201"/>
                    <a:pt x="35005" y="25153"/>
                  </a:cubicBezTo>
                  <a:lnTo>
                    <a:pt x="32726" y="23277"/>
                  </a:lnTo>
                  <a:lnTo>
                    <a:pt x="31020" y="21873"/>
                  </a:lnTo>
                  <a:lnTo>
                    <a:pt x="7518" y="2542"/>
                  </a:lnTo>
                  <a:cubicBezTo>
                    <a:pt x="7512" y="2539"/>
                    <a:pt x="7506" y="2537"/>
                    <a:pt x="7500" y="2532"/>
                  </a:cubicBezTo>
                  <a:cubicBezTo>
                    <a:pt x="7486" y="2524"/>
                    <a:pt x="7473" y="2514"/>
                    <a:pt x="7456" y="2508"/>
                  </a:cubicBezTo>
                  <a:lnTo>
                    <a:pt x="277" y="12"/>
                  </a:lnTo>
                  <a:cubicBezTo>
                    <a:pt x="256" y="4"/>
                    <a:pt x="235" y="1"/>
                    <a:pt x="213"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2516;p33"/>
            <p:cNvSpPr/>
            <p:nvPr/>
          </p:nvSpPr>
          <p:spPr>
            <a:xfrm>
              <a:off x="4424213" y="4783413"/>
              <a:ext cx="24025" cy="18800"/>
            </a:xfrm>
            <a:custGeom>
              <a:avLst/>
              <a:gdLst/>
              <a:ahLst/>
              <a:cxnLst/>
              <a:rect l="l" t="t" r="r" b="b"/>
              <a:pathLst>
                <a:path w="961" h="752" extrusionOk="0">
                  <a:moveTo>
                    <a:pt x="113" y="1"/>
                  </a:moveTo>
                  <a:cubicBezTo>
                    <a:pt x="83" y="1"/>
                    <a:pt x="53" y="14"/>
                    <a:pt x="34" y="40"/>
                  </a:cubicBezTo>
                  <a:cubicBezTo>
                    <a:pt x="0" y="85"/>
                    <a:pt x="10" y="147"/>
                    <a:pt x="53" y="179"/>
                  </a:cubicBezTo>
                  <a:lnTo>
                    <a:pt x="788" y="732"/>
                  </a:lnTo>
                  <a:cubicBezTo>
                    <a:pt x="804" y="746"/>
                    <a:pt x="825" y="752"/>
                    <a:pt x="847" y="752"/>
                  </a:cubicBezTo>
                  <a:cubicBezTo>
                    <a:pt x="877" y="752"/>
                    <a:pt x="905" y="738"/>
                    <a:pt x="926" y="711"/>
                  </a:cubicBezTo>
                  <a:cubicBezTo>
                    <a:pt x="960" y="668"/>
                    <a:pt x="951" y="606"/>
                    <a:pt x="908" y="573"/>
                  </a:cubicBezTo>
                  <a:lnTo>
                    <a:pt x="173" y="20"/>
                  </a:lnTo>
                  <a:cubicBezTo>
                    <a:pt x="155" y="7"/>
                    <a:pt x="134" y="1"/>
                    <a:pt x="1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2517;p33"/>
            <p:cNvSpPr/>
            <p:nvPr/>
          </p:nvSpPr>
          <p:spPr>
            <a:xfrm>
              <a:off x="4395613" y="4693813"/>
              <a:ext cx="129775" cy="137975"/>
            </a:xfrm>
            <a:custGeom>
              <a:avLst/>
              <a:gdLst/>
              <a:ahLst/>
              <a:cxnLst/>
              <a:rect l="l" t="t" r="r" b="b"/>
              <a:pathLst>
                <a:path w="5191" h="5519" extrusionOk="0">
                  <a:moveTo>
                    <a:pt x="3728" y="991"/>
                  </a:moveTo>
                  <a:lnTo>
                    <a:pt x="4038" y="1247"/>
                  </a:lnTo>
                  <a:lnTo>
                    <a:pt x="4043" y="1272"/>
                  </a:lnTo>
                  <a:lnTo>
                    <a:pt x="4101" y="1319"/>
                  </a:lnTo>
                  <a:lnTo>
                    <a:pt x="4041" y="1274"/>
                  </a:lnTo>
                  <a:lnTo>
                    <a:pt x="3728" y="991"/>
                  </a:lnTo>
                  <a:close/>
                  <a:moveTo>
                    <a:pt x="3396" y="1907"/>
                  </a:moveTo>
                  <a:lnTo>
                    <a:pt x="3799" y="2031"/>
                  </a:lnTo>
                  <a:lnTo>
                    <a:pt x="3804" y="2061"/>
                  </a:lnTo>
                  <a:cubicBezTo>
                    <a:pt x="3800" y="2066"/>
                    <a:pt x="3795" y="2068"/>
                    <a:pt x="3790" y="2068"/>
                  </a:cubicBezTo>
                  <a:cubicBezTo>
                    <a:pt x="3788" y="2068"/>
                    <a:pt x="3786" y="2068"/>
                    <a:pt x="3784" y="2067"/>
                  </a:cubicBezTo>
                  <a:lnTo>
                    <a:pt x="3396" y="1907"/>
                  </a:lnTo>
                  <a:close/>
                  <a:moveTo>
                    <a:pt x="2899" y="2632"/>
                  </a:moveTo>
                  <a:lnTo>
                    <a:pt x="3200" y="2828"/>
                  </a:lnTo>
                  <a:lnTo>
                    <a:pt x="3202" y="2856"/>
                  </a:lnTo>
                  <a:cubicBezTo>
                    <a:pt x="3198" y="2861"/>
                    <a:pt x="3193" y="2864"/>
                    <a:pt x="3187" y="2864"/>
                  </a:cubicBezTo>
                  <a:cubicBezTo>
                    <a:pt x="3183" y="2864"/>
                    <a:pt x="3179" y="2862"/>
                    <a:pt x="3175" y="2858"/>
                  </a:cubicBezTo>
                  <a:lnTo>
                    <a:pt x="2899" y="2632"/>
                  </a:lnTo>
                  <a:close/>
                  <a:moveTo>
                    <a:pt x="2380" y="3388"/>
                  </a:moveTo>
                  <a:lnTo>
                    <a:pt x="2380" y="3388"/>
                  </a:lnTo>
                  <a:cubicBezTo>
                    <a:pt x="2564" y="3507"/>
                    <a:pt x="2769" y="3614"/>
                    <a:pt x="2984" y="3652"/>
                  </a:cubicBezTo>
                  <a:lnTo>
                    <a:pt x="2999" y="3684"/>
                  </a:lnTo>
                  <a:cubicBezTo>
                    <a:pt x="2996" y="3688"/>
                    <a:pt x="2987" y="3691"/>
                    <a:pt x="2976" y="3693"/>
                  </a:cubicBezTo>
                  <a:cubicBezTo>
                    <a:pt x="2755" y="3649"/>
                    <a:pt x="2542" y="3540"/>
                    <a:pt x="2380" y="3388"/>
                  </a:cubicBezTo>
                  <a:close/>
                  <a:moveTo>
                    <a:pt x="1269" y="3670"/>
                  </a:moveTo>
                  <a:lnTo>
                    <a:pt x="2002" y="4221"/>
                  </a:lnTo>
                  <a:lnTo>
                    <a:pt x="2007" y="4246"/>
                  </a:lnTo>
                  <a:cubicBezTo>
                    <a:pt x="2001" y="4254"/>
                    <a:pt x="1995" y="4257"/>
                    <a:pt x="1990" y="4257"/>
                  </a:cubicBezTo>
                  <a:cubicBezTo>
                    <a:pt x="1985" y="4257"/>
                    <a:pt x="1981" y="4254"/>
                    <a:pt x="1978" y="4252"/>
                  </a:cubicBezTo>
                  <a:lnTo>
                    <a:pt x="1244" y="3700"/>
                  </a:lnTo>
                  <a:lnTo>
                    <a:pt x="1269" y="3670"/>
                  </a:lnTo>
                  <a:close/>
                  <a:moveTo>
                    <a:pt x="3158" y="0"/>
                  </a:moveTo>
                  <a:cubicBezTo>
                    <a:pt x="3151" y="0"/>
                    <a:pt x="3145" y="1"/>
                    <a:pt x="3138" y="3"/>
                  </a:cubicBezTo>
                  <a:cubicBezTo>
                    <a:pt x="3122" y="10"/>
                    <a:pt x="3111" y="17"/>
                    <a:pt x="3101" y="29"/>
                  </a:cubicBezTo>
                  <a:cubicBezTo>
                    <a:pt x="3094" y="38"/>
                    <a:pt x="3085" y="48"/>
                    <a:pt x="3084" y="63"/>
                  </a:cubicBezTo>
                  <a:cubicBezTo>
                    <a:pt x="3007" y="354"/>
                    <a:pt x="2915" y="637"/>
                    <a:pt x="2797" y="905"/>
                  </a:cubicBezTo>
                  <a:cubicBezTo>
                    <a:pt x="2586" y="1410"/>
                    <a:pt x="2307" y="1874"/>
                    <a:pt x="1968" y="2288"/>
                  </a:cubicBezTo>
                  <a:cubicBezTo>
                    <a:pt x="1623" y="2707"/>
                    <a:pt x="1251" y="3033"/>
                    <a:pt x="915" y="3275"/>
                  </a:cubicBezTo>
                  <a:cubicBezTo>
                    <a:pt x="568" y="3520"/>
                    <a:pt x="260" y="3683"/>
                    <a:pt x="50" y="3782"/>
                  </a:cubicBezTo>
                  <a:cubicBezTo>
                    <a:pt x="37" y="3785"/>
                    <a:pt x="29" y="3795"/>
                    <a:pt x="21" y="3804"/>
                  </a:cubicBezTo>
                  <a:cubicBezTo>
                    <a:pt x="13" y="3814"/>
                    <a:pt x="6" y="3828"/>
                    <a:pt x="5" y="3842"/>
                  </a:cubicBezTo>
                  <a:cubicBezTo>
                    <a:pt x="0" y="3869"/>
                    <a:pt x="11" y="3898"/>
                    <a:pt x="32" y="3916"/>
                  </a:cubicBezTo>
                  <a:lnTo>
                    <a:pt x="1959" y="5501"/>
                  </a:lnTo>
                  <a:cubicBezTo>
                    <a:pt x="1974" y="5513"/>
                    <a:pt x="1992" y="5519"/>
                    <a:pt x="2010" y="5519"/>
                  </a:cubicBezTo>
                  <a:cubicBezTo>
                    <a:pt x="2022" y="5519"/>
                    <a:pt x="2033" y="5516"/>
                    <a:pt x="2044" y="5511"/>
                  </a:cubicBezTo>
                  <a:cubicBezTo>
                    <a:pt x="2365" y="5358"/>
                    <a:pt x="2678" y="5173"/>
                    <a:pt x="2967" y="4964"/>
                  </a:cubicBezTo>
                  <a:cubicBezTo>
                    <a:pt x="3364" y="4675"/>
                    <a:pt x="3726" y="4336"/>
                    <a:pt x="4039" y="3956"/>
                  </a:cubicBezTo>
                  <a:cubicBezTo>
                    <a:pt x="4375" y="3548"/>
                    <a:pt x="4658" y="3093"/>
                    <a:pt x="4869" y="2610"/>
                  </a:cubicBezTo>
                  <a:cubicBezTo>
                    <a:pt x="4999" y="2315"/>
                    <a:pt x="5105" y="2012"/>
                    <a:pt x="5181" y="1700"/>
                  </a:cubicBezTo>
                  <a:cubicBezTo>
                    <a:pt x="5190" y="1670"/>
                    <a:pt x="5181" y="1637"/>
                    <a:pt x="5157" y="1617"/>
                  </a:cubicBezTo>
                  <a:lnTo>
                    <a:pt x="3213" y="18"/>
                  </a:lnTo>
                  <a:cubicBezTo>
                    <a:pt x="3197" y="6"/>
                    <a:pt x="3178" y="0"/>
                    <a:pt x="31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33"/>
            <p:cNvSpPr/>
            <p:nvPr/>
          </p:nvSpPr>
          <p:spPr>
            <a:xfrm>
              <a:off x="3671038" y="4113313"/>
              <a:ext cx="49225" cy="45000"/>
            </a:xfrm>
            <a:custGeom>
              <a:avLst/>
              <a:gdLst/>
              <a:ahLst/>
              <a:cxnLst/>
              <a:rect l="l" t="t" r="r" b="b"/>
              <a:pathLst>
                <a:path w="1969" h="1800" extrusionOk="0">
                  <a:moveTo>
                    <a:pt x="88" y="1"/>
                  </a:moveTo>
                  <a:cubicBezTo>
                    <a:pt x="64" y="1"/>
                    <a:pt x="41" y="11"/>
                    <a:pt x="26" y="29"/>
                  </a:cubicBezTo>
                  <a:cubicBezTo>
                    <a:pt x="5" y="54"/>
                    <a:pt x="1" y="91"/>
                    <a:pt x="19" y="120"/>
                  </a:cubicBezTo>
                  <a:lnTo>
                    <a:pt x="976" y="1760"/>
                  </a:lnTo>
                  <a:cubicBezTo>
                    <a:pt x="991" y="1785"/>
                    <a:pt x="1018" y="1799"/>
                    <a:pt x="1045" y="1799"/>
                  </a:cubicBezTo>
                  <a:cubicBezTo>
                    <a:pt x="1057" y="1799"/>
                    <a:pt x="1069" y="1797"/>
                    <a:pt x="1080" y="1791"/>
                  </a:cubicBezTo>
                  <a:cubicBezTo>
                    <a:pt x="1296" y="1687"/>
                    <a:pt x="1485" y="1541"/>
                    <a:pt x="1637" y="1354"/>
                  </a:cubicBezTo>
                  <a:cubicBezTo>
                    <a:pt x="1790" y="1169"/>
                    <a:pt x="1897" y="957"/>
                    <a:pt x="1958" y="723"/>
                  </a:cubicBezTo>
                  <a:cubicBezTo>
                    <a:pt x="1969" y="684"/>
                    <a:pt x="1947" y="642"/>
                    <a:pt x="1907" y="628"/>
                  </a:cubicBezTo>
                  <a:lnTo>
                    <a:pt x="112" y="5"/>
                  </a:lnTo>
                  <a:cubicBezTo>
                    <a:pt x="104" y="2"/>
                    <a:pt x="96" y="1"/>
                    <a:pt x="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2519;p33"/>
            <p:cNvSpPr/>
            <p:nvPr/>
          </p:nvSpPr>
          <p:spPr>
            <a:xfrm>
              <a:off x="3700088" y="4132138"/>
              <a:ext cx="136625" cy="132800"/>
            </a:xfrm>
            <a:custGeom>
              <a:avLst/>
              <a:gdLst/>
              <a:ahLst/>
              <a:cxnLst/>
              <a:rect l="l" t="t" r="r" b="b"/>
              <a:pathLst>
                <a:path w="5465" h="5312" extrusionOk="0">
                  <a:moveTo>
                    <a:pt x="2124" y="1889"/>
                  </a:moveTo>
                  <a:lnTo>
                    <a:pt x="2701" y="2569"/>
                  </a:lnTo>
                  <a:lnTo>
                    <a:pt x="2706" y="2594"/>
                  </a:lnTo>
                  <a:lnTo>
                    <a:pt x="2761" y="2640"/>
                  </a:lnTo>
                  <a:lnTo>
                    <a:pt x="2758" y="2642"/>
                  </a:lnTo>
                  <a:lnTo>
                    <a:pt x="2703" y="2598"/>
                  </a:lnTo>
                  <a:lnTo>
                    <a:pt x="2095" y="1912"/>
                  </a:lnTo>
                  <a:lnTo>
                    <a:pt x="2124" y="1889"/>
                  </a:lnTo>
                  <a:close/>
                  <a:moveTo>
                    <a:pt x="1369" y="1975"/>
                  </a:moveTo>
                  <a:lnTo>
                    <a:pt x="1369" y="1975"/>
                  </a:lnTo>
                  <a:cubicBezTo>
                    <a:pt x="1725" y="2592"/>
                    <a:pt x="2111" y="3197"/>
                    <a:pt x="2545" y="3755"/>
                  </a:cubicBezTo>
                  <a:lnTo>
                    <a:pt x="2545" y="3780"/>
                  </a:lnTo>
                  <a:lnTo>
                    <a:pt x="2603" y="3827"/>
                  </a:lnTo>
                  <a:lnTo>
                    <a:pt x="2601" y="3831"/>
                  </a:lnTo>
                  <a:lnTo>
                    <a:pt x="2540" y="3785"/>
                  </a:lnTo>
                  <a:cubicBezTo>
                    <a:pt x="2080" y="3217"/>
                    <a:pt x="1693" y="2612"/>
                    <a:pt x="1369" y="1975"/>
                  </a:cubicBezTo>
                  <a:close/>
                  <a:moveTo>
                    <a:pt x="1096" y="1"/>
                  </a:moveTo>
                  <a:cubicBezTo>
                    <a:pt x="1083" y="1"/>
                    <a:pt x="1070" y="4"/>
                    <a:pt x="1059" y="11"/>
                  </a:cubicBezTo>
                  <a:cubicBezTo>
                    <a:pt x="1048" y="17"/>
                    <a:pt x="1040" y="21"/>
                    <a:pt x="1032" y="31"/>
                  </a:cubicBezTo>
                  <a:cubicBezTo>
                    <a:pt x="1024" y="40"/>
                    <a:pt x="1020" y="52"/>
                    <a:pt x="1018" y="59"/>
                  </a:cubicBezTo>
                  <a:cubicBezTo>
                    <a:pt x="946" y="315"/>
                    <a:pt x="825" y="549"/>
                    <a:pt x="656" y="754"/>
                  </a:cubicBezTo>
                  <a:cubicBezTo>
                    <a:pt x="488" y="959"/>
                    <a:pt x="283" y="1120"/>
                    <a:pt x="48" y="1240"/>
                  </a:cubicBezTo>
                  <a:cubicBezTo>
                    <a:pt x="38" y="1247"/>
                    <a:pt x="27" y="1253"/>
                    <a:pt x="19" y="1262"/>
                  </a:cubicBezTo>
                  <a:cubicBezTo>
                    <a:pt x="13" y="1269"/>
                    <a:pt x="12" y="1277"/>
                    <a:pt x="9" y="1285"/>
                  </a:cubicBezTo>
                  <a:lnTo>
                    <a:pt x="7" y="1289"/>
                  </a:lnTo>
                  <a:cubicBezTo>
                    <a:pt x="1" y="1309"/>
                    <a:pt x="3" y="1331"/>
                    <a:pt x="13" y="1351"/>
                  </a:cubicBezTo>
                  <a:lnTo>
                    <a:pt x="2304" y="5274"/>
                  </a:lnTo>
                  <a:cubicBezTo>
                    <a:pt x="2314" y="5293"/>
                    <a:pt x="2335" y="5304"/>
                    <a:pt x="2355" y="5311"/>
                  </a:cubicBezTo>
                  <a:cubicBezTo>
                    <a:pt x="2360" y="5311"/>
                    <a:pt x="2365" y="5312"/>
                    <a:pt x="2371" y="5312"/>
                  </a:cubicBezTo>
                  <a:cubicBezTo>
                    <a:pt x="2388" y="5312"/>
                    <a:pt x="2406" y="5306"/>
                    <a:pt x="2418" y="5296"/>
                  </a:cubicBezTo>
                  <a:cubicBezTo>
                    <a:pt x="2558" y="5189"/>
                    <a:pt x="2698" y="5080"/>
                    <a:pt x="2834" y="4966"/>
                  </a:cubicBezTo>
                  <a:cubicBezTo>
                    <a:pt x="3311" y="4562"/>
                    <a:pt x="3755" y="4115"/>
                    <a:pt x="4154" y="3631"/>
                  </a:cubicBezTo>
                  <a:cubicBezTo>
                    <a:pt x="4575" y="3119"/>
                    <a:pt x="4945" y="2570"/>
                    <a:pt x="5258" y="1990"/>
                  </a:cubicBezTo>
                  <a:cubicBezTo>
                    <a:pt x="5328" y="1862"/>
                    <a:pt x="5391" y="1735"/>
                    <a:pt x="5454" y="1607"/>
                  </a:cubicBezTo>
                  <a:cubicBezTo>
                    <a:pt x="5464" y="1589"/>
                    <a:pt x="5465" y="1563"/>
                    <a:pt x="5456" y="1542"/>
                  </a:cubicBezTo>
                  <a:cubicBezTo>
                    <a:pt x="5449" y="1520"/>
                    <a:pt x="5430" y="1504"/>
                    <a:pt x="5409" y="1498"/>
                  </a:cubicBezTo>
                  <a:lnTo>
                    <a:pt x="1599" y="172"/>
                  </a:lnTo>
                  <a:lnTo>
                    <a:pt x="1120" y="4"/>
                  </a:lnTo>
                  <a:cubicBezTo>
                    <a:pt x="1112" y="2"/>
                    <a:pt x="1104" y="1"/>
                    <a:pt x="109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2520;p33"/>
            <p:cNvSpPr/>
            <p:nvPr/>
          </p:nvSpPr>
          <p:spPr>
            <a:xfrm>
              <a:off x="3764063" y="4174513"/>
              <a:ext cx="661850" cy="575500"/>
            </a:xfrm>
            <a:custGeom>
              <a:avLst/>
              <a:gdLst/>
              <a:ahLst/>
              <a:cxnLst/>
              <a:rect l="l" t="t" r="r" b="b"/>
              <a:pathLst>
                <a:path w="26474" h="23020" extrusionOk="0">
                  <a:moveTo>
                    <a:pt x="4910" y="5313"/>
                  </a:moveTo>
                  <a:lnTo>
                    <a:pt x="6776" y="6747"/>
                  </a:lnTo>
                  <a:lnTo>
                    <a:pt x="6779" y="6774"/>
                  </a:lnTo>
                  <a:cubicBezTo>
                    <a:pt x="6774" y="6780"/>
                    <a:pt x="6769" y="6782"/>
                    <a:pt x="6764" y="6782"/>
                  </a:cubicBezTo>
                  <a:cubicBezTo>
                    <a:pt x="6759" y="6782"/>
                    <a:pt x="6755" y="6781"/>
                    <a:pt x="6752" y="6777"/>
                  </a:cubicBezTo>
                  <a:lnTo>
                    <a:pt x="4884" y="5343"/>
                  </a:lnTo>
                  <a:lnTo>
                    <a:pt x="4910" y="5313"/>
                  </a:lnTo>
                  <a:close/>
                  <a:moveTo>
                    <a:pt x="1930" y="4351"/>
                  </a:moveTo>
                  <a:lnTo>
                    <a:pt x="10181" y="10709"/>
                  </a:lnTo>
                  <a:lnTo>
                    <a:pt x="10248" y="10784"/>
                  </a:lnTo>
                  <a:lnTo>
                    <a:pt x="10248" y="10784"/>
                  </a:lnTo>
                  <a:lnTo>
                    <a:pt x="10196" y="10730"/>
                  </a:lnTo>
                  <a:cubicBezTo>
                    <a:pt x="10196" y="10730"/>
                    <a:pt x="10179" y="10742"/>
                    <a:pt x="10167" y="10742"/>
                  </a:cubicBezTo>
                  <a:cubicBezTo>
                    <a:pt x="10163" y="10742"/>
                    <a:pt x="10160" y="10742"/>
                    <a:pt x="10158" y="10739"/>
                  </a:cubicBezTo>
                  <a:lnTo>
                    <a:pt x="1906" y="4382"/>
                  </a:lnTo>
                  <a:lnTo>
                    <a:pt x="1930" y="4351"/>
                  </a:lnTo>
                  <a:close/>
                  <a:moveTo>
                    <a:pt x="20393" y="17014"/>
                  </a:moveTo>
                  <a:lnTo>
                    <a:pt x="21653" y="17999"/>
                  </a:lnTo>
                  <a:lnTo>
                    <a:pt x="21656" y="18026"/>
                  </a:lnTo>
                  <a:cubicBezTo>
                    <a:pt x="21651" y="18031"/>
                    <a:pt x="21645" y="18033"/>
                    <a:pt x="21639" y="18033"/>
                  </a:cubicBezTo>
                  <a:cubicBezTo>
                    <a:pt x="21635" y="18033"/>
                    <a:pt x="21630" y="18032"/>
                    <a:pt x="21628" y="18029"/>
                  </a:cubicBezTo>
                  <a:lnTo>
                    <a:pt x="20393" y="17014"/>
                  </a:lnTo>
                  <a:close/>
                  <a:moveTo>
                    <a:pt x="17895" y="13587"/>
                  </a:moveTo>
                  <a:lnTo>
                    <a:pt x="24335" y="18694"/>
                  </a:lnTo>
                  <a:lnTo>
                    <a:pt x="24337" y="18721"/>
                  </a:lnTo>
                  <a:cubicBezTo>
                    <a:pt x="24332" y="18726"/>
                    <a:pt x="24327" y="18729"/>
                    <a:pt x="24321" y="18729"/>
                  </a:cubicBezTo>
                  <a:cubicBezTo>
                    <a:pt x="24317" y="18729"/>
                    <a:pt x="24313" y="18727"/>
                    <a:pt x="24310" y="18724"/>
                  </a:cubicBezTo>
                  <a:lnTo>
                    <a:pt x="17870" y="13616"/>
                  </a:lnTo>
                  <a:lnTo>
                    <a:pt x="17895" y="13587"/>
                  </a:lnTo>
                  <a:close/>
                  <a:moveTo>
                    <a:pt x="3176" y="0"/>
                  </a:moveTo>
                  <a:cubicBezTo>
                    <a:pt x="3169" y="0"/>
                    <a:pt x="3162" y="1"/>
                    <a:pt x="3155" y="2"/>
                  </a:cubicBezTo>
                  <a:cubicBezTo>
                    <a:pt x="3138" y="4"/>
                    <a:pt x="3119" y="15"/>
                    <a:pt x="3110" y="26"/>
                  </a:cubicBezTo>
                  <a:cubicBezTo>
                    <a:pt x="3105" y="33"/>
                    <a:pt x="3106" y="38"/>
                    <a:pt x="3100" y="44"/>
                  </a:cubicBezTo>
                  <a:cubicBezTo>
                    <a:pt x="3038" y="169"/>
                    <a:pt x="2975" y="296"/>
                    <a:pt x="2906" y="418"/>
                  </a:cubicBezTo>
                  <a:cubicBezTo>
                    <a:pt x="2588" y="1010"/>
                    <a:pt x="2208" y="1570"/>
                    <a:pt x="1784" y="2089"/>
                  </a:cubicBezTo>
                  <a:cubicBezTo>
                    <a:pt x="1379" y="2580"/>
                    <a:pt x="931" y="3032"/>
                    <a:pt x="444" y="3443"/>
                  </a:cubicBezTo>
                  <a:cubicBezTo>
                    <a:pt x="308" y="3558"/>
                    <a:pt x="170" y="3669"/>
                    <a:pt x="31" y="3775"/>
                  </a:cubicBezTo>
                  <a:cubicBezTo>
                    <a:pt x="26" y="3783"/>
                    <a:pt x="21" y="3783"/>
                    <a:pt x="15" y="3789"/>
                  </a:cubicBezTo>
                  <a:cubicBezTo>
                    <a:pt x="5" y="3801"/>
                    <a:pt x="1" y="3818"/>
                    <a:pt x="1" y="3839"/>
                  </a:cubicBezTo>
                  <a:cubicBezTo>
                    <a:pt x="1" y="3864"/>
                    <a:pt x="8" y="3886"/>
                    <a:pt x="27" y="3901"/>
                  </a:cubicBezTo>
                  <a:lnTo>
                    <a:pt x="23247" y="23003"/>
                  </a:lnTo>
                  <a:cubicBezTo>
                    <a:pt x="23261" y="23014"/>
                    <a:pt x="23279" y="23020"/>
                    <a:pt x="23297" y="23020"/>
                  </a:cubicBezTo>
                  <a:cubicBezTo>
                    <a:pt x="23307" y="23020"/>
                    <a:pt x="23317" y="23018"/>
                    <a:pt x="23325" y="23014"/>
                  </a:cubicBezTo>
                  <a:cubicBezTo>
                    <a:pt x="23530" y="22941"/>
                    <a:pt x="23726" y="22851"/>
                    <a:pt x="23917" y="22751"/>
                  </a:cubicBezTo>
                  <a:cubicBezTo>
                    <a:pt x="24491" y="22447"/>
                    <a:pt x="25003" y="22031"/>
                    <a:pt x="25416" y="21529"/>
                  </a:cubicBezTo>
                  <a:cubicBezTo>
                    <a:pt x="25854" y="20996"/>
                    <a:pt x="26175" y="20375"/>
                    <a:pt x="26356" y="19706"/>
                  </a:cubicBezTo>
                  <a:cubicBezTo>
                    <a:pt x="26406" y="19538"/>
                    <a:pt x="26443" y="19368"/>
                    <a:pt x="26471" y="19190"/>
                  </a:cubicBezTo>
                  <a:cubicBezTo>
                    <a:pt x="26474" y="19165"/>
                    <a:pt x="26463" y="19135"/>
                    <a:pt x="26441" y="19118"/>
                  </a:cubicBezTo>
                  <a:lnTo>
                    <a:pt x="3221" y="16"/>
                  </a:lnTo>
                  <a:cubicBezTo>
                    <a:pt x="3208" y="4"/>
                    <a:pt x="3193" y="0"/>
                    <a:pt x="31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33"/>
            <p:cNvSpPr/>
            <p:nvPr/>
          </p:nvSpPr>
          <p:spPr>
            <a:xfrm>
              <a:off x="4353163" y="4659188"/>
              <a:ext cx="115275" cy="125925"/>
            </a:xfrm>
            <a:custGeom>
              <a:avLst/>
              <a:gdLst/>
              <a:ahLst/>
              <a:cxnLst/>
              <a:rect l="l" t="t" r="r" b="b"/>
              <a:pathLst>
                <a:path w="4611" h="5037" extrusionOk="0">
                  <a:moveTo>
                    <a:pt x="3178" y="1"/>
                  </a:moveTo>
                  <a:cubicBezTo>
                    <a:pt x="3169" y="1"/>
                    <a:pt x="3159" y="2"/>
                    <a:pt x="3150" y="5"/>
                  </a:cubicBezTo>
                  <a:cubicBezTo>
                    <a:pt x="3136" y="9"/>
                    <a:pt x="3125" y="16"/>
                    <a:pt x="3115" y="29"/>
                  </a:cubicBezTo>
                  <a:cubicBezTo>
                    <a:pt x="3107" y="38"/>
                    <a:pt x="3103" y="50"/>
                    <a:pt x="3098" y="61"/>
                  </a:cubicBezTo>
                  <a:cubicBezTo>
                    <a:pt x="3034" y="358"/>
                    <a:pt x="2949" y="649"/>
                    <a:pt x="2839" y="928"/>
                  </a:cubicBezTo>
                  <a:cubicBezTo>
                    <a:pt x="2641" y="1423"/>
                    <a:pt x="2368" y="1886"/>
                    <a:pt x="2034" y="2295"/>
                  </a:cubicBezTo>
                  <a:cubicBezTo>
                    <a:pt x="1720" y="2675"/>
                    <a:pt x="1351" y="3012"/>
                    <a:pt x="940" y="3286"/>
                  </a:cubicBezTo>
                  <a:cubicBezTo>
                    <a:pt x="660" y="3477"/>
                    <a:pt x="362" y="3639"/>
                    <a:pt x="51" y="3768"/>
                  </a:cubicBezTo>
                  <a:cubicBezTo>
                    <a:pt x="40" y="3775"/>
                    <a:pt x="30" y="3781"/>
                    <a:pt x="19" y="3793"/>
                  </a:cubicBezTo>
                  <a:cubicBezTo>
                    <a:pt x="11" y="3802"/>
                    <a:pt x="5" y="3817"/>
                    <a:pt x="3" y="3832"/>
                  </a:cubicBezTo>
                  <a:cubicBezTo>
                    <a:pt x="0" y="3860"/>
                    <a:pt x="9" y="3886"/>
                    <a:pt x="30" y="3905"/>
                  </a:cubicBezTo>
                  <a:lnTo>
                    <a:pt x="1383" y="5019"/>
                  </a:lnTo>
                  <a:cubicBezTo>
                    <a:pt x="1397" y="5031"/>
                    <a:pt x="1415" y="5037"/>
                    <a:pt x="1435" y="5037"/>
                  </a:cubicBezTo>
                  <a:cubicBezTo>
                    <a:pt x="1445" y="5037"/>
                    <a:pt x="1456" y="5035"/>
                    <a:pt x="1467" y="5032"/>
                  </a:cubicBezTo>
                  <a:cubicBezTo>
                    <a:pt x="1619" y="4970"/>
                    <a:pt x="1979" y="4806"/>
                    <a:pt x="2413" y="4500"/>
                  </a:cubicBezTo>
                  <a:cubicBezTo>
                    <a:pt x="2753" y="4260"/>
                    <a:pt x="3139" y="3936"/>
                    <a:pt x="3494" y="3503"/>
                  </a:cubicBezTo>
                  <a:cubicBezTo>
                    <a:pt x="3832" y="3093"/>
                    <a:pt x="4105" y="2635"/>
                    <a:pt x="4308" y="2139"/>
                  </a:cubicBezTo>
                  <a:cubicBezTo>
                    <a:pt x="4430" y="1843"/>
                    <a:pt x="4528" y="1534"/>
                    <a:pt x="4602" y="1209"/>
                  </a:cubicBezTo>
                  <a:cubicBezTo>
                    <a:pt x="4611" y="1176"/>
                    <a:pt x="4599" y="1148"/>
                    <a:pt x="4578" y="1129"/>
                  </a:cubicBezTo>
                  <a:lnTo>
                    <a:pt x="3226" y="17"/>
                  </a:lnTo>
                  <a:cubicBezTo>
                    <a:pt x="3213" y="6"/>
                    <a:pt x="3196" y="1"/>
                    <a:pt x="31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2522;p33"/>
            <p:cNvSpPr/>
            <p:nvPr/>
          </p:nvSpPr>
          <p:spPr>
            <a:xfrm>
              <a:off x="3764038" y="4260563"/>
              <a:ext cx="597925" cy="489450"/>
            </a:xfrm>
            <a:custGeom>
              <a:avLst/>
              <a:gdLst/>
              <a:ahLst/>
              <a:cxnLst/>
              <a:rect l="l" t="t" r="r" b="b"/>
              <a:pathLst>
                <a:path w="23917" h="19578" extrusionOk="0">
                  <a:moveTo>
                    <a:pt x="445" y="1"/>
                  </a:moveTo>
                  <a:cubicBezTo>
                    <a:pt x="309" y="116"/>
                    <a:pt x="171" y="227"/>
                    <a:pt x="32" y="333"/>
                  </a:cubicBezTo>
                  <a:cubicBezTo>
                    <a:pt x="25" y="341"/>
                    <a:pt x="19" y="341"/>
                    <a:pt x="14" y="347"/>
                  </a:cubicBezTo>
                  <a:cubicBezTo>
                    <a:pt x="4" y="359"/>
                    <a:pt x="0" y="377"/>
                    <a:pt x="0" y="398"/>
                  </a:cubicBezTo>
                  <a:cubicBezTo>
                    <a:pt x="0" y="422"/>
                    <a:pt x="8" y="445"/>
                    <a:pt x="27" y="459"/>
                  </a:cubicBezTo>
                  <a:lnTo>
                    <a:pt x="23247" y="19561"/>
                  </a:lnTo>
                  <a:cubicBezTo>
                    <a:pt x="23261" y="19572"/>
                    <a:pt x="23279" y="19578"/>
                    <a:pt x="23297" y="19578"/>
                  </a:cubicBezTo>
                  <a:cubicBezTo>
                    <a:pt x="23307" y="19578"/>
                    <a:pt x="23316" y="19576"/>
                    <a:pt x="23325" y="19572"/>
                  </a:cubicBezTo>
                  <a:cubicBezTo>
                    <a:pt x="23528" y="19499"/>
                    <a:pt x="23726" y="19409"/>
                    <a:pt x="23917" y="19309"/>
                  </a:cubicBezTo>
                  <a:lnTo>
                    <a:pt x="445" y="1"/>
                  </a:ln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2523;p33"/>
            <p:cNvSpPr/>
            <p:nvPr/>
          </p:nvSpPr>
          <p:spPr>
            <a:xfrm>
              <a:off x="4395613" y="4775738"/>
              <a:ext cx="74225" cy="56100"/>
            </a:xfrm>
            <a:custGeom>
              <a:avLst/>
              <a:gdLst/>
              <a:ahLst/>
              <a:cxnLst/>
              <a:rect l="l" t="t" r="r" b="b"/>
              <a:pathLst>
                <a:path w="2969" h="2244" extrusionOk="0">
                  <a:moveTo>
                    <a:pt x="916" y="0"/>
                  </a:moveTo>
                  <a:cubicBezTo>
                    <a:pt x="570" y="244"/>
                    <a:pt x="262" y="407"/>
                    <a:pt x="52" y="506"/>
                  </a:cubicBezTo>
                  <a:cubicBezTo>
                    <a:pt x="38" y="511"/>
                    <a:pt x="31" y="519"/>
                    <a:pt x="22" y="528"/>
                  </a:cubicBezTo>
                  <a:cubicBezTo>
                    <a:pt x="15" y="538"/>
                    <a:pt x="7" y="553"/>
                    <a:pt x="6" y="566"/>
                  </a:cubicBezTo>
                  <a:cubicBezTo>
                    <a:pt x="0" y="592"/>
                    <a:pt x="12" y="622"/>
                    <a:pt x="33" y="640"/>
                  </a:cubicBezTo>
                  <a:lnTo>
                    <a:pt x="1960" y="2226"/>
                  </a:lnTo>
                  <a:cubicBezTo>
                    <a:pt x="1975" y="2237"/>
                    <a:pt x="1993" y="2243"/>
                    <a:pt x="2011" y="2243"/>
                  </a:cubicBezTo>
                  <a:cubicBezTo>
                    <a:pt x="2023" y="2243"/>
                    <a:pt x="2035" y="2240"/>
                    <a:pt x="2046" y="2235"/>
                  </a:cubicBezTo>
                  <a:cubicBezTo>
                    <a:pt x="2367" y="2082"/>
                    <a:pt x="2679" y="1897"/>
                    <a:pt x="2968" y="1689"/>
                  </a:cubicBezTo>
                  <a:lnTo>
                    <a:pt x="916" y="0"/>
                  </a:ln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2524;p33"/>
            <p:cNvSpPr/>
            <p:nvPr/>
          </p:nvSpPr>
          <p:spPr>
            <a:xfrm>
              <a:off x="4353163" y="4741288"/>
              <a:ext cx="60325" cy="43750"/>
            </a:xfrm>
            <a:custGeom>
              <a:avLst/>
              <a:gdLst/>
              <a:ahLst/>
              <a:cxnLst/>
              <a:rect l="l" t="t" r="r" b="b"/>
              <a:pathLst>
                <a:path w="2413" h="1750" extrusionOk="0">
                  <a:moveTo>
                    <a:pt x="939" y="0"/>
                  </a:moveTo>
                  <a:cubicBezTo>
                    <a:pt x="658" y="191"/>
                    <a:pt x="361" y="353"/>
                    <a:pt x="50" y="481"/>
                  </a:cubicBezTo>
                  <a:cubicBezTo>
                    <a:pt x="39" y="489"/>
                    <a:pt x="29" y="495"/>
                    <a:pt x="18" y="507"/>
                  </a:cubicBezTo>
                  <a:cubicBezTo>
                    <a:pt x="13" y="516"/>
                    <a:pt x="5" y="532"/>
                    <a:pt x="3" y="544"/>
                  </a:cubicBezTo>
                  <a:cubicBezTo>
                    <a:pt x="0" y="574"/>
                    <a:pt x="9" y="600"/>
                    <a:pt x="30" y="618"/>
                  </a:cubicBezTo>
                  <a:lnTo>
                    <a:pt x="1383" y="1733"/>
                  </a:lnTo>
                  <a:cubicBezTo>
                    <a:pt x="1397" y="1744"/>
                    <a:pt x="1415" y="1750"/>
                    <a:pt x="1435" y="1750"/>
                  </a:cubicBezTo>
                  <a:cubicBezTo>
                    <a:pt x="1445" y="1750"/>
                    <a:pt x="1456" y="1748"/>
                    <a:pt x="1467" y="1744"/>
                  </a:cubicBezTo>
                  <a:cubicBezTo>
                    <a:pt x="1619" y="1684"/>
                    <a:pt x="1979" y="1520"/>
                    <a:pt x="2413" y="1213"/>
                  </a:cubicBezTo>
                  <a:lnTo>
                    <a:pt x="939" y="0"/>
                  </a:ln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2525;p33"/>
            <p:cNvSpPr/>
            <p:nvPr/>
          </p:nvSpPr>
          <p:spPr>
            <a:xfrm>
              <a:off x="3700113" y="4164238"/>
              <a:ext cx="70875" cy="100675"/>
            </a:xfrm>
            <a:custGeom>
              <a:avLst/>
              <a:gdLst/>
              <a:ahLst/>
              <a:cxnLst/>
              <a:rect l="l" t="t" r="r" b="b"/>
              <a:pathLst>
                <a:path w="2835" h="4027" extrusionOk="0">
                  <a:moveTo>
                    <a:pt x="10" y="0"/>
                  </a:moveTo>
                  <a:lnTo>
                    <a:pt x="7" y="4"/>
                  </a:lnTo>
                  <a:cubicBezTo>
                    <a:pt x="1" y="23"/>
                    <a:pt x="3" y="46"/>
                    <a:pt x="13" y="65"/>
                  </a:cubicBezTo>
                  <a:lnTo>
                    <a:pt x="2305" y="3989"/>
                  </a:lnTo>
                  <a:cubicBezTo>
                    <a:pt x="2315" y="4007"/>
                    <a:pt x="2336" y="4019"/>
                    <a:pt x="2355" y="4025"/>
                  </a:cubicBezTo>
                  <a:cubicBezTo>
                    <a:pt x="2361" y="4026"/>
                    <a:pt x="2366" y="4027"/>
                    <a:pt x="2371" y="4027"/>
                  </a:cubicBezTo>
                  <a:cubicBezTo>
                    <a:pt x="2389" y="4027"/>
                    <a:pt x="2406" y="4021"/>
                    <a:pt x="2419" y="4011"/>
                  </a:cubicBezTo>
                  <a:cubicBezTo>
                    <a:pt x="2557" y="3905"/>
                    <a:pt x="2700" y="3795"/>
                    <a:pt x="2834" y="3680"/>
                  </a:cubicBezTo>
                  <a:lnTo>
                    <a:pt x="10"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2526;p33"/>
            <p:cNvSpPr/>
            <p:nvPr/>
          </p:nvSpPr>
          <p:spPr>
            <a:xfrm>
              <a:off x="3740063" y="4136413"/>
              <a:ext cx="96650" cy="45450"/>
            </a:xfrm>
            <a:custGeom>
              <a:avLst/>
              <a:gdLst/>
              <a:ahLst/>
              <a:cxnLst/>
              <a:rect l="l" t="t" r="r" b="b"/>
              <a:pathLst>
                <a:path w="3866" h="1818" extrusionOk="0">
                  <a:moveTo>
                    <a:pt x="1" y="1"/>
                  </a:moveTo>
                  <a:lnTo>
                    <a:pt x="3658" y="1818"/>
                  </a:lnTo>
                  <a:cubicBezTo>
                    <a:pt x="3729" y="1690"/>
                    <a:pt x="3792" y="1562"/>
                    <a:pt x="3855" y="1434"/>
                  </a:cubicBezTo>
                  <a:cubicBezTo>
                    <a:pt x="3863" y="1418"/>
                    <a:pt x="3866" y="1392"/>
                    <a:pt x="3857" y="1370"/>
                  </a:cubicBezTo>
                  <a:cubicBezTo>
                    <a:pt x="3850" y="1347"/>
                    <a:pt x="3831" y="1333"/>
                    <a:pt x="3811" y="1327"/>
                  </a:cubicBezTo>
                  <a:lnTo>
                    <a:pt x="1" y="1"/>
                  </a:lnTo>
                  <a:close/>
                </a:path>
              </a:pathLst>
            </a:custGeom>
            <a:solidFill>
              <a:srgbClr val="FFFFFF">
                <a:alpha val="396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33"/>
            <p:cNvSpPr/>
            <p:nvPr/>
          </p:nvSpPr>
          <p:spPr>
            <a:xfrm>
              <a:off x="4465513" y="4693813"/>
              <a:ext cx="59875" cy="65200"/>
            </a:xfrm>
            <a:custGeom>
              <a:avLst/>
              <a:gdLst/>
              <a:ahLst/>
              <a:cxnLst/>
              <a:rect l="l" t="t" r="r" b="b"/>
              <a:pathLst>
                <a:path w="2395" h="2608" extrusionOk="0">
                  <a:moveTo>
                    <a:pt x="362" y="0"/>
                  </a:moveTo>
                  <a:cubicBezTo>
                    <a:pt x="355" y="0"/>
                    <a:pt x="349" y="1"/>
                    <a:pt x="342" y="3"/>
                  </a:cubicBezTo>
                  <a:cubicBezTo>
                    <a:pt x="326" y="10"/>
                    <a:pt x="315" y="17"/>
                    <a:pt x="305" y="29"/>
                  </a:cubicBezTo>
                  <a:cubicBezTo>
                    <a:pt x="298" y="38"/>
                    <a:pt x="289" y="48"/>
                    <a:pt x="288" y="63"/>
                  </a:cubicBezTo>
                  <a:cubicBezTo>
                    <a:pt x="211" y="354"/>
                    <a:pt x="119" y="637"/>
                    <a:pt x="1" y="905"/>
                  </a:cubicBezTo>
                  <a:lnTo>
                    <a:pt x="2072" y="2608"/>
                  </a:lnTo>
                  <a:cubicBezTo>
                    <a:pt x="2201" y="2314"/>
                    <a:pt x="2308" y="2011"/>
                    <a:pt x="2384" y="1699"/>
                  </a:cubicBezTo>
                  <a:cubicBezTo>
                    <a:pt x="2394" y="1670"/>
                    <a:pt x="2385" y="1637"/>
                    <a:pt x="2361" y="1617"/>
                  </a:cubicBezTo>
                  <a:lnTo>
                    <a:pt x="417" y="18"/>
                  </a:lnTo>
                  <a:cubicBezTo>
                    <a:pt x="401" y="6"/>
                    <a:pt x="382" y="0"/>
                    <a:pt x="362" y="0"/>
                  </a:cubicBez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2528;p33"/>
            <p:cNvSpPr/>
            <p:nvPr/>
          </p:nvSpPr>
          <p:spPr>
            <a:xfrm>
              <a:off x="4424138" y="4659188"/>
              <a:ext cx="44300" cy="53450"/>
            </a:xfrm>
            <a:custGeom>
              <a:avLst/>
              <a:gdLst/>
              <a:ahLst/>
              <a:cxnLst/>
              <a:rect l="l" t="t" r="r" b="b"/>
              <a:pathLst>
                <a:path w="1772" h="2138" extrusionOk="0">
                  <a:moveTo>
                    <a:pt x="339" y="1"/>
                  </a:moveTo>
                  <a:cubicBezTo>
                    <a:pt x="330" y="1"/>
                    <a:pt x="320" y="2"/>
                    <a:pt x="311" y="5"/>
                  </a:cubicBezTo>
                  <a:cubicBezTo>
                    <a:pt x="297" y="9"/>
                    <a:pt x="286" y="16"/>
                    <a:pt x="276" y="29"/>
                  </a:cubicBezTo>
                  <a:cubicBezTo>
                    <a:pt x="268" y="38"/>
                    <a:pt x="264" y="50"/>
                    <a:pt x="259" y="61"/>
                  </a:cubicBezTo>
                  <a:cubicBezTo>
                    <a:pt x="195" y="358"/>
                    <a:pt x="110" y="649"/>
                    <a:pt x="0" y="928"/>
                  </a:cubicBezTo>
                  <a:lnTo>
                    <a:pt x="1471" y="2138"/>
                  </a:lnTo>
                  <a:cubicBezTo>
                    <a:pt x="1592" y="1842"/>
                    <a:pt x="1691" y="1533"/>
                    <a:pt x="1764" y="1208"/>
                  </a:cubicBezTo>
                  <a:cubicBezTo>
                    <a:pt x="1772" y="1176"/>
                    <a:pt x="1760" y="1148"/>
                    <a:pt x="1739" y="1129"/>
                  </a:cubicBezTo>
                  <a:lnTo>
                    <a:pt x="387" y="17"/>
                  </a:lnTo>
                  <a:cubicBezTo>
                    <a:pt x="374" y="6"/>
                    <a:pt x="357" y="1"/>
                    <a:pt x="339" y="1"/>
                  </a:cubicBez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33"/>
            <p:cNvSpPr/>
            <p:nvPr/>
          </p:nvSpPr>
          <p:spPr>
            <a:xfrm>
              <a:off x="3836688" y="4174513"/>
              <a:ext cx="589225" cy="492675"/>
            </a:xfrm>
            <a:custGeom>
              <a:avLst/>
              <a:gdLst/>
              <a:ahLst/>
              <a:cxnLst/>
              <a:rect l="l" t="t" r="r" b="b"/>
              <a:pathLst>
                <a:path w="23569" h="19707" extrusionOk="0">
                  <a:moveTo>
                    <a:pt x="271" y="0"/>
                  </a:moveTo>
                  <a:cubicBezTo>
                    <a:pt x="264" y="0"/>
                    <a:pt x="257" y="1"/>
                    <a:pt x="250" y="2"/>
                  </a:cubicBezTo>
                  <a:cubicBezTo>
                    <a:pt x="233" y="4"/>
                    <a:pt x="214" y="15"/>
                    <a:pt x="205" y="26"/>
                  </a:cubicBezTo>
                  <a:cubicBezTo>
                    <a:pt x="200" y="33"/>
                    <a:pt x="201" y="38"/>
                    <a:pt x="195" y="44"/>
                  </a:cubicBezTo>
                  <a:cubicBezTo>
                    <a:pt x="133" y="169"/>
                    <a:pt x="70" y="296"/>
                    <a:pt x="1" y="418"/>
                  </a:cubicBezTo>
                  <a:lnTo>
                    <a:pt x="23448" y="19706"/>
                  </a:lnTo>
                  <a:cubicBezTo>
                    <a:pt x="23499" y="19538"/>
                    <a:pt x="23536" y="19368"/>
                    <a:pt x="23563" y="19190"/>
                  </a:cubicBezTo>
                  <a:cubicBezTo>
                    <a:pt x="23569" y="19165"/>
                    <a:pt x="23558" y="19135"/>
                    <a:pt x="23536" y="19118"/>
                  </a:cubicBezTo>
                  <a:lnTo>
                    <a:pt x="316" y="16"/>
                  </a:lnTo>
                  <a:cubicBezTo>
                    <a:pt x="303" y="4"/>
                    <a:pt x="288" y="0"/>
                    <a:pt x="271" y="0"/>
                  </a:cubicBezTo>
                  <a:close/>
                </a:path>
              </a:pathLst>
            </a:custGeom>
            <a:solidFill>
              <a:srgbClr val="FFFFFB">
                <a:alpha val="2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33"/>
            <p:cNvSpPr/>
            <p:nvPr/>
          </p:nvSpPr>
          <p:spPr>
            <a:xfrm>
              <a:off x="3752938" y="4163613"/>
              <a:ext cx="681400" cy="594975"/>
            </a:xfrm>
            <a:custGeom>
              <a:avLst/>
              <a:gdLst/>
              <a:ahLst/>
              <a:cxnLst/>
              <a:rect l="l" t="t" r="r" b="b"/>
              <a:pathLst>
                <a:path w="27256" h="23799" extrusionOk="0">
                  <a:moveTo>
                    <a:pt x="3618" y="514"/>
                  </a:moveTo>
                  <a:lnTo>
                    <a:pt x="26835" y="19614"/>
                  </a:lnTo>
                  <a:cubicBezTo>
                    <a:pt x="26552" y="21340"/>
                    <a:pt x="25381" y="22766"/>
                    <a:pt x="23741" y="23376"/>
                  </a:cubicBezTo>
                  <a:lnTo>
                    <a:pt x="523" y="4276"/>
                  </a:lnTo>
                  <a:cubicBezTo>
                    <a:pt x="1831" y="3280"/>
                    <a:pt x="2894" y="1988"/>
                    <a:pt x="3618" y="514"/>
                  </a:cubicBezTo>
                  <a:close/>
                  <a:moveTo>
                    <a:pt x="3545" y="0"/>
                  </a:moveTo>
                  <a:cubicBezTo>
                    <a:pt x="3531" y="0"/>
                    <a:pt x="3516" y="2"/>
                    <a:pt x="3501" y="5"/>
                  </a:cubicBezTo>
                  <a:cubicBezTo>
                    <a:pt x="3442" y="19"/>
                    <a:pt x="3393" y="61"/>
                    <a:pt x="3366" y="116"/>
                  </a:cubicBezTo>
                  <a:cubicBezTo>
                    <a:pt x="2635" y="1703"/>
                    <a:pt x="1500" y="3082"/>
                    <a:pt x="83" y="4105"/>
                  </a:cubicBezTo>
                  <a:cubicBezTo>
                    <a:pt x="33" y="4142"/>
                    <a:pt x="3" y="4199"/>
                    <a:pt x="2" y="4261"/>
                  </a:cubicBezTo>
                  <a:cubicBezTo>
                    <a:pt x="0" y="4323"/>
                    <a:pt x="27" y="4382"/>
                    <a:pt x="74" y="4420"/>
                  </a:cubicBezTo>
                  <a:lnTo>
                    <a:pt x="23577" y="23755"/>
                  </a:lnTo>
                  <a:cubicBezTo>
                    <a:pt x="23614" y="23783"/>
                    <a:pt x="23659" y="23799"/>
                    <a:pt x="23703" y="23799"/>
                  </a:cubicBezTo>
                  <a:cubicBezTo>
                    <a:pt x="23724" y="23799"/>
                    <a:pt x="23746" y="23796"/>
                    <a:pt x="23767" y="23787"/>
                  </a:cubicBezTo>
                  <a:cubicBezTo>
                    <a:pt x="25638" y="23140"/>
                    <a:pt x="26969" y="21519"/>
                    <a:pt x="27245" y="19560"/>
                  </a:cubicBezTo>
                  <a:cubicBezTo>
                    <a:pt x="27255" y="19492"/>
                    <a:pt x="27228" y="19423"/>
                    <a:pt x="27175" y="19380"/>
                  </a:cubicBezTo>
                  <a:lnTo>
                    <a:pt x="3673" y="46"/>
                  </a:lnTo>
                  <a:cubicBezTo>
                    <a:pt x="3636" y="17"/>
                    <a:pt x="3591" y="0"/>
                    <a:pt x="35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2531;p33"/>
            <p:cNvSpPr/>
            <p:nvPr/>
          </p:nvSpPr>
          <p:spPr>
            <a:xfrm>
              <a:off x="3656813" y="4101238"/>
              <a:ext cx="190400" cy="174050"/>
            </a:xfrm>
            <a:custGeom>
              <a:avLst/>
              <a:gdLst/>
              <a:ahLst/>
              <a:cxnLst/>
              <a:rect l="l" t="t" r="r" b="b"/>
              <a:pathLst>
                <a:path w="7616" h="6962" extrusionOk="0">
                  <a:moveTo>
                    <a:pt x="215" y="1"/>
                  </a:moveTo>
                  <a:cubicBezTo>
                    <a:pt x="156" y="1"/>
                    <a:pt x="99" y="26"/>
                    <a:pt x="60" y="73"/>
                  </a:cubicBezTo>
                  <a:cubicBezTo>
                    <a:pt x="8" y="137"/>
                    <a:pt x="0" y="229"/>
                    <a:pt x="42" y="299"/>
                  </a:cubicBezTo>
                  <a:lnTo>
                    <a:pt x="3875" y="6862"/>
                  </a:lnTo>
                  <a:cubicBezTo>
                    <a:pt x="3912" y="6925"/>
                    <a:pt x="3977" y="6961"/>
                    <a:pt x="4045" y="6961"/>
                  </a:cubicBezTo>
                  <a:cubicBezTo>
                    <a:pt x="4080" y="6961"/>
                    <a:pt x="4114" y="6952"/>
                    <a:pt x="4145" y="6934"/>
                  </a:cubicBezTo>
                  <a:cubicBezTo>
                    <a:pt x="4240" y="6878"/>
                    <a:pt x="4272" y="6757"/>
                    <a:pt x="4217" y="6662"/>
                  </a:cubicBezTo>
                  <a:lnTo>
                    <a:pt x="655" y="563"/>
                  </a:lnTo>
                  <a:lnTo>
                    <a:pt x="7327" y="2883"/>
                  </a:lnTo>
                  <a:cubicBezTo>
                    <a:pt x="7349" y="2890"/>
                    <a:pt x="7371" y="2893"/>
                    <a:pt x="7392" y="2893"/>
                  </a:cubicBezTo>
                  <a:cubicBezTo>
                    <a:pt x="7475" y="2893"/>
                    <a:pt x="7551" y="2842"/>
                    <a:pt x="7580" y="2760"/>
                  </a:cubicBezTo>
                  <a:cubicBezTo>
                    <a:pt x="7616" y="2656"/>
                    <a:pt x="7561" y="2543"/>
                    <a:pt x="7458" y="2508"/>
                  </a:cubicBezTo>
                  <a:lnTo>
                    <a:pt x="279" y="11"/>
                  </a:lnTo>
                  <a:cubicBezTo>
                    <a:pt x="258" y="4"/>
                    <a:pt x="237" y="1"/>
                    <a:pt x="21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2532;p33"/>
            <p:cNvSpPr/>
            <p:nvPr/>
          </p:nvSpPr>
          <p:spPr>
            <a:xfrm>
              <a:off x="3689463" y="4122688"/>
              <a:ext cx="39675" cy="44900"/>
            </a:xfrm>
            <a:custGeom>
              <a:avLst/>
              <a:gdLst/>
              <a:ahLst/>
              <a:cxnLst/>
              <a:rect l="l" t="t" r="r" b="b"/>
              <a:pathLst>
                <a:path w="1587" h="1796" extrusionOk="0">
                  <a:moveTo>
                    <a:pt x="1377" y="1"/>
                  </a:moveTo>
                  <a:cubicBezTo>
                    <a:pt x="1279" y="1"/>
                    <a:pt x="1194" y="71"/>
                    <a:pt x="1178" y="169"/>
                  </a:cubicBezTo>
                  <a:cubicBezTo>
                    <a:pt x="1091" y="740"/>
                    <a:pt x="700" y="1215"/>
                    <a:pt x="157" y="1410"/>
                  </a:cubicBezTo>
                  <a:cubicBezTo>
                    <a:pt x="54" y="1447"/>
                    <a:pt x="0" y="1561"/>
                    <a:pt x="37" y="1663"/>
                  </a:cubicBezTo>
                  <a:cubicBezTo>
                    <a:pt x="66" y="1745"/>
                    <a:pt x="143" y="1795"/>
                    <a:pt x="224" y="1795"/>
                  </a:cubicBezTo>
                  <a:cubicBezTo>
                    <a:pt x="247" y="1795"/>
                    <a:pt x="269" y="1792"/>
                    <a:pt x="291" y="1782"/>
                  </a:cubicBezTo>
                  <a:cubicBezTo>
                    <a:pt x="973" y="1539"/>
                    <a:pt x="1464" y="945"/>
                    <a:pt x="1571" y="227"/>
                  </a:cubicBezTo>
                  <a:cubicBezTo>
                    <a:pt x="1587" y="119"/>
                    <a:pt x="1512" y="18"/>
                    <a:pt x="1405" y="3"/>
                  </a:cubicBezTo>
                  <a:cubicBezTo>
                    <a:pt x="1395" y="1"/>
                    <a:pt x="1386" y="1"/>
                    <a:pt x="137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33"/>
            <p:cNvSpPr/>
            <p:nvPr/>
          </p:nvSpPr>
          <p:spPr>
            <a:xfrm>
              <a:off x="4339913" y="4646963"/>
              <a:ext cx="137075" cy="146700"/>
            </a:xfrm>
            <a:custGeom>
              <a:avLst/>
              <a:gdLst/>
              <a:ahLst/>
              <a:cxnLst/>
              <a:rect l="l" t="t" r="r" b="b"/>
              <a:pathLst>
                <a:path w="5483" h="5868" extrusionOk="0">
                  <a:moveTo>
                    <a:pt x="3571" y="1"/>
                  </a:moveTo>
                  <a:cubicBezTo>
                    <a:pt x="3513" y="1"/>
                    <a:pt x="3456" y="26"/>
                    <a:pt x="3416" y="73"/>
                  </a:cubicBezTo>
                  <a:cubicBezTo>
                    <a:pt x="3348" y="158"/>
                    <a:pt x="3360" y="283"/>
                    <a:pt x="3444" y="352"/>
                  </a:cubicBezTo>
                  <a:lnTo>
                    <a:pt x="5055" y="1679"/>
                  </a:lnTo>
                  <a:cubicBezTo>
                    <a:pt x="4469" y="4275"/>
                    <a:pt x="2440" y="5248"/>
                    <a:pt x="1966" y="5443"/>
                  </a:cubicBezTo>
                  <a:lnTo>
                    <a:pt x="349" y="4113"/>
                  </a:lnTo>
                  <a:cubicBezTo>
                    <a:pt x="313" y="4083"/>
                    <a:pt x="269" y="4069"/>
                    <a:pt x="225" y="4069"/>
                  </a:cubicBezTo>
                  <a:cubicBezTo>
                    <a:pt x="167" y="4069"/>
                    <a:pt x="110" y="4094"/>
                    <a:pt x="70" y="4142"/>
                  </a:cubicBezTo>
                  <a:cubicBezTo>
                    <a:pt x="1" y="4226"/>
                    <a:pt x="14" y="4351"/>
                    <a:pt x="98" y="4421"/>
                  </a:cubicBezTo>
                  <a:lnTo>
                    <a:pt x="1803" y="5823"/>
                  </a:lnTo>
                  <a:cubicBezTo>
                    <a:pt x="1840" y="5852"/>
                    <a:pt x="1885" y="5868"/>
                    <a:pt x="1929" y="5868"/>
                  </a:cubicBezTo>
                  <a:cubicBezTo>
                    <a:pt x="1950" y="5868"/>
                    <a:pt x="1970" y="5865"/>
                    <a:pt x="1990" y="5857"/>
                  </a:cubicBezTo>
                  <a:cubicBezTo>
                    <a:pt x="2104" y="5821"/>
                    <a:pt x="4798" y="4900"/>
                    <a:pt x="5469" y="1642"/>
                  </a:cubicBezTo>
                  <a:cubicBezTo>
                    <a:pt x="5483" y="1569"/>
                    <a:pt x="5456" y="1494"/>
                    <a:pt x="5401" y="1448"/>
                  </a:cubicBezTo>
                  <a:lnTo>
                    <a:pt x="3695" y="45"/>
                  </a:lnTo>
                  <a:cubicBezTo>
                    <a:pt x="3659" y="15"/>
                    <a:pt x="3615" y="1"/>
                    <a:pt x="357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2534;p33"/>
            <p:cNvSpPr/>
            <p:nvPr/>
          </p:nvSpPr>
          <p:spPr>
            <a:xfrm>
              <a:off x="4382588" y="4682038"/>
              <a:ext cx="151425" cy="158525"/>
            </a:xfrm>
            <a:custGeom>
              <a:avLst/>
              <a:gdLst/>
              <a:ahLst/>
              <a:cxnLst/>
              <a:rect l="l" t="t" r="r" b="b"/>
              <a:pathLst>
                <a:path w="6057" h="6341" extrusionOk="0">
                  <a:moveTo>
                    <a:pt x="3566" y="0"/>
                  </a:moveTo>
                  <a:cubicBezTo>
                    <a:pt x="3509" y="0"/>
                    <a:pt x="3452" y="25"/>
                    <a:pt x="3412" y="72"/>
                  </a:cubicBezTo>
                  <a:cubicBezTo>
                    <a:pt x="3344" y="157"/>
                    <a:pt x="3356" y="282"/>
                    <a:pt x="3440" y="351"/>
                  </a:cubicBezTo>
                  <a:lnTo>
                    <a:pt x="5626" y="2149"/>
                  </a:lnTo>
                  <a:cubicBezTo>
                    <a:pt x="5211" y="3795"/>
                    <a:pt x="4066" y="5187"/>
                    <a:pt x="2532" y="5911"/>
                  </a:cubicBezTo>
                  <a:lnTo>
                    <a:pt x="347" y="4113"/>
                  </a:lnTo>
                  <a:cubicBezTo>
                    <a:pt x="311" y="4083"/>
                    <a:pt x="266" y="4068"/>
                    <a:pt x="222" y="4068"/>
                  </a:cubicBezTo>
                  <a:cubicBezTo>
                    <a:pt x="165" y="4068"/>
                    <a:pt x="108" y="4093"/>
                    <a:pt x="68" y="4141"/>
                  </a:cubicBezTo>
                  <a:cubicBezTo>
                    <a:pt x="0" y="4225"/>
                    <a:pt x="12" y="4350"/>
                    <a:pt x="96" y="4420"/>
                  </a:cubicBezTo>
                  <a:lnTo>
                    <a:pt x="2376" y="6296"/>
                  </a:lnTo>
                  <a:cubicBezTo>
                    <a:pt x="2413" y="6325"/>
                    <a:pt x="2458" y="6341"/>
                    <a:pt x="2502" y="6341"/>
                  </a:cubicBezTo>
                  <a:cubicBezTo>
                    <a:pt x="2530" y="6341"/>
                    <a:pt x="2558" y="6335"/>
                    <a:pt x="2580" y="6324"/>
                  </a:cubicBezTo>
                  <a:cubicBezTo>
                    <a:pt x="4321" y="5549"/>
                    <a:pt x="5613" y="3976"/>
                    <a:pt x="6039" y="2119"/>
                  </a:cubicBezTo>
                  <a:cubicBezTo>
                    <a:pt x="6057" y="2045"/>
                    <a:pt x="6030" y="1969"/>
                    <a:pt x="5971" y="1921"/>
                  </a:cubicBezTo>
                  <a:lnTo>
                    <a:pt x="3691" y="45"/>
                  </a:lnTo>
                  <a:cubicBezTo>
                    <a:pt x="3655" y="15"/>
                    <a:pt x="3610" y="0"/>
                    <a:pt x="356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33"/>
            <p:cNvSpPr/>
            <p:nvPr/>
          </p:nvSpPr>
          <p:spPr>
            <a:xfrm>
              <a:off x="4486438" y="4715738"/>
              <a:ext cx="12525" cy="12075"/>
            </a:xfrm>
            <a:custGeom>
              <a:avLst/>
              <a:gdLst/>
              <a:ahLst/>
              <a:cxnLst/>
              <a:rect l="l" t="t" r="r" b="b"/>
              <a:pathLst>
                <a:path w="501" h="483" extrusionOk="0">
                  <a:moveTo>
                    <a:pt x="109" y="0"/>
                  </a:moveTo>
                  <a:cubicBezTo>
                    <a:pt x="83" y="0"/>
                    <a:pt x="58" y="10"/>
                    <a:pt x="38" y="29"/>
                  </a:cubicBezTo>
                  <a:cubicBezTo>
                    <a:pt x="1" y="69"/>
                    <a:pt x="1" y="130"/>
                    <a:pt x="38" y="170"/>
                  </a:cubicBezTo>
                  <a:lnTo>
                    <a:pt x="322" y="454"/>
                  </a:lnTo>
                  <a:cubicBezTo>
                    <a:pt x="342" y="474"/>
                    <a:pt x="368" y="482"/>
                    <a:pt x="393" y="482"/>
                  </a:cubicBezTo>
                  <a:cubicBezTo>
                    <a:pt x="418" y="482"/>
                    <a:pt x="443" y="474"/>
                    <a:pt x="463" y="454"/>
                  </a:cubicBezTo>
                  <a:cubicBezTo>
                    <a:pt x="501" y="414"/>
                    <a:pt x="501" y="351"/>
                    <a:pt x="463" y="313"/>
                  </a:cubicBezTo>
                  <a:lnTo>
                    <a:pt x="179" y="29"/>
                  </a:lnTo>
                  <a:cubicBezTo>
                    <a:pt x="160" y="10"/>
                    <a:pt x="134" y="0"/>
                    <a:pt x="10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33"/>
            <p:cNvSpPr/>
            <p:nvPr/>
          </p:nvSpPr>
          <p:spPr>
            <a:xfrm>
              <a:off x="3731888" y="4178888"/>
              <a:ext cx="34300" cy="49975"/>
            </a:xfrm>
            <a:custGeom>
              <a:avLst/>
              <a:gdLst/>
              <a:ahLst/>
              <a:cxnLst/>
              <a:rect l="l" t="t" r="r" b="b"/>
              <a:pathLst>
                <a:path w="1372" h="1999" extrusionOk="0">
                  <a:moveTo>
                    <a:pt x="114" y="0"/>
                  </a:moveTo>
                  <a:cubicBezTo>
                    <a:pt x="99" y="0"/>
                    <a:pt x="83" y="3"/>
                    <a:pt x="69" y="10"/>
                  </a:cubicBezTo>
                  <a:cubicBezTo>
                    <a:pt x="20" y="35"/>
                    <a:pt x="0" y="94"/>
                    <a:pt x="25" y="143"/>
                  </a:cubicBezTo>
                  <a:cubicBezTo>
                    <a:pt x="352" y="782"/>
                    <a:pt x="740" y="1393"/>
                    <a:pt x="1181" y="1961"/>
                  </a:cubicBezTo>
                  <a:cubicBezTo>
                    <a:pt x="1199" y="1985"/>
                    <a:pt x="1230" y="1998"/>
                    <a:pt x="1258" y="1998"/>
                  </a:cubicBezTo>
                  <a:cubicBezTo>
                    <a:pt x="1281" y="1998"/>
                    <a:pt x="1302" y="1992"/>
                    <a:pt x="1320" y="1978"/>
                  </a:cubicBezTo>
                  <a:cubicBezTo>
                    <a:pt x="1363" y="1945"/>
                    <a:pt x="1372" y="1883"/>
                    <a:pt x="1337" y="1840"/>
                  </a:cubicBezTo>
                  <a:cubicBezTo>
                    <a:pt x="903" y="1282"/>
                    <a:pt x="521" y="682"/>
                    <a:pt x="202" y="53"/>
                  </a:cubicBezTo>
                  <a:cubicBezTo>
                    <a:pt x="185" y="19"/>
                    <a:pt x="151" y="0"/>
                    <a:pt x="11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2537;p33"/>
            <p:cNvSpPr/>
            <p:nvPr/>
          </p:nvSpPr>
          <p:spPr>
            <a:xfrm>
              <a:off x="3750038" y="4177163"/>
              <a:ext cx="20000" cy="22000"/>
            </a:xfrm>
            <a:custGeom>
              <a:avLst/>
              <a:gdLst/>
              <a:ahLst/>
              <a:cxnLst/>
              <a:rect l="l" t="t" r="r" b="b"/>
              <a:pathLst>
                <a:path w="800" h="880" extrusionOk="0">
                  <a:moveTo>
                    <a:pt x="112" y="1"/>
                  </a:moveTo>
                  <a:cubicBezTo>
                    <a:pt x="90" y="1"/>
                    <a:pt x="67" y="8"/>
                    <a:pt x="48" y="24"/>
                  </a:cubicBezTo>
                  <a:cubicBezTo>
                    <a:pt x="6" y="59"/>
                    <a:pt x="0" y="121"/>
                    <a:pt x="36" y="163"/>
                  </a:cubicBezTo>
                  <a:lnTo>
                    <a:pt x="613" y="843"/>
                  </a:lnTo>
                  <a:cubicBezTo>
                    <a:pt x="632" y="868"/>
                    <a:pt x="662" y="879"/>
                    <a:pt x="689" y="879"/>
                  </a:cubicBezTo>
                  <a:cubicBezTo>
                    <a:pt x="713" y="879"/>
                    <a:pt x="735" y="872"/>
                    <a:pt x="752" y="856"/>
                  </a:cubicBezTo>
                  <a:cubicBezTo>
                    <a:pt x="794" y="820"/>
                    <a:pt x="799" y="758"/>
                    <a:pt x="764" y="716"/>
                  </a:cubicBezTo>
                  <a:lnTo>
                    <a:pt x="188" y="36"/>
                  </a:lnTo>
                  <a:cubicBezTo>
                    <a:pt x="169" y="13"/>
                    <a:pt x="141" y="1"/>
                    <a:pt x="1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2538;p33"/>
            <p:cNvSpPr/>
            <p:nvPr/>
          </p:nvSpPr>
          <p:spPr>
            <a:xfrm>
              <a:off x="3809163" y="4281213"/>
              <a:ext cx="211925" cy="163950"/>
            </a:xfrm>
            <a:custGeom>
              <a:avLst/>
              <a:gdLst/>
              <a:ahLst/>
              <a:cxnLst/>
              <a:rect l="l" t="t" r="r" b="b"/>
              <a:pathLst>
                <a:path w="8477" h="6558" extrusionOk="0">
                  <a:moveTo>
                    <a:pt x="112" y="1"/>
                  </a:moveTo>
                  <a:cubicBezTo>
                    <a:pt x="82" y="1"/>
                    <a:pt x="53" y="14"/>
                    <a:pt x="33" y="39"/>
                  </a:cubicBezTo>
                  <a:cubicBezTo>
                    <a:pt x="1" y="83"/>
                    <a:pt x="8" y="146"/>
                    <a:pt x="51" y="179"/>
                  </a:cubicBezTo>
                  <a:lnTo>
                    <a:pt x="8305" y="6537"/>
                  </a:lnTo>
                  <a:cubicBezTo>
                    <a:pt x="8323" y="6551"/>
                    <a:pt x="8344" y="6558"/>
                    <a:pt x="8365" y="6558"/>
                  </a:cubicBezTo>
                  <a:cubicBezTo>
                    <a:pt x="8396" y="6558"/>
                    <a:pt x="8424" y="6545"/>
                    <a:pt x="8444" y="6519"/>
                  </a:cubicBezTo>
                  <a:cubicBezTo>
                    <a:pt x="8477" y="6474"/>
                    <a:pt x="8470" y="6411"/>
                    <a:pt x="8426" y="6379"/>
                  </a:cubicBezTo>
                  <a:lnTo>
                    <a:pt x="172" y="21"/>
                  </a:lnTo>
                  <a:cubicBezTo>
                    <a:pt x="154" y="8"/>
                    <a:pt x="133" y="1"/>
                    <a:pt x="1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2539;p33"/>
            <p:cNvSpPr/>
            <p:nvPr/>
          </p:nvSpPr>
          <p:spPr>
            <a:xfrm>
              <a:off x="3883638" y="4305238"/>
              <a:ext cx="52325" cy="40850"/>
            </a:xfrm>
            <a:custGeom>
              <a:avLst/>
              <a:gdLst/>
              <a:ahLst/>
              <a:cxnLst/>
              <a:rect l="l" t="t" r="r" b="b"/>
              <a:pathLst>
                <a:path w="2093" h="1634" extrusionOk="0">
                  <a:moveTo>
                    <a:pt x="112" y="0"/>
                  </a:moveTo>
                  <a:cubicBezTo>
                    <a:pt x="82" y="0"/>
                    <a:pt x="53" y="14"/>
                    <a:pt x="33" y="39"/>
                  </a:cubicBezTo>
                  <a:cubicBezTo>
                    <a:pt x="0" y="82"/>
                    <a:pt x="8" y="145"/>
                    <a:pt x="51" y="179"/>
                  </a:cubicBezTo>
                  <a:lnTo>
                    <a:pt x="1921" y="1613"/>
                  </a:lnTo>
                  <a:cubicBezTo>
                    <a:pt x="1939" y="1627"/>
                    <a:pt x="1960" y="1634"/>
                    <a:pt x="1981" y="1634"/>
                  </a:cubicBezTo>
                  <a:cubicBezTo>
                    <a:pt x="2011" y="1634"/>
                    <a:pt x="2040" y="1621"/>
                    <a:pt x="2060" y="1595"/>
                  </a:cubicBezTo>
                  <a:cubicBezTo>
                    <a:pt x="2093" y="1551"/>
                    <a:pt x="2086" y="1487"/>
                    <a:pt x="2042" y="1455"/>
                  </a:cubicBezTo>
                  <a:lnTo>
                    <a:pt x="172" y="21"/>
                  </a:lnTo>
                  <a:cubicBezTo>
                    <a:pt x="154" y="7"/>
                    <a:pt x="133" y="0"/>
                    <a:pt x="1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2540;p33"/>
            <p:cNvSpPr/>
            <p:nvPr/>
          </p:nvSpPr>
          <p:spPr>
            <a:xfrm>
              <a:off x="4208263" y="4512038"/>
              <a:ext cx="166625" cy="132725"/>
            </a:xfrm>
            <a:custGeom>
              <a:avLst/>
              <a:gdLst/>
              <a:ahLst/>
              <a:cxnLst/>
              <a:rect l="l" t="t" r="r" b="b"/>
              <a:pathLst>
                <a:path w="6665" h="5309" extrusionOk="0">
                  <a:moveTo>
                    <a:pt x="112" y="0"/>
                  </a:moveTo>
                  <a:cubicBezTo>
                    <a:pt x="83" y="0"/>
                    <a:pt x="55" y="13"/>
                    <a:pt x="36" y="38"/>
                  </a:cubicBezTo>
                  <a:cubicBezTo>
                    <a:pt x="1" y="81"/>
                    <a:pt x="7" y="143"/>
                    <a:pt x="51" y="177"/>
                  </a:cubicBezTo>
                  <a:lnTo>
                    <a:pt x="6491" y="5287"/>
                  </a:lnTo>
                  <a:cubicBezTo>
                    <a:pt x="6510" y="5302"/>
                    <a:pt x="6532" y="5308"/>
                    <a:pt x="6553" y="5308"/>
                  </a:cubicBezTo>
                  <a:cubicBezTo>
                    <a:pt x="6583" y="5308"/>
                    <a:pt x="6611" y="5296"/>
                    <a:pt x="6631" y="5272"/>
                  </a:cubicBezTo>
                  <a:cubicBezTo>
                    <a:pt x="6665" y="5228"/>
                    <a:pt x="6658" y="5166"/>
                    <a:pt x="6615" y="5132"/>
                  </a:cubicBezTo>
                  <a:lnTo>
                    <a:pt x="175" y="22"/>
                  </a:lnTo>
                  <a:cubicBezTo>
                    <a:pt x="156" y="7"/>
                    <a:pt x="134" y="0"/>
                    <a:pt x="1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2541;p33"/>
            <p:cNvSpPr/>
            <p:nvPr/>
          </p:nvSpPr>
          <p:spPr>
            <a:xfrm>
              <a:off x="4271438" y="4597013"/>
              <a:ext cx="36425" cy="30350"/>
            </a:xfrm>
            <a:custGeom>
              <a:avLst/>
              <a:gdLst/>
              <a:ahLst/>
              <a:cxnLst/>
              <a:rect l="l" t="t" r="r" b="b"/>
              <a:pathLst>
                <a:path w="1457" h="1214" extrusionOk="0">
                  <a:moveTo>
                    <a:pt x="111" y="1"/>
                  </a:moveTo>
                  <a:cubicBezTo>
                    <a:pt x="83" y="1"/>
                    <a:pt x="55" y="13"/>
                    <a:pt x="36" y="37"/>
                  </a:cubicBezTo>
                  <a:cubicBezTo>
                    <a:pt x="0" y="79"/>
                    <a:pt x="6" y="141"/>
                    <a:pt x="48" y="177"/>
                  </a:cubicBezTo>
                  <a:lnTo>
                    <a:pt x="1282" y="1190"/>
                  </a:lnTo>
                  <a:cubicBezTo>
                    <a:pt x="1300" y="1205"/>
                    <a:pt x="1322" y="1214"/>
                    <a:pt x="1345" y="1214"/>
                  </a:cubicBezTo>
                  <a:cubicBezTo>
                    <a:pt x="1373" y="1214"/>
                    <a:pt x="1401" y="1200"/>
                    <a:pt x="1421" y="1178"/>
                  </a:cubicBezTo>
                  <a:cubicBezTo>
                    <a:pt x="1457" y="1136"/>
                    <a:pt x="1449" y="1074"/>
                    <a:pt x="1408" y="1038"/>
                  </a:cubicBezTo>
                  <a:lnTo>
                    <a:pt x="175" y="24"/>
                  </a:lnTo>
                  <a:cubicBezTo>
                    <a:pt x="156" y="8"/>
                    <a:pt x="134" y="1"/>
                    <a:pt x="1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33"/>
            <p:cNvSpPr/>
            <p:nvPr/>
          </p:nvSpPr>
          <p:spPr>
            <a:xfrm>
              <a:off x="4452738" y="4775563"/>
              <a:ext cx="20125" cy="12550"/>
            </a:xfrm>
            <a:custGeom>
              <a:avLst/>
              <a:gdLst/>
              <a:ahLst/>
              <a:cxnLst/>
              <a:rect l="l" t="t" r="r" b="b"/>
              <a:pathLst>
                <a:path w="805" h="502" extrusionOk="0">
                  <a:moveTo>
                    <a:pt x="110" y="1"/>
                  </a:moveTo>
                  <a:cubicBezTo>
                    <a:pt x="84" y="1"/>
                    <a:pt x="58" y="10"/>
                    <a:pt x="38" y="30"/>
                  </a:cubicBezTo>
                  <a:cubicBezTo>
                    <a:pt x="0" y="70"/>
                    <a:pt x="0" y="133"/>
                    <a:pt x="39" y="171"/>
                  </a:cubicBezTo>
                  <a:cubicBezTo>
                    <a:pt x="213" y="340"/>
                    <a:pt x="439" y="457"/>
                    <a:pt x="678" y="500"/>
                  </a:cubicBezTo>
                  <a:cubicBezTo>
                    <a:pt x="684" y="502"/>
                    <a:pt x="690" y="502"/>
                    <a:pt x="696" y="502"/>
                  </a:cubicBezTo>
                  <a:cubicBezTo>
                    <a:pt x="742" y="502"/>
                    <a:pt x="784" y="468"/>
                    <a:pt x="795" y="420"/>
                  </a:cubicBezTo>
                  <a:cubicBezTo>
                    <a:pt x="804" y="366"/>
                    <a:pt x="769" y="314"/>
                    <a:pt x="715" y="304"/>
                  </a:cubicBezTo>
                  <a:cubicBezTo>
                    <a:pt x="515" y="267"/>
                    <a:pt x="323" y="168"/>
                    <a:pt x="179" y="27"/>
                  </a:cubicBezTo>
                  <a:cubicBezTo>
                    <a:pt x="160" y="10"/>
                    <a:pt x="135" y="1"/>
                    <a:pt x="1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2543;p33"/>
            <p:cNvSpPr/>
            <p:nvPr/>
          </p:nvSpPr>
          <p:spPr>
            <a:xfrm>
              <a:off x="4465563" y="4756738"/>
              <a:ext cx="12550" cy="10675"/>
            </a:xfrm>
            <a:custGeom>
              <a:avLst/>
              <a:gdLst/>
              <a:ahLst/>
              <a:cxnLst/>
              <a:rect l="l" t="t" r="r" b="b"/>
              <a:pathLst>
                <a:path w="502" h="427" extrusionOk="0">
                  <a:moveTo>
                    <a:pt x="112" y="1"/>
                  </a:moveTo>
                  <a:cubicBezTo>
                    <a:pt x="84" y="1"/>
                    <a:pt x="56" y="13"/>
                    <a:pt x="36" y="37"/>
                  </a:cubicBezTo>
                  <a:cubicBezTo>
                    <a:pt x="1" y="79"/>
                    <a:pt x="7" y="141"/>
                    <a:pt x="49" y="177"/>
                  </a:cubicBezTo>
                  <a:lnTo>
                    <a:pt x="327" y="404"/>
                  </a:lnTo>
                  <a:cubicBezTo>
                    <a:pt x="345" y="419"/>
                    <a:pt x="367" y="426"/>
                    <a:pt x="390" y="426"/>
                  </a:cubicBezTo>
                  <a:cubicBezTo>
                    <a:pt x="418" y="426"/>
                    <a:pt x="446" y="414"/>
                    <a:pt x="466" y="393"/>
                  </a:cubicBezTo>
                  <a:cubicBezTo>
                    <a:pt x="502" y="351"/>
                    <a:pt x="495" y="289"/>
                    <a:pt x="452" y="253"/>
                  </a:cubicBezTo>
                  <a:lnTo>
                    <a:pt x="176" y="24"/>
                  </a:lnTo>
                  <a:cubicBezTo>
                    <a:pt x="157" y="9"/>
                    <a:pt x="135" y="1"/>
                    <a:pt x="1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2544;p33"/>
            <p:cNvSpPr/>
            <p:nvPr/>
          </p:nvSpPr>
          <p:spPr>
            <a:xfrm>
              <a:off x="4477963" y="4738463"/>
              <a:ext cx="15300" cy="9050"/>
            </a:xfrm>
            <a:custGeom>
              <a:avLst/>
              <a:gdLst/>
              <a:ahLst/>
              <a:cxnLst/>
              <a:rect l="l" t="t" r="r" b="b"/>
              <a:pathLst>
                <a:path w="612" h="362" extrusionOk="0">
                  <a:moveTo>
                    <a:pt x="113" y="1"/>
                  </a:moveTo>
                  <a:cubicBezTo>
                    <a:pt x="74" y="1"/>
                    <a:pt x="38" y="24"/>
                    <a:pt x="22" y="62"/>
                  </a:cubicBezTo>
                  <a:cubicBezTo>
                    <a:pt x="1" y="113"/>
                    <a:pt x="24" y="171"/>
                    <a:pt x="74" y="192"/>
                  </a:cubicBezTo>
                  <a:lnTo>
                    <a:pt x="458" y="354"/>
                  </a:lnTo>
                  <a:cubicBezTo>
                    <a:pt x="470" y="360"/>
                    <a:pt x="483" y="362"/>
                    <a:pt x="496" y="362"/>
                  </a:cubicBezTo>
                  <a:cubicBezTo>
                    <a:pt x="535" y="362"/>
                    <a:pt x="571" y="340"/>
                    <a:pt x="589" y="302"/>
                  </a:cubicBezTo>
                  <a:cubicBezTo>
                    <a:pt x="611" y="250"/>
                    <a:pt x="586" y="192"/>
                    <a:pt x="535" y="171"/>
                  </a:cubicBezTo>
                  <a:lnTo>
                    <a:pt x="152" y="9"/>
                  </a:lnTo>
                  <a:cubicBezTo>
                    <a:pt x="139" y="4"/>
                    <a:pt x="126" y="1"/>
                    <a:pt x="1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45" name="Google Shape;2545;p33"/>
          <p:cNvGrpSpPr/>
          <p:nvPr/>
        </p:nvGrpSpPr>
        <p:grpSpPr>
          <a:xfrm rot="-5399480">
            <a:off x="6869284" y="3933061"/>
            <a:ext cx="1069107" cy="870196"/>
            <a:chOff x="7573474" y="3466512"/>
            <a:chExt cx="1617164" cy="1316285"/>
          </a:xfrm>
        </p:grpSpPr>
        <p:sp>
          <p:nvSpPr>
            <p:cNvPr id="2546" name="Google Shape;2546;p33"/>
            <p:cNvSpPr/>
            <p:nvPr/>
          </p:nvSpPr>
          <p:spPr>
            <a:xfrm rot="1586497" flipH="1">
              <a:off x="7655390" y="3792140"/>
              <a:ext cx="1442044" cy="706569"/>
            </a:xfrm>
            <a:custGeom>
              <a:avLst/>
              <a:gdLst/>
              <a:ahLst/>
              <a:cxnLst/>
              <a:rect l="l" t="t" r="r" b="b"/>
              <a:pathLst>
                <a:path w="41474" h="20322" extrusionOk="0">
                  <a:moveTo>
                    <a:pt x="40833" y="385"/>
                  </a:moveTo>
                  <a:lnTo>
                    <a:pt x="40831" y="386"/>
                  </a:lnTo>
                  <a:lnTo>
                    <a:pt x="40831" y="385"/>
                  </a:lnTo>
                  <a:close/>
                  <a:moveTo>
                    <a:pt x="34920" y="2081"/>
                  </a:moveTo>
                  <a:lnTo>
                    <a:pt x="34941" y="2106"/>
                  </a:lnTo>
                  <a:lnTo>
                    <a:pt x="34917" y="2097"/>
                  </a:lnTo>
                  <a:cubicBezTo>
                    <a:pt x="34918" y="2092"/>
                    <a:pt x="34918" y="2087"/>
                    <a:pt x="34920" y="2081"/>
                  </a:cubicBezTo>
                  <a:close/>
                  <a:moveTo>
                    <a:pt x="35639" y="3693"/>
                  </a:moveTo>
                  <a:lnTo>
                    <a:pt x="35639" y="3717"/>
                  </a:lnTo>
                  <a:cubicBezTo>
                    <a:pt x="35634" y="3716"/>
                    <a:pt x="35628" y="3714"/>
                    <a:pt x="35624" y="3714"/>
                  </a:cubicBezTo>
                  <a:lnTo>
                    <a:pt x="35639" y="3693"/>
                  </a:lnTo>
                  <a:close/>
                  <a:moveTo>
                    <a:pt x="35758" y="3839"/>
                  </a:moveTo>
                  <a:lnTo>
                    <a:pt x="35787" y="3844"/>
                  </a:lnTo>
                  <a:lnTo>
                    <a:pt x="35762" y="3854"/>
                  </a:lnTo>
                  <a:lnTo>
                    <a:pt x="35758" y="3839"/>
                  </a:lnTo>
                  <a:close/>
                  <a:moveTo>
                    <a:pt x="41286" y="1"/>
                  </a:moveTo>
                  <a:lnTo>
                    <a:pt x="34162" y="598"/>
                  </a:lnTo>
                  <a:cubicBezTo>
                    <a:pt x="34148" y="599"/>
                    <a:pt x="34136" y="605"/>
                    <a:pt x="34122" y="610"/>
                  </a:cubicBezTo>
                  <a:cubicBezTo>
                    <a:pt x="34117" y="611"/>
                    <a:pt x="34111" y="611"/>
                    <a:pt x="34106" y="614"/>
                  </a:cubicBezTo>
                  <a:lnTo>
                    <a:pt x="4851" y="13924"/>
                  </a:lnTo>
                  <a:cubicBezTo>
                    <a:pt x="4850" y="13925"/>
                    <a:pt x="4849" y="13925"/>
                    <a:pt x="4848" y="13925"/>
                  </a:cubicBezTo>
                  <a:cubicBezTo>
                    <a:pt x="4847" y="13925"/>
                    <a:pt x="4846" y="13925"/>
                    <a:pt x="4846" y="13926"/>
                  </a:cubicBezTo>
                  <a:cubicBezTo>
                    <a:pt x="4844" y="13927"/>
                    <a:pt x="4843" y="13928"/>
                    <a:pt x="4840" y="13929"/>
                  </a:cubicBezTo>
                  <a:lnTo>
                    <a:pt x="3807" y="14399"/>
                  </a:lnTo>
                  <a:cubicBezTo>
                    <a:pt x="3806" y="14399"/>
                    <a:pt x="3806" y="14399"/>
                    <a:pt x="3805" y="14399"/>
                  </a:cubicBezTo>
                  <a:cubicBezTo>
                    <a:pt x="3804" y="14399"/>
                    <a:pt x="3803" y="14399"/>
                    <a:pt x="3801" y="14400"/>
                  </a:cubicBezTo>
                  <a:cubicBezTo>
                    <a:pt x="3799" y="14402"/>
                    <a:pt x="3799" y="14403"/>
                    <a:pt x="3796" y="14404"/>
                  </a:cubicBezTo>
                  <a:lnTo>
                    <a:pt x="1184" y="15593"/>
                  </a:lnTo>
                  <a:cubicBezTo>
                    <a:pt x="1135" y="15622"/>
                    <a:pt x="1" y="16338"/>
                    <a:pt x="990" y="18513"/>
                  </a:cubicBezTo>
                  <a:cubicBezTo>
                    <a:pt x="1706" y="20086"/>
                    <a:pt x="2575" y="20322"/>
                    <a:pt x="3030" y="20322"/>
                  </a:cubicBezTo>
                  <a:cubicBezTo>
                    <a:pt x="3204" y="20322"/>
                    <a:pt x="3318" y="20287"/>
                    <a:pt x="3336" y="20280"/>
                  </a:cubicBezTo>
                  <a:lnTo>
                    <a:pt x="5936" y="19097"/>
                  </a:lnTo>
                  <a:lnTo>
                    <a:pt x="6978" y="18623"/>
                  </a:lnTo>
                  <a:lnTo>
                    <a:pt x="6979" y="18623"/>
                  </a:lnTo>
                  <a:lnTo>
                    <a:pt x="6981" y="18622"/>
                  </a:lnTo>
                  <a:lnTo>
                    <a:pt x="36240" y="5310"/>
                  </a:lnTo>
                  <a:cubicBezTo>
                    <a:pt x="36245" y="5308"/>
                    <a:pt x="36247" y="5304"/>
                    <a:pt x="36251" y="5302"/>
                  </a:cubicBezTo>
                  <a:cubicBezTo>
                    <a:pt x="36265" y="5294"/>
                    <a:pt x="36277" y="5288"/>
                    <a:pt x="36288" y="5278"/>
                  </a:cubicBezTo>
                  <a:lnTo>
                    <a:pt x="41419" y="300"/>
                  </a:lnTo>
                  <a:cubicBezTo>
                    <a:pt x="41421" y="297"/>
                    <a:pt x="41421" y="295"/>
                    <a:pt x="41425" y="292"/>
                  </a:cubicBezTo>
                  <a:cubicBezTo>
                    <a:pt x="41432" y="282"/>
                    <a:pt x="41438" y="273"/>
                    <a:pt x="41443" y="263"/>
                  </a:cubicBezTo>
                  <a:cubicBezTo>
                    <a:pt x="41449" y="254"/>
                    <a:pt x="41456" y="247"/>
                    <a:pt x="41459" y="235"/>
                  </a:cubicBezTo>
                  <a:cubicBezTo>
                    <a:pt x="41466" y="223"/>
                    <a:pt x="41468" y="212"/>
                    <a:pt x="41469" y="202"/>
                  </a:cubicBezTo>
                  <a:cubicBezTo>
                    <a:pt x="41472" y="190"/>
                    <a:pt x="41473" y="179"/>
                    <a:pt x="41473" y="166"/>
                  </a:cubicBezTo>
                  <a:cubicBezTo>
                    <a:pt x="41473" y="164"/>
                    <a:pt x="41474" y="161"/>
                    <a:pt x="41474" y="157"/>
                  </a:cubicBezTo>
                  <a:cubicBezTo>
                    <a:pt x="41473" y="148"/>
                    <a:pt x="41469" y="141"/>
                    <a:pt x="41468" y="134"/>
                  </a:cubicBezTo>
                  <a:cubicBezTo>
                    <a:pt x="41464" y="123"/>
                    <a:pt x="41463" y="112"/>
                    <a:pt x="41458" y="102"/>
                  </a:cubicBezTo>
                  <a:cubicBezTo>
                    <a:pt x="41453" y="91"/>
                    <a:pt x="41446" y="80"/>
                    <a:pt x="41437" y="71"/>
                  </a:cubicBezTo>
                  <a:cubicBezTo>
                    <a:pt x="41433" y="64"/>
                    <a:pt x="41431" y="58"/>
                    <a:pt x="41426" y="53"/>
                  </a:cubicBezTo>
                  <a:cubicBezTo>
                    <a:pt x="41425" y="50"/>
                    <a:pt x="41421" y="50"/>
                    <a:pt x="41419" y="49"/>
                  </a:cubicBezTo>
                  <a:cubicBezTo>
                    <a:pt x="41411" y="42"/>
                    <a:pt x="41402" y="37"/>
                    <a:pt x="41394" y="32"/>
                  </a:cubicBezTo>
                  <a:cubicBezTo>
                    <a:pt x="41383" y="24"/>
                    <a:pt x="41372" y="17"/>
                    <a:pt x="41360" y="12"/>
                  </a:cubicBezTo>
                  <a:cubicBezTo>
                    <a:pt x="41354" y="9"/>
                    <a:pt x="41348" y="9"/>
                    <a:pt x="41342" y="8"/>
                  </a:cubicBezTo>
                  <a:cubicBezTo>
                    <a:pt x="41326" y="4"/>
                    <a:pt x="41311" y="2"/>
                    <a:pt x="41295" y="2"/>
                  </a:cubicBezTo>
                  <a:cubicBezTo>
                    <a:pt x="41292" y="2"/>
                    <a:pt x="41290" y="1"/>
                    <a:pt x="41286"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2547;p33"/>
            <p:cNvSpPr/>
            <p:nvPr/>
          </p:nvSpPr>
          <p:spPr>
            <a:xfrm rot="1586497" flipH="1">
              <a:off x="7887424" y="3522917"/>
              <a:ext cx="260356" cy="32822"/>
            </a:xfrm>
            <a:custGeom>
              <a:avLst/>
              <a:gdLst/>
              <a:ahLst/>
              <a:cxnLst/>
              <a:rect l="l" t="t" r="r" b="b"/>
              <a:pathLst>
                <a:path w="7488" h="944" extrusionOk="0">
                  <a:moveTo>
                    <a:pt x="7302" y="0"/>
                  </a:moveTo>
                  <a:cubicBezTo>
                    <a:pt x="7298" y="0"/>
                    <a:pt x="7295" y="0"/>
                    <a:pt x="7291" y="1"/>
                  </a:cubicBezTo>
                  <a:lnTo>
                    <a:pt x="167" y="598"/>
                  </a:lnTo>
                  <a:cubicBezTo>
                    <a:pt x="71" y="606"/>
                    <a:pt x="1" y="689"/>
                    <a:pt x="8" y="786"/>
                  </a:cubicBezTo>
                  <a:cubicBezTo>
                    <a:pt x="16" y="876"/>
                    <a:pt x="93" y="944"/>
                    <a:pt x="182" y="944"/>
                  </a:cubicBezTo>
                  <a:cubicBezTo>
                    <a:pt x="185" y="944"/>
                    <a:pt x="189" y="943"/>
                    <a:pt x="192" y="943"/>
                  </a:cubicBezTo>
                  <a:cubicBezTo>
                    <a:pt x="193" y="943"/>
                    <a:pt x="194" y="943"/>
                    <a:pt x="195" y="944"/>
                  </a:cubicBezTo>
                  <a:lnTo>
                    <a:pt x="7321" y="346"/>
                  </a:lnTo>
                  <a:cubicBezTo>
                    <a:pt x="7416" y="338"/>
                    <a:pt x="7487" y="254"/>
                    <a:pt x="7479" y="159"/>
                  </a:cubicBezTo>
                  <a:cubicBezTo>
                    <a:pt x="7472" y="66"/>
                    <a:pt x="7392" y="0"/>
                    <a:pt x="730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33"/>
            <p:cNvSpPr/>
            <p:nvPr/>
          </p:nvSpPr>
          <p:spPr>
            <a:xfrm rot="1586497" flipH="1">
              <a:off x="8747362" y="4472661"/>
              <a:ext cx="83065" cy="164456"/>
            </a:xfrm>
            <a:custGeom>
              <a:avLst/>
              <a:gdLst/>
              <a:ahLst/>
              <a:cxnLst/>
              <a:rect l="l" t="t" r="r" b="b"/>
              <a:pathLst>
                <a:path w="2389" h="4730" extrusionOk="0">
                  <a:moveTo>
                    <a:pt x="198" y="1"/>
                  </a:moveTo>
                  <a:cubicBezTo>
                    <a:pt x="174" y="1"/>
                    <a:pt x="149" y="6"/>
                    <a:pt x="126" y="17"/>
                  </a:cubicBezTo>
                  <a:cubicBezTo>
                    <a:pt x="39" y="57"/>
                    <a:pt x="1" y="159"/>
                    <a:pt x="40" y="246"/>
                  </a:cubicBezTo>
                  <a:lnTo>
                    <a:pt x="2034" y="4627"/>
                  </a:lnTo>
                  <a:cubicBezTo>
                    <a:pt x="2062" y="4691"/>
                    <a:pt x="2125" y="4730"/>
                    <a:pt x="2191" y="4730"/>
                  </a:cubicBezTo>
                  <a:cubicBezTo>
                    <a:pt x="2214" y="4730"/>
                    <a:pt x="2239" y="4725"/>
                    <a:pt x="2263" y="4714"/>
                  </a:cubicBezTo>
                  <a:cubicBezTo>
                    <a:pt x="2350" y="4674"/>
                    <a:pt x="2389" y="4571"/>
                    <a:pt x="2349" y="4485"/>
                  </a:cubicBezTo>
                  <a:lnTo>
                    <a:pt x="355" y="104"/>
                  </a:lnTo>
                  <a:cubicBezTo>
                    <a:pt x="327" y="39"/>
                    <a:pt x="264" y="1"/>
                    <a:pt x="1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2549;p33"/>
            <p:cNvSpPr/>
            <p:nvPr/>
          </p:nvSpPr>
          <p:spPr>
            <a:xfrm rot="1586497" flipH="1">
              <a:off x="8003534" y="3600507"/>
              <a:ext cx="27329" cy="20409"/>
            </a:xfrm>
            <a:custGeom>
              <a:avLst/>
              <a:gdLst/>
              <a:ahLst/>
              <a:cxnLst/>
              <a:rect l="l" t="t" r="r" b="b"/>
              <a:pathLst>
                <a:path w="786" h="587" extrusionOk="0">
                  <a:moveTo>
                    <a:pt x="692" y="0"/>
                  </a:moveTo>
                  <a:cubicBezTo>
                    <a:pt x="675" y="0"/>
                    <a:pt x="659" y="5"/>
                    <a:pt x="644" y="15"/>
                  </a:cubicBezTo>
                  <a:lnTo>
                    <a:pt x="46" y="436"/>
                  </a:lnTo>
                  <a:cubicBezTo>
                    <a:pt x="9" y="462"/>
                    <a:pt x="1" y="514"/>
                    <a:pt x="27" y="551"/>
                  </a:cubicBezTo>
                  <a:cubicBezTo>
                    <a:pt x="44" y="575"/>
                    <a:pt x="69" y="587"/>
                    <a:pt x="95" y="587"/>
                  </a:cubicBezTo>
                  <a:cubicBezTo>
                    <a:pt x="112" y="587"/>
                    <a:pt x="127" y="582"/>
                    <a:pt x="142" y="571"/>
                  </a:cubicBezTo>
                  <a:lnTo>
                    <a:pt x="740" y="150"/>
                  </a:lnTo>
                  <a:cubicBezTo>
                    <a:pt x="776" y="124"/>
                    <a:pt x="786" y="73"/>
                    <a:pt x="760" y="35"/>
                  </a:cubicBezTo>
                  <a:cubicBezTo>
                    <a:pt x="743" y="13"/>
                    <a:pt x="718" y="0"/>
                    <a:pt x="6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2550;p33"/>
            <p:cNvSpPr/>
            <p:nvPr/>
          </p:nvSpPr>
          <p:spPr>
            <a:xfrm rot="1586497" flipH="1">
              <a:off x="8754854" y="4621166"/>
              <a:ext cx="50451" cy="24373"/>
            </a:xfrm>
            <a:custGeom>
              <a:avLst/>
              <a:gdLst/>
              <a:ahLst/>
              <a:cxnLst/>
              <a:rect l="l" t="t" r="r" b="b"/>
              <a:pathLst>
                <a:path w="1451" h="701" extrusionOk="0">
                  <a:moveTo>
                    <a:pt x="1355" y="0"/>
                  </a:moveTo>
                  <a:cubicBezTo>
                    <a:pt x="1345" y="0"/>
                    <a:pt x="1334" y="2"/>
                    <a:pt x="1324" y="6"/>
                  </a:cubicBezTo>
                  <a:lnTo>
                    <a:pt x="64" y="541"/>
                  </a:lnTo>
                  <a:cubicBezTo>
                    <a:pt x="21" y="559"/>
                    <a:pt x="1" y="608"/>
                    <a:pt x="20" y="650"/>
                  </a:cubicBezTo>
                  <a:cubicBezTo>
                    <a:pt x="32" y="682"/>
                    <a:pt x="64" y="700"/>
                    <a:pt x="95" y="700"/>
                  </a:cubicBezTo>
                  <a:cubicBezTo>
                    <a:pt x="108" y="700"/>
                    <a:pt x="118" y="698"/>
                    <a:pt x="129" y="694"/>
                  </a:cubicBezTo>
                  <a:lnTo>
                    <a:pt x="1388" y="159"/>
                  </a:lnTo>
                  <a:cubicBezTo>
                    <a:pt x="1432" y="140"/>
                    <a:pt x="1450" y="92"/>
                    <a:pt x="1433" y="50"/>
                  </a:cubicBezTo>
                  <a:cubicBezTo>
                    <a:pt x="1418" y="18"/>
                    <a:pt x="1387" y="0"/>
                    <a:pt x="13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1" name="Google Shape;2551;p33"/>
            <p:cNvSpPr/>
            <p:nvPr/>
          </p:nvSpPr>
          <p:spPr>
            <a:xfrm rot="1586497" flipH="1">
              <a:off x="8788500" y="4616744"/>
              <a:ext cx="36613" cy="14290"/>
            </a:xfrm>
            <a:custGeom>
              <a:avLst/>
              <a:gdLst/>
              <a:ahLst/>
              <a:cxnLst/>
              <a:rect l="l" t="t" r="r" b="b"/>
              <a:pathLst>
                <a:path w="1053" h="411" extrusionOk="0">
                  <a:moveTo>
                    <a:pt x="960" y="0"/>
                  </a:moveTo>
                  <a:cubicBezTo>
                    <a:pt x="953" y="0"/>
                    <a:pt x="945" y="1"/>
                    <a:pt x="937" y="3"/>
                  </a:cubicBezTo>
                  <a:lnTo>
                    <a:pt x="71" y="248"/>
                  </a:lnTo>
                  <a:cubicBezTo>
                    <a:pt x="27" y="261"/>
                    <a:pt x="0" y="306"/>
                    <a:pt x="13" y="350"/>
                  </a:cubicBezTo>
                  <a:cubicBezTo>
                    <a:pt x="23" y="386"/>
                    <a:pt x="57" y="410"/>
                    <a:pt x="94" y="410"/>
                  </a:cubicBezTo>
                  <a:cubicBezTo>
                    <a:pt x="101" y="410"/>
                    <a:pt x="109" y="408"/>
                    <a:pt x="117" y="406"/>
                  </a:cubicBezTo>
                  <a:lnTo>
                    <a:pt x="983" y="161"/>
                  </a:lnTo>
                  <a:cubicBezTo>
                    <a:pt x="1026" y="150"/>
                    <a:pt x="1052" y="104"/>
                    <a:pt x="1039" y="59"/>
                  </a:cubicBezTo>
                  <a:cubicBezTo>
                    <a:pt x="1029" y="23"/>
                    <a:pt x="997" y="0"/>
                    <a:pt x="9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2" name="Google Shape;2552;p33"/>
            <p:cNvSpPr/>
            <p:nvPr/>
          </p:nvSpPr>
          <p:spPr>
            <a:xfrm rot="1586497" flipH="1">
              <a:off x="8841264" y="4594144"/>
              <a:ext cx="24965" cy="16828"/>
            </a:xfrm>
            <a:custGeom>
              <a:avLst/>
              <a:gdLst/>
              <a:ahLst/>
              <a:cxnLst/>
              <a:rect l="l" t="t" r="r" b="b"/>
              <a:pathLst>
                <a:path w="718" h="484" extrusionOk="0">
                  <a:moveTo>
                    <a:pt x="624" y="0"/>
                  </a:moveTo>
                  <a:cubicBezTo>
                    <a:pt x="616" y="0"/>
                    <a:pt x="609" y="1"/>
                    <a:pt x="601" y="4"/>
                  </a:cubicBezTo>
                  <a:cubicBezTo>
                    <a:pt x="386" y="67"/>
                    <a:pt x="190" y="185"/>
                    <a:pt x="33" y="343"/>
                  </a:cubicBezTo>
                  <a:cubicBezTo>
                    <a:pt x="0" y="375"/>
                    <a:pt x="0" y="427"/>
                    <a:pt x="33" y="459"/>
                  </a:cubicBezTo>
                  <a:cubicBezTo>
                    <a:pt x="50" y="476"/>
                    <a:pt x="71" y="484"/>
                    <a:pt x="92" y="484"/>
                  </a:cubicBezTo>
                  <a:cubicBezTo>
                    <a:pt x="113" y="484"/>
                    <a:pt x="134" y="474"/>
                    <a:pt x="151" y="459"/>
                  </a:cubicBezTo>
                  <a:cubicBezTo>
                    <a:pt x="288" y="321"/>
                    <a:pt x="461" y="218"/>
                    <a:pt x="648" y="164"/>
                  </a:cubicBezTo>
                  <a:cubicBezTo>
                    <a:pt x="692" y="150"/>
                    <a:pt x="717" y="103"/>
                    <a:pt x="705" y="60"/>
                  </a:cubicBezTo>
                  <a:cubicBezTo>
                    <a:pt x="693" y="23"/>
                    <a:pt x="660" y="0"/>
                    <a:pt x="6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3" name="Google Shape;2553;p33"/>
            <p:cNvSpPr/>
            <p:nvPr/>
          </p:nvSpPr>
          <p:spPr>
            <a:xfrm rot="1586497" flipH="1">
              <a:off x="8854760" y="4547285"/>
              <a:ext cx="28268" cy="15681"/>
            </a:xfrm>
            <a:custGeom>
              <a:avLst/>
              <a:gdLst/>
              <a:ahLst/>
              <a:cxnLst/>
              <a:rect l="l" t="t" r="r" b="b"/>
              <a:pathLst>
                <a:path w="813" h="451" extrusionOk="0">
                  <a:moveTo>
                    <a:pt x="717" y="1"/>
                  </a:moveTo>
                  <a:cubicBezTo>
                    <a:pt x="706" y="1"/>
                    <a:pt x="694" y="3"/>
                    <a:pt x="683" y="8"/>
                  </a:cubicBezTo>
                  <a:lnTo>
                    <a:pt x="60" y="292"/>
                  </a:lnTo>
                  <a:cubicBezTo>
                    <a:pt x="20" y="312"/>
                    <a:pt x="1" y="360"/>
                    <a:pt x="20" y="402"/>
                  </a:cubicBezTo>
                  <a:cubicBezTo>
                    <a:pt x="34" y="432"/>
                    <a:pt x="65" y="450"/>
                    <a:pt x="96" y="450"/>
                  </a:cubicBezTo>
                  <a:cubicBezTo>
                    <a:pt x="108" y="450"/>
                    <a:pt x="119" y="448"/>
                    <a:pt x="130" y="443"/>
                  </a:cubicBezTo>
                  <a:lnTo>
                    <a:pt x="752" y="158"/>
                  </a:lnTo>
                  <a:cubicBezTo>
                    <a:pt x="793" y="139"/>
                    <a:pt x="813" y="90"/>
                    <a:pt x="793" y="48"/>
                  </a:cubicBezTo>
                  <a:cubicBezTo>
                    <a:pt x="779" y="19"/>
                    <a:pt x="748" y="1"/>
                    <a:pt x="7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2554;p33"/>
            <p:cNvSpPr/>
            <p:nvPr/>
          </p:nvSpPr>
          <p:spPr>
            <a:xfrm rot="1586497" flipH="1">
              <a:off x="7934060" y="3499828"/>
              <a:ext cx="44923" cy="52570"/>
            </a:xfrm>
            <a:custGeom>
              <a:avLst/>
              <a:gdLst/>
              <a:ahLst/>
              <a:cxnLst/>
              <a:rect l="l" t="t" r="r" b="b"/>
              <a:pathLst>
                <a:path w="1292" h="1512" extrusionOk="0">
                  <a:moveTo>
                    <a:pt x="571" y="1"/>
                  </a:moveTo>
                  <a:cubicBezTo>
                    <a:pt x="513" y="1"/>
                    <a:pt x="456" y="31"/>
                    <a:pt x="424" y="85"/>
                  </a:cubicBezTo>
                  <a:lnTo>
                    <a:pt x="94" y="639"/>
                  </a:lnTo>
                  <a:cubicBezTo>
                    <a:pt x="10" y="780"/>
                    <a:pt x="0" y="955"/>
                    <a:pt x="68" y="1106"/>
                  </a:cubicBezTo>
                  <a:cubicBezTo>
                    <a:pt x="136" y="1257"/>
                    <a:pt x="275" y="1365"/>
                    <a:pt x="437" y="1394"/>
                  </a:cubicBezTo>
                  <a:lnTo>
                    <a:pt x="1072" y="1509"/>
                  </a:lnTo>
                  <a:cubicBezTo>
                    <a:pt x="1082" y="1510"/>
                    <a:pt x="1093" y="1512"/>
                    <a:pt x="1103" y="1512"/>
                  </a:cubicBezTo>
                  <a:cubicBezTo>
                    <a:pt x="1185" y="1512"/>
                    <a:pt x="1257" y="1452"/>
                    <a:pt x="1273" y="1369"/>
                  </a:cubicBezTo>
                  <a:cubicBezTo>
                    <a:pt x="1292" y="1274"/>
                    <a:pt x="1229" y="1184"/>
                    <a:pt x="1135" y="1168"/>
                  </a:cubicBezTo>
                  <a:lnTo>
                    <a:pt x="500" y="1053"/>
                  </a:lnTo>
                  <a:cubicBezTo>
                    <a:pt x="447" y="1043"/>
                    <a:pt x="405" y="1011"/>
                    <a:pt x="383" y="963"/>
                  </a:cubicBezTo>
                  <a:cubicBezTo>
                    <a:pt x="361" y="915"/>
                    <a:pt x="366" y="861"/>
                    <a:pt x="392" y="816"/>
                  </a:cubicBezTo>
                  <a:lnTo>
                    <a:pt x="721" y="262"/>
                  </a:lnTo>
                  <a:cubicBezTo>
                    <a:pt x="770" y="181"/>
                    <a:pt x="743" y="74"/>
                    <a:pt x="661" y="26"/>
                  </a:cubicBezTo>
                  <a:cubicBezTo>
                    <a:pt x="633" y="9"/>
                    <a:pt x="602" y="1"/>
                    <a:pt x="57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5" name="Google Shape;2555;p33"/>
            <p:cNvSpPr/>
            <p:nvPr/>
          </p:nvSpPr>
          <p:spPr>
            <a:xfrm rot="1586497" flipH="1">
              <a:off x="8722239" y="4441750"/>
              <a:ext cx="83030" cy="164421"/>
            </a:xfrm>
            <a:custGeom>
              <a:avLst/>
              <a:gdLst/>
              <a:ahLst/>
              <a:cxnLst/>
              <a:rect l="l" t="t" r="r" b="b"/>
              <a:pathLst>
                <a:path w="2388" h="4729" extrusionOk="0">
                  <a:moveTo>
                    <a:pt x="196" y="1"/>
                  </a:moveTo>
                  <a:cubicBezTo>
                    <a:pt x="172" y="1"/>
                    <a:pt x="148" y="5"/>
                    <a:pt x="126" y="16"/>
                  </a:cubicBezTo>
                  <a:cubicBezTo>
                    <a:pt x="38" y="55"/>
                    <a:pt x="0" y="159"/>
                    <a:pt x="39" y="245"/>
                  </a:cubicBezTo>
                  <a:lnTo>
                    <a:pt x="2033" y="4626"/>
                  </a:lnTo>
                  <a:cubicBezTo>
                    <a:pt x="2062" y="4691"/>
                    <a:pt x="2125" y="4729"/>
                    <a:pt x="2190" y="4729"/>
                  </a:cubicBezTo>
                  <a:cubicBezTo>
                    <a:pt x="2215" y="4729"/>
                    <a:pt x="2238" y="4723"/>
                    <a:pt x="2262" y="4713"/>
                  </a:cubicBezTo>
                  <a:cubicBezTo>
                    <a:pt x="2350" y="4673"/>
                    <a:pt x="2387" y="4571"/>
                    <a:pt x="2348" y="4484"/>
                  </a:cubicBezTo>
                  <a:lnTo>
                    <a:pt x="354" y="103"/>
                  </a:lnTo>
                  <a:cubicBezTo>
                    <a:pt x="325" y="38"/>
                    <a:pt x="262" y="1"/>
                    <a:pt x="1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6" name="Google Shape;2556;p33"/>
            <p:cNvSpPr/>
            <p:nvPr/>
          </p:nvSpPr>
          <p:spPr>
            <a:xfrm rot="1586497" flipH="1">
              <a:off x="7899688" y="3824188"/>
              <a:ext cx="1214997" cy="626462"/>
            </a:xfrm>
            <a:custGeom>
              <a:avLst/>
              <a:gdLst/>
              <a:ahLst/>
              <a:cxnLst/>
              <a:rect l="l" t="t" r="r" b="b"/>
              <a:pathLst>
                <a:path w="34944" h="18018" extrusionOk="0">
                  <a:moveTo>
                    <a:pt x="34178" y="0"/>
                  </a:moveTo>
                  <a:cubicBezTo>
                    <a:pt x="34153" y="0"/>
                    <a:pt x="34129" y="5"/>
                    <a:pt x="34106" y="16"/>
                  </a:cubicBezTo>
                  <a:lnTo>
                    <a:pt x="1184" y="14996"/>
                  </a:lnTo>
                  <a:cubicBezTo>
                    <a:pt x="1135" y="15024"/>
                    <a:pt x="1" y="15740"/>
                    <a:pt x="991" y="17916"/>
                  </a:cubicBezTo>
                  <a:cubicBezTo>
                    <a:pt x="1020" y="17980"/>
                    <a:pt x="1083" y="18018"/>
                    <a:pt x="1148" y="18018"/>
                  </a:cubicBezTo>
                  <a:cubicBezTo>
                    <a:pt x="1173" y="18018"/>
                    <a:pt x="1196" y="18014"/>
                    <a:pt x="1217" y="18002"/>
                  </a:cubicBezTo>
                  <a:cubicBezTo>
                    <a:pt x="1305" y="17963"/>
                    <a:pt x="1343" y="17859"/>
                    <a:pt x="1304" y="17774"/>
                  </a:cubicBezTo>
                  <a:cubicBezTo>
                    <a:pt x="450" y="15896"/>
                    <a:pt x="1325" y="15315"/>
                    <a:pt x="1343" y="15302"/>
                  </a:cubicBezTo>
                  <a:lnTo>
                    <a:pt x="34038" y="427"/>
                  </a:lnTo>
                  <a:cubicBezTo>
                    <a:pt x="34140" y="925"/>
                    <a:pt x="34392" y="1287"/>
                    <a:pt x="34534" y="1458"/>
                  </a:cubicBezTo>
                  <a:cubicBezTo>
                    <a:pt x="34414" y="1664"/>
                    <a:pt x="34243" y="2104"/>
                    <a:pt x="34501" y="2669"/>
                  </a:cubicBezTo>
                  <a:cubicBezTo>
                    <a:pt x="34530" y="2734"/>
                    <a:pt x="34593" y="2771"/>
                    <a:pt x="34659" y="2771"/>
                  </a:cubicBezTo>
                  <a:cubicBezTo>
                    <a:pt x="34683" y="2771"/>
                    <a:pt x="34707" y="2766"/>
                    <a:pt x="34729" y="2756"/>
                  </a:cubicBezTo>
                  <a:cubicBezTo>
                    <a:pt x="34817" y="2716"/>
                    <a:pt x="34855" y="2614"/>
                    <a:pt x="34816" y="2527"/>
                  </a:cubicBezTo>
                  <a:cubicBezTo>
                    <a:pt x="34557" y="1956"/>
                    <a:pt x="34871" y="1572"/>
                    <a:pt x="34884" y="1556"/>
                  </a:cubicBezTo>
                  <a:cubicBezTo>
                    <a:pt x="34944" y="1486"/>
                    <a:pt x="34941" y="1384"/>
                    <a:pt x="34875" y="1319"/>
                  </a:cubicBezTo>
                  <a:cubicBezTo>
                    <a:pt x="34871" y="1314"/>
                    <a:pt x="34413" y="856"/>
                    <a:pt x="34350" y="157"/>
                  </a:cubicBezTo>
                  <a:cubicBezTo>
                    <a:pt x="34344" y="103"/>
                    <a:pt x="34313" y="51"/>
                    <a:pt x="34264" y="24"/>
                  </a:cubicBezTo>
                  <a:cubicBezTo>
                    <a:pt x="34237" y="8"/>
                    <a:pt x="34208" y="0"/>
                    <a:pt x="34178"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2557;p33"/>
            <p:cNvSpPr/>
            <p:nvPr/>
          </p:nvSpPr>
          <p:spPr>
            <a:xfrm rot="1586497" flipH="1">
              <a:off x="7823009" y="3882780"/>
              <a:ext cx="1230852" cy="601464"/>
            </a:xfrm>
            <a:custGeom>
              <a:avLst/>
              <a:gdLst/>
              <a:ahLst/>
              <a:cxnLst/>
              <a:rect l="l" t="t" r="r" b="b"/>
              <a:pathLst>
                <a:path w="35400" h="17299" extrusionOk="0">
                  <a:moveTo>
                    <a:pt x="33709" y="1"/>
                  </a:moveTo>
                  <a:cubicBezTo>
                    <a:pt x="33685" y="1"/>
                    <a:pt x="33661" y="6"/>
                    <a:pt x="33638" y="16"/>
                  </a:cubicBezTo>
                  <a:cubicBezTo>
                    <a:pt x="33550" y="56"/>
                    <a:pt x="33513" y="158"/>
                    <a:pt x="33551" y="245"/>
                  </a:cubicBezTo>
                  <a:cubicBezTo>
                    <a:pt x="33808" y="810"/>
                    <a:pt x="34253" y="969"/>
                    <a:pt x="34487" y="1015"/>
                  </a:cubicBezTo>
                  <a:cubicBezTo>
                    <a:pt x="34523" y="1234"/>
                    <a:pt x="34628" y="1663"/>
                    <a:pt x="34938" y="2067"/>
                  </a:cubicBezTo>
                  <a:lnTo>
                    <a:pt x="2263" y="16934"/>
                  </a:lnTo>
                  <a:cubicBezTo>
                    <a:pt x="2253" y="16938"/>
                    <a:pt x="2186" y="16956"/>
                    <a:pt x="2079" y="16956"/>
                  </a:cubicBezTo>
                  <a:cubicBezTo>
                    <a:pt x="1741" y="16956"/>
                    <a:pt x="1003" y="16772"/>
                    <a:pt x="354" y="15348"/>
                  </a:cubicBezTo>
                  <a:cubicBezTo>
                    <a:pt x="326" y="15283"/>
                    <a:pt x="262" y="15246"/>
                    <a:pt x="196" y="15246"/>
                  </a:cubicBezTo>
                  <a:cubicBezTo>
                    <a:pt x="172" y="15246"/>
                    <a:pt x="148" y="15251"/>
                    <a:pt x="126" y="15261"/>
                  </a:cubicBezTo>
                  <a:cubicBezTo>
                    <a:pt x="38" y="15301"/>
                    <a:pt x="0" y="15404"/>
                    <a:pt x="39" y="15490"/>
                  </a:cubicBezTo>
                  <a:cubicBezTo>
                    <a:pt x="755" y="17063"/>
                    <a:pt x="1625" y="17299"/>
                    <a:pt x="2079" y="17299"/>
                  </a:cubicBezTo>
                  <a:cubicBezTo>
                    <a:pt x="2253" y="17299"/>
                    <a:pt x="2366" y="17263"/>
                    <a:pt x="2388" y="17258"/>
                  </a:cubicBezTo>
                  <a:lnTo>
                    <a:pt x="35292" y="2288"/>
                  </a:lnTo>
                  <a:cubicBezTo>
                    <a:pt x="35342" y="2266"/>
                    <a:pt x="35379" y="2219"/>
                    <a:pt x="35389" y="2165"/>
                  </a:cubicBezTo>
                  <a:cubicBezTo>
                    <a:pt x="35400" y="2108"/>
                    <a:pt x="35383" y="2052"/>
                    <a:pt x="35345" y="2011"/>
                  </a:cubicBezTo>
                  <a:cubicBezTo>
                    <a:pt x="34860" y="1505"/>
                    <a:pt x="34816" y="858"/>
                    <a:pt x="34816" y="852"/>
                  </a:cubicBezTo>
                  <a:cubicBezTo>
                    <a:pt x="34808" y="762"/>
                    <a:pt x="34734" y="690"/>
                    <a:pt x="34644" y="689"/>
                  </a:cubicBezTo>
                  <a:cubicBezTo>
                    <a:pt x="34623" y="689"/>
                    <a:pt x="34126" y="673"/>
                    <a:pt x="33866" y="103"/>
                  </a:cubicBezTo>
                  <a:cubicBezTo>
                    <a:pt x="33838" y="38"/>
                    <a:pt x="33775" y="1"/>
                    <a:pt x="33709"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2558;p33"/>
            <p:cNvSpPr/>
            <p:nvPr/>
          </p:nvSpPr>
          <p:spPr>
            <a:xfrm rot="1586497" flipH="1">
              <a:off x="7993954" y="3709270"/>
              <a:ext cx="35" cy="35"/>
            </a:xfrm>
            <a:custGeom>
              <a:avLst/>
              <a:gdLst/>
              <a:ahLst/>
              <a:cxnLst/>
              <a:rect l="l" t="t" r="r" b="b"/>
              <a:pathLst>
                <a:path w="1" h="1" fill="none" extrusionOk="0">
                  <a:moveTo>
                    <a:pt x="1" y="0"/>
                  </a:moveTo>
                  <a:close/>
                </a:path>
              </a:pathLst>
            </a:custGeom>
            <a:noFill/>
            <a:ln w="8650" cap="rnd" cmpd="sng">
              <a:solidFill>
                <a:srgbClr val="23232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2559;p33"/>
            <p:cNvSpPr/>
            <p:nvPr/>
          </p:nvSpPr>
          <p:spPr>
            <a:xfrm rot="1586497" flipH="1">
              <a:off x="7856789" y="3499511"/>
              <a:ext cx="191721" cy="185109"/>
            </a:xfrm>
            <a:custGeom>
              <a:avLst/>
              <a:gdLst/>
              <a:ahLst/>
              <a:cxnLst/>
              <a:rect l="l" t="t" r="r" b="b"/>
              <a:pathLst>
                <a:path w="5514" h="5324" extrusionOk="0">
                  <a:moveTo>
                    <a:pt x="5321" y="0"/>
                  </a:moveTo>
                  <a:cubicBezTo>
                    <a:pt x="5278" y="0"/>
                    <a:pt x="5235" y="16"/>
                    <a:pt x="5202" y="49"/>
                  </a:cubicBezTo>
                  <a:lnTo>
                    <a:pt x="71" y="5026"/>
                  </a:lnTo>
                  <a:cubicBezTo>
                    <a:pt x="1" y="5093"/>
                    <a:pt x="0" y="5203"/>
                    <a:pt x="67" y="5271"/>
                  </a:cubicBezTo>
                  <a:cubicBezTo>
                    <a:pt x="101" y="5307"/>
                    <a:pt x="146" y="5324"/>
                    <a:pt x="192" y="5324"/>
                  </a:cubicBezTo>
                  <a:cubicBezTo>
                    <a:pt x="235" y="5324"/>
                    <a:pt x="279" y="5308"/>
                    <a:pt x="312" y="5276"/>
                  </a:cubicBezTo>
                  <a:lnTo>
                    <a:pt x="5442" y="297"/>
                  </a:lnTo>
                  <a:cubicBezTo>
                    <a:pt x="5512" y="231"/>
                    <a:pt x="5514" y="121"/>
                    <a:pt x="5447" y="53"/>
                  </a:cubicBezTo>
                  <a:cubicBezTo>
                    <a:pt x="5412" y="18"/>
                    <a:pt x="5367" y="0"/>
                    <a:pt x="5321"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2560;p33"/>
            <p:cNvSpPr/>
            <p:nvPr/>
          </p:nvSpPr>
          <p:spPr>
            <a:xfrm rot="1586497" flipH="1">
              <a:off x="7868470" y="3874964"/>
              <a:ext cx="1031099" cy="474940"/>
            </a:xfrm>
            <a:custGeom>
              <a:avLst/>
              <a:gdLst/>
              <a:ahLst/>
              <a:cxnLst/>
              <a:rect l="l" t="t" r="r" b="b"/>
              <a:pathLst>
                <a:path w="29655" h="13660" extrusionOk="0">
                  <a:moveTo>
                    <a:pt x="29458" y="1"/>
                  </a:moveTo>
                  <a:cubicBezTo>
                    <a:pt x="29434" y="1"/>
                    <a:pt x="29410" y="6"/>
                    <a:pt x="29387" y="17"/>
                  </a:cubicBezTo>
                  <a:lnTo>
                    <a:pt x="126" y="13328"/>
                  </a:lnTo>
                  <a:cubicBezTo>
                    <a:pt x="39" y="13368"/>
                    <a:pt x="0" y="13471"/>
                    <a:pt x="40" y="13558"/>
                  </a:cubicBezTo>
                  <a:cubicBezTo>
                    <a:pt x="68" y="13621"/>
                    <a:pt x="131" y="13659"/>
                    <a:pt x="197" y="13659"/>
                  </a:cubicBezTo>
                  <a:cubicBezTo>
                    <a:pt x="222" y="13659"/>
                    <a:pt x="245" y="13654"/>
                    <a:pt x="269" y="13643"/>
                  </a:cubicBezTo>
                  <a:lnTo>
                    <a:pt x="29529" y="333"/>
                  </a:lnTo>
                  <a:cubicBezTo>
                    <a:pt x="29617" y="293"/>
                    <a:pt x="29655" y="189"/>
                    <a:pt x="29616" y="103"/>
                  </a:cubicBezTo>
                  <a:cubicBezTo>
                    <a:pt x="29587" y="39"/>
                    <a:pt x="29523" y="1"/>
                    <a:pt x="29458"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1" name="Google Shape;2561;p33"/>
            <p:cNvSpPr/>
            <p:nvPr/>
          </p:nvSpPr>
          <p:spPr>
            <a:xfrm rot="1586497" flipH="1">
              <a:off x="7923104" y="3830575"/>
              <a:ext cx="1031134" cy="474906"/>
            </a:xfrm>
            <a:custGeom>
              <a:avLst/>
              <a:gdLst/>
              <a:ahLst/>
              <a:cxnLst/>
              <a:rect l="l" t="t" r="r" b="b"/>
              <a:pathLst>
                <a:path w="29656" h="13659" extrusionOk="0">
                  <a:moveTo>
                    <a:pt x="29459" y="0"/>
                  </a:moveTo>
                  <a:cubicBezTo>
                    <a:pt x="29435" y="0"/>
                    <a:pt x="29410" y="6"/>
                    <a:pt x="29387" y="16"/>
                  </a:cubicBezTo>
                  <a:lnTo>
                    <a:pt x="126" y="13328"/>
                  </a:lnTo>
                  <a:cubicBezTo>
                    <a:pt x="38" y="13367"/>
                    <a:pt x="1" y="13471"/>
                    <a:pt x="41" y="13557"/>
                  </a:cubicBezTo>
                  <a:cubicBezTo>
                    <a:pt x="69" y="13621"/>
                    <a:pt x="132" y="13659"/>
                    <a:pt x="198" y="13659"/>
                  </a:cubicBezTo>
                  <a:cubicBezTo>
                    <a:pt x="222" y="13659"/>
                    <a:pt x="246" y="13654"/>
                    <a:pt x="269" y="13643"/>
                  </a:cubicBezTo>
                  <a:lnTo>
                    <a:pt x="29530" y="331"/>
                  </a:lnTo>
                  <a:cubicBezTo>
                    <a:pt x="29618" y="293"/>
                    <a:pt x="29655" y="189"/>
                    <a:pt x="29616" y="103"/>
                  </a:cubicBezTo>
                  <a:cubicBezTo>
                    <a:pt x="29587" y="39"/>
                    <a:pt x="29524" y="0"/>
                    <a:pt x="29459"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2" name="Google Shape;2562;p33"/>
            <p:cNvSpPr/>
            <p:nvPr/>
          </p:nvSpPr>
          <p:spPr>
            <a:xfrm rot="1586497" flipH="1">
              <a:off x="7957408" y="3589009"/>
              <a:ext cx="68670" cy="58238"/>
            </a:xfrm>
            <a:custGeom>
              <a:avLst/>
              <a:gdLst/>
              <a:ahLst/>
              <a:cxnLst/>
              <a:rect l="l" t="t" r="r" b="b"/>
              <a:pathLst>
                <a:path w="1975" h="1675" extrusionOk="0">
                  <a:moveTo>
                    <a:pt x="1882" y="1"/>
                  </a:moveTo>
                  <a:cubicBezTo>
                    <a:pt x="1864" y="1"/>
                    <a:pt x="1845" y="7"/>
                    <a:pt x="1830" y="20"/>
                  </a:cubicBezTo>
                  <a:lnTo>
                    <a:pt x="40" y="1529"/>
                  </a:lnTo>
                  <a:cubicBezTo>
                    <a:pt x="4" y="1557"/>
                    <a:pt x="0" y="1609"/>
                    <a:pt x="30" y="1645"/>
                  </a:cubicBezTo>
                  <a:cubicBezTo>
                    <a:pt x="45" y="1664"/>
                    <a:pt x="68" y="1674"/>
                    <a:pt x="92" y="1674"/>
                  </a:cubicBezTo>
                  <a:cubicBezTo>
                    <a:pt x="110" y="1674"/>
                    <a:pt x="130" y="1667"/>
                    <a:pt x="146" y="1655"/>
                  </a:cubicBezTo>
                  <a:lnTo>
                    <a:pt x="1935" y="147"/>
                  </a:lnTo>
                  <a:cubicBezTo>
                    <a:pt x="1970" y="118"/>
                    <a:pt x="1974" y="65"/>
                    <a:pt x="1946" y="31"/>
                  </a:cubicBezTo>
                  <a:cubicBezTo>
                    <a:pt x="1929" y="11"/>
                    <a:pt x="1906" y="1"/>
                    <a:pt x="1882"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3" name="Google Shape;2563;p33"/>
            <p:cNvSpPr/>
            <p:nvPr/>
          </p:nvSpPr>
          <p:spPr>
            <a:xfrm rot="1586497" flipH="1">
              <a:off x="7899688" y="3824188"/>
              <a:ext cx="1214997" cy="626462"/>
            </a:xfrm>
            <a:custGeom>
              <a:avLst/>
              <a:gdLst/>
              <a:ahLst/>
              <a:cxnLst/>
              <a:rect l="l" t="t" r="r" b="b"/>
              <a:pathLst>
                <a:path w="34944" h="18018" extrusionOk="0">
                  <a:moveTo>
                    <a:pt x="34178" y="0"/>
                  </a:moveTo>
                  <a:cubicBezTo>
                    <a:pt x="34153" y="0"/>
                    <a:pt x="34129" y="5"/>
                    <a:pt x="34106" y="16"/>
                  </a:cubicBezTo>
                  <a:lnTo>
                    <a:pt x="1184" y="14996"/>
                  </a:lnTo>
                  <a:cubicBezTo>
                    <a:pt x="1135" y="15024"/>
                    <a:pt x="1" y="15740"/>
                    <a:pt x="991" y="17916"/>
                  </a:cubicBezTo>
                  <a:cubicBezTo>
                    <a:pt x="1020" y="17980"/>
                    <a:pt x="1083" y="18018"/>
                    <a:pt x="1148" y="18018"/>
                  </a:cubicBezTo>
                  <a:cubicBezTo>
                    <a:pt x="1173" y="18018"/>
                    <a:pt x="1196" y="18014"/>
                    <a:pt x="1217" y="18002"/>
                  </a:cubicBezTo>
                  <a:cubicBezTo>
                    <a:pt x="1305" y="17963"/>
                    <a:pt x="1343" y="17859"/>
                    <a:pt x="1304" y="17774"/>
                  </a:cubicBezTo>
                  <a:cubicBezTo>
                    <a:pt x="450" y="15896"/>
                    <a:pt x="1325" y="15315"/>
                    <a:pt x="1343" y="15302"/>
                  </a:cubicBezTo>
                  <a:lnTo>
                    <a:pt x="34038" y="427"/>
                  </a:lnTo>
                  <a:cubicBezTo>
                    <a:pt x="34140" y="925"/>
                    <a:pt x="34392" y="1287"/>
                    <a:pt x="34534" y="1458"/>
                  </a:cubicBezTo>
                  <a:cubicBezTo>
                    <a:pt x="34414" y="1664"/>
                    <a:pt x="34243" y="2104"/>
                    <a:pt x="34501" y="2669"/>
                  </a:cubicBezTo>
                  <a:cubicBezTo>
                    <a:pt x="34530" y="2734"/>
                    <a:pt x="34593" y="2771"/>
                    <a:pt x="34659" y="2771"/>
                  </a:cubicBezTo>
                  <a:cubicBezTo>
                    <a:pt x="34683" y="2771"/>
                    <a:pt x="34707" y="2766"/>
                    <a:pt x="34729" y="2756"/>
                  </a:cubicBezTo>
                  <a:cubicBezTo>
                    <a:pt x="34817" y="2716"/>
                    <a:pt x="34855" y="2614"/>
                    <a:pt x="34816" y="2527"/>
                  </a:cubicBezTo>
                  <a:cubicBezTo>
                    <a:pt x="34557" y="1956"/>
                    <a:pt x="34871" y="1572"/>
                    <a:pt x="34884" y="1556"/>
                  </a:cubicBezTo>
                  <a:cubicBezTo>
                    <a:pt x="34944" y="1486"/>
                    <a:pt x="34941" y="1384"/>
                    <a:pt x="34875" y="1319"/>
                  </a:cubicBezTo>
                  <a:cubicBezTo>
                    <a:pt x="34871" y="1314"/>
                    <a:pt x="34413" y="856"/>
                    <a:pt x="34350" y="157"/>
                  </a:cubicBezTo>
                  <a:cubicBezTo>
                    <a:pt x="34344" y="103"/>
                    <a:pt x="34313" y="51"/>
                    <a:pt x="34264" y="24"/>
                  </a:cubicBezTo>
                  <a:cubicBezTo>
                    <a:pt x="34237" y="8"/>
                    <a:pt x="34208" y="0"/>
                    <a:pt x="34178"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4" name="Google Shape;2564;p33"/>
            <p:cNvSpPr/>
            <p:nvPr/>
          </p:nvSpPr>
          <p:spPr>
            <a:xfrm rot="1586497" flipH="1">
              <a:off x="7823009" y="3882780"/>
              <a:ext cx="1230852" cy="601464"/>
            </a:xfrm>
            <a:custGeom>
              <a:avLst/>
              <a:gdLst/>
              <a:ahLst/>
              <a:cxnLst/>
              <a:rect l="l" t="t" r="r" b="b"/>
              <a:pathLst>
                <a:path w="35400" h="17299" extrusionOk="0">
                  <a:moveTo>
                    <a:pt x="33709" y="1"/>
                  </a:moveTo>
                  <a:cubicBezTo>
                    <a:pt x="33685" y="1"/>
                    <a:pt x="33661" y="6"/>
                    <a:pt x="33638" y="16"/>
                  </a:cubicBezTo>
                  <a:cubicBezTo>
                    <a:pt x="33550" y="56"/>
                    <a:pt x="33513" y="158"/>
                    <a:pt x="33551" y="245"/>
                  </a:cubicBezTo>
                  <a:cubicBezTo>
                    <a:pt x="33808" y="810"/>
                    <a:pt x="34253" y="969"/>
                    <a:pt x="34487" y="1015"/>
                  </a:cubicBezTo>
                  <a:cubicBezTo>
                    <a:pt x="34523" y="1234"/>
                    <a:pt x="34628" y="1663"/>
                    <a:pt x="34938" y="2067"/>
                  </a:cubicBezTo>
                  <a:lnTo>
                    <a:pt x="2263" y="16934"/>
                  </a:lnTo>
                  <a:cubicBezTo>
                    <a:pt x="2253" y="16938"/>
                    <a:pt x="2186" y="16956"/>
                    <a:pt x="2079" y="16956"/>
                  </a:cubicBezTo>
                  <a:cubicBezTo>
                    <a:pt x="1741" y="16956"/>
                    <a:pt x="1003" y="16772"/>
                    <a:pt x="354" y="15348"/>
                  </a:cubicBezTo>
                  <a:cubicBezTo>
                    <a:pt x="326" y="15283"/>
                    <a:pt x="262" y="15246"/>
                    <a:pt x="196" y="15246"/>
                  </a:cubicBezTo>
                  <a:cubicBezTo>
                    <a:pt x="172" y="15246"/>
                    <a:pt x="148" y="15251"/>
                    <a:pt x="126" y="15261"/>
                  </a:cubicBezTo>
                  <a:cubicBezTo>
                    <a:pt x="38" y="15301"/>
                    <a:pt x="0" y="15404"/>
                    <a:pt x="39" y="15490"/>
                  </a:cubicBezTo>
                  <a:cubicBezTo>
                    <a:pt x="755" y="17063"/>
                    <a:pt x="1625" y="17299"/>
                    <a:pt x="2079" y="17299"/>
                  </a:cubicBezTo>
                  <a:cubicBezTo>
                    <a:pt x="2253" y="17299"/>
                    <a:pt x="2366" y="17263"/>
                    <a:pt x="2388" y="17258"/>
                  </a:cubicBezTo>
                  <a:lnTo>
                    <a:pt x="35292" y="2288"/>
                  </a:lnTo>
                  <a:cubicBezTo>
                    <a:pt x="35342" y="2266"/>
                    <a:pt x="35379" y="2219"/>
                    <a:pt x="35389" y="2165"/>
                  </a:cubicBezTo>
                  <a:cubicBezTo>
                    <a:pt x="35400" y="2108"/>
                    <a:pt x="35383" y="2052"/>
                    <a:pt x="35345" y="2011"/>
                  </a:cubicBezTo>
                  <a:cubicBezTo>
                    <a:pt x="34860" y="1505"/>
                    <a:pt x="34816" y="858"/>
                    <a:pt x="34816" y="852"/>
                  </a:cubicBezTo>
                  <a:cubicBezTo>
                    <a:pt x="34808" y="762"/>
                    <a:pt x="34734" y="690"/>
                    <a:pt x="34644" y="689"/>
                  </a:cubicBezTo>
                  <a:cubicBezTo>
                    <a:pt x="34623" y="689"/>
                    <a:pt x="34126" y="673"/>
                    <a:pt x="33866" y="103"/>
                  </a:cubicBezTo>
                  <a:cubicBezTo>
                    <a:pt x="33838" y="38"/>
                    <a:pt x="33775" y="1"/>
                    <a:pt x="33709"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5" name="Google Shape;2565;p33"/>
            <p:cNvSpPr/>
            <p:nvPr/>
          </p:nvSpPr>
          <p:spPr>
            <a:xfrm rot="1586497" flipH="1">
              <a:off x="7993954" y="3709270"/>
              <a:ext cx="35" cy="35"/>
            </a:xfrm>
            <a:custGeom>
              <a:avLst/>
              <a:gdLst/>
              <a:ahLst/>
              <a:cxnLst/>
              <a:rect l="l" t="t" r="r" b="b"/>
              <a:pathLst>
                <a:path w="1" h="1" fill="none" extrusionOk="0">
                  <a:moveTo>
                    <a:pt x="1" y="0"/>
                  </a:moveTo>
                  <a:close/>
                </a:path>
              </a:pathLst>
            </a:custGeom>
            <a:noFill/>
            <a:ln w="8650" cap="rnd" cmpd="sng">
              <a:solidFill>
                <a:srgbClr val="23232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6" name="Google Shape;2566;p33"/>
            <p:cNvSpPr/>
            <p:nvPr/>
          </p:nvSpPr>
          <p:spPr>
            <a:xfrm rot="1586497" flipH="1">
              <a:off x="7856789" y="3499511"/>
              <a:ext cx="191721" cy="185109"/>
            </a:xfrm>
            <a:custGeom>
              <a:avLst/>
              <a:gdLst/>
              <a:ahLst/>
              <a:cxnLst/>
              <a:rect l="l" t="t" r="r" b="b"/>
              <a:pathLst>
                <a:path w="5514" h="5324" extrusionOk="0">
                  <a:moveTo>
                    <a:pt x="5321" y="0"/>
                  </a:moveTo>
                  <a:cubicBezTo>
                    <a:pt x="5278" y="0"/>
                    <a:pt x="5235" y="16"/>
                    <a:pt x="5202" y="49"/>
                  </a:cubicBezTo>
                  <a:lnTo>
                    <a:pt x="71" y="5026"/>
                  </a:lnTo>
                  <a:cubicBezTo>
                    <a:pt x="1" y="5093"/>
                    <a:pt x="0" y="5203"/>
                    <a:pt x="67" y="5271"/>
                  </a:cubicBezTo>
                  <a:cubicBezTo>
                    <a:pt x="101" y="5307"/>
                    <a:pt x="146" y="5324"/>
                    <a:pt x="192" y="5324"/>
                  </a:cubicBezTo>
                  <a:cubicBezTo>
                    <a:pt x="235" y="5324"/>
                    <a:pt x="279" y="5308"/>
                    <a:pt x="312" y="5276"/>
                  </a:cubicBezTo>
                  <a:lnTo>
                    <a:pt x="5442" y="297"/>
                  </a:lnTo>
                  <a:cubicBezTo>
                    <a:pt x="5512" y="231"/>
                    <a:pt x="5514" y="121"/>
                    <a:pt x="5447" y="53"/>
                  </a:cubicBezTo>
                  <a:cubicBezTo>
                    <a:pt x="5412" y="18"/>
                    <a:pt x="5367" y="0"/>
                    <a:pt x="5321"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7" name="Google Shape;2567;p33"/>
            <p:cNvSpPr/>
            <p:nvPr/>
          </p:nvSpPr>
          <p:spPr>
            <a:xfrm rot="1586497" flipH="1">
              <a:off x="7868470" y="3874964"/>
              <a:ext cx="1031099" cy="474940"/>
            </a:xfrm>
            <a:custGeom>
              <a:avLst/>
              <a:gdLst/>
              <a:ahLst/>
              <a:cxnLst/>
              <a:rect l="l" t="t" r="r" b="b"/>
              <a:pathLst>
                <a:path w="29655" h="13660" extrusionOk="0">
                  <a:moveTo>
                    <a:pt x="29458" y="1"/>
                  </a:moveTo>
                  <a:cubicBezTo>
                    <a:pt x="29434" y="1"/>
                    <a:pt x="29410" y="6"/>
                    <a:pt x="29387" y="17"/>
                  </a:cubicBezTo>
                  <a:lnTo>
                    <a:pt x="126" y="13328"/>
                  </a:lnTo>
                  <a:cubicBezTo>
                    <a:pt x="39" y="13368"/>
                    <a:pt x="0" y="13471"/>
                    <a:pt x="40" y="13558"/>
                  </a:cubicBezTo>
                  <a:cubicBezTo>
                    <a:pt x="68" y="13621"/>
                    <a:pt x="131" y="13659"/>
                    <a:pt x="197" y="13659"/>
                  </a:cubicBezTo>
                  <a:cubicBezTo>
                    <a:pt x="222" y="13659"/>
                    <a:pt x="245" y="13654"/>
                    <a:pt x="269" y="13643"/>
                  </a:cubicBezTo>
                  <a:lnTo>
                    <a:pt x="29529" y="333"/>
                  </a:lnTo>
                  <a:cubicBezTo>
                    <a:pt x="29617" y="293"/>
                    <a:pt x="29655" y="189"/>
                    <a:pt x="29616" y="103"/>
                  </a:cubicBezTo>
                  <a:cubicBezTo>
                    <a:pt x="29587" y="39"/>
                    <a:pt x="29523" y="1"/>
                    <a:pt x="29458"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2568;p33"/>
            <p:cNvSpPr/>
            <p:nvPr/>
          </p:nvSpPr>
          <p:spPr>
            <a:xfrm rot="1586497" flipH="1">
              <a:off x="7923104" y="3830575"/>
              <a:ext cx="1031134" cy="474906"/>
            </a:xfrm>
            <a:custGeom>
              <a:avLst/>
              <a:gdLst/>
              <a:ahLst/>
              <a:cxnLst/>
              <a:rect l="l" t="t" r="r" b="b"/>
              <a:pathLst>
                <a:path w="29656" h="13659" extrusionOk="0">
                  <a:moveTo>
                    <a:pt x="29459" y="0"/>
                  </a:moveTo>
                  <a:cubicBezTo>
                    <a:pt x="29435" y="0"/>
                    <a:pt x="29410" y="6"/>
                    <a:pt x="29387" y="16"/>
                  </a:cubicBezTo>
                  <a:lnTo>
                    <a:pt x="126" y="13328"/>
                  </a:lnTo>
                  <a:cubicBezTo>
                    <a:pt x="38" y="13367"/>
                    <a:pt x="1" y="13471"/>
                    <a:pt x="41" y="13557"/>
                  </a:cubicBezTo>
                  <a:cubicBezTo>
                    <a:pt x="69" y="13621"/>
                    <a:pt x="132" y="13659"/>
                    <a:pt x="198" y="13659"/>
                  </a:cubicBezTo>
                  <a:cubicBezTo>
                    <a:pt x="222" y="13659"/>
                    <a:pt x="246" y="13654"/>
                    <a:pt x="269" y="13643"/>
                  </a:cubicBezTo>
                  <a:lnTo>
                    <a:pt x="29530" y="331"/>
                  </a:lnTo>
                  <a:cubicBezTo>
                    <a:pt x="29618" y="293"/>
                    <a:pt x="29655" y="189"/>
                    <a:pt x="29616" y="103"/>
                  </a:cubicBezTo>
                  <a:cubicBezTo>
                    <a:pt x="29587" y="39"/>
                    <a:pt x="29524" y="0"/>
                    <a:pt x="29459" y="0"/>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9" name="Google Shape;2569;p33"/>
            <p:cNvSpPr/>
            <p:nvPr/>
          </p:nvSpPr>
          <p:spPr>
            <a:xfrm rot="1586497" flipH="1">
              <a:off x="7957408" y="3589009"/>
              <a:ext cx="68670" cy="58238"/>
            </a:xfrm>
            <a:custGeom>
              <a:avLst/>
              <a:gdLst/>
              <a:ahLst/>
              <a:cxnLst/>
              <a:rect l="l" t="t" r="r" b="b"/>
              <a:pathLst>
                <a:path w="1975" h="1675" extrusionOk="0">
                  <a:moveTo>
                    <a:pt x="1882" y="1"/>
                  </a:moveTo>
                  <a:cubicBezTo>
                    <a:pt x="1864" y="1"/>
                    <a:pt x="1845" y="7"/>
                    <a:pt x="1830" y="20"/>
                  </a:cubicBezTo>
                  <a:lnTo>
                    <a:pt x="40" y="1529"/>
                  </a:lnTo>
                  <a:cubicBezTo>
                    <a:pt x="4" y="1557"/>
                    <a:pt x="0" y="1609"/>
                    <a:pt x="30" y="1645"/>
                  </a:cubicBezTo>
                  <a:cubicBezTo>
                    <a:pt x="45" y="1664"/>
                    <a:pt x="68" y="1674"/>
                    <a:pt x="92" y="1674"/>
                  </a:cubicBezTo>
                  <a:cubicBezTo>
                    <a:pt x="110" y="1674"/>
                    <a:pt x="130" y="1667"/>
                    <a:pt x="146" y="1655"/>
                  </a:cubicBezTo>
                  <a:lnTo>
                    <a:pt x="1935" y="147"/>
                  </a:lnTo>
                  <a:cubicBezTo>
                    <a:pt x="1970" y="118"/>
                    <a:pt x="1974" y="65"/>
                    <a:pt x="1946" y="31"/>
                  </a:cubicBezTo>
                  <a:cubicBezTo>
                    <a:pt x="1929" y="11"/>
                    <a:pt x="1906" y="1"/>
                    <a:pt x="1882" y="1"/>
                  </a:cubicBezTo>
                  <a:close/>
                </a:path>
              </a:pathLst>
            </a:custGeom>
            <a:solidFill>
              <a:srgbClr val="2323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33"/>
            <p:cNvSpPr/>
            <p:nvPr/>
          </p:nvSpPr>
          <p:spPr>
            <a:xfrm rot="1586497" flipH="1">
              <a:off x="7911936" y="3498438"/>
              <a:ext cx="59491" cy="35464"/>
            </a:xfrm>
            <a:custGeom>
              <a:avLst/>
              <a:gdLst/>
              <a:ahLst/>
              <a:cxnLst/>
              <a:rect l="l" t="t" r="r" b="b"/>
              <a:pathLst>
                <a:path w="1711" h="1020" extrusionOk="0">
                  <a:moveTo>
                    <a:pt x="1628" y="1"/>
                  </a:moveTo>
                  <a:cubicBezTo>
                    <a:pt x="1626" y="1"/>
                    <a:pt x="1625" y="1"/>
                    <a:pt x="1623" y="1"/>
                  </a:cubicBezTo>
                  <a:lnTo>
                    <a:pt x="387" y="107"/>
                  </a:lnTo>
                  <a:cubicBezTo>
                    <a:pt x="364" y="110"/>
                    <a:pt x="340" y="124"/>
                    <a:pt x="328" y="142"/>
                  </a:cubicBezTo>
                  <a:lnTo>
                    <a:pt x="183" y="385"/>
                  </a:lnTo>
                  <a:lnTo>
                    <a:pt x="51" y="608"/>
                  </a:lnTo>
                  <a:cubicBezTo>
                    <a:pt x="1" y="694"/>
                    <a:pt x="30" y="773"/>
                    <a:pt x="41" y="800"/>
                  </a:cubicBezTo>
                  <a:cubicBezTo>
                    <a:pt x="56" y="832"/>
                    <a:pt x="98" y="905"/>
                    <a:pt x="192" y="921"/>
                  </a:cubicBezTo>
                  <a:lnTo>
                    <a:pt x="726" y="1018"/>
                  </a:lnTo>
                  <a:cubicBezTo>
                    <a:pt x="730" y="1019"/>
                    <a:pt x="735" y="1020"/>
                    <a:pt x="739" y="1020"/>
                  </a:cubicBezTo>
                  <a:cubicBezTo>
                    <a:pt x="757" y="1020"/>
                    <a:pt x="777" y="1012"/>
                    <a:pt x="791" y="999"/>
                  </a:cubicBezTo>
                  <a:lnTo>
                    <a:pt x="1683" y="134"/>
                  </a:lnTo>
                  <a:cubicBezTo>
                    <a:pt x="1706" y="110"/>
                    <a:pt x="1711" y="78"/>
                    <a:pt x="1698" y="47"/>
                  </a:cubicBezTo>
                  <a:cubicBezTo>
                    <a:pt x="1695" y="40"/>
                    <a:pt x="1691" y="32"/>
                    <a:pt x="1684" y="32"/>
                  </a:cubicBezTo>
                  <a:cubicBezTo>
                    <a:pt x="1675" y="13"/>
                    <a:pt x="1651" y="1"/>
                    <a:pt x="16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33"/>
            <p:cNvSpPr/>
            <p:nvPr/>
          </p:nvSpPr>
          <p:spPr>
            <a:xfrm rot="1586497" flipH="1">
              <a:off x="8729712" y="4461477"/>
              <a:ext cx="93357" cy="155903"/>
            </a:xfrm>
            <a:custGeom>
              <a:avLst/>
              <a:gdLst/>
              <a:ahLst/>
              <a:cxnLst/>
              <a:rect l="l" t="t" r="r" b="b"/>
              <a:pathLst>
                <a:path w="2685" h="4484" extrusionOk="0">
                  <a:moveTo>
                    <a:pt x="769" y="1"/>
                  </a:moveTo>
                  <a:cubicBezTo>
                    <a:pt x="759" y="1"/>
                    <a:pt x="748" y="3"/>
                    <a:pt x="738" y="7"/>
                  </a:cubicBezTo>
                  <a:lnTo>
                    <a:pt x="56" y="318"/>
                  </a:lnTo>
                  <a:cubicBezTo>
                    <a:pt x="18" y="335"/>
                    <a:pt x="0" y="381"/>
                    <a:pt x="18" y="419"/>
                  </a:cubicBezTo>
                  <a:lnTo>
                    <a:pt x="1846" y="4439"/>
                  </a:lnTo>
                  <a:cubicBezTo>
                    <a:pt x="1860" y="4466"/>
                    <a:pt x="1888" y="4483"/>
                    <a:pt x="1916" y="4483"/>
                  </a:cubicBezTo>
                  <a:cubicBezTo>
                    <a:pt x="1926" y="4483"/>
                    <a:pt x="1937" y="4481"/>
                    <a:pt x="1947" y="4476"/>
                  </a:cubicBezTo>
                  <a:lnTo>
                    <a:pt x="2630" y="4167"/>
                  </a:lnTo>
                  <a:cubicBezTo>
                    <a:pt x="2668" y="4150"/>
                    <a:pt x="2685" y="4104"/>
                    <a:pt x="2668" y="4066"/>
                  </a:cubicBezTo>
                  <a:lnTo>
                    <a:pt x="840" y="46"/>
                  </a:lnTo>
                  <a:cubicBezTo>
                    <a:pt x="826" y="17"/>
                    <a:pt x="798" y="1"/>
                    <a:pt x="7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33"/>
            <p:cNvSpPr/>
            <p:nvPr/>
          </p:nvSpPr>
          <p:spPr>
            <a:xfrm rot="1586497" flipH="1">
              <a:off x="8744088" y="4510035"/>
              <a:ext cx="179134" cy="183857"/>
            </a:xfrm>
            <a:custGeom>
              <a:avLst/>
              <a:gdLst/>
              <a:ahLst/>
              <a:cxnLst/>
              <a:rect l="l" t="t" r="r" b="b"/>
              <a:pathLst>
                <a:path w="5152" h="5288" extrusionOk="0">
                  <a:moveTo>
                    <a:pt x="2575" y="829"/>
                  </a:moveTo>
                  <a:lnTo>
                    <a:pt x="1965" y="1147"/>
                  </a:lnTo>
                  <a:lnTo>
                    <a:pt x="1941" y="1138"/>
                  </a:lnTo>
                  <a:cubicBezTo>
                    <a:pt x="1936" y="1127"/>
                    <a:pt x="1943" y="1116"/>
                    <a:pt x="1950" y="1113"/>
                  </a:cubicBezTo>
                  <a:lnTo>
                    <a:pt x="2575" y="829"/>
                  </a:lnTo>
                  <a:close/>
                  <a:moveTo>
                    <a:pt x="2310" y="2225"/>
                  </a:moveTo>
                  <a:lnTo>
                    <a:pt x="2321" y="2262"/>
                  </a:lnTo>
                  <a:cubicBezTo>
                    <a:pt x="2122" y="2318"/>
                    <a:pt x="1942" y="2429"/>
                    <a:pt x="1796" y="2576"/>
                  </a:cubicBezTo>
                  <a:lnTo>
                    <a:pt x="1767" y="2567"/>
                  </a:lnTo>
                  <a:cubicBezTo>
                    <a:pt x="1764" y="2561"/>
                    <a:pt x="1760" y="2554"/>
                    <a:pt x="1770" y="2546"/>
                  </a:cubicBezTo>
                  <a:cubicBezTo>
                    <a:pt x="1920" y="2398"/>
                    <a:pt x="2106" y="2284"/>
                    <a:pt x="2310" y="2225"/>
                  </a:cubicBezTo>
                  <a:close/>
                  <a:moveTo>
                    <a:pt x="3415" y="3412"/>
                  </a:moveTo>
                  <a:lnTo>
                    <a:pt x="2560" y="3692"/>
                  </a:lnTo>
                  <a:lnTo>
                    <a:pt x="2538" y="3681"/>
                  </a:lnTo>
                  <a:lnTo>
                    <a:pt x="2472" y="3711"/>
                  </a:lnTo>
                  <a:lnTo>
                    <a:pt x="2536" y="3677"/>
                  </a:lnTo>
                  <a:lnTo>
                    <a:pt x="3415" y="3412"/>
                  </a:lnTo>
                  <a:close/>
                  <a:moveTo>
                    <a:pt x="4176" y="3853"/>
                  </a:moveTo>
                  <a:lnTo>
                    <a:pt x="4192" y="3888"/>
                  </a:lnTo>
                  <a:lnTo>
                    <a:pt x="2932" y="4423"/>
                  </a:lnTo>
                  <a:lnTo>
                    <a:pt x="2909" y="4417"/>
                  </a:lnTo>
                  <a:lnTo>
                    <a:pt x="4176" y="3853"/>
                  </a:lnTo>
                  <a:close/>
                  <a:moveTo>
                    <a:pt x="3235" y="1"/>
                  </a:moveTo>
                  <a:cubicBezTo>
                    <a:pt x="3225" y="1"/>
                    <a:pt x="3214" y="3"/>
                    <a:pt x="3205" y="7"/>
                  </a:cubicBezTo>
                  <a:lnTo>
                    <a:pt x="807" y="1099"/>
                  </a:lnTo>
                  <a:cubicBezTo>
                    <a:pt x="765" y="1126"/>
                    <a:pt x="1" y="1636"/>
                    <a:pt x="541" y="3190"/>
                  </a:cubicBezTo>
                  <a:cubicBezTo>
                    <a:pt x="588" y="3332"/>
                    <a:pt x="650" y="3485"/>
                    <a:pt x="724" y="3648"/>
                  </a:cubicBezTo>
                  <a:cubicBezTo>
                    <a:pt x="1390" y="5110"/>
                    <a:pt x="2163" y="5288"/>
                    <a:pt x="2499" y="5288"/>
                  </a:cubicBezTo>
                  <a:cubicBezTo>
                    <a:pt x="2582" y="5288"/>
                    <a:pt x="2639" y="5277"/>
                    <a:pt x="2660" y="5272"/>
                  </a:cubicBezTo>
                  <a:lnTo>
                    <a:pt x="5097" y="4167"/>
                  </a:lnTo>
                  <a:cubicBezTo>
                    <a:pt x="5135" y="4150"/>
                    <a:pt x="5151" y="4104"/>
                    <a:pt x="5135" y="4066"/>
                  </a:cubicBezTo>
                  <a:lnTo>
                    <a:pt x="3305" y="45"/>
                  </a:lnTo>
                  <a:cubicBezTo>
                    <a:pt x="3293" y="17"/>
                    <a:pt x="3264" y="1"/>
                    <a:pt x="32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2573;p33"/>
            <p:cNvSpPr/>
            <p:nvPr/>
          </p:nvSpPr>
          <p:spPr>
            <a:xfrm rot="1586497" flipH="1">
              <a:off x="7854617" y="3882075"/>
              <a:ext cx="1022859" cy="493090"/>
            </a:xfrm>
            <a:custGeom>
              <a:avLst/>
              <a:gdLst/>
              <a:ahLst/>
              <a:cxnLst/>
              <a:rect l="l" t="t" r="r" b="b"/>
              <a:pathLst>
                <a:path w="29418" h="14182" extrusionOk="0">
                  <a:moveTo>
                    <a:pt x="28930" y="0"/>
                  </a:moveTo>
                  <a:cubicBezTo>
                    <a:pt x="28919" y="0"/>
                    <a:pt x="28909" y="3"/>
                    <a:pt x="28899" y="7"/>
                  </a:cubicBezTo>
                  <a:lnTo>
                    <a:pt x="55" y="13130"/>
                  </a:lnTo>
                  <a:cubicBezTo>
                    <a:pt x="18" y="13146"/>
                    <a:pt x="1" y="13192"/>
                    <a:pt x="18" y="13230"/>
                  </a:cubicBezTo>
                  <a:lnTo>
                    <a:pt x="430" y="14137"/>
                  </a:lnTo>
                  <a:cubicBezTo>
                    <a:pt x="442" y="14165"/>
                    <a:pt x="471" y="14182"/>
                    <a:pt x="500" y="14182"/>
                  </a:cubicBezTo>
                  <a:cubicBezTo>
                    <a:pt x="510" y="14182"/>
                    <a:pt x="521" y="14180"/>
                    <a:pt x="530" y="14175"/>
                  </a:cubicBezTo>
                  <a:lnTo>
                    <a:pt x="29371" y="1054"/>
                  </a:lnTo>
                  <a:cubicBezTo>
                    <a:pt x="29392" y="1046"/>
                    <a:pt x="29407" y="1027"/>
                    <a:pt x="29413" y="1005"/>
                  </a:cubicBezTo>
                  <a:cubicBezTo>
                    <a:pt x="29418" y="988"/>
                    <a:pt x="29416" y="969"/>
                    <a:pt x="29409" y="953"/>
                  </a:cubicBezTo>
                  <a:cubicBezTo>
                    <a:pt x="29407" y="948"/>
                    <a:pt x="29404" y="943"/>
                    <a:pt x="29401" y="939"/>
                  </a:cubicBezTo>
                  <a:cubicBezTo>
                    <a:pt x="29308" y="813"/>
                    <a:pt x="29228" y="677"/>
                    <a:pt x="29163" y="534"/>
                  </a:cubicBezTo>
                  <a:cubicBezTo>
                    <a:pt x="29095" y="384"/>
                    <a:pt x="29041" y="225"/>
                    <a:pt x="29004" y="60"/>
                  </a:cubicBezTo>
                  <a:cubicBezTo>
                    <a:pt x="29003" y="54"/>
                    <a:pt x="29002" y="50"/>
                    <a:pt x="28999" y="46"/>
                  </a:cubicBezTo>
                  <a:cubicBezTo>
                    <a:pt x="28993" y="30"/>
                    <a:pt x="28980" y="17"/>
                    <a:pt x="28965" y="9"/>
                  </a:cubicBezTo>
                  <a:cubicBezTo>
                    <a:pt x="28954" y="3"/>
                    <a:pt x="28942" y="0"/>
                    <a:pt x="2893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2574;p33"/>
            <p:cNvSpPr/>
            <p:nvPr/>
          </p:nvSpPr>
          <p:spPr>
            <a:xfrm rot="1586497" flipH="1">
              <a:off x="7946784" y="3807126"/>
              <a:ext cx="1022650" cy="492985"/>
            </a:xfrm>
            <a:custGeom>
              <a:avLst/>
              <a:gdLst/>
              <a:ahLst/>
              <a:cxnLst/>
              <a:rect l="l" t="t" r="r" b="b"/>
              <a:pathLst>
                <a:path w="29412" h="14179" extrusionOk="0">
                  <a:moveTo>
                    <a:pt x="28921" y="0"/>
                  </a:moveTo>
                  <a:cubicBezTo>
                    <a:pt x="28910" y="0"/>
                    <a:pt x="28900" y="3"/>
                    <a:pt x="28890" y="8"/>
                  </a:cubicBezTo>
                  <a:lnTo>
                    <a:pt x="45" y="13126"/>
                  </a:lnTo>
                  <a:cubicBezTo>
                    <a:pt x="28" y="13134"/>
                    <a:pt x="14" y="13148"/>
                    <a:pt x="6" y="13169"/>
                  </a:cubicBezTo>
                  <a:cubicBezTo>
                    <a:pt x="2" y="13188"/>
                    <a:pt x="0" y="13210"/>
                    <a:pt x="7" y="13227"/>
                  </a:cubicBezTo>
                  <a:lnTo>
                    <a:pt x="421" y="14135"/>
                  </a:lnTo>
                  <a:cubicBezTo>
                    <a:pt x="422" y="14138"/>
                    <a:pt x="422" y="14138"/>
                    <a:pt x="427" y="14140"/>
                  </a:cubicBezTo>
                  <a:cubicBezTo>
                    <a:pt x="438" y="14164"/>
                    <a:pt x="463" y="14178"/>
                    <a:pt x="490" y="14178"/>
                  </a:cubicBezTo>
                  <a:cubicBezTo>
                    <a:pt x="500" y="14178"/>
                    <a:pt x="511" y="14176"/>
                    <a:pt x="520" y="14172"/>
                  </a:cubicBezTo>
                  <a:lnTo>
                    <a:pt x="29367" y="1048"/>
                  </a:lnTo>
                  <a:cubicBezTo>
                    <a:pt x="29388" y="1039"/>
                    <a:pt x="29400" y="1021"/>
                    <a:pt x="29407" y="1000"/>
                  </a:cubicBezTo>
                  <a:cubicBezTo>
                    <a:pt x="29412" y="984"/>
                    <a:pt x="29410" y="970"/>
                    <a:pt x="29407" y="954"/>
                  </a:cubicBezTo>
                  <a:cubicBezTo>
                    <a:pt x="29406" y="950"/>
                    <a:pt x="29406" y="950"/>
                    <a:pt x="29405" y="948"/>
                  </a:cubicBezTo>
                  <a:cubicBezTo>
                    <a:pt x="29402" y="944"/>
                    <a:pt x="29396" y="938"/>
                    <a:pt x="29395" y="935"/>
                  </a:cubicBezTo>
                  <a:cubicBezTo>
                    <a:pt x="29296" y="801"/>
                    <a:pt x="29213" y="655"/>
                    <a:pt x="29145" y="505"/>
                  </a:cubicBezTo>
                  <a:cubicBezTo>
                    <a:pt x="29078" y="360"/>
                    <a:pt x="29029" y="211"/>
                    <a:pt x="28993" y="60"/>
                  </a:cubicBezTo>
                  <a:cubicBezTo>
                    <a:pt x="28994" y="55"/>
                    <a:pt x="28992" y="49"/>
                    <a:pt x="28991" y="44"/>
                  </a:cubicBezTo>
                  <a:cubicBezTo>
                    <a:pt x="28983" y="28"/>
                    <a:pt x="28970" y="17"/>
                    <a:pt x="28952" y="8"/>
                  </a:cubicBezTo>
                  <a:cubicBezTo>
                    <a:pt x="28941" y="3"/>
                    <a:pt x="28931" y="0"/>
                    <a:pt x="2892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2575;p33"/>
            <p:cNvSpPr/>
            <p:nvPr/>
          </p:nvSpPr>
          <p:spPr>
            <a:xfrm rot="1586497" flipH="1">
              <a:off x="7903114" y="3839886"/>
              <a:ext cx="1023797" cy="509327"/>
            </a:xfrm>
            <a:custGeom>
              <a:avLst/>
              <a:gdLst/>
              <a:ahLst/>
              <a:cxnLst/>
              <a:rect l="l" t="t" r="r" b="b"/>
              <a:pathLst>
                <a:path w="29445" h="14649" extrusionOk="0">
                  <a:moveTo>
                    <a:pt x="28695" y="0"/>
                  </a:moveTo>
                  <a:cubicBezTo>
                    <a:pt x="28684" y="0"/>
                    <a:pt x="28674" y="2"/>
                    <a:pt x="28664" y="7"/>
                  </a:cubicBezTo>
                  <a:lnTo>
                    <a:pt x="55" y="13023"/>
                  </a:lnTo>
                  <a:cubicBezTo>
                    <a:pt x="17" y="13040"/>
                    <a:pt x="0" y="13085"/>
                    <a:pt x="17" y="13124"/>
                  </a:cubicBezTo>
                  <a:lnTo>
                    <a:pt x="691" y="14603"/>
                  </a:lnTo>
                  <a:cubicBezTo>
                    <a:pt x="704" y="14631"/>
                    <a:pt x="732" y="14648"/>
                    <a:pt x="761" y="14648"/>
                  </a:cubicBezTo>
                  <a:cubicBezTo>
                    <a:pt x="771" y="14648"/>
                    <a:pt x="782" y="14646"/>
                    <a:pt x="792" y="14642"/>
                  </a:cubicBezTo>
                  <a:lnTo>
                    <a:pt x="29401" y="1625"/>
                  </a:lnTo>
                  <a:cubicBezTo>
                    <a:pt x="29427" y="1613"/>
                    <a:pt x="29444" y="1588"/>
                    <a:pt x="29445" y="1560"/>
                  </a:cubicBezTo>
                  <a:cubicBezTo>
                    <a:pt x="29445" y="1546"/>
                    <a:pt x="29444" y="1535"/>
                    <a:pt x="29438" y="1524"/>
                  </a:cubicBezTo>
                  <a:cubicBezTo>
                    <a:pt x="29432" y="1510"/>
                    <a:pt x="29422" y="1498"/>
                    <a:pt x="29407" y="1491"/>
                  </a:cubicBezTo>
                  <a:cubicBezTo>
                    <a:pt x="29176" y="1358"/>
                    <a:pt x="28998" y="1154"/>
                    <a:pt x="28876" y="887"/>
                  </a:cubicBezTo>
                  <a:cubicBezTo>
                    <a:pt x="28754" y="620"/>
                    <a:pt x="28719" y="352"/>
                    <a:pt x="28770" y="92"/>
                  </a:cubicBezTo>
                  <a:cubicBezTo>
                    <a:pt x="28774" y="76"/>
                    <a:pt x="28772" y="60"/>
                    <a:pt x="28764" y="47"/>
                  </a:cubicBezTo>
                  <a:cubicBezTo>
                    <a:pt x="28761" y="36"/>
                    <a:pt x="28753" y="27"/>
                    <a:pt x="28742" y="16"/>
                  </a:cubicBezTo>
                  <a:cubicBezTo>
                    <a:pt x="28729" y="6"/>
                    <a:pt x="28712" y="0"/>
                    <a:pt x="286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33"/>
            <p:cNvSpPr/>
            <p:nvPr/>
          </p:nvSpPr>
          <p:spPr>
            <a:xfrm rot="1586497" flipH="1">
              <a:off x="7915377" y="3543566"/>
              <a:ext cx="183272" cy="154721"/>
            </a:xfrm>
            <a:custGeom>
              <a:avLst/>
              <a:gdLst/>
              <a:ahLst/>
              <a:cxnLst/>
              <a:rect l="l" t="t" r="r" b="b"/>
              <a:pathLst>
                <a:path w="5271" h="4450" extrusionOk="0">
                  <a:moveTo>
                    <a:pt x="2790" y="1606"/>
                  </a:moveTo>
                  <a:lnTo>
                    <a:pt x="2813" y="1637"/>
                  </a:lnTo>
                  <a:lnTo>
                    <a:pt x="2219" y="2058"/>
                  </a:lnTo>
                  <a:lnTo>
                    <a:pt x="2185" y="2049"/>
                  </a:lnTo>
                  <a:cubicBezTo>
                    <a:pt x="2183" y="2045"/>
                    <a:pt x="2185" y="2032"/>
                    <a:pt x="2195" y="2026"/>
                  </a:cubicBezTo>
                  <a:lnTo>
                    <a:pt x="2790" y="1606"/>
                  </a:lnTo>
                  <a:close/>
                  <a:moveTo>
                    <a:pt x="3945" y="1578"/>
                  </a:moveTo>
                  <a:lnTo>
                    <a:pt x="2182" y="3117"/>
                  </a:lnTo>
                  <a:lnTo>
                    <a:pt x="2154" y="3109"/>
                  </a:lnTo>
                  <a:cubicBezTo>
                    <a:pt x="2150" y="3102"/>
                    <a:pt x="2150" y="3093"/>
                    <a:pt x="2156" y="3087"/>
                  </a:cubicBezTo>
                  <a:lnTo>
                    <a:pt x="3945" y="1578"/>
                  </a:lnTo>
                  <a:close/>
                  <a:moveTo>
                    <a:pt x="4704" y="0"/>
                  </a:moveTo>
                  <a:cubicBezTo>
                    <a:pt x="4703" y="0"/>
                    <a:pt x="4702" y="0"/>
                    <a:pt x="4701" y="0"/>
                  </a:cubicBezTo>
                  <a:lnTo>
                    <a:pt x="73" y="392"/>
                  </a:lnTo>
                  <a:cubicBezTo>
                    <a:pt x="52" y="393"/>
                    <a:pt x="31" y="402"/>
                    <a:pt x="20" y="420"/>
                  </a:cubicBezTo>
                  <a:cubicBezTo>
                    <a:pt x="6" y="439"/>
                    <a:pt x="1" y="462"/>
                    <a:pt x="5" y="481"/>
                  </a:cubicBezTo>
                  <a:cubicBezTo>
                    <a:pt x="34" y="627"/>
                    <a:pt x="83" y="771"/>
                    <a:pt x="146" y="910"/>
                  </a:cubicBezTo>
                  <a:cubicBezTo>
                    <a:pt x="236" y="1108"/>
                    <a:pt x="342" y="1259"/>
                    <a:pt x="415" y="1356"/>
                  </a:cubicBezTo>
                  <a:cubicBezTo>
                    <a:pt x="464" y="1417"/>
                    <a:pt x="502" y="1454"/>
                    <a:pt x="511" y="1463"/>
                  </a:cubicBezTo>
                  <a:cubicBezTo>
                    <a:pt x="513" y="1467"/>
                    <a:pt x="539" y="1505"/>
                    <a:pt x="540" y="1508"/>
                  </a:cubicBezTo>
                  <a:cubicBezTo>
                    <a:pt x="545" y="1519"/>
                    <a:pt x="548" y="1535"/>
                    <a:pt x="550" y="1550"/>
                  </a:cubicBezTo>
                  <a:lnTo>
                    <a:pt x="612" y="1622"/>
                  </a:lnTo>
                  <a:lnTo>
                    <a:pt x="541" y="1596"/>
                  </a:lnTo>
                  <a:lnTo>
                    <a:pt x="519" y="1632"/>
                  </a:lnTo>
                  <a:cubicBezTo>
                    <a:pt x="515" y="1642"/>
                    <a:pt x="166" y="2052"/>
                    <a:pt x="441" y="2659"/>
                  </a:cubicBezTo>
                  <a:cubicBezTo>
                    <a:pt x="712" y="3255"/>
                    <a:pt x="1241" y="3275"/>
                    <a:pt x="1262" y="3276"/>
                  </a:cubicBezTo>
                  <a:lnTo>
                    <a:pt x="1307" y="3209"/>
                  </a:lnTo>
                  <a:lnTo>
                    <a:pt x="1308" y="3284"/>
                  </a:lnTo>
                  <a:lnTo>
                    <a:pt x="1349" y="3307"/>
                  </a:lnTo>
                  <a:cubicBezTo>
                    <a:pt x="1358" y="3319"/>
                    <a:pt x="1369" y="3333"/>
                    <a:pt x="1375" y="3345"/>
                  </a:cubicBezTo>
                  <a:lnTo>
                    <a:pt x="1456" y="3359"/>
                  </a:lnTo>
                  <a:lnTo>
                    <a:pt x="1386" y="3390"/>
                  </a:lnTo>
                  <a:cubicBezTo>
                    <a:pt x="1390" y="3423"/>
                    <a:pt x="1416" y="3703"/>
                    <a:pt x="1565" y="4033"/>
                  </a:cubicBezTo>
                  <a:cubicBezTo>
                    <a:pt x="1628" y="4171"/>
                    <a:pt x="1706" y="4303"/>
                    <a:pt x="1795" y="4417"/>
                  </a:cubicBezTo>
                  <a:cubicBezTo>
                    <a:pt x="1808" y="4437"/>
                    <a:pt x="1829" y="4447"/>
                    <a:pt x="1851" y="4449"/>
                  </a:cubicBezTo>
                  <a:cubicBezTo>
                    <a:pt x="1872" y="4449"/>
                    <a:pt x="1894" y="4444"/>
                    <a:pt x="1909" y="4431"/>
                  </a:cubicBezTo>
                  <a:lnTo>
                    <a:pt x="5243" y="1193"/>
                  </a:lnTo>
                  <a:cubicBezTo>
                    <a:pt x="5264" y="1176"/>
                    <a:pt x="5270" y="1144"/>
                    <a:pt x="5263" y="1118"/>
                  </a:cubicBezTo>
                  <a:lnTo>
                    <a:pt x="5258" y="1108"/>
                  </a:lnTo>
                  <a:cubicBezTo>
                    <a:pt x="5248" y="1087"/>
                    <a:pt x="5229" y="1071"/>
                    <a:pt x="5206" y="1064"/>
                  </a:cubicBezTo>
                  <a:lnTo>
                    <a:pt x="4950" y="1016"/>
                  </a:lnTo>
                  <a:cubicBezTo>
                    <a:pt x="4814" y="994"/>
                    <a:pt x="4694" y="895"/>
                    <a:pt x="4630" y="753"/>
                  </a:cubicBezTo>
                  <a:cubicBezTo>
                    <a:pt x="4567" y="614"/>
                    <a:pt x="4571" y="457"/>
                    <a:pt x="4641" y="336"/>
                  </a:cubicBezTo>
                  <a:lnTo>
                    <a:pt x="4651" y="319"/>
                  </a:lnTo>
                  <a:lnTo>
                    <a:pt x="4772" y="118"/>
                  </a:lnTo>
                  <a:cubicBezTo>
                    <a:pt x="4787" y="94"/>
                    <a:pt x="4788" y="69"/>
                    <a:pt x="4776" y="45"/>
                  </a:cubicBezTo>
                  <a:cubicBezTo>
                    <a:pt x="4774" y="41"/>
                    <a:pt x="4774" y="41"/>
                    <a:pt x="4773" y="38"/>
                  </a:cubicBezTo>
                  <a:cubicBezTo>
                    <a:pt x="4758" y="13"/>
                    <a:pt x="4732" y="0"/>
                    <a:pt x="47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2577;p33"/>
            <p:cNvSpPr/>
            <p:nvPr/>
          </p:nvSpPr>
          <p:spPr>
            <a:xfrm rot="1586497" flipH="1">
              <a:off x="8801211" y="4478241"/>
              <a:ext cx="43671" cy="46347"/>
            </a:xfrm>
            <a:custGeom>
              <a:avLst/>
              <a:gdLst/>
              <a:ahLst/>
              <a:cxnLst/>
              <a:rect l="l" t="t" r="r" b="b"/>
              <a:pathLst>
                <a:path w="1256" h="1333" extrusionOk="0">
                  <a:moveTo>
                    <a:pt x="769" y="1"/>
                  </a:moveTo>
                  <a:cubicBezTo>
                    <a:pt x="759" y="1"/>
                    <a:pt x="748" y="3"/>
                    <a:pt x="738" y="7"/>
                  </a:cubicBezTo>
                  <a:lnTo>
                    <a:pt x="56" y="317"/>
                  </a:lnTo>
                  <a:cubicBezTo>
                    <a:pt x="18" y="335"/>
                    <a:pt x="0" y="380"/>
                    <a:pt x="18" y="419"/>
                  </a:cubicBezTo>
                  <a:lnTo>
                    <a:pt x="433" y="1332"/>
                  </a:lnTo>
                  <a:lnTo>
                    <a:pt x="1255" y="959"/>
                  </a:lnTo>
                  <a:lnTo>
                    <a:pt x="838" y="44"/>
                  </a:lnTo>
                  <a:cubicBezTo>
                    <a:pt x="826" y="17"/>
                    <a:pt x="799" y="1"/>
                    <a:pt x="769" y="1"/>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33"/>
            <p:cNvSpPr/>
            <p:nvPr/>
          </p:nvSpPr>
          <p:spPr>
            <a:xfrm rot="1586497" flipH="1">
              <a:off x="7947269" y="3807273"/>
              <a:ext cx="1022580" cy="491664"/>
            </a:xfrm>
            <a:custGeom>
              <a:avLst/>
              <a:gdLst/>
              <a:ahLst/>
              <a:cxnLst/>
              <a:rect l="l" t="t" r="r" b="b"/>
              <a:pathLst>
                <a:path w="29410" h="14141" extrusionOk="0">
                  <a:moveTo>
                    <a:pt x="28923" y="0"/>
                  </a:moveTo>
                  <a:cubicBezTo>
                    <a:pt x="28912" y="0"/>
                    <a:pt x="28902" y="3"/>
                    <a:pt x="28892" y="8"/>
                  </a:cubicBezTo>
                  <a:lnTo>
                    <a:pt x="47" y="13126"/>
                  </a:lnTo>
                  <a:cubicBezTo>
                    <a:pt x="30" y="13134"/>
                    <a:pt x="16" y="13148"/>
                    <a:pt x="8" y="13169"/>
                  </a:cubicBezTo>
                  <a:cubicBezTo>
                    <a:pt x="4" y="13188"/>
                    <a:pt x="1" y="13210"/>
                    <a:pt x="9" y="13227"/>
                  </a:cubicBezTo>
                  <a:lnTo>
                    <a:pt x="423" y="14135"/>
                  </a:lnTo>
                  <a:cubicBezTo>
                    <a:pt x="424" y="14139"/>
                    <a:pt x="424" y="14139"/>
                    <a:pt x="429" y="14140"/>
                  </a:cubicBezTo>
                  <a:lnTo>
                    <a:pt x="29410" y="955"/>
                  </a:lnTo>
                  <a:cubicBezTo>
                    <a:pt x="29409" y="952"/>
                    <a:pt x="29409" y="952"/>
                    <a:pt x="29408" y="949"/>
                  </a:cubicBezTo>
                  <a:cubicBezTo>
                    <a:pt x="29405" y="945"/>
                    <a:pt x="29399" y="939"/>
                    <a:pt x="29398" y="937"/>
                  </a:cubicBezTo>
                  <a:cubicBezTo>
                    <a:pt x="29299" y="802"/>
                    <a:pt x="29216" y="656"/>
                    <a:pt x="29148" y="507"/>
                  </a:cubicBezTo>
                  <a:cubicBezTo>
                    <a:pt x="29081" y="362"/>
                    <a:pt x="29032" y="212"/>
                    <a:pt x="28996" y="62"/>
                  </a:cubicBezTo>
                  <a:cubicBezTo>
                    <a:pt x="28997" y="55"/>
                    <a:pt x="28994" y="48"/>
                    <a:pt x="28992" y="44"/>
                  </a:cubicBezTo>
                  <a:cubicBezTo>
                    <a:pt x="28985" y="28"/>
                    <a:pt x="28971" y="17"/>
                    <a:pt x="28954" y="8"/>
                  </a:cubicBezTo>
                  <a:cubicBezTo>
                    <a:pt x="28943" y="3"/>
                    <a:pt x="28933" y="0"/>
                    <a:pt x="28923" y="0"/>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2579;p33"/>
            <p:cNvSpPr/>
            <p:nvPr/>
          </p:nvSpPr>
          <p:spPr>
            <a:xfrm rot="1586497" flipH="1">
              <a:off x="7955263" y="3552981"/>
              <a:ext cx="166478" cy="47146"/>
            </a:xfrm>
            <a:custGeom>
              <a:avLst/>
              <a:gdLst/>
              <a:ahLst/>
              <a:cxnLst/>
              <a:rect l="l" t="t" r="r" b="b"/>
              <a:pathLst>
                <a:path w="4788" h="1356" extrusionOk="0">
                  <a:moveTo>
                    <a:pt x="4704" y="0"/>
                  </a:moveTo>
                  <a:cubicBezTo>
                    <a:pt x="4703" y="0"/>
                    <a:pt x="4702" y="0"/>
                    <a:pt x="4701" y="0"/>
                  </a:cubicBezTo>
                  <a:lnTo>
                    <a:pt x="73" y="392"/>
                  </a:lnTo>
                  <a:cubicBezTo>
                    <a:pt x="52" y="393"/>
                    <a:pt x="31" y="402"/>
                    <a:pt x="18" y="421"/>
                  </a:cubicBezTo>
                  <a:cubicBezTo>
                    <a:pt x="6" y="439"/>
                    <a:pt x="1" y="463"/>
                    <a:pt x="5" y="481"/>
                  </a:cubicBezTo>
                  <a:cubicBezTo>
                    <a:pt x="33" y="627"/>
                    <a:pt x="83" y="772"/>
                    <a:pt x="146" y="910"/>
                  </a:cubicBezTo>
                  <a:cubicBezTo>
                    <a:pt x="236" y="1108"/>
                    <a:pt x="342" y="1259"/>
                    <a:pt x="415" y="1356"/>
                  </a:cubicBezTo>
                  <a:cubicBezTo>
                    <a:pt x="747" y="1276"/>
                    <a:pt x="2779" y="770"/>
                    <a:pt x="4651" y="319"/>
                  </a:cubicBezTo>
                  <a:lnTo>
                    <a:pt x="4772" y="119"/>
                  </a:lnTo>
                  <a:cubicBezTo>
                    <a:pt x="4787" y="94"/>
                    <a:pt x="4788" y="70"/>
                    <a:pt x="4775" y="45"/>
                  </a:cubicBezTo>
                  <a:cubicBezTo>
                    <a:pt x="4774" y="41"/>
                    <a:pt x="4774" y="41"/>
                    <a:pt x="4773" y="39"/>
                  </a:cubicBezTo>
                  <a:cubicBezTo>
                    <a:pt x="4758" y="14"/>
                    <a:pt x="4732" y="0"/>
                    <a:pt x="4704" y="0"/>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2580;p33"/>
            <p:cNvSpPr/>
            <p:nvPr/>
          </p:nvSpPr>
          <p:spPr>
            <a:xfrm rot="1586497" flipH="1">
              <a:off x="7918080" y="3498473"/>
              <a:ext cx="52224" cy="13351"/>
            </a:xfrm>
            <a:custGeom>
              <a:avLst/>
              <a:gdLst/>
              <a:ahLst/>
              <a:cxnLst/>
              <a:rect l="l" t="t" r="r" b="b"/>
              <a:pathLst>
                <a:path w="1502" h="384" extrusionOk="0">
                  <a:moveTo>
                    <a:pt x="1448" y="0"/>
                  </a:moveTo>
                  <a:cubicBezTo>
                    <a:pt x="1446" y="0"/>
                    <a:pt x="1443" y="1"/>
                    <a:pt x="1441" y="1"/>
                  </a:cubicBezTo>
                  <a:lnTo>
                    <a:pt x="205" y="107"/>
                  </a:lnTo>
                  <a:cubicBezTo>
                    <a:pt x="181" y="109"/>
                    <a:pt x="158" y="123"/>
                    <a:pt x="146" y="142"/>
                  </a:cubicBezTo>
                  <a:lnTo>
                    <a:pt x="1" y="384"/>
                  </a:lnTo>
                  <a:cubicBezTo>
                    <a:pt x="540" y="255"/>
                    <a:pt x="1054" y="134"/>
                    <a:pt x="1502" y="32"/>
                  </a:cubicBezTo>
                  <a:cubicBezTo>
                    <a:pt x="1493" y="13"/>
                    <a:pt x="1470" y="0"/>
                    <a:pt x="1448" y="0"/>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1" name="Google Shape;2581;p33"/>
            <p:cNvSpPr/>
            <p:nvPr/>
          </p:nvSpPr>
          <p:spPr>
            <a:xfrm rot="1586497" flipH="1">
              <a:off x="7899688" y="3824188"/>
              <a:ext cx="1214997" cy="626462"/>
            </a:xfrm>
            <a:custGeom>
              <a:avLst/>
              <a:gdLst/>
              <a:ahLst/>
              <a:cxnLst/>
              <a:rect l="l" t="t" r="r" b="b"/>
              <a:pathLst>
                <a:path w="34944" h="18018" extrusionOk="0">
                  <a:moveTo>
                    <a:pt x="34178" y="0"/>
                  </a:moveTo>
                  <a:cubicBezTo>
                    <a:pt x="34153" y="0"/>
                    <a:pt x="34129" y="5"/>
                    <a:pt x="34106" y="16"/>
                  </a:cubicBezTo>
                  <a:lnTo>
                    <a:pt x="1184" y="14996"/>
                  </a:lnTo>
                  <a:cubicBezTo>
                    <a:pt x="1135" y="15024"/>
                    <a:pt x="1" y="15740"/>
                    <a:pt x="991" y="17916"/>
                  </a:cubicBezTo>
                  <a:cubicBezTo>
                    <a:pt x="1020" y="17980"/>
                    <a:pt x="1083" y="18018"/>
                    <a:pt x="1148" y="18018"/>
                  </a:cubicBezTo>
                  <a:cubicBezTo>
                    <a:pt x="1173" y="18018"/>
                    <a:pt x="1196" y="18014"/>
                    <a:pt x="1217" y="18002"/>
                  </a:cubicBezTo>
                  <a:cubicBezTo>
                    <a:pt x="1305" y="17963"/>
                    <a:pt x="1343" y="17859"/>
                    <a:pt x="1304" y="17774"/>
                  </a:cubicBezTo>
                  <a:cubicBezTo>
                    <a:pt x="450" y="15896"/>
                    <a:pt x="1325" y="15315"/>
                    <a:pt x="1343" y="15302"/>
                  </a:cubicBezTo>
                  <a:lnTo>
                    <a:pt x="34038" y="427"/>
                  </a:lnTo>
                  <a:cubicBezTo>
                    <a:pt x="34140" y="925"/>
                    <a:pt x="34392" y="1287"/>
                    <a:pt x="34534" y="1458"/>
                  </a:cubicBezTo>
                  <a:cubicBezTo>
                    <a:pt x="34414" y="1664"/>
                    <a:pt x="34243" y="2104"/>
                    <a:pt x="34501" y="2669"/>
                  </a:cubicBezTo>
                  <a:cubicBezTo>
                    <a:pt x="34530" y="2734"/>
                    <a:pt x="34593" y="2771"/>
                    <a:pt x="34659" y="2771"/>
                  </a:cubicBezTo>
                  <a:cubicBezTo>
                    <a:pt x="34683" y="2771"/>
                    <a:pt x="34707" y="2766"/>
                    <a:pt x="34729" y="2756"/>
                  </a:cubicBezTo>
                  <a:cubicBezTo>
                    <a:pt x="34817" y="2716"/>
                    <a:pt x="34855" y="2614"/>
                    <a:pt x="34816" y="2527"/>
                  </a:cubicBezTo>
                  <a:cubicBezTo>
                    <a:pt x="34557" y="1956"/>
                    <a:pt x="34871" y="1572"/>
                    <a:pt x="34884" y="1556"/>
                  </a:cubicBezTo>
                  <a:cubicBezTo>
                    <a:pt x="34944" y="1486"/>
                    <a:pt x="34941" y="1384"/>
                    <a:pt x="34875" y="1319"/>
                  </a:cubicBezTo>
                  <a:cubicBezTo>
                    <a:pt x="34871" y="1314"/>
                    <a:pt x="34413" y="856"/>
                    <a:pt x="34350" y="157"/>
                  </a:cubicBezTo>
                  <a:cubicBezTo>
                    <a:pt x="34344" y="103"/>
                    <a:pt x="34313" y="51"/>
                    <a:pt x="34264" y="24"/>
                  </a:cubicBezTo>
                  <a:cubicBezTo>
                    <a:pt x="34237" y="8"/>
                    <a:pt x="34208" y="0"/>
                    <a:pt x="3417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2" name="Google Shape;2582;p33"/>
            <p:cNvSpPr/>
            <p:nvPr/>
          </p:nvSpPr>
          <p:spPr>
            <a:xfrm rot="1586497" flipH="1">
              <a:off x="7823009" y="3882780"/>
              <a:ext cx="1230852" cy="601464"/>
            </a:xfrm>
            <a:custGeom>
              <a:avLst/>
              <a:gdLst/>
              <a:ahLst/>
              <a:cxnLst/>
              <a:rect l="l" t="t" r="r" b="b"/>
              <a:pathLst>
                <a:path w="35400" h="17299" extrusionOk="0">
                  <a:moveTo>
                    <a:pt x="33709" y="1"/>
                  </a:moveTo>
                  <a:cubicBezTo>
                    <a:pt x="33685" y="1"/>
                    <a:pt x="33661" y="6"/>
                    <a:pt x="33638" y="16"/>
                  </a:cubicBezTo>
                  <a:cubicBezTo>
                    <a:pt x="33550" y="56"/>
                    <a:pt x="33513" y="158"/>
                    <a:pt x="33551" y="245"/>
                  </a:cubicBezTo>
                  <a:cubicBezTo>
                    <a:pt x="33808" y="810"/>
                    <a:pt x="34253" y="969"/>
                    <a:pt x="34487" y="1015"/>
                  </a:cubicBezTo>
                  <a:cubicBezTo>
                    <a:pt x="34523" y="1234"/>
                    <a:pt x="34628" y="1663"/>
                    <a:pt x="34938" y="2067"/>
                  </a:cubicBezTo>
                  <a:lnTo>
                    <a:pt x="2263" y="16934"/>
                  </a:lnTo>
                  <a:cubicBezTo>
                    <a:pt x="2253" y="16938"/>
                    <a:pt x="2186" y="16956"/>
                    <a:pt x="2079" y="16956"/>
                  </a:cubicBezTo>
                  <a:cubicBezTo>
                    <a:pt x="1741" y="16956"/>
                    <a:pt x="1003" y="16772"/>
                    <a:pt x="354" y="15348"/>
                  </a:cubicBezTo>
                  <a:cubicBezTo>
                    <a:pt x="326" y="15283"/>
                    <a:pt x="262" y="15246"/>
                    <a:pt x="196" y="15246"/>
                  </a:cubicBezTo>
                  <a:cubicBezTo>
                    <a:pt x="172" y="15246"/>
                    <a:pt x="148" y="15251"/>
                    <a:pt x="126" y="15261"/>
                  </a:cubicBezTo>
                  <a:cubicBezTo>
                    <a:pt x="38" y="15301"/>
                    <a:pt x="0" y="15404"/>
                    <a:pt x="39" y="15490"/>
                  </a:cubicBezTo>
                  <a:cubicBezTo>
                    <a:pt x="755" y="17063"/>
                    <a:pt x="1625" y="17299"/>
                    <a:pt x="2079" y="17299"/>
                  </a:cubicBezTo>
                  <a:cubicBezTo>
                    <a:pt x="2253" y="17299"/>
                    <a:pt x="2366" y="17263"/>
                    <a:pt x="2388" y="17258"/>
                  </a:cubicBezTo>
                  <a:lnTo>
                    <a:pt x="35292" y="2288"/>
                  </a:lnTo>
                  <a:cubicBezTo>
                    <a:pt x="35342" y="2266"/>
                    <a:pt x="35379" y="2219"/>
                    <a:pt x="35389" y="2165"/>
                  </a:cubicBezTo>
                  <a:cubicBezTo>
                    <a:pt x="35400" y="2108"/>
                    <a:pt x="35383" y="2052"/>
                    <a:pt x="35345" y="2011"/>
                  </a:cubicBezTo>
                  <a:cubicBezTo>
                    <a:pt x="34860" y="1505"/>
                    <a:pt x="34816" y="858"/>
                    <a:pt x="34816" y="852"/>
                  </a:cubicBezTo>
                  <a:cubicBezTo>
                    <a:pt x="34808" y="762"/>
                    <a:pt x="34734" y="690"/>
                    <a:pt x="34644" y="689"/>
                  </a:cubicBezTo>
                  <a:cubicBezTo>
                    <a:pt x="34623" y="689"/>
                    <a:pt x="34126" y="673"/>
                    <a:pt x="33866" y="103"/>
                  </a:cubicBezTo>
                  <a:cubicBezTo>
                    <a:pt x="33838" y="38"/>
                    <a:pt x="33775" y="1"/>
                    <a:pt x="3370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3" name="Google Shape;2583;p33"/>
            <p:cNvSpPr/>
            <p:nvPr/>
          </p:nvSpPr>
          <p:spPr>
            <a:xfrm rot="1586497" flipH="1">
              <a:off x="7993954" y="3709270"/>
              <a:ext cx="35" cy="35"/>
            </a:xfrm>
            <a:custGeom>
              <a:avLst/>
              <a:gdLst/>
              <a:ahLst/>
              <a:cxnLst/>
              <a:rect l="l" t="t" r="r" b="b"/>
              <a:pathLst>
                <a:path w="1" h="1" fill="none" extrusionOk="0">
                  <a:moveTo>
                    <a:pt x="1" y="0"/>
                  </a:moveTo>
                  <a:close/>
                </a:path>
              </a:pathLst>
            </a:custGeom>
            <a:noFill/>
            <a:ln w="8650" cap="rnd" cmpd="sng">
              <a:solidFill>
                <a:srgbClr val="23232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 name="Google Shape;2584;p33"/>
            <p:cNvSpPr/>
            <p:nvPr/>
          </p:nvSpPr>
          <p:spPr>
            <a:xfrm rot="1586497" flipH="1">
              <a:off x="7856789" y="3499511"/>
              <a:ext cx="191721" cy="185109"/>
            </a:xfrm>
            <a:custGeom>
              <a:avLst/>
              <a:gdLst/>
              <a:ahLst/>
              <a:cxnLst/>
              <a:rect l="l" t="t" r="r" b="b"/>
              <a:pathLst>
                <a:path w="5514" h="5324" extrusionOk="0">
                  <a:moveTo>
                    <a:pt x="5321" y="0"/>
                  </a:moveTo>
                  <a:cubicBezTo>
                    <a:pt x="5278" y="0"/>
                    <a:pt x="5235" y="16"/>
                    <a:pt x="5202" y="49"/>
                  </a:cubicBezTo>
                  <a:lnTo>
                    <a:pt x="71" y="5026"/>
                  </a:lnTo>
                  <a:cubicBezTo>
                    <a:pt x="1" y="5093"/>
                    <a:pt x="0" y="5203"/>
                    <a:pt x="67" y="5271"/>
                  </a:cubicBezTo>
                  <a:cubicBezTo>
                    <a:pt x="101" y="5307"/>
                    <a:pt x="146" y="5324"/>
                    <a:pt x="192" y="5324"/>
                  </a:cubicBezTo>
                  <a:cubicBezTo>
                    <a:pt x="235" y="5324"/>
                    <a:pt x="279" y="5308"/>
                    <a:pt x="312" y="5276"/>
                  </a:cubicBezTo>
                  <a:lnTo>
                    <a:pt x="5442" y="297"/>
                  </a:lnTo>
                  <a:cubicBezTo>
                    <a:pt x="5512" y="231"/>
                    <a:pt x="5514" y="121"/>
                    <a:pt x="5447" y="53"/>
                  </a:cubicBezTo>
                  <a:cubicBezTo>
                    <a:pt x="5412" y="18"/>
                    <a:pt x="5367" y="0"/>
                    <a:pt x="532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 name="Google Shape;2585;p33"/>
            <p:cNvSpPr/>
            <p:nvPr/>
          </p:nvSpPr>
          <p:spPr>
            <a:xfrm rot="1586497" flipH="1">
              <a:off x="7868470" y="3874964"/>
              <a:ext cx="1031099" cy="474940"/>
            </a:xfrm>
            <a:custGeom>
              <a:avLst/>
              <a:gdLst/>
              <a:ahLst/>
              <a:cxnLst/>
              <a:rect l="l" t="t" r="r" b="b"/>
              <a:pathLst>
                <a:path w="29655" h="13660" extrusionOk="0">
                  <a:moveTo>
                    <a:pt x="29458" y="1"/>
                  </a:moveTo>
                  <a:cubicBezTo>
                    <a:pt x="29434" y="1"/>
                    <a:pt x="29410" y="6"/>
                    <a:pt x="29387" y="17"/>
                  </a:cubicBezTo>
                  <a:lnTo>
                    <a:pt x="126" y="13328"/>
                  </a:lnTo>
                  <a:cubicBezTo>
                    <a:pt x="39" y="13368"/>
                    <a:pt x="0" y="13471"/>
                    <a:pt x="40" y="13558"/>
                  </a:cubicBezTo>
                  <a:cubicBezTo>
                    <a:pt x="68" y="13621"/>
                    <a:pt x="131" y="13659"/>
                    <a:pt x="197" y="13659"/>
                  </a:cubicBezTo>
                  <a:cubicBezTo>
                    <a:pt x="222" y="13659"/>
                    <a:pt x="245" y="13654"/>
                    <a:pt x="269" y="13643"/>
                  </a:cubicBezTo>
                  <a:lnTo>
                    <a:pt x="29529" y="333"/>
                  </a:lnTo>
                  <a:cubicBezTo>
                    <a:pt x="29617" y="293"/>
                    <a:pt x="29655" y="189"/>
                    <a:pt x="29616" y="103"/>
                  </a:cubicBezTo>
                  <a:cubicBezTo>
                    <a:pt x="29587" y="39"/>
                    <a:pt x="29523" y="1"/>
                    <a:pt x="294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 name="Google Shape;2586;p33"/>
            <p:cNvSpPr/>
            <p:nvPr/>
          </p:nvSpPr>
          <p:spPr>
            <a:xfrm rot="1586497" flipH="1">
              <a:off x="7923104" y="3830575"/>
              <a:ext cx="1031134" cy="474906"/>
            </a:xfrm>
            <a:custGeom>
              <a:avLst/>
              <a:gdLst/>
              <a:ahLst/>
              <a:cxnLst/>
              <a:rect l="l" t="t" r="r" b="b"/>
              <a:pathLst>
                <a:path w="29656" h="13659" extrusionOk="0">
                  <a:moveTo>
                    <a:pt x="29459" y="0"/>
                  </a:moveTo>
                  <a:cubicBezTo>
                    <a:pt x="29435" y="0"/>
                    <a:pt x="29410" y="6"/>
                    <a:pt x="29387" y="16"/>
                  </a:cubicBezTo>
                  <a:lnTo>
                    <a:pt x="126" y="13328"/>
                  </a:lnTo>
                  <a:cubicBezTo>
                    <a:pt x="38" y="13367"/>
                    <a:pt x="1" y="13471"/>
                    <a:pt x="41" y="13557"/>
                  </a:cubicBezTo>
                  <a:cubicBezTo>
                    <a:pt x="69" y="13621"/>
                    <a:pt x="132" y="13659"/>
                    <a:pt x="198" y="13659"/>
                  </a:cubicBezTo>
                  <a:cubicBezTo>
                    <a:pt x="222" y="13659"/>
                    <a:pt x="246" y="13654"/>
                    <a:pt x="269" y="13643"/>
                  </a:cubicBezTo>
                  <a:lnTo>
                    <a:pt x="29530" y="331"/>
                  </a:lnTo>
                  <a:cubicBezTo>
                    <a:pt x="29618" y="293"/>
                    <a:pt x="29655" y="189"/>
                    <a:pt x="29616" y="103"/>
                  </a:cubicBezTo>
                  <a:cubicBezTo>
                    <a:pt x="29587" y="39"/>
                    <a:pt x="29524" y="0"/>
                    <a:pt x="294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 name="Google Shape;2587;p33"/>
            <p:cNvSpPr/>
            <p:nvPr/>
          </p:nvSpPr>
          <p:spPr>
            <a:xfrm rot="1586497" flipH="1">
              <a:off x="8747362" y="4472661"/>
              <a:ext cx="83065" cy="164456"/>
            </a:xfrm>
            <a:custGeom>
              <a:avLst/>
              <a:gdLst/>
              <a:ahLst/>
              <a:cxnLst/>
              <a:rect l="l" t="t" r="r" b="b"/>
              <a:pathLst>
                <a:path w="2389" h="4730" extrusionOk="0">
                  <a:moveTo>
                    <a:pt x="198" y="1"/>
                  </a:moveTo>
                  <a:cubicBezTo>
                    <a:pt x="174" y="1"/>
                    <a:pt x="149" y="6"/>
                    <a:pt x="126" y="17"/>
                  </a:cubicBezTo>
                  <a:cubicBezTo>
                    <a:pt x="39" y="57"/>
                    <a:pt x="1" y="159"/>
                    <a:pt x="40" y="246"/>
                  </a:cubicBezTo>
                  <a:lnTo>
                    <a:pt x="2034" y="4627"/>
                  </a:lnTo>
                  <a:cubicBezTo>
                    <a:pt x="2062" y="4691"/>
                    <a:pt x="2125" y="4730"/>
                    <a:pt x="2191" y="4730"/>
                  </a:cubicBezTo>
                  <a:cubicBezTo>
                    <a:pt x="2214" y="4730"/>
                    <a:pt x="2239" y="4725"/>
                    <a:pt x="2263" y="4714"/>
                  </a:cubicBezTo>
                  <a:cubicBezTo>
                    <a:pt x="2350" y="4674"/>
                    <a:pt x="2389" y="4571"/>
                    <a:pt x="2349" y="4485"/>
                  </a:cubicBezTo>
                  <a:lnTo>
                    <a:pt x="355" y="104"/>
                  </a:lnTo>
                  <a:cubicBezTo>
                    <a:pt x="327" y="39"/>
                    <a:pt x="264" y="1"/>
                    <a:pt x="19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 name="Google Shape;2588;p33"/>
            <p:cNvSpPr/>
            <p:nvPr/>
          </p:nvSpPr>
          <p:spPr>
            <a:xfrm rot="1586497" flipH="1">
              <a:off x="7957408" y="3589009"/>
              <a:ext cx="68670" cy="58238"/>
            </a:xfrm>
            <a:custGeom>
              <a:avLst/>
              <a:gdLst/>
              <a:ahLst/>
              <a:cxnLst/>
              <a:rect l="l" t="t" r="r" b="b"/>
              <a:pathLst>
                <a:path w="1975" h="1675" extrusionOk="0">
                  <a:moveTo>
                    <a:pt x="1882" y="1"/>
                  </a:moveTo>
                  <a:cubicBezTo>
                    <a:pt x="1864" y="1"/>
                    <a:pt x="1845" y="7"/>
                    <a:pt x="1830" y="20"/>
                  </a:cubicBezTo>
                  <a:lnTo>
                    <a:pt x="40" y="1529"/>
                  </a:lnTo>
                  <a:cubicBezTo>
                    <a:pt x="4" y="1557"/>
                    <a:pt x="0" y="1609"/>
                    <a:pt x="30" y="1645"/>
                  </a:cubicBezTo>
                  <a:cubicBezTo>
                    <a:pt x="45" y="1664"/>
                    <a:pt x="68" y="1674"/>
                    <a:pt x="92" y="1674"/>
                  </a:cubicBezTo>
                  <a:cubicBezTo>
                    <a:pt x="110" y="1674"/>
                    <a:pt x="130" y="1667"/>
                    <a:pt x="146" y="1655"/>
                  </a:cubicBezTo>
                  <a:lnTo>
                    <a:pt x="1935" y="147"/>
                  </a:lnTo>
                  <a:cubicBezTo>
                    <a:pt x="1970" y="118"/>
                    <a:pt x="1974" y="65"/>
                    <a:pt x="1946" y="31"/>
                  </a:cubicBezTo>
                  <a:cubicBezTo>
                    <a:pt x="1929" y="11"/>
                    <a:pt x="1906" y="1"/>
                    <a:pt x="18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 name="Google Shape;2589;p33"/>
            <p:cNvSpPr/>
            <p:nvPr/>
          </p:nvSpPr>
          <p:spPr>
            <a:xfrm rot="1586497" flipH="1">
              <a:off x="8003534" y="3600507"/>
              <a:ext cx="27329" cy="20409"/>
            </a:xfrm>
            <a:custGeom>
              <a:avLst/>
              <a:gdLst/>
              <a:ahLst/>
              <a:cxnLst/>
              <a:rect l="l" t="t" r="r" b="b"/>
              <a:pathLst>
                <a:path w="786" h="587" extrusionOk="0">
                  <a:moveTo>
                    <a:pt x="692" y="0"/>
                  </a:moveTo>
                  <a:cubicBezTo>
                    <a:pt x="675" y="0"/>
                    <a:pt x="659" y="5"/>
                    <a:pt x="644" y="15"/>
                  </a:cubicBezTo>
                  <a:lnTo>
                    <a:pt x="46" y="436"/>
                  </a:lnTo>
                  <a:cubicBezTo>
                    <a:pt x="9" y="462"/>
                    <a:pt x="1" y="514"/>
                    <a:pt x="27" y="551"/>
                  </a:cubicBezTo>
                  <a:cubicBezTo>
                    <a:pt x="44" y="575"/>
                    <a:pt x="69" y="587"/>
                    <a:pt x="95" y="587"/>
                  </a:cubicBezTo>
                  <a:cubicBezTo>
                    <a:pt x="112" y="587"/>
                    <a:pt x="127" y="582"/>
                    <a:pt x="142" y="571"/>
                  </a:cubicBezTo>
                  <a:lnTo>
                    <a:pt x="740" y="150"/>
                  </a:lnTo>
                  <a:cubicBezTo>
                    <a:pt x="776" y="124"/>
                    <a:pt x="786" y="73"/>
                    <a:pt x="760" y="35"/>
                  </a:cubicBezTo>
                  <a:cubicBezTo>
                    <a:pt x="743" y="13"/>
                    <a:pt x="718" y="0"/>
                    <a:pt x="69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 name="Google Shape;2590;p33"/>
            <p:cNvSpPr/>
            <p:nvPr/>
          </p:nvSpPr>
          <p:spPr>
            <a:xfrm rot="1586497" flipH="1">
              <a:off x="8754854" y="4621166"/>
              <a:ext cx="50451" cy="24373"/>
            </a:xfrm>
            <a:custGeom>
              <a:avLst/>
              <a:gdLst/>
              <a:ahLst/>
              <a:cxnLst/>
              <a:rect l="l" t="t" r="r" b="b"/>
              <a:pathLst>
                <a:path w="1451" h="701" extrusionOk="0">
                  <a:moveTo>
                    <a:pt x="1355" y="0"/>
                  </a:moveTo>
                  <a:cubicBezTo>
                    <a:pt x="1345" y="0"/>
                    <a:pt x="1334" y="2"/>
                    <a:pt x="1324" y="6"/>
                  </a:cubicBezTo>
                  <a:lnTo>
                    <a:pt x="64" y="541"/>
                  </a:lnTo>
                  <a:cubicBezTo>
                    <a:pt x="21" y="559"/>
                    <a:pt x="1" y="608"/>
                    <a:pt x="20" y="650"/>
                  </a:cubicBezTo>
                  <a:cubicBezTo>
                    <a:pt x="32" y="682"/>
                    <a:pt x="64" y="700"/>
                    <a:pt x="95" y="700"/>
                  </a:cubicBezTo>
                  <a:cubicBezTo>
                    <a:pt x="108" y="700"/>
                    <a:pt x="118" y="698"/>
                    <a:pt x="129" y="694"/>
                  </a:cubicBezTo>
                  <a:lnTo>
                    <a:pt x="1388" y="159"/>
                  </a:lnTo>
                  <a:cubicBezTo>
                    <a:pt x="1432" y="140"/>
                    <a:pt x="1450" y="92"/>
                    <a:pt x="1433" y="50"/>
                  </a:cubicBezTo>
                  <a:cubicBezTo>
                    <a:pt x="1418" y="18"/>
                    <a:pt x="1387" y="0"/>
                    <a:pt x="13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 name="Google Shape;2591;p33"/>
            <p:cNvSpPr/>
            <p:nvPr/>
          </p:nvSpPr>
          <p:spPr>
            <a:xfrm rot="1586497" flipH="1">
              <a:off x="8788500" y="4616744"/>
              <a:ext cx="36613" cy="14290"/>
            </a:xfrm>
            <a:custGeom>
              <a:avLst/>
              <a:gdLst/>
              <a:ahLst/>
              <a:cxnLst/>
              <a:rect l="l" t="t" r="r" b="b"/>
              <a:pathLst>
                <a:path w="1053" h="411" extrusionOk="0">
                  <a:moveTo>
                    <a:pt x="960" y="0"/>
                  </a:moveTo>
                  <a:cubicBezTo>
                    <a:pt x="953" y="0"/>
                    <a:pt x="945" y="1"/>
                    <a:pt x="937" y="3"/>
                  </a:cubicBezTo>
                  <a:lnTo>
                    <a:pt x="71" y="248"/>
                  </a:lnTo>
                  <a:cubicBezTo>
                    <a:pt x="27" y="261"/>
                    <a:pt x="0" y="306"/>
                    <a:pt x="13" y="350"/>
                  </a:cubicBezTo>
                  <a:cubicBezTo>
                    <a:pt x="23" y="386"/>
                    <a:pt x="57" y="410"/>
                    <a:pt x="94" y="410"/>
                  </a:cubicBezTo>
                  <a:cubicBezTo>
                    <a:pt x="101" y="410"/>
                    <a:pt x="109" y="408"/>
                    <a:pt x="117" y="406"/>
                  </a:cubicBezTo>
                  <a:lnTo>
                    <a:pt x="983" y="161"/>
                  </a:lnTo>
                  <a:cubicBezTo>
                    <a:pt x="1026" y="150"/>
                    <a:pt x="1052" y="104"/>
                    <a:pt x="1039" y="59"/>
                  </a:cubicBezTo>
                  <a:cubicBezTo>
                    <a:pt x="1029" y="23"/>
                    <a:pt x="997" y="0"/>
                    <a:pt x="9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 name="Google Shape;2592;p33"/>
            <p:cNvSpPr/>
            <p:nvPr/>
          </p:nvSpPr>
          <p:spPr>
            <a:xfrm rot="1586497" flipH="1">
              <a:off x="8841264" y="4594144"/>
              <a:ext cx="24965" cy="16828"/>
            </a:xfrm>
            <a:custGeom>
              <a:avLst/>
              <a:gdLst/>
              <a:ahLst/>
              <a:cxnLst/>
              <a:rect l="l" t="t" r="r" b="b"/>
              <a:pathLst>
                <a:path w="718" h="484" extrusionOk="0">
                  <a:moveTo>
                    <a:pt x="624" y="0"/>
                  </a:moveTo>
                  <a:cubicBezTo>
                    <a:pt x="616" y="0"/>
                    <a:pt x="609" y="1"/>
                    <a:pt x="601" y="4"/>
                  </a:cubicBezTo>
                  <a:cubicBezTo>
                    <a:pt x="386" y="67"/>
                    <a:pt x="190" y="185"/>
                    <a:pt x="33" y="343"/>
                  </a:cubicBezTo>
                  <a:cubicBezTo>
                    <a:pt x="0" y="375"/>
                    <a:pt x="0" y="427"/>
                    <a:pt x="33" y="459"/>
                  </a:cubicBezTo>
                  <a:cubicBezTo>
                    <a:pt x="50" y="476"/>
                    <a:pt x="71" y="484"/>
                    <a:pt x="92" y="484"/>
                  </a:cubicBezTo>
                  <a:cubicBezTo>
                    <a:pt x="113" y="484"/>
                    <a:pt x="134" y="474"/>
                    <a:pt x="151" y="459"/>
                  </a:cubicBezTo>
                  <a:cubicBezTo>
                    <a:pt x="288" y="321"/>
                    <a:pt x="461" y="218"/>
                    <a:pt x="648" y="164"/>
                  </a:cubicBezTo>
                  <a:cubicBezTo>
                    <a:pt x="692" y="150"/>
                    <a:pt x="717" y="103"/>
                    <a:pt x="705" y="60"/>
                  </a:cubicBezTo>
                  <a:cubicBezTo>
                    <a:pt x="693" y="23"/>
                    <a:pt x="660" y="0"/>
                    <a:pt x="6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 name="Google Shape;2593;p33"/>
            <p:cNvSpPr/>
            <p:nvPr/>
          </p:nvSpPr>
          <p:spPr>
            <a:xfrm rot="1586497" flipH="1">
              <a:off x="8854760" y="4547285"/>
              <a:ext cx="28268" cy="15681"/>
            </a:xfrm>
            <a:custGeom>
              <a:avLst/>
              <a:gdLst/>
              <a:ahLst/>
              <a:cxnLst/>
              <a:rect l="l" t="t" r="r" b="b"/>
              <a:pathLst>
                <a:path w="813" h="451" extrusionOk="0">
                  <a:moveTo>
                    <a:pt x="717" y="1"/>
                  </a:moveTo>
                  <a:cubicBezTo>
                    <a:pt x="706" y="1"/>
                    <a:pt x="694" y="3"/>
                    <a:pt x="683" y="8"/>
                  </a:cubicBezTo>
                  <a:lnTo>
                    <a:pt x="60" y="292"/>
                  </a:lnTo>
                  <a:cubicBezTo>
                    <a:pt x="20" y="312"/>
                    <a:pt x="1" y="360"/>
                    <a:pt x="20" y="402"/>
                  </a:cubicBezTo>
                  <a:cubicBezTo>
                    <a:pt x="34" y="432"/>
                    <a:pt x="65" y="450"/>
                    <a:pt x="96" y="450"/>
                  </a:cubicBezTo>
                  <a:cubicBezTo>
                    <a:pt x="108" y="450"/>
                    <a:pt x="119" y="448"/>
                    <a:pt x="130" y="443"/>
                  </a:cubicBezTo>
                  <a:lnTo>
                    <a:pt x="752" y="158"/>
                  </a:lnTo>
                  <a:cubicBezTo>
                    <a:pt x="793" y="139"/>
                    <a:pt x="813" y="90"/>
                    <a:pt x="793" y="48"/>
                  </a:cubicBezTo>
                  <a:cubicBezTo>
                    <a:pt x="779" y="19"/>
                    <a:pt x="748" y="1"/>
                    <a:pt x="7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 name="Google Shape;2594;p33"/>
            <p:cNvSpPr/>
            <p:nvPr/>
          </p:nvSpPr>
          <p:spPr>
            <a:xfrm rot="1586497" flipH="1">
              <a:off x="8807458" y="4524897"/>
              <a:ext cx="129448" cy="110947"/>
            </a:xfrm>
            <a:custGeom>
              <a:avLst/>
              <a:gdLst/>
              <a:ahLst/>
              <a:cxnLst/>
              <a:rect l="l" t="t" r="r" b="b"/>
              <a:pathLst>
                <a:path w="3723" h="3191" extrusionOk="0">
                  <a:moveTo>
                    <a:pt x="3236" y="1"/>
                  </a:moveTo>
                  <a:cubicBezTo>
                    <a:pt x="3225" y="1"/>
                    <a:pt x="3215" y="3"/>
                    <a:pt x="3205" y="7"/>
                  </a:cubicBezTo>
                  <a:lnTo>
                    <a:pt x="807" y="1098"/>
                  </a:lnTo>
                  <a:cubicBezTo>
                    <a:pt x="765" y="1126"/>
                    <a:pt x="1" y="1636"/>
                    <a:pt x="541" y="3190"/>
                  </a:cubicBezTo>
                  <a:cubicBezTo>
                    <a:pt x="976" y="2603"/>
                    <a:pt x="1874" y="1818"/>
                    <a:pt x="3723" y="961"/>
                  </a:cubicBezTo>
                  <a:lnTo>
                    <a:pt x="3306" y="46"/>
                  </a:lnTo>
                  <a:cubicBezTo>
                    <a:pt x="3293" y="18"/>
                    <a:pt x="3265" y="1"/>
                    <a:pt x="3236" y="1"/>
                  </a:cubicBezTo>
                  <a:close/>
                </a:path>
              </a:pathLst>
            </a:custGeom>
            <a:solidFill>
              <a:srgbClr val="000000">
                <a:alpha val="139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WhatsApp-Video-2021-11-02-at-12.26.46-PM (mp3cut.net) (6)">
            <a:hlinkClick r:id="" action="ppaction://media"/>
            <a:extLst>
              <a:ext uri="{FF2B5EF4-FFF2-40B4-BE49-F238E27FC236}">
                <a16:creationId xmlns:a16="http://schemas.microsoft.com/office/drawing/2014/main" id="{AB1F8370-CCB2-40E8-AD6C-59701E20D30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89493" y="373577"/>
            <a:ext cx="609600" cy="609600"/>
          </a:xfrm>
          <a:prstGeom prst="rect">
            <a:avLst/>
          </a:prstGeom>
        </p:spPr>
      </p:pic>
      <p:pic>
        <p:nvPicPr>
          <p:cNvPr id="3" name="Imagen 2">
            <a:extLst>
              <a:ext uri="{FF2B5EF4-FFF2-40B4-BE49-F238E27FC236}">
                <a16:creationId xmlns:a16="http://schemas.microsoft.com/office/drawing/2014/main" id="{53974A61-C36E-43A1-98F4-FC817D8C33C1}"/>
              </a:ext>
            </a:extLst>
          </p:cNvPr>
          <p:cNvPicPr>
            <a:picLocks noChangeAspect="1"/>
          </p:cNvPicPr>
          <p:nvPr/>
        </p:nvPicPr>
        <p:blipFill>
          <a:blip r:embed="rId6"/>
          <a:stretch>
            <a:fillRect/>
          </a:stretch>
        </p:blipFill>
        <p:spPr>
          <a:xfrm>
            <a:off x="184725" y="1570041"/>
            <a:ext cx="2188654" cy="3432345"/>
          </a:xfrm>
          <a:prstGeom prst="rect">
            <a:avLst/>
          </a:prstGeom>
        </p:spPr>
      </p:pic>
      <p:pic>
        <p:nvPicPr>
          <p:cNvPr id="133" name="Imagen 132" descr="Por qué duele el amor: Una explicación sociológica (ensayos (en coedición  con CLAVE INTELECTUAL)) (Spanish Edition): Illouz, Eva, Rodil (argentina),  María Victoria: 9788492946471: Amazon.com: Books">
            <a:extLst>
              <a:ext uri="{FF2B5EF4-FFF2-40B4-BE49-F238E27FC236}">
                <a16:creationId xmlns:a16="http://schemas.microsoft.com/office/drawing/2014/main" id="{B8FCBC66-E748-41F5-BAB2-0343FC21C5B4}"/>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183980" y="1714273"/>
            <a:ext cx="1977156" cy="216598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400" advTm="24120">
        <p:push/>
      </p:transition>
    </mc:Choice>
    <mc:Fallback xmlns="">
      <p:transition advTm="24120">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13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68BECD40-9BED-4B15-94E3-C55F01B9EAB7}"/>
              </a:ext>
            </a:extLst>
          </p:cNvPr>
          <p:cNvGraphicFramePr/>
          <p:nvPr>
            <p:extLst>
              <p:ext uri="{D42A27DB-BD31-4B8C-83A1-F6EECF244321}">
                <p14:modId xmlns:p14="http://schemas.microsoft.com/office/powerpoint/2010/main" val="1363827103"/>
              </p:ext>
            </p:extLst>
          </p:nvPr>
        </p:nvGraphicFramePr>
        <p:xfrm>
          <a:off x="1337310" y="594360"/>
          <a:ext cx="6503670" cy="366902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Picture 4" descr="Repositorio Universidad Simón Bolívar">
            <a:extLst>
              <a:ext uri="{FF2B5EF4-FFF2-40B4-BE49-F238E27FC236}">
                <a16:creationId xmlns:a16="http://schemas.microsoft.com/office/drawing/2014/main" id="{FEB1134A-3722-49C6-847C-A39DDF7286B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84076" y="-192198"/>
            <a:ext cx="5628760" cy="1199044"/>
          </a:xfrm>
          <a:prstGeom prst="rect">
            <a:avLst/>
          </a:prstGeom>
          <a:noFill/>
          <a:extLst>
            <a:ext uri="{909E8E84-426E-40DD-AFC4-6F175D3DCCD1}">
              <a14:hiddenFill xmlns:a14="http://schemas.microsoft.com/office/drawing/2010/main">
                <a:solidFill>
                  <a:srgbClr val="FFFFFF"/>
                </a:solidFill>
              </a14:hiddenFill>
            </a:ext>
          </a:extLst>
        </p:spPr>
      </p:pic>
      <p:pic>
        <p:nvPicPr>
          <p:cNvPr id="2" name="WhatsApp-Video-2021-11-02-at-5.58.23-PM (mp3cut.net)">
            <a:hlinkClick r:id="" action="ppaction://media"/>
            <a:extLst>
              <a:ext uri="{FF2B5EF4-FFF2-40B4-BE49-F238E27FC236}">
                <a16:creationId xmlns:a16="http://schemas.microsoft.com/office/drawing/2014/main" id="{A55B69D2-5E17-4ABA-A081-94E4DDB5B286}"/>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23913" y="4470400"/>
            <a:ext cx="609600" cy="609600"/>
          </a:xfrm>
          <a:prstGeom prst="rect">
            <a:avLst/>
          </a:prstGeom>
        </p:spPr>
      </p:pic>
    </p:spTree>
    <p:extLst>
      <p:ext uri="{BB962C8B-B14F-4D97-AF65-F5344CB8AC3E}">
        <p14:creationId xmlns:p14="http://schemas.microsoft.com/office/powerpoint/2010/main" val="2888758753"/>
      </p:ext>
    </p:extLst>
  </p:cSld>
  <p:clrMapOvr>
    <a:masterClrMapping/>
  </p:clrMapOvr>
  <mc:AlternateContent xmlns:mc="http://schemas.openxmlformats.org/markup-compatibility/2006" xmlns:p14="http://schemas.microsoft.com/office/powerpoint/2010/main">
    <mc:Choice Requires="p14">
      <p:transition p14:dur="400" advTm="24260">
        <p:push/>
      </p:transition>
    </mc:Choice>
    <mc:Fallback xmlns="">
      <p:transition advTm="24260">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26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31"/>
        <p:cNvGrpSpPr/>
        <p:nvPr/>
      </p:nvGrpSpPr>
      <p:grpSpPr>
        <a:xfrm>
          <a:off x="0" y="0"/>
          <a:ext cx="0" cy="0"/>
          <a:chOff x="0" y="0"/>
          <a:chExt cx="0" cy="0"/>
        </a:xfrm>
      </p:grpSpPr>
      <p:sp>
        <p:nvSpPr>
          <p:cNvPr id="2732" name="Google Shape;2732;p35"/>
          <p:cNvSpPr txBox="1">
            <a:spLocks noGrp="1"/>
          </p:cNvSpPr>
          <p:nvPr>
            <p:ph type="title"/>
          </p:nvPr>
        </p:nvSpPr>
        <p:spPr>
          <a:xfrm>
            <a:off x="720000" y="902225"/>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dirty="0">
                <a:latin typeface="Barlow Condensed ExtraLight" panose="00000306000000000000" pitchFamily="2" charset="0"/>
              </a:rPr>
              <a:t>VIOLENCIA</a:t>
            </a:r>
            <a:endParaRPr sz="4000" dirty="0">
              <a:latin typeface="Barlow Condensed ExtraLight" panose="00000306000000000000" pitchFamily="2" charset="0"/>
            </a:endParaRPr>
          </a:p>
        </p:txBody>
      </p:sp>
      <p:sp>
        <p:nvSpPr>
          <p:cNvPr id="2733" name="Google Shape;2733;p35"/>
          <p:cNvSpPr txBox="1">
            <a:spLocks noGrp="1"/>
          </p:cNvSpPr>
          <p:nvPr>
            <p:ph type="title" idx="2"/>
          </p:nvPr>
        </p:nvSpPr>
        <p:spPr>
          <a:xfrm>
            <a:off x="768178" y="2843163"/>
            <a:ext cx="23055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dirty="0"/>
              <a:t>primer lugar. </a:t>
            </a:r>
            <a:endParaRPr dirty="0"/>
          </a:p>
        </p:txBody>
      </p:sp>
      <p:sp>
        <p:nvSpPr>
          <p:cNvPr id="2734" name="Google Shape;2734;p35"/>
          <p:cNvSpPr txBox="1">
            <a:spLocks noGrp="1"/>
          </p:cNvSpPr>
          <p:nvPr>
            <p:ph type="subTitle" idx="1"/>
          </p:nvPr>
        </p:nvSpPr>
        <p:spPr>
          <a:xfrm>
            <a:off x="757511" y="3295798"/>
            <a:ext cx="2503235" cy="1424369"/>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s-MX" dirty="0"/>
              <a:t>Se reconoce por los estudios. Que está bastante asociada a la observación de el hijo de violencia perpetrada hacia su madre por </a:t>
            </a:r>
            <a:r>
              <a:rPr lang="es-MX" b="1" i="1" dirty="0"/>
              <a:t>parte del padre.</a:t>
            </a:r>
            <a:endParaRPr b="1" i="1" dirty="0"/>
          </a:p>
        </p:txBody>
      </p:sp>
      <p:sp>
        <p:nvSpPr>
          <p:cNvPr id="2735" name="Google Shape;2735;p35"/>
          <p:cNvSpPr txBox="1">
            <a:spLocks noGrp="1"/>
          </p:cNvSpPr>
          <p:nvPr>
            <p:ph type="title" idx="3"/>
          </p:nvPr>
        </p:nvSpPr>
        <p:spPr>
          <a:xfrm>
            <a:off x="3365579" y="2858423"/>
            <a:ext cx="23055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dirty="0"/>
              <a:t>segundo lugar.</a:t>
            </a:r>
            <a:endParaRPr dirty="0"/>
          </a:p>
        </p:txBody>
      </p:sp>
      <p:sp>
        <p:nvSpPr>
          <p:cNvPr id="2736" name="Google Shape;2736;p35"/>
          <p:cNvSpPr txBox="1">
            <a:spLocks noGrp="1"/>
          </p:cNvSpPr>
          <p:nvPr>
            <p:ph type="subTitle" idx="4"/>
          </p:nvPr>
        </p:nvSpPr>
        <p:spPr>
          <a:xfrm>
            <a:off x="3375299" y="3571462"/>
            <a:ext cx="2305500" cy="75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MX" dirty="0"/>
              <a:t>También está asociada a haber sido objeto </a:t>
            </a:r>
            <a:r>
              <a:rPr lang="es-MX" b="1" i="1" dirty="0"/>
              <a:t>de violencia por parte de los progenitores.</a:t>
            </a:r>
            <a:endParaRPr b="1" i="1" dirty="0"/>
          </a:p>
        </p:txBody>
      </p:sp>
      <p:sp>
        <p:nvSpPr>
          <p:cNvPr id="2737" name="Google Shape;2737;p35"/>
          <p:cNvSpPr txBox="1">
            <a:spLocks noGrp="1"/>
          </p:cNvSpPr>
          <p:nvPr>
            <p:ph type="title" idx="5"/>
          </p:nvPr>
        </p:nvSpPr>
        <p:spPr>
          <a:xfrm>
            <a:off x="6085370" y="2922357"/>
            <a:ext cx="23055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dirty="0"/>
              <a:t> tercer lugar</a:t>
            </a:r>
            <a:endParaRPr dirty="0"/>
          </a:p>
        </p:txBody>
      </p:sp>
      <p:sp>
        <p:nvSpPr>
          <p:cNvPr id="2738" name="Google Shape;2738;p35"/>
          <p:cNvSpPr txBox="1">
            <a:spLocks noGrp="1"/>
          </p:cNvSpPr>
          <p:nvPr>
            <p:ph type="subTitle" idx="6"/>
          </p:nvPr>
        </p:nvSpPr>
        <p:spPr>
          <a:xfrm>
            <a:off x="6028657" y="3217431"/>
            <a:ext cx="2503235" cy="1421578"/>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s-CO" b="1" i="1" dirty="0"/>
              <a:t>la violencia filio parental.</a:t>
            </a:r>
            <a:r>
              <a:rPr lang="es-MX" b="1" i="1" dirty="0"/>
              <a:t> </a:t>
            </a:r>
            <a:r>
              <a:rPr lang="es-MX" dirty="0"/>
              <a:t>También se ha vinculado al uso y consumo de sustancias psicoactivas. </a:t>
            </a:r>
            <a:r>
              <a:rPr lang="es-CO" dirty="0"/>
              <a:t> </a:t>
            </a:r>
            <a:endParaRPr dirty="0"/>
          </a:p>
        </p:txBody>
      </p:sp>
      <p:sp>
        <p:nvSpPr>
          <p:cNvPr id="2739" name="Google Shape;2739;p35"/>
          <p:cNvSpPr/>
          <p:nvPr/>
        </p:nvSpPr>
        <p:spPr>
          <a:xfrm>
            <a:off x="2361576" y="1494250"/>
            <a:ext cx="4315262" cy="26075"/>
          </a:xfrm>
          <a:custGeom>
            <a:avLst/>
            <a:gdLst/>
            <a:ahLst/>
            <a:cxnLst/>
            <a:rect l="l" t="t" r="r" b="b"/>
            <a:pathLst>
              <a:path w="139709" h="1043" extrusionOk="0">
                <a:moveTo>
                  <a:pt x="139709" y="0"/>
                </a:moveTo>
                <a:cubicBezTo>
                  <a:pt x="93138" y="0"/>
                  <a:pt x="46571" y="1043"/>
                  <a:pt x="0" y="1043"/>
                </a:cubicBezTo>
              </a:path>
            </a:pathLst>
          </a:custGeom>
          <a:noFill/>
          <a:ln w="19050" cap="flat" cmpd="sng">
            <a:solidFill>
              <a:schemeClr val="lt2"/>
            </a:solidFill>
            <a:prstDash val="solid"/>
            <a:round/>
            <a:headEnd type="none" w="med" len="med"/>
            <a:tailEnd type="none" w="med" len="med"/>
          </a:ln>
        </p:spPr>
      </p:sp>
      <p:grpSp>
        <p:nvGrpSpPr>
          <p:cNvPr id="2" name="Grupo 1">
            <a:extLst>
              <a:ext uri="{FF2B5EF4-FFF2-40B4-BE49-F238E27FC236}">
                <a16:creationId xmlns:a16="http://schemas.microsoft.com/office/drawing/2014/main" id="{CF7ED0B0-EF69-4D3B-B806-BD7D59D109F5}"/>
              </a:ext>
            </a:extLst>
          </p:cNvPr>
          <p:cNvGrpSpPr/>
          <p:nvPr/>
        </p:nvGrpSpPr>
        <p:grpSpPr>
          <a:xfrm>
            <a:off x="1496669" y="1950409"/>
            <a:ext cx="778664" cy="869905"/>
            <a:chOff x="1496669" y="1493209"/>
            <a:chExt cx="778664" cy="869905"/>
          </a:xfrm>
        </p:grpSpPr>
        <p:sp>
          <p:nvSpPr>
            <p:cNvPr id="2740" name="Google Shape;2740;p35"/>
            <p:cNvSpPr/>
            <p:nvPr/>
          </p:nvSpPr>
          <p:spPr>
            <a:xfrm>
              <a:off x="1496669" y="1493209"/>
              <a:ext cx="778664" cy="869905"/>
            </a:xfrm>
            <a:custGeom>
              <a:avLst/>
              <a:gdLst/>
              <a:ahLst/>
              <a:cxnLst/>
              <a:rect l="l" t="t" r="r" b="b"/>
              <a:pathLst>
                <a:path w="4863" h="5433" fill="none" extrusionOk="0">
                  <a:moveTo>
                    <a:pt x="251" y="3493"/>
                  </a:moveTo>
                  <a:cubicBezTo>
                    <a:pt x="388" y="4451"/>
                    <a:pt x="1347" y="5273"/>
                    <a:pt x="2329" y="5319"/>
                  </a:cubicBezTo>
                  <a:cubicBezTo>
                    <a:pt x="3904" y="5433"/>
                    <a:pt x="4680" y="4314"/>
                    <a:pt x="4794" y="3150"/>
                  </a:cubicBezTo>
                  <a:cubicBezTo>
                    <a:pt x="4862" y="2420"/>
                    <a:pt x="4520" y="1507"/>
                    <a:pt x="3904" y="1119"/>
                  </a:cubicBezTo>
                  <a:cubicBezTo>
                    <a:pt x="2169" y="0"/>
                    <a:pt x="0" y="1530"/>
                    <a:pt x="251" y="3493"/>
                  </a:cubicBezTo>
                  <a:close/>
                </a:path>
              </a:pathLst>
            </a:custGeom>
            <a:noFill/>
            <a:ln w="190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43" name="Google Shape;2743;p35"/>
            <p:cNvGrpSpPr/>
            <p:nvPr/>
          </p:nvGrpSpPr>
          <p:grpSpPr>
            <a:xfrm>
              <a:off x="1738629" y="1737547"/>
              <a:ext cx="294771" cy="454293"/>
              <a:chOff x="3140511" y="3840108"/>
              <a:chExt cx="216823" cy="334162"/>
            </a:xfrm>
          </p:grpSpPr>
          <p:sp>
            <p:nvSpPr>
              <p:cNvPr id="2744" name="Google Shape;2744;p35"/>
              <p:cNvSpPr/>
              <p:nvPr/>
            </p:nvSpPr>
            <p:spPr>
              <a:xfrm>
                <a:off x="3146925" y="3846155"/>
                <a:ext cx="210068" cy="246511"/>
              </a:xfrm>
              <a:custGeom>
                <a:avLst/>
                <a:gdLst/>
                <a:ahLst/>
                <a:cxnLst/>
                <a:rect l="l" t="t" r="r" b="b"/>
                <a:pathLst>
                  <a:path w="8024" h="9416" extrusionOk="0">
                    <a:moveTo>
                      <a:pt x="4012" y="0"/>
                    </a:moveTo>
                    <a:cubicBezTo>
                      <a:pt x="3946" y="0"/>
                      <a:pt x="3880" y="30"/>
                      <a:pt x="3839" y="90"/>
                    </a:cubicBezTo>
                    <a:lnTo>
                      <a:pt x="164" y="5485"/>
                    </a:lnTo>
                    <a:cubicBezTo>
                      <a:pt x="1" y="5721"/>
                      <a:pt x="30" y="6038"/>
                      <a:pt x="231" y="6244"/>
                    </a:cubicBezTo>
                    <a:lnTo>
                      <a:pt x="1980" y="8017"/>
                    </a:lnTo>
                    <a:cubicBezTo>
                      <a:pt x="2086" y="8128"/>
                      <a:pt x="2148" y="8272"/>
                      <a:pt x="2148" y="8421"/>
                    </a:cubicBezTo>
                    <a:lnTo>
                      <a:pt x="2148" y="9415"/>
                    </a:lnTo>
                    <a:lnTo>
                      <a:pt x="5876" y="9415"/>
                    </a:lnTo>
                    <a:lnTo>
                      <a:pt x="5876" y="8421"/>
                    </a:lnTo>
                    <a:cubicBezTo>
                      <a:pt x="5876" y="8272"/>
                      <a:pt x="5934" y="8128"/>
                      <a:pt x="6044" y="8017"/>
                    </a:cubicBezTo>
                    <a:lnTo>
                      <a:pt x="7793" y="6244"/>
                    </a:lnTo>
                    <a:cubicBezTo>
                      <a:pt x="7995" y="6038"/>
                      <a:pt x="8024" y="5721"/>
                      <a:pt x="7860" y="5485"/>
                    </a:cubicBezTo>
                    <a:lnTo>
                      <a:pt x="4185" y="90"/>
                    </a:lnTo>
                    <a:cubicBezTo>
                      <a:pt x="4144" y="30"/>
                      <a:pt x="4078" y="0"/>
                      <a:pt x="40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 name="Google Shape;2745;p35"/>
              <p:cNvSpPr/>
              <p:nvPr/>
            </p:nvSpPr>
            <p:spPr>
              <a:xfrm>
                <a:off x="3146925" y="3846182"/>
                <a:ext cx="112862" cy="246485"/>
              </a:xfrm>
              <a:custGeom>
                <a:avLst/>
                <a:gdLst/>
                <a:ahLst/>
                <a:cxnLst/>
                <a:rect l="l" t="t" r="r" b="b"/>
                <a:pathLst>
                  <a:path w="4311" h="9415" extrusionOk="0">
                    <a:moveTo>
                      <a:pt x="4012" y="1"/>
                    </a:moveTo>
                    <a:cubicBezTo>
                      <a:pt x="3945" y="1"/>
                      <a:pt x="3878" y="32"/>
                      <a:pt x="3834" y="94"/>
                    </a:cubicBezTo>
                    <a:lnTo>
                      <a:pt x="164" y="5484"/>
                    </a:lnTo>
                    <a:cubicBezTo>
                      <a:pt x="1" y="5720"/>
                      <a:pt x="30" y="6037"/>
                      <a:pt x="231" y="6243"/>
                    </a:cubicBezTo>
                    <a:lnTo>
                      <a:pt x="1980" y="8021"/>
                    </a:lnTo>
                    <a:cubicBezTo>
                      <a:pt x="2086" y="8127"/>
                      <a:pt x="2148" y="8271"/>
                      <a:pt x="2148" y="8424"/>
                    </a:cubicBezTo>
                    <a:lnTo>
                      <a:pt x="2148" y="9414"/>
                    </a:lnTo>
                    <a:lnTo>
                      <a:pt x="2744" y="9414"/>
                    </a:lnTo>
                    <a:lnTo>
                      <a:pt x="2744" y="8424"/>
                    </a:lnTo>
                    <a:cubicBezTo>
                      <a:pt x="2744" y="8271"/>
                      <a:pt x="2686" y="8127"/>
                      <a:pt x="2581" y="8016"/>
                    </a:cubicBezTo>
                    <a:lnTo>
                      <a:pt x="827" y="6243"/>
                    </a:lnTo>
                    <a:cubicBezTo>
                      <a:pt x="625" y="6037"/>
                      <a:pt x="597" y="5720"/>
                      <a:pt x="760" y="5484"/>
                    </a:cubicBezTo>
                    <a:lnTo>
                      <a:pt x="4310" y="272"/>
                    </a:lnTo>
                    <a:lnTo>
                      <a:pt x="4185" y="94"/>
                    </a:lnTo>
                    <a:cubicBezTo>
                      <a:pt x="4144" y="32"/>
                      <a:pt x="4078" y="1"/>
                      <a:pt x="4012"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6" name="Google Shape;2746;p35"/>
              <p:cNvSpPr/>
              <p:nvPr/>
            </p:nvSpPr>
            <p:spPr>
              <a:xfrm>
                <a:off x="3229182" y="3996298"/>
                <a:ext cx="45422" cy="29191"/>
              </a:xfrm>
              <a:custGeom>
                <a:avLst/>
                <a:gdLst/>
                <a:ahLst/>
                <a:cxnLst/>
                <a:rect l="l" t="t" r="r" b="b"/>
                <a:pathLst>
                  <a:path w="1735" h="1115" extrusionOk="0">
                    <a:moveTo>
                      <a:pt x="558" y="0"/>
                    </a:moveTo>
                    <a:cubicBezTo>
                      <a:pt x="251" y="0"/>
                      <a:pt x="1" y="250"/>
                      <a:pt x="1" y="557"/>
                    </a:cubicBezTo>
                    <a:cubicBezTo>
                      <a:pt x="1" y="865"/>
                      <a:pt x="251" y="1115"/>
                      <a:pt x="558" y="1115"/>
                    </a:cubicBezTo>
                    <a:lnTo>
                      <a:pt x="1178" y="1115"/>
                    </a:lnTo>
                    <a:cubicBezTo>
                      <a:pt x="1485" y="1115"/>
                      <a:pt x="1735" y="865"/>
                      <a:pt x="1735" y="557"/>
                    </a:cubicBezTo>
                    <a:cubicBezTo>
                      <a:pt x="1735" y="250"/>
                      <a:pt x="1485" y="0"/>
                      <a:pt x="117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7" name="Google Shape;2747;p35"/>
              <p:cNvSpPr/>
              <p:nvPr/>
            </p:nvSpPr>
            <p:spPr>
              <a:xfrm>
                <a:off x="3225282" y="4003078"/>
                <a:ext cx="53224" cy="22410"/>
              </a:xfrm>
              <a:custGeom>
                <a:avLst/>
                <a:gdLst/>
                <a:ahLst/>
                <a:cxnLst/>
                <a:rect l="l" t="t" r="r" b="b"/>
                <a:pathLst>
                  <a:path w="2033" h="856" extrusionOk="0">
                    <a:moveTo>
                      <a:pt x="236" y="1"/>
                    </a:moveTo>
                    <a:cubicBezTo>
                      <a:pt x="1" y="375"/>
                      <a:pt x="270" y="856"/>
                      <a:pt x="707" y="856"/>
                    </a:cubicBezTo>
                    <a:lnTo>
                      <a:pt x="1327" y="856"/>
                    </a:lnTo>
                    <a:cubicBezTo>
                      <a:pt x="1764" y="856"/>
                      <a:pt x="2033" y="375"/>
                      <a:pt x="1802" y="1"/>
                    </a:cubicBezTo>
                    <a:lnTo>
                      <a:pt x="1802" y="1"/>
                    </a:lnTo>
                    <a:cubicBezTo>
                      <a:pt x="1697" y="169"/>
                      <a:pt x="1519" y="265"/>
                      <a:pt x="1327" y="265"/>
                    </a:cubicBezTo>
                    <a:lnTo>
                      <a:pt x="707" y="265"/>
                    </a:lnTo>
                    <a:cubicBezTo>
                      <a:pt x="515" y="265"/>
                      <a:pt x="337" y="169"/>
                      <a:pt x="236"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8" name="Google Shape;2748;p35"/>
              <p:cNvSpPr/>
              <p:nvPr/>
            </p:nvSpPr>
            <p:spPr>
              <a:xfrm>
                <a:off x="3212218" y="4134135"/>
                <a:ext cx="79509" cy="34348"/>
              </a:xfrm>
              <a:custGeom>
                <a:avLst/>
                <a:gdLst/>
                <a:ahLst/>
                <a:cxnLst/>
                <a:rect l="l" t="t" r="r" b="b"/>
                <a:pathLst>
                  <a:path w="3037" h="1312" extrusionOk="0">
                    <a:moveTo>
                      <a:pt x="0" y="0"/>
                    </a:moveTo>
                    <a:lnTo>
                      <a:pt x="0" y="990"/>
                    </a:lnTo>
                    <a:cubicBezTo>
                      <a:pt x="0" y="1168"/>
                      <a:pt x="144" y="1312"/>
                      <a:pt x="327" y="1312"/>
                    </a:cubicBezTo>
                    <a:lnTo>
                      <a:pt x="2710" y="1312"/>
                    </a:lnTo>
                    <a:cubicBezTo>
                      <a:pt x="2887" y="1312"/>
                      <a:pt x="3036" y="1168"/>
                      <a:pt x="3036" y="990"/>
                    </a:cubicBezTo>
                    <a:lnTo>
                      <a:pt x="303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9" name="Google Shape;2749;p35"/>
              <p:cNvSpPr/>
              <p:nvPr/>
            </p:nvSpPr>
            <p:spPr>
              <a:xfrm>
                <a:off x="3212218" y="4134135"/>
                <a:ext cx="24164" cy="34348"/>
              </a:xfrm>
              <a:custGeom>
                <a:avLst/>
                <a:gdLst/>
                <a:ahLst/>
                <a:cxnLst/>
                <a:rect l="l" t="t" r="r" b="b"/>
                <a:pathLst>
                  <a:path w="923" h="1312" extrusionOk="0">
                    <a:moveTo>
                      <a:pt x="0" y="0"/>
                    </a:moveTo>
                    <a:lnTo>
                      <a:pt x="0" y="990"/>
                    </a:lnTo>
                    <a:cubicBezTo>
                      <a:pt x="0" y="1168"/>
                      <a:pt x="144" y="1312"/>
                      <a:pt x="327" y="1312"/>
                    </a:cubicBezTo>
                    <a:lnTo>
                      <a:pt x="923" y="1312"/>
                    </a:lnTo>
                    <a:cubicBezTo>
                      <a:pt x="745" y="1312"/>
                      <a:pt x="601" y="1168"/>
                      <a:pt x="601" y="990"/>
                    </a:cubicBezTo>
                    <a:lnTo>
                      <a:pt x="601" y="0"/>
                    </a:lnTo>
                    <a:close/>
                  </a:path>
                </a:pathLst>
              </a:custGeom>
              <a:solidFill>
                <a:srgbClr val="FFFFFF">
                  <a:alpha val="396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0" name="Google Shape;2750;p35"/>
              <p:cNvSpPr/>
              <p:nvPr/>
            </p:nvSpPr>
            <p:spPr>
              <a:xfrm>
                <a:off x="3190069" y="4092012"/>
                <a:ext cx="123779" cy="42647"/>
              </a:xfrm>
              <a:custGeom>
                <a:avLst/>
                <a:gdLst/>
                <a:ahLst/>
                <a:cxnLst/>
                <a:rect l="l" t="t" r="r" b="b"/>
                <a:pathLst>
                  <a:path w="4728" h="1629" extrusionOk="0">
                    <a:moveTo>
                      <a:pt x="361" y="0"/>
                    </a:moveTo>
                    <a:cubicBezTo>
                      <a:pt x="159" y="0"/>
                      <a:pt x="1" y="159"/>
                      <a:pt x="1" y="360"/>
                    </a:cubicBezTo>
                    <a:lnTo>
                      <a:pt x="1" y="1268"/>
                    </a:lnTo>
                    <a:cubicBezTo>
                      <a:pt x="1" y="1470"/>
                      <a:pt x="159" y="1629"/>
                      <a:pt x="361" y="1629"/>
                    </a:cubicBezTo>
                    <a:lnTo>
                      <a:pt x="4368" y="1629"/>
                    </a:lnTo>
                    <a:cubicBezTo>
                      <a:pt x="4569" y="1629"/>
                      <a:pt x="4728" y="1470"/>
                      <a:pt x="4728" y="1268"/>
                    </a:cubicBezTo>
                    <a:lnTo>
                      <a:pt x="4728" y="356"/>
                    </a:lnTo>
                    <a:cubicBezTo>
                      <a:pt x="4728" y="159"/>
                      <a:pt x="4564" y="0"/>
                      <a:pt x="436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1" name="Google Shape;2751;p35"/>
              <p:cNvSpPr/>
              <p:nvPr/>
            </p:nvSpPr>
            <p:spPr>
              <a:xfrm>
                <a:off x="3190069" y="4109474"/>
                <a:ext cx="123779" cy="25185"/>
              </a:xfrm>
              <a:custGeom>
                <a:avLst/>
                <a:gdLst/>
                <a:ahLst/>
                <a:cxnLst/>
                <a:rect l="l" t="t" r="r" b="b"/>
                <a:pathLst>
                  <a:path w="4728" h="962" extrusionOk="0">
                    <a:moveTo>
                      <a:pt x="1" y="1"/>
                    </a:moveTo>
                    <a:lnTo>
                      <a:pt x="1" y="601"/>
                    </a:lnTo>
                    <a:cubicBezTo>
                      <a:pt x="1" y="798"/>
                      <a:pt x="159" y="962"/>
                      <a:pt x="361" y="962"/>
                    </a:cubicBezTo>
                    <a:lnTo>
                      <a:pt x="4368" y="962"/>
                    </a:lnTo>
                    <a:cubicBezTo>
                      <a:pt x="4569" y="962"/>
                      <a:pt x="4728" y="798"/>
                      <a:pt x="4728" y="601"/>
                    </a:cubicBezTo>
                    <a:lnTo>
                      <a:pt x="4728" y="1"/>
                    </a:lnTo>
                    <a:cubicBezTo>
                      <a:pt x="4728" y="203"/>
                      <a:pt x="4569" y="361"/>
                      <a:pt x="4368" y="361"/>
                    </a:cubicBezTo>
                    <a:lnTo>
                      <a:pt x="361" y="361"/>
                    </a:lnTo>
                    <a:cubicBezTo>
                      <a:pt x="159" y="361"/>
                      <a:pt x="1" y="203"/>
                      <a:pt x="1" y="1"/>
                    </a:cubicBezTo>
                    <a:close/>
                  </a:path>
                </a:pathLst>
              </a:custGeom>
              <a:solidFill>
                <a:srgbClr val="FFFFFF">
                  <a:alpha val="396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2" name="Google Shape;2752;p35"/>
              <p:cNvSpPr/>
              <p:nvPr/>
            </p:nvSpPr>
            <p:spPr>
              <a:xfrm>
                <a:off x="3140511" y="3840108"/>
                <a:ext cx="216823" cy="334162"/>
              </a:xfrm>
              <a:custGeom>
                <a:avLst/>
                <a:gdLst/>
                <a:ahLst/>
                <a:cxnLst/>
                <a:rect l="l" t="t" r="r" b="b"/>
                <a:pathLst>
                  <a:path w="8282" h="12764" extrusionOk="0">
                    <a:moveTo>
                      <a:pt x="4565" y="6178"/>
                    </a:moveTo>
                    <a:cubicBezTo>
                      <a:pt x="4752" y="6178"/>
                      <a:pt x="4901" y="6331"/>
                      <a:pt x="4901" y="6514"/>
                    </a:cubicBezTo>
                    <a:cubicBezTo>
                      <a:pt x="4901" y="6696"/>
                      <a:pt x="4752" y="6850"/>
                      <a:pt x="4565" y="6850"/>
                    </a:cubicBezTo>
                    <a:lnTo>
                      <a:pt x="3950" y="6850"/>
                    </a:lnTo>
                    <a:cubicBezTo>
                      <a:pt x="3762" y="6850"/>
                      <a:pt x="3613" y="6696"/>
                      <a:pt x="3613" y="6514"/>
                    </a:cubicBezTo>
                    <a:cubicBezTo>
                      <a:pt x="3613" y="6331"/>
                      <a:pt x="3762" y="6178"/>
                      <a:pt x="3950" y="6178"/>
                    </a:cubicBezTo>
                    <a:close/>
                    <a:moveTo>
                      <a:pt x="6261" y="9862"/>
                    </a:moveTo>
                    <a:cubicBezTo>
                      <a:pt x="6337" y="9862"/>
                      <a:pt x="6395" y="9925"/>
                      <a:pt x="6395" y="9997"/>
                    </a:cubicBezTo>
                    <a:lnTo>
                      <a:pt x="6395" y="10866"/>
                    </a:lnTo>
                    <a:cubicBezTo>
                      <a:pt x="6395" y="10938"/>
                      <a:pt x="6337" y="10996"/>
                      <a:pt x="6261" y="11001"/>
                    </a:cubicBezTo>
                    <a:lnTo>
                      <a:pt x="2254" y="11001"/>
                    </a:lnTo>
                    <a:cubicBezTo>
                      <a:pt x="2177" y="10996"/>
                      <a:pt x="2119" y="10938"/>
                      <a:pt x="2119" y="10866"/>
                    </a:cubicBezTo>
                    <a:lnTo>
                      <a:pt x="2119" y="9997"/>
                    </a:lnTo>
                    <a:cubicBezTo>
                      <a:pt x="2119" y="9925"/>
                      <a:pt x="2177" y="9862"/>
                      <a:pt x="2254" y="9862"/>
                    </a:cubicBezTo>
                    <a:close/>
                    <a:moveTo>
                      <a:pt x="4257" y="1"/>
                    </a:moveTo>
                    <a:cubicBezTo>
                      <a:pt x="4120" y="1"/>
                      <a:pt x="3983" y="64"/>
                      <a:pt x="3897" y="192"/>
                    </a:cubicBezTo>
                    <a:lnTo>
                      <a:pt x="222" y="5582"/>
                    </a:lnTo>
                    <a:cubicBezTo>
                      <a:pt x="1" y="5909"/>
                      <a:pt x="39" y="6346"/>
                      <a:pt x="318" y="6624"/>
                    </a:cubicBezTo>
                    <a:lnTo>
                      <a:pt x="2067" y="8402"/>
                    </a:lnTo>
                    <a:cubicBezTo>
                      <a:pt x="2134" y="8464"/>
                      <a:pt x="2167" y="8556"/>
                      <a:pt x="2167" y="8647"/>
                    </a:cubicBezTo>
                    <a:lnTo>
                      <a:pt x="2167" y="9420"/>
                    </a:lnTo>
                    <a:cubicBezTo>
                      <a:pt x="1884" y="9464"/>
                      <a:pt x="1668" y="9709"/>
                      <a:pt x="1668" y="9997"/>
                    </a:cubicBezTo>
                    <a:lnTo>
                      <a:pt x="1668" y="10866"/>
                    </a:lnTo>
                    <a:cubicBezTo>
                      <a:pt x="1668" y="11188"/>
                      <a:pt x="1932" y="11448"/>
                      <a:pt x="2254" y="11448"/>
                    </a:cubicBezTo>
                    <a:lnTo>
                      <a:pt x="2518" y="11448"/>
                    </a:lnTo>
                    <a:lnTo>
                      <a:pt x="2518" y="12211"/>
                    </a:lnTo>
                    <a:cubicBezTo>
                      <a:pt x="2518" y="12514"/>
                      <a:pt x="2763" y="12764"/>
                      <a:pt x="3066" y="12764"/>
                    </a:cubicBezTo>
                    <a:lnTo>
                      <a:pt x="3705" y="12764"/>
                    </a:lnTo>
                    <a:cubicBezTo>
                      <a:pt x="4003" y="12764"/>
                      <a:pt x="4003" y="12312"/>
                      <a:pt x="3705" y="12312"/>
                    </a:cubicBezTo>
                    <a:lnTo>
                      <a:pt x="3066" y="12312"/>
                    </a:lnTo>
                    <a:cubicBezTo>
                      <a:pt x="3008" y="12312"/>
                      <a:pt x="2965" y="12269"/>
                      <a:pt x="2965" y="12211"/>
                    </a:cubicBezTo>
                    <a:lnTo>
                      <a:pt x="2965" y="11448"/>
                    </a:lnTo>
                    <a:lnTo>
                      <a:pt x="5545" y="11448"/>
                    </a:lnTo>
                    <a:lnTo>
                      <a:pt x="5545" y="12211"/>
                    </a:lnTo>
                    <a:cubicBezTo>
                      <a:pt x="5545" y="12269"/>
                      <a:pt x="5501" y="12312"/>
                      <a:pt x="5444" y="12312"/>
                    </a:cubicBezTo>
                    <a:lnTo>
                      <a:pt x="4747" y="12312"/>
                    </a:lnTo>
                    <a:cubicBezTo>
                      <a:pt x="4445" y="12312"/>
                      <a:pt x="4445" y="12764"/>
                      <a:pt x="4747" y="12764"/>
                    </a:cubicBezTo>
                    <a:lnTo>
                      <a:pt x="5444" y="12764"/>
                    </a:lnTo>
                    <a:cubicBezTo>
                      <a:pt x="5746" y="12764"/>
                      <a:pt x="5996" y="12514"/>
                      <a:pt x="5996" y="12211"/>
                    </a:cubicBezTo>
                    <a:lnTo>
                      <a:pt x="5996" y="11448"/>
                    </a:lnTo>
                    <a:lnTo>
                      <a:pt x="6261" y="11448"/>
                    </a:lnTo>
                    <a:cubicBezTo>
                      <a:pt x="6582" y="11448"/>
                      <a:pt x="6842" y="11188"/>
                      <a:pt x="6842" y="10866"/>
                    </a:cubicBezTo>
                    <a:lnTo>
                      <a:pt x="6842" y="9997"/>
                    </a:lnTo>
                    <a:cubicBezTo>
                      <a:pt x="6842" y="9709"/>
                      <a:pt x="6630" y="9464"/>
                      <a:pt x="6342" y="9420"/>
                    </a:cubicBezTo>
                    <a:lnTo>
                      <a:pt x="6342" y="8647"/>
                    </a:lnTo>
                    <a:cubicBezTo>
                      <a:pt x="6342" y="8551"/>
                      <a:pt x="6381" y="8464"/>
                      <a:pt x="6443" y="8397"/>
                    </a:cubicBezTo>
                    <a:lnTo>
                      <a:pt x="8120" y="6696"/>
                    </a:lnTo>
                    <a:cubicBezTo>
                      <a:pt x="8281" y="6535"/>
                      <a:pt x="8134" y="6314"/>
                      <a:pt x="7961" y="6314"/>
                    </a:cubicBezTo>
                    <a:cubicBezTo>
                      <a:pt x="7908" y="6314"/>
                      <a:pt x="7852" y="6335"/>
                      <a:pt x="7803" y="6384"/>
                    </a:cubicBezTo>
                    <a:lnTo>
                      <a:pt x="7807" y="6384"/>
                    </a:lnTo>
                    <a:lnTo>
                      <a:pt x="6126" y="8085"/>
                    </a:lnTo>
                    <a:cubicBezTo>
                      <a:pt x="5982" y="8234"/>
                      <a:pt x="5895" y="8435"/>
                      <a:pt x="5900" y="8647"/>
                    </a:cubicBezTo>
                    <a:lnTo>
                      <a:pt x="5900" y="9415"/>
                    </a:lnTo>
                    <a:lnTo>
                      <a:pt x="2619" y="9415"/>
                    </a:lnTo>
                    <a:lnTo>
                      <a:pt x="2619" y="8647"/>
                    </a:lnTo>
                    <a:cubicBezTo>
                      <a:pt x="2619" y="8435"/>
                      <a:pt x="2537" y="8234"/>
                      <a:pt x="2388" y="8085"/>
                    </a:cubicBezTo>
                    <a:lnTo>
                      <a:pt x="635" y="6312"/>
                    </a:lnTo>
                    <a:cubicBezTo>
                      <a:pt x="510" y="6182"/>
                      <a:pt x="491" y="5981"/>
                      <a:pt x="592" y="5832"/>
                    </a:cubicBezTo>
                    <a:lnTo>
                      <a:pt x="4031" y="787"/>
                    </a:lnTo>
                    <a:lnTo>
                      <a:pt x="4031" y="5736"/>
                    </a:lnTo>
                    <a:lnTo>
                      <a:pt x="3950" y="5736"/>
                    </a:lnTo>
                    <a:cubicBezTo>
                      <a:pt x="3517" y="5736"/>
                      <a:pt x="3167" y="6082"/>
                      <a:pt x="3167" y="6514"/>
                    </a:cubicBezTo>
                    <a:cubicBezTo>
                      <a:pt x="3167" y="6946"/>
                      <a:pt x="3517" y="7297"/>
                      <a:pt x="3950" y="7297"/>
                    </a:cubicBezTo>
                    <a:lnTo>
                      <a:pt x="4565" y="7297"/>
                    </a:lnTo>
                    <a:cubicBezTo>
                      <a:pt x="4997" y="7297"/>
                      <a:pt x="5348" y="6946"/>
                      <a:pt x="5348" y="6514"/>
                    </a:cubicBezTo>
                    <a:cubicBezTo>
                      <a:pt x="5348" y="6082"/>
                      <a:pt x="4997" y="5736"/>
                      <a:pt x="4565" y="5736"/>
                    </a:cubicBezTo>
                    <a:lnTo>
                      <a:pt x="4483" y="5736"/>
                    </a:lnTo>
                    <a:lnTo>
                      <a:pt x="4483" y="787"/>
                    </a:lnTo>
                    <a:lnTo>
                      <a:pt x="7779" y="5620"/>
                    </a:lnTo>
                    <a:cubicBezTo>
                      <a:pt x="7827" y="5698"/>
                      <a:pt x="7894" y="5730"/>
                      <a:pt x="7961" y="5730"/>
                    </a:cubicBezTo>
                    <a:cubicBezTo>
                      <a:pt x="8122" y="5730"/>
                      <a:pt x="8277" y="5547"/>
                      <a:pt x="8149" y="5371"/>
                    </a:cubicBezTo>
                    <a:lnTo>
                      <a:pt x="4618" y="192"/>
                    </a:lnTo>
                    <a:cubicBezTo>
                      <a:pt x="4531" y="64"/>
                      <a:pt x="4394" y="1"/>
                      <a:pt x="425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 name="Grupo 2">
            <a:extLst>
              <a:ext uri="{FF2B5EF4-FFF2-40B4-BE49-F238E27FC236}">
                <a16:creationId xmlns:a16="http://schemas.microsoft.com/office/drawing/2014/main" id="{CF22C354-C337-488D-B5F7-A7676494E140}"/>
              </a:ext>
            </a:extLst>
          </p:cNvPr>
          <p:cNvGrpSpPr/>
          <p:nvPr/>
        </p:nvGrpSpPr>
        <p:grpSpPr>
          <a:xfrm>
            <a:off x="4169442" y="1959509"/>
            <a:ext cx="3477889" cy="869905"/>
            <a:chOff x="4182664" y="1836579"/>
            <a:chExt cx="3477889" cy="869905"/>
          </a:xfrm>
        </p:grpSpPr>
        <p:sp>
          <p:nvSpPr>
            <p:cNvPr id="2741" name="Google Shape;2741;p35"/>
            <p:cNvSpPr/>
            <p:nvPr/>
          </p:nvSpPr>
          <p:spPr>
            <a:xfrm>
              <a:off x="4182664" y="1836579"/>
              <a:ext cx="778664" cy="869905"/>
            </a:xfrm>
            <a:custGeom>
              <a:avLst/>
              <a:gdLst/>
              <a:ahLst/>
              <a:cxnLst/>
              <a:rect l="l" t="t" r="r" b="b"/>
              <a:pathLst>
                <a:path w="4863" h="5433" fill="none" extrusionOk="0">
                  <a:moveTo>
                    <a:pt x="251" y="3493"/>
                  </a:moveTo>
                  <a:cubicBezTo>
                    <a:pt x="388" y="4451"/>
                    <a:pt x="1347" y="5273"/>
                    <a:pt x="2329" y="5319"/>
                  </a:cubicBezTo>
                  <a:cubicBezTo>
                    <a:pt x="3904" y="5433"/>
                    <a:pt x="4680" y="4314"/>
                    <a:pt x="4794" y="3150"/>
                  </a:cubicBezTo>
                  <a:cubicBezTo>
                    <a:pt x="4862" y="2420"/>
                    <a:pt x="4520" y="1507"/>
                    <a:pt x="3904" y="1119"/>
                  </a:cubicBezTo>
                  <a:cubicBezTo>
                    <a:pt x="2169" y="0"/>
                    <a:pt x="0" y="1530"/>
                    <a:pt x="251" y="3493"/>
                  </a:cubicBezTo>
                  <a:close/>
                </a:path>
              </a:pathLst>
            </a:custGeom>
            <a:noFill/>
            <a:ln w="190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 name="Google Shape;2742;p35"/>
            <p:cNvSpPr/>
            <p:nvPr/>
          </p:nvSpPr>
          <p:spPr>
            <a:xfrm>
              <a:off x="6881889" y="1836579"/>
              <a:ext cx="778664" cy="869905"/>
            </a:xfrm>
            <a:custGeom>
              <a:avLst/>
              <a:gdLst/>
              <a:ahLst/>
              <a:cxnLst/>
              <a:rect l="l" t="t" r="r" b="b"/>
              <a:pathLst>
                <a:path w="4863" h="5433" fill="none" extrusionOk="0">
                  <a:moveTo>
                    <a:pt x="251" y="3493"/>
                  </a:moveTo>
                  <a:cubicBezTo>
                    <a:pt x="388" y="4451"/>
                    <a:pt x="1347" y="5273"/>
                    <a:pt x="2329" y="5319"/>
                  </a:cubicBezTo>
                  <a:cubicBezTo>
                    <a:pt x="3904" y="5433"/>
                    <a:pt x="4680" y="4314"/>
                    <a:pt x="4794" y="3150"/>
                  </a:cubicBezTo>
                  <a:cubicBezTo>
                    <a:pt x="4862" y="2420"/>
                    <a:pt x="4520" y="1507"/>
                    <a:pt x="3904" y="1119"/>
                  </a:cubicBezTo>
                  <a:cubicBezTo>
                    <a:pt x="2169" y="0"/>
                    <a:pt x="0" y="1530"/>
                    <a:pt x="251" y="3493"/>
                  </a:cubicBezTo>
                  <a:close/>
                </a:path>
              </a:pathLst>
            </a:custGeom>
            <a:noFill/>
            <a:ln w="190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53" name="Google Shape;2753;p35"/>
            <p:cNvGrpSpPr/>
            <p:nvPr/>
          </p:nvGrpSpPr>
          <p:grpSpPr>
            <a:xfrm>
              <a:off x="7123833" y="2080936"/>
              <a:ext cx="340502" cy="454271"/>
              <a:chOff x="6711785" y="3797550"/>
              <a:chExt cx="273606" cy="365052"/>
            </a:xfrm>
          </p:grpSpPr>
          <p:sp>
            <p:nvSpPr>
              <p:cNvPr id="2754" name="Google Shape;2754;p35"/>
              <p:cNvSpPr/>
              <p:nvPr/>
            </p:nvSpPr>
            <p:spPr>
              <a:xfrm>
                <a:off x="6751400" y="3802977"/>
                <a:ext cx="194298" cy="256774"/>
              </a:xfrm>
              <a:custGeom>
                <a:avLst/>
                <a:gdLst/>
                <a:ahLst/>
                <a:cxnLst/>
                <a:rect l="l" t="t" r="r" b="b"/>
                <a:pathLst>
                  <a:path w="7411" h="9794" extrusionOk="0">
                    <a:moveTo>
                      <a:pt x="3712" y="0"/>
                    </a:moveTo>
                    <a:cubicBezTo>
                      <a:pt x="3710" y="0"/>
                      <a:pt x="3707" y="0"/>
                      <a:pt x="3705" y="0"/>
                    </a:cubicBezTo>
                    <a:cubicBezTo>
                      <a:pt x="1659" y="0"/>
                      <a:pt x="0" y="1659"/>
                      <a:pt x="0" y="3705"/>
                    </a:cubicBezTo>
                    <a:lnTo>
                      <a:pt x="0" y="5375"/>
                    </a:lnTo>
                    <a:cubicBezTo>
                      <a:pt x="0" y="8298"/>
                      <a:pt x="1815" y="9793"/>
                      <a:pt x="1815" y="9793"/>
                    </a:cubicBezTo>
                    <a:lnTo>
                      <a:pt x="7410" y="9793"/>
                    </a:lnTo>
                    <a:lnTo>
                      <a:pt x="7410" y="3702"/>
                    </a:lnTo>
                    <a:cubicBezTo>
                      <a:pt x="7410" y="1658"/>
                      <a:pt x="5755" y="0"/>
                      <a:pt x="371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5" name="Google Shape;2755;p35"/>
              <p:cNvSpPr/>
              <p:nvPr/>
            </p:nvSpPr>
            <p:spPr>
              <a:xfrm>
                <a:off x="6751400" y="3802977"/>
                <a:ext cx="97162" cy="256774"/>
              </a:xfrm>
              <a:custGeom>
                <a:avLst/>
                <a:gdLst/>
                <a:ahLst/>
                <a:cxnLst/>
                <a:rect l="l" t="t" r="r" b="b"/>
                <a:pathLst>
                  <a:path w="3706" h="9794" extrusionOk="0">
                    <a:moveTo>
                      <a:pt x="3698" y="0"/>
                    </a:moveTo>
                    <a:cubicBezTo>
                      <a:pt x="1655" y="0"/>
                      <a:pt x="0" y="1658"/>
                      <a:pt x="0" y="3702"/>
                    </a:cubicBezTo>
                    <a:lnTo>
                      <a:pt x="0" y="5375"/>
                    </a:lnTo>
                    <a:cubicBezTo>
                      <a:pt x="0" y="8298"/>
                      <a:pt x="1815" y="9793"/>
                      <a:pt x="1815" y="9793"/>
                    </a:cubicBezTo>
                    <a:lnTo>
                      <a:pt x="3705" y="9793"/>
                    </a:lnTo>
                    <a:lnTo>
                      <a:pt x="3705" y="0"/>
                    </a:lnTo>
                    <a:cubicBezTo>
                      <a:pt x="3703" y="0"/>
                      <a:pt x="3701" y="0"/>
                      <a:pt x="369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6" name="Google Shape;2756;p35"/>
              <p:cNvSpPr/>
              <p:nvPr/>
            </p:nvSpPr>
            <p:spPr>
              <a:xfrm>
                <a:off x="6717107" y="4002938"/>
                <a:ext cx="262857" cy="154316"/>
              </a:xfrm>
              <a:custGeom>
                <a:avLst/>
                <a:gdLst/>
                <a:ahLst/>
                <a:cxnLst/>
                <a:rect l="l" t="t" r="r" b="b"/>
                <a:pathLst>
                  <a:path w="10026" h="5886" extrusionOk="0">
                    <a:moveTo>
                      <a:pt x="3706" y="1"/>
                    </a:moveTo>
                    <a:lnTo>
                      <a:pt x="3706" y="1344"/>
                    </a:lnTo>
                    <a:cubicBezTo>
                      <a:pt x="3706" y="1714"/>
                      <a:pt x="3474" y="2043"/>
                      <a:pt x="3123" y="2166"/>
                    </a:cubicBezTo>
                    <a:lnTo>
                      <a:pt x="874" y="2960"/>
                    </a:lnTo>
                    <a:cubicBezTo>
                      <a:pt x="352" y="3144"/>
                      <a:pt x="1" y="3640"/>
                      <a:pt x="1" y="4195"/>
                    </a:cubicBezTo>
                    <a:lnTo>
                      <a:pt x="1" y="5886"/>
                    </a:lnTo>
                    <a:lnTo>
                      <a:pt x="10026" y="5886"/>
                    </a:lnTo>
                    <a:lnTo>
                      <a:pt x="10026" y="4195"/>
                    </a:lnTo>
                    <a:cubicBezTo>
                      <a:pt x="10026" y="3640"/>
                      <a:pt x="9678" y="3144"/>
                      <a:pt x="9153" y="2960"/>
                    </a:cubicBezTo>
                    <a:lnTo>
                      <a:pt x="6904" y="2166"/>
                    </a:lnTo>
                    <a:cubicBezTo>
                      <a:pt x="6556" y="2043"/>
                      <a:pt x="6321" y="1714"/>
                      <a:pt x="6321" y="1344"/>
                    </a:cubicBezTo>
                    <a:lnTo>
                      <a:pt x="6321" y="1"/>
                    </a:lnTo>
                    <a:close/>
                  </a:path>
                </a:pathLst>
              </a:custGeom>
              <a:solidFill>
                <a:srgbClr val="E890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7" name="Google Shape;2757;p35"/>
              <p:cNvSpPr/>
              <p:nvPr/>
            </p:nvSpPr>
            <p:spPr>
              <a:xfrm>
                <a:off x="6717107" y="4063238"/>
                <a:ext cx="262857" cy="94016"/>
              </a:xfrm>
              <a:custGeom>
                <a:avLst/>
                <a:gdLst/>
                <a:ahLst/>
                <a:cxnLst/>
                <a:rect l="l" t="t" r="r" b="b"/>
                <a:pathLst>
                  <a:path w="10026" h="3586" extrusionOk="0">
                    <a:moveTo>
                      <a:pt x="2746" y="0"/>
                    </a:moveTo>
                    <a:lnTo>
                      <a:pt x="874" y="660"/>
                    </a:lnTo>
                    <a:cubicBezTo>
                      <a:pt x="348" y="844"/>
                      <a:pt x="1" y="1340"/>
                      <a:pt x="1" y="1895"/>
                    </a:cubicBezTo>
                    <a:lnTo>
                      <a:pt x="1" y="3586"/>
                    </a:lnTo>
                    <a:lnTo>
                      <a:pt x="10026" y="3586"/>
                    </a:lnTo>
                    <a:lnTo>
                      <a:pt x="10026" y="1895"/>
                    </a:lnTo>
                    <a:cubicBezTo>
                      <a:pt x="10026" y="1340"/>
                      <a:pt x="9678" y="844"/>
                      <a:pt x="9153" y="660"/>
                    </a:cubicBezTo>
                    <a:lnTo>
                      <a:pt x="7280" y="0"/>
                    </a:lnTo>
                    <a:cubicBezTo>
                      <a:pt x="6951" y="971"/>
                      <a:pt x="6038" y="1623"/>
                      <a:pt x="5013" y="1623"/>
                    </a:cubicBezTo>
                    <a:cubicBezTo>
                      <a:pt x="3988" y="1623"/>
                      <a:pt x="3076" y="971"/>
                      <a:pt x="27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 name="Google Shape;2758;p35"/>
              <p:cNvSpPr/>
              <p:nvPr/>
            </p:nvSpPr>
            <p:spPr>
              <a:xfrm>
                <a:off x="6767524" y="4063238"/>
                <a:ext cx="162024" cy="65439"/>
              </a:xfrm>
              <a:custGeom>
                <a:avLst/>
                <a:gdLst/>
                <a:ahLst/>
                <a:cxnLst/>
                <a:rect l="l" t="t" r="r" b="b"/>
                <a:pathLst>
                  <a:path w="6180" h="2496" extrusionOk="0">
                    <a:moveTo>
                      <a:pt x="823" y="0"/>
                    </a:moveTo>
                    <a:lnTo>
                      <a:pt x="1" y="290"/>
                    </a:lnTo>
                    <a:cubicBezTo>
                      <a:pt x="457" y="1608"/>
                      <a:pt x="1696" y="2492"/>
                      <a:pt x="3090" y="2496"/>
                    </a:cubicBezTo>
                    <a:cubicBezTo>
                      <a:pt x="4485" y="2492"/>
                      <a:pt x="5723" y="1608"/>
                      <a:pt x="6179" y="290"/>
                    </a:cubicBezTo>
                    <a:lnTo>
                      <a:pt x="5357" y="0"/>
                    </a:lnTo>
                    <a:cubicBezTo>
                      <a:pt x="5028" y="971"/>
                      <a:pt x="4115" y="1623"/>
                      <a:pt x="3090" y="1623"/>
                    </a:cubicBezTo>
                    <a:cubicBezTo>
                      <a:pt x="2065" y="1623"/>
                      <a:pt x="1153" y="971"/>
                      <a:pt x="82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 name="Google Shape;2759;p35"/>
              <p:cNvSpPr/>
              <p:nvPr/>
            </p:nvSpPr>
            <p:spPr>
              <a:xfrm>
                <a:off x="6814243" y="4002938"/>
                <a:ext cx="68585" cy="34319"/>
              </a:xfrm>
              <a:custGeom>
                <a:avLst/>
                <a:gdLst/>
                <a:ahLst/>
                <a:cxnLst/>
                <a:rect l="l" t="t" r="r" b="b"/>
                <a:pathLst>
                  <a:path w="2616" h="1309" extrusionOk="0">
                    <a:moveTo>
                      <a:pt x="1" y="1"/>
                    </a:moveTo>
                    <a:lnTo>
                      <a:pt x="1" y="1029"/>
                    </a:lnTo>
                    <a:cubicBezTo>
                      <a:pt x="363" y="1192"/>
                      <a:pt x="754" y="1283"/>
                      <a:pt x="1152" y="1304"/>
                    </a:cubicBezTo>
                    <a:cubicBezTo>
                      <a:pt x="1203" y="1304"/>
                      <a:pt x="1257" y="1308"/>
                      <a:pt x="1308" y="1308"/>
                    </a:cubicBezTo>
                    <a:cubicBezTo>
                      <a:pt x="1757" y="1308"/>
                      <a:pt x="2203" y="1214"/>
                      <a:pt x="2616" y="1033"/>
                    </a:cubicBezTo>
                    <a:lnTo>
                      <a:pt x="2616"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 name="Google Shape;2760;p35"/>
              <p:cNvSpPr/>
              <p:nvPr/>
            </p:nvSpPr>
            <p:spPr>
              <a:xfrm>
                <a:off x="6751400" y="3871431"/>
                <a:ext cx="194298" cy="148732"/>
              </a:xfrm>
              <a:custGeom>
                <a:avLst/>
                <a:gdLst/>
                <a:ahLst/>
                <a:cxnLst/>
                <a:rect l="l" t="t" r="r" b="b"/>
                <a:pathLst>
                  <a:path w="7411" h="5673" extrusionOk="0">
                    <a:moveTo>
                      <a:pt x="2398" y="1"/>
                    </a:moveTo>
                    <a:cubicBezTo>
                      <a:pt x="1793" y="1"/>
                      <a:pt x="1308" y="490"/>
                      <a:pt x="1308" y="1091"/>
                    </a:cubicBezTo>
                    <a:lnTo>
                      <a:pt x="1308" y="1449"/>
                    </a:lnTo>
                    <a:cubicBezTo>
                      <a:pt x="1308" y="1732"/>
                      <a:pt x="1076" y="1964"/>
                      <a:pt x="793" y="1964"/>
                    </a:cubicBezTo>
                    <a:lnTo>
                      <a:pt x="543" y="1964"/>
                    </a:lnTo>
                    <a:cubicBezTo>
                      <a:pt x="243" y="1964"/>
                      <a:pt x="0" y="2206"/>
                      <a:pt x="0" y="2507"/>
                    </a:cubicBezTo>
                    <a:cubicBezTo>
                      <a:pt x="0" y="2811"/>
                      <a:pt x="243" y="3054"/>
                      <a:pt x="543" y="3054"/>
                    </a:cubicBezTo>
                    <a:lnTo>
                      <a:pt x="880" y="3054"/>
                    </a:lnTo>
                    <a:cubicBezTo>
                      <a:pt x="992" y="4531"/>
                      <a:pt x="2224" y="5672"/>
                      <a:pt x="3705" y="5672"/>
                    </a:cubicBezTo>
                    <a:cubicBezTo>
                      <a:pt x="5186" y="5672"/>
                      <a:pt x="6414" y="4531"/>
                      <a:pt x="6526" y="3054"/>
                    </a:cubicBezTo>
                    <a:lnTo>
                      <a:pt x="6863" y="3054"/>
                    </a:lnTo>
                    <a:cubicBezTo>
                      <a:pt x="7164" y="3054"/>
                      <a:pt x="7410" y="2811"/>
                      <a:pt x="7410" y="2507"/>
                    </a:cubicBezTo>
                    <a:cubicBezTo>
                      <a:pt x="7410" y="2206"/>
                      <a:pt x="7164" y="1964"/>
                      <a:pt x="6863" y="1964"/>
                    </a:cubicBezTo>
                    <a:lnTo>
                      <a:pt x="6617" y="1964"/>
                    </a:lnTo>
                    <a:cubicBezTo>
                      <a:pt x="6331" y="1964"/>
                      <a:pt x="6103" y="1732"/>
                      <a:pt x="6103" y="1449"/>
                    </a:cubicBezTo>
                    <a:lnTo>
                      <a:pt x="6103" y="1091"/>
                    </a:lnTo>
                    <a:cubicBezTo>
                      <a:pt x="6103" y="490"/>
                      <a:pt x="5614" y="1"/>
                      <a:pt x="5013" y="1"/>
                    </a:cubicBezTo>
                    <a:close/>
                  </a:path>
                </a:pathLst>
              </a:custGeom>
              <a:solidFill>
                <a:srgbClr val="E890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 name="Google Shape;2761;p35"/>
              <p:cNvSpPr/>
              <p:nvPr/>
            </p:nvSpPr>
            <p:spPr>
              <a:xfrm>
                <a:off x="6882802" y="4020031"/>
                <a:ext cx="62896" cy="137222"/>
              </a:xfrm>
              <a:custGeom>
                <a:avLst/>
                <a:gdLst/>
                <a:ahLst/>
                <a:cxnLst/>
                <a:rect l="l" t="t" r="r" b="b"/>
                <a:pathLst>
                  <a:path w="2399" h="5234" extrusionOk="0">
                    <a:moveTo>
                      <a:pt x="1" y="1"/>
                    </a:moveTo>
                    <a:lnTo>
                      <a:pt x="1" y="873"/>
                    </a:lnTo>
                    <a:cubicBezTo>
                      <a:pt x="1" y="2797"/>
                      <a:pt x="1525" y="3488"/>
                      <a:pt x="1525" y="5234"/>
                    </a:cubicBezTo>
                    <a:lnTo>
                      <a:pt x="2398" y="5234"/>
                    </a:lnTo>
                    <a:lnTo>
                      <a:pt x="239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 name="Google Shape;2762;p35"/>
              <p:cNvSpPr/>
              <p:nvPr/>
            </p:nvSpPr>
            <p:spPr>
              <a:xfrm>
                <a:off x="6750535" y="3871431"/>
                <a:ext cx="195163" cy="148653"/>
              </a:xfrm>
              <a:custGeom>
                <a:avLst/>
                <a:gdLst/>
                <a:ahLst/>
                <a:cxnLst/>
                <a:rect l="l" t="t" r="r" b="b"/>
                <a:pathLst>
                  <a:path w="7444" h="5670" extrusionOk="0">
                    <a:moveTo>
                      <a:pt x="2431" y="1"/>
                    </a:moveTo>
                    <a:cubicBezTo>
                      <a:pt x="2376" y="1"/>
                      <a:pt x="2326" y="8"/>
                      <a:pt x="2275" y="15"/>
                    </a:cubicBezTo>
                    <a:cubicBezTo>
                      <a:pt x="2257" y="19"/>
                      <a:pt x="2239" y="22"/>
                      <a:pt x="2221" y="26"/>
                    </a:cubicBezTo>
                    <a:cubicBezTo>
                      <a:pt x="2188" y="33"/>
                      <a:pt x="2155" y="40"/>
                      <a:pt x="2123" y="51"/>
                    </a:cubicBezTo>
                    <a:cubicBezTo>
                      <a:pt x="2090" y="59"/>
                      <a:pt x="2061" y="69"/>
                      <a:pt x="2032" y="80"/>
                    </a:cubicBezTo>
                    <a:cubicBezTo>
                      <a:pt x="2011" y="91"/>
                      <a:pt x="1989" y="98"/>
                      <a:pt x="1967" y="109"/>
                    </a:cubicBezTo>
                    <a:cubicBezTo>
                      <a:pt x="1898" y="142"/>
                      <a:pt x="1833" y="178"/>
                      <a:pt x="1775" y="222"/>
                    </a:cubicBezTo>
                    <a:cubicBezTo>
                      <a:pt x="1500" y="428"/>
                      <a:pt x="1341" y="747"/>
                      <a:pt x="1341" y="1091"/>
                    </a:cubicBezTo>
                    <a:lnTo>
                      <a:pt x="1341" y="1471"/>
                    </a:lnTo>
                    <a:cubicBezTo>
                      <a:pt x="1341" y="1754"/>
                      <a:pt x="1102" y="1960"/>
                      <a:pt x="819" y="1964"/>
                    </a:cubicBezTo>
                    <a:lnTo>
                      <a:pt x="609" y="1964"/>
                    </a:lnTo>
                    <a:cubicBezTo>
                      <a:pt x="323" y="1964"/>
                      <a:pt x="66" y="2166"/>
                      <a:pt x="33" y="2449"/>
                    </a:cubicBezTo>
                    <a:cubicBezTo>
                      <a:pt x="1" y="2769"/>
                      <a:pt x="251" y="3050"/>
                      <a:pt x="570" y="3050"/>
                    </a:cubicBezTo>
                    <a:cubicBezTo>
                      <a:pt x="572" y="3050"/>
                      <a:pt x="574" y="3050"/>
                      <a:pt x="576" y="3050"/>
                    </a:cubicBezTo>
                    <a:lnTo>
                      <a:pt x="917" y="3050"/>
                    </a:lnTo>
                    <a:cubicBezTo>
                      <a:pt x="1019" y="4546"/>
                      <a:pt x="2267" y="5670"/>
                      <a:pt x="3717" y="5670"/>
                    </a:cubicBezTo>
                    <a:cubicBezTo>
                      <a:pt x="3868" y="5670"/>
                      <a:pt x="4022" y="5658"/>
                      <a:pt x="4176" y="5632"/>
                    </a:cubicBezTo>
                    <a:cubicBezTo>
                      <a:pt x="2793" y="5419"/>
                      <a:pt x="1775" y="4231"/>
                      <a:pt x="1775" y="2836"/>
                    </a:cubicBezTo>
                    <a:lnTo>
                      <a:pt x="1775" y="1504"/>
                    </a:lnTo>
                    <a:lnTo>
                      <a:pt x="1775" y="1493"/>
                    </a:lnTo>
                    <a:cubicBezTo>
                      <a:pt x="1780" y="1126"/>
                      <a:pt x="2090" y="890"/>
                      <a:pt x="2413" y="890"/>
                    </a:cubicBezTo>
                    <a:cubicBezTo>
                      <a:pt x="2562" y="890"/>
                      <a:pt x="2714" y="940"/>
                      <a:pt x="2840" y="1051"/>
                    </a:cubicBezTo>
                    <a:cubicBezTo>
                      <a:pt x="3988" y="2058"/>
                      <a:pt x="5463" y="2615"/>
                      <a:pt x="6990" y="2615"/>
                    </a:cubicBezTo>
                    <a:cubicBezTo>
                      <a:pt x="6995" y="2615"/>
                      <a:pt x="7000" y="2615"/>
                      <a:pt x="7005" y="2615"/>
                    </a:cubicBezTo>
                    <a:cubicBezTo>
                      <a:pt x="7114" y="2615"/>
                      <a:pt x="7226" y="2612"/>
                      <a:pt x="7349" y="2605"/>
                    </a:cubicBezTo>
                    <a:lnTo>
                      <a:pt x="7443" y="2503"/>
                    </a:lnTo>
                    <a:cubicBezTo>
                      <a:pt x="7440" y="2203"/>
                      <a:pt x="7197" y="1964"/>
                      <a:pt x="6900" y="1964"/>
                    </a:cubicBezTo>
                    <a:lnTo>
                      <a:pt x="6650" y="1964"/>
                    </a:lnTo>
                    <a:cubicBezTo>
                      <a:pt x="6364" y="1964"/>
                      <a:pt x="6136" y="1732"/>
                      <a:pt x="6136" y="1449"/>
                    </a:cubicBezTo>
                    <a:lnTo>
                      <a:pt x="6136" y="1091"/>
                    </a:lnTo>
                    <a:cubicBezTo>
                      <a:pt x="6136" y="490"/>
                      <a:pt x="5647" y="1"/>
                      <a:pt x="5046" y="1"/>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 name="Google Shape;2763;p35"/>
              <p:cNvSpPr/>
              <p:nvPr/>
            </p:nvSpPr>
            <p:spPr>
              <a:xfrm>
                <a:off x="6792981" y="3802977"/>
                <a:ext cx="152717" cy="119945"/>
              </a:xfrm>
              <a:custGeom>
                <a:avLst/>
                <a:gdLst/>
                <a:ahLst/>
                <a:cxnLst/>
                <a:rect l="l" t="t" r="r" b="b"/>
                <a:pathLst>
                  <a:path w="5825" h="4575" extrusionOk="0">
                    <a:moveTo>
                      <a:pt x="2102" y="0"/>
                    </a:moveTo>
                    <a:cubicBezTo>
                      <a:pt x="1351" y="0"/>
                      <a:pt x="615" y="235"/>
                      <a:pt x="0" y="667"/>
                    </a:cubicBezTo>
                    <a:cubicBezTo>
                      <a:pt x="761" y="2999"/>
                      <a:pt x="2938" y="4575"/>
                      <a:pt x="5390" y="4575"/>
                    </a:cubicBezTo>
                    <a:cubicBezTo>
                      <a:pt x="5534" y="4575"/>
                      <a:pt x="5679" y="4567"/>
                      <a:pt x="5824" y="4556"/>
                    </a:cubicBezTo>
                    <a:lnTo>
                      <a:pt x="5824" y="3705"/>
                    </a:lnTo>
                    <a:cubicBezTo>
                      <a:pt x="5824" y="1659"/>
                      <a:pt x="4165" y="0"/>
                      <a:pt x="2119" y="0"/>
                    </a:cubicBezTo>
                    <a:cubicBezTo>
                      <a:pt x="2113" y="0"/>
                      <a:pt x="2108" y="0"/>
                      <a:pt x="210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 name="Google Shape;2764;p35"/>
              <p:cNvSpPr/>
              <p:nvPr/>
            </p:nvSpPr>
            <p:spPr>
              <a:xfrm>
                <a:off x="6808921" y="3923289"/>
                <a:ext cx="10671" cy="16360"/>
              </a:xfrm>
              <a:custGeom>
                <a:avLst/>
                <a:gdLst/>
                <a:ahLst/>
                <a:cxnLst/>
                <a:rect l="l" t="t" r="r" b="b"/>
                <a:pathLst>
                  <a:path w="407" h="624" extrusionOk="0">
                    <a:moveTo>
                      <a:pt x="204" y="0"/>
                    </a:moveTo>
                    <a:cubicBezTo>
                      <a:pt x="91" y="0"/>
                      <a:pt x="1" y="91"/>
                      <a:pt x="1" y="203"/>
                    </a:cubicBezTo>
                    <a:lnTo>
                      <a:pt x="1" y="420"/>
                    </a:lnTo>
                    <a:cubicBezTo>
                      <a:pt x="1" y="556"/>
                      <a:pt x="102" y="624"/>
                      <a:pt x="204" y="624"/>
                    </a:cubicBezTo>
                    <a:cubicBezTo>
                      <a:pt x="305" y="624"/>
                      <a:pt x="407" y="556"/>
                      <a:pt x="407" y="420"/>
                    </a:cubicBezTo>
                    <a:lnTo>
                      <a:pt x="407" y="203"/>
                    </a:lnTo>
                    <a:cubicBezTo>
                      <a:pt x="407" y="91"/>
                      <a:pt x="316" y="0"/>
                      <a:pt x="20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 name="Google Shape;2765;p35"/>
              <p:cNvSpPr/>
              <p:nvPr/>
            </p:nvSpPr>
            <p:spPr>
              <a:xfrm>
                <a:off x="6877480" y="3923289"/>
                <a:ext cx="10671" cy="16360"/>
              </a:xfrm>
              <a:custGeom>
                <a:avLst/>
                <a:gdLst/>
                <a:ahLst/>
                <a:cxnLst/>
                <a:rect l="l" t="t" r="r" b="b"/>
                <a:pathLst>
                  <a:path w="407" h="624" extrusionOk="0">
                    <a:moveTo>
                      <a:pt x="204" y="0"/>
                    </a:moveTo>
                    <a:cubicBezTo>
                      <a:pt x="91" y="0"/>
                      <a:pt x="1" y="91"/>
                      <a:pt x="1" y="203"/>
                    </a:cubicBezTo>
                    <a:lnTo>
                      <a:pt x="1" y="420"/>
                    </a:lnTo>
                    <a:cubicBezTo>
                      <a:pt x="1" y="556"/>
                      <a:pt x="102" y="624"/>
                      <a:pt x="204" y="624"/>
                    </a:cubicBezTo>
                    <a:cubicBezTo>
                      <a:pt x="305" y="624"/>
                      <a:pt x="406" y="556"/>
                      <a:pt x="406" y="420"/>
                    </a:cubicBezTo>
                    <a:lnTo>
                      <a:pt x="406" y="203"/>
                    </a:lnTo>
                    <a:cubicBezTo>
                      <a:pt x="406" y="91"/>
                      <a:pt x="316" y="0"/>
                      <a:pt x="20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6" name="Google Shape;2766;p35"/>
              <p:cNvSpPr/>
              <p:nvPr/>
            </p:nvSpPr>
            <p:spPr>
              <a:xfrm>
                <a:off x="6823681" y="3963166"/>
                <a:ext cx="49708" cy="16543"/>
              </a:xfrm>
              <a:custGeom>
                <a:avLst/>
                <a:gdLst/>
                <a:ahLst/>
                <a:cxnLst/>
                <a:rect l="l" t="t" r="r" b="b"/>
                <a:pathLst>
                  <a:path w="1896" h="631" extrusionOk="0">
                    <a:moveTo>
                      <a:pt x="297" y="1"/>
                    </a:moveTo>
                    <a:cubicBezTo>
                      <a:pt x="138" y="1"/>
                      <a:pt x="1" y="206"/>
                      <a:pt x="151" y="351"/>
                    </a:cubicBezTo>
                    <a:cubicBezTo>
                      <a:pt x="325" y="525"/>
                      <a:pt x="626" y="630"/>
                      <a:pt x="948" y="630"/>
                    </a:cubicBezTo>
                    <a:cubicBezTo>
                      <a:pt x="1270" y="630"/>
                      <a:pt x="1571" y="525"/>
                      <a:pt x="1745" y="351"/>
                    </a:cubicBezTo>
                    <a:cubicBezTo>
                      <a:pt x="1896" y="206"/>
                      <a:pt x="1758" y="1"/>
                      <a:pt x="1599" y="1"/>
                    </a:cubicBezTo>
                    <a:cubicBezTo>
                      <a:pt x="1552" y="1"/>
                      <a:pt x="1503" y="19"/>
                      <a:pt x="1459" y="62"/>
                    </a:cubicBezTo>
                    <a:cubicBezTo>
                      <a:pt x="1383" y="138"/>
                      <a:pt x="1205" y="221"/>
                      <a:pt x="948" y="221"/>
                    </a:cubicBezTo>
                    <a:cubicBezTo>
                      <a:pt x="691" y="221"/>
                      <a:pt x="514" y="138"/>
                      <a:pt x="437" y="62"/>
                    </a:cubicBezTo>
                    <a:cubicBezTo>
                      <a:pt x="394" y="19"/>
                      <a:pt x="345" y="1"/>
                      <a:pt x="29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7" name="Google Shape;2767;p35"/>
              <p:cNvSpPr/>
              <p:nvPr/>
            </p:nvSpPr>
            <p:spPr>
              <a:xfrm>
                <a:off x="6711785" y="3797550"/>
                <a:ext cx="273606" cy="365052"/>
              </a:xfrm>
              <a:custGeom>
                <a:avLst/>
                <a:gdLst/>
                <a:ahLst/>
                <a:cxnLst/>
                <a:rect l="l" t="t" r="r" b="b"/>
                <a:pathLst>
                  <a:path w="10436" h="13924" extrusionOk="0">
                    <a:moveTo>
                      <a:pt x="5215" y="409"/>
                    </a:moveTo>
                    <a:cubicBezTo>
                      <a:pt x="5789" y="409"/>
                      <a:pt x="6364" y="550"/>
                      <a:pt x="6886" y="834"/>
                    </a:cubicBezTo>
                    <a:cubicBezTo>
                      <a:pt x="8016" y="1446"/>
                      <a:pt x="8718" y="2627"/>
                      <a:pt x="8718" y="3909"/>
                    </a:cubicBezTo>
                    <a:lnTo>
                      <a:pt x="8718" y="4658"/>
                    </a:lnTo>
                    <a:cubicBezTo>
                      <a:pt x="8610" y="4608"/>
                      <a:pt x="8494" y="4579"/>
                      <a:pt x="8378" y="4579"/>
                    </a:cubicBezTo>
                    <a:lnTo>
                      <a:pt x="8048" y="4579"/>
                    </a:lnTo>
                    <a:cubicBezTo>
                      <a:pt x="7132" y="4579"/>
                      <a:pt x="6158" y="4220"/>
                      <a:pt x="5307" y="3568"/>
                    </a:cubicBezTo>
                    <a:cubicBezTo>
                      <a:pt x="4456" y="2913"/>
                      <a:pt x="3767" y="2022"/>
                      <a:pt x="3311" y="975"/>
                    </a:cubicBezTo>
                    <a:cubicBezTo>
                      <a:pt x="3888" y="598"/>
                      <a:pt x="4551" y="409"/>
                      <a:pt x="5215" y="409"/>
                    </a:cubicBezTo>
                    <a:close/>
                    <a:moveTo>
                      <a:pt x="2978" y="1221"/>
                    </a:moveTo>
                    <a:cubicBezTo>
                      <a:pt x="3463" y="2297"/>
                      <a:pt x="4177" y="3213"/>
                      <a:pt x="5060" y="3891"/>
                    </a:cubicBezTo>
                    <a:cubicBezTo>
                      <a:pt x="5984" y="4597"/>
                      <a:pt x="7045" y="4984"/>
                      <a:pt x="8052" y="4984"/>
                    </a:cubicBezTo>
                    <a:lnTo>
                      <a:pt x="8378" y="4984"/>
                    </a:lnTo>
                    <a:cubicBezTo>
                      <a:pt x="8581" y="4984"/>
                      <a:pt x="8736" y="5162"/>
                      <a:pt x="8718" y="5361"/>
                    </a:cubicBezTo>
                    <a:lnTo>
                      <a:pt x="8715" y="5361"/>
                    </a:lnTo>
                    <a:cubicBezTo>
                      <a:pt x="8697" y="5535"/>
                      <a:pt x="8534" y="5669"/>
                      <a:pt x="8345" y="5669"/>
                    </a:cubicBezTo>
                    <a:lnTo>
                      <a:pt x="8255" y="5669"/>
                    </a:lnTo>
                    <a:lnTo>
                      <a:pt x="8255" y="5654"/>
                    </a:lnTo>
                    <a:cubicBezTo>
                      <a:pt x="8255" y="5542"/>
                      <a:pt x="8164" y="5452"/>
                      <a:pt x="8052" y="5452"/>
                    </a:cubicBezTo>
                    <a:cubicBezTo>
                      <a:pt x="7936" y="5452"/>
                      <a:pt x="7846" y="5542"/>
                      <a:pt x="7846" y="5654"/>
                    </a:cubicBezTo>
                    <a:cubicBezTo>
                      <a:pt x="7846" y="7107"/>
                      <a:pt x="6668" y="8284"/>
                      <a:pt x="5216" y="8284"/>
                    </a:cubicBezTo>
                    <a:cubicBezTo>
                      <a:pt x="3764" y="8284"/>
                      <a:pt x="2587" y="7107"/>
                      <a:pt x="2587" y="5654"/>
                    </a:cubicBezTo>
                    <a:cubicBezTo>
                      <a:pt x="2587" y="5519"/>
                      <a:pt x="2485" y="5451"/>
                      <a:pt x="2384" y="5451"/>
                    </a:cubicBezTo>
                    <a:cubicBezTo>
                      <a:pt x="2283" y="5451"/>
                      <a:pt x="2181" y="5519"/>
                      <a:pt x="2181" y="5654"/>
                    </a:cubicBezTo>
                    <a:lnTo>
                      <a:pt x="2181" y="5669"/>
                    </a:lnTo>
                    <a:lnTo>
                      <a:pt x="2058" y="5669"/>
                    </a:lnTo>
                    <a:cubicBezTo>
                      <a:pt x="1855" y="5669"/>
                      <a:pt x="1696" y="5495"/>
                      <a:pt x="1718" y="5292"/>
                    </a:cubicBezTo>
                    <a:cubicBezTo>
                      <a:pt x="1736" y="5122"/>
                      <a:pt x="1899" y="4988"/>
                      <a:pt x="2087" y="4988"/>
                    </a:cubicBezTo>
                    <a:lnTo>
                      <a:pt x="2167" y="4988"/>
                    </a:lnTo>
                    <a:cubicBezTo>
                      <a:pt x="2641" y="4988"/>
                      <a:pt x="3025" y="4604"/>
                      <a:pt x="3025" y="4130"/>
                    </a:cubicBezTo>
                    <a:lnTo>
                      <a:pt x="3025" y="3912"/>
                    </a:lnTo>
                    <a:cubicBezTo>
                      <a:pt x="3021" y="3633"/>
                      <a:pt x="3155" y="3369"/>
                      <a:pt x="3380" y="3202"/>
                    </a:cubicBezTo>
                    <a:cubicBezTo>
                      <a:pt x="3556" y="3071"/>
                      <a:pt x="3428" y="2832"/>
                      <a:pt x="3258" y="2832"/>
                    </a:cubicBezTo>
                    <a:cubicBezTo>
                      <a:pt x="3218" y="2832"/>
                      <a:pt x="3175" y="2845"/>
                      <a:pt x="3134" y="2877"/>
                    </a:cubicBezTo>
                    <a:cubicBezTo>
                      <a:pt x="2808" y="3119"/>
                      <a:pt x="2616" y="3503"/>
                      <a:pt x="2616" y="3912"/>
                    </a:cubicBezTo>
                    <a:lnTo>
                      <a:pt x="2616" y="4130"/>
                    </a:lnTo>
                    <a:cubicBezTo>
                      <a:pt x="2616" y="4380"/>
                      <a:pt x="2417" y="4579"/>
                      <a:pt x="2167" y="4579"/>
                    </a:cubicBezTo>
                    <a:lnTo>
                      <a:pt x="2091" y="4579"/>
                    </a:lnTo>
                    <a:cubicBezTo>
                      <a:pt x="1960" y="4579"/>
                      <a:pt x="1830" y="4611"/>
                      <a:pt x="1718" y="4669"/>
                    </a:cubicBezTo>
                    <a:lnTo>
                      <a:pt x="1718" y="3909"/>
                    </a:lnTo>
                    <a:cubicBezTo>
                      <a:pt x="1718" y="2873"/>
                      <a:pt x="2178" y="1888"/>
                      <a:pt x="2978" y="1221"/>
                    </a:cubicBezTo>
                    <a:close/>
                    <a:moveTo>
                      <a:pt x="1725" y="6002"/>
                    </a:moveTo>
                    <a:lnTo>
                      <a:pt x="1725" y="6002"/>
                    </a:lnTo>
                    <a:cubicBezTo>
                      <a:pt x="1830" y="6053"/>
                      <a:pt x="1942" y="6078"/>
                      <a:pt x="2054" y="6078"/>
                    </a:cubicBezTo>
                    <a:lnTo>
                      <a:pt x="2207" y="6078"/>
                    </a:lnTo>
                    <a:cubicBezTo>
                      <a:pt x="2337" y="7005"/>
                      <a:pt x="2891" y="7824"/>
                      <a:pt x="3702" y="8291"/>
                    </a:cubicBezTo>
                    <a:lnTo>
                      <a:pt x="3702" y="9178"/>
                    </a:lnTo>
                    <a:cubicBezTo>
                      <a:pt x="3702" y="9417"/>
                      <a:pt x="3572" y="9642"/>
                      <a:pt x="3362" y="9758"/>
                    </a:cubicBezTo>
                    <a:cubicBezTo>
                      <a:pt x="3025" y="9435"/>
                      <a:pt x="1862" y="8164"/>
                      <a:pt x="1725" y="6002"/>
                    </a:cubicBezTo>
                    <a:close/>
                    <a:moveTo>
                      <a:pt x="9124" y="10931"/>
                    </a:moveTo>
                    <a:lnTo>
                      <a:pt x="9287" y="10986"/>
                    </a:lnTo>
                    <a:cubicBezTo>
                      <a:pt x="9461" y="11047"/>
                      <a:pt x="9617" y="11152"/>
                      <a:pt x="9736" y="11286"/>
                    </a:cubicBezTo>
                    <a:lnTo>
                      <a:pt x="9124" y="11811"/>
                    </a:lnTo>
                    <a:lnTo>
                      <a:pt x="9124" y="10931"/>
                    </a:lnTo>
                    <a:close/>
                    <a:moveTo>
                      <a:pt x="2829" y="10392"/>
                    </a:moveTo>
                    <a:cubicBezTo>
                      <a:pt x="3242" y="11344"/>
                      <a:pt x="4180" y="11960"/>
                      <a:pt x="5216" y="11960"/>
                    </a:cubicBezTo>
                    <a:cubicBezTo>
                      <a:pt x="5221" y="11960"/>
                      <a:pt x="5226" y="11960"/>
                      <a:pt x="5231" y="11960"/>
                    </a:cubicBezTo>
                    <a:cubicBezTo>
                      <a:pt x="5838" y="11960"/>
                      <a:pt x="6430" y="11739"/>
                      <a:pt x="6893" y="11344"/>
                    </a:cubicBezTo>
                    <a:cubicBezTo>
                      <a:pt x="6973" y="11482"/>
                      <a:pt x="7052" y="11616"/>
                      <a:pt x="7132" y="11750"/>
                    </a:cubicBezTo>
                    <a:cubicBezTo>
                      <a:pt x="6560" y="12209"/>
                      <a:pt x="5886" y="12425"/>
                      <a:pt x="5221" y="12425"/>
                    </a:cubicBezTo>
                    <a:cubicBezTo>
                      <a:pt x="4043" y="12425"/>
                      <a:pt x="2892" y="11747"/>
                      <a:pt x="2388" y="10547"/>
                    </a:cubicBezTo>
                    <a:lnTo>
                      <a:pt x="2829" y="10392"/>
                    </a:lnTo>
                    <a:close/>
                    <a:moveTo>
                      <a:pt x="5216" y="1"/>
                    </a:moveTo>
                    <a:cubicBezTo>
                      <a:pt x="3058" y="1"/>
                      <a:pt x="1308" y="1750"/>
                      <a:pt x="1308" y="3909"/>
                    </a:cubicBezTo>
                    <a:lnTo>
                      <a:pt x="1308" y="5582"/>
                    </a:lnTo>
                    <a:cubicBezTo>
                      <a:pt x="1308" y="7139"/>
                      <a:pt x="1819" y="8298"/>
                      <a:pt x="2246" y="8994"/>
                    </a:cubicBezTo>
                    <a:cubicBezTo>
                      <a:pt x="2446" y="9323"/>
                      <a:pt x="2681" y="9635"/>
                      <a:pt x="2949" y="9917"/>
                    </a:cubicBezTo>
                    <a:lnTo>
                      <a:pt x="1008" y="10602"/>
                    </a:lnTo>
                    <a:cubicBezTo>
                      <a:pt x="403" y="10815"/>
                      <a:pt x="1" y="11388"/>
                      <a:pt x="1" y="12029"/>
                    </a:cubicBezTo>
                    <a:lnTo>
                      <a:pt x="1" y="13716"/>
                    </a:lnTo>
                    <a:cubicBezTo>
                      <a:pt x="1" y="13852"/>
                      <a:pt x="102" y="13920"/>
                      <a:pt x="204" y="13920"/>
                    </a:cubicBezTo>
                    <a:cubicBezTo>
                      <a:pt x="305" y="13920"/>
                      <a:pt x="407" y="13852"/>
                      <a:pt x="407" y="13716"/>
                    </a:cubicBezTo>
                    <a:lnTo>
                      <a:pt x="407" y="12029"/>
                    </a:lnTo>
                    <a:cubicBezTo>
                      <a:pt x="407" y="11895"/>
                      <a:pt x="432" y="11761"/>
                      <a:pt x="479" y="11637"/>
                    </a:cubicBezTo>
                    <a:lnTo>
                      <a:pt x="1511" y="12521"/>
                    </a:lnTo>
                    <a:cubicBezTo>
                      <a:pt x="1656" y="12648"/>
                      <a:pt x="1743" y="12833"/>
                      <a:pt x="1743" y="13028"/>
                    </a:cubicBezTo>
                    <a:lnTo>
                      <a:pt x="1743" y="13716"/>
                    </a:lnTo>
                    <a:cubicBezTo>
                      <a:pt x="1743" y="13852"/>
                      <a:pt x="1844" y="13920"/>
                      <a:pt x="1946" y="13920"/>
                    </a:cubicBezTo>
                    <a:cubicBezTo>
                      <a:pt x="2047" y="13920"/>
                      <a:pt x="2149" y="13852"/>
                      <a:pt x="2149" y="13716"/>
                    </a:cubicBezTo>
                    <a:lnTo>
                      <a:pt x="2149" y="13028"/>
                    </a:lnTo>
                    <a:cubicBezTo>
                      <a:pt x="2149" y="12717"/>
                      <a:pt x="2011" y="12416"/>
                      <a:pt x="1776" y="12213"/>
                    </a:cubicBezTo>
                    <a:lnTo>
                      <a:pt x="693" y="11286"/>
                    </a:lnTo>
                    <a:cubicBezTo>
                      <a:pt x="816" y="11152"/>
                      <a:pt x="971" y="11051"/>
                      <a:pt x="1142" y="10989"/>
                    </a:cubicBezTo>
                    <a:lnTo>
                      <a:pt x="2004" y="10685"/>
                    </a:lnTo>
                    <a:cubicBezTo>
                      <a:pt x="2568" y="12056"/>
                      <a:pt x="3876" y="12835"/>
                      <a:pt x="5221" y="12835"/>
                    </a:cubicBezTo>
                    <a:cubicBezTo>
                      <a:pt x="5957" y="12835"/>
                      <a:pt x="6704" y="12602"/>
                      <a:pt x="7346" y="12105"/>
                    </a:cubicBezTo>
                    <a:cubicBezTo>
                      <a:pt x="7621" y="12586"/>
                      <a:pt x="7846" y="13079"/>
                      <a:pt x="7846" y="13720"/>
                    </a:cubicBezTo>
                    <a:cubicBezTo>
                      <a:pt x="7846" y="13856"/>
                      <a:pt x="7947" y="13924"/>
                      <a:pt x="8048" y="13924"/>
                    </a:cubicBezTo>
                    <a:cubicBezTo>
                      <a:pt x="8150" y="13924"/>
                      <a:pt x="8251" y="13856"/>
                      <a:pt x="8251" y="13720"/>
                    </a:cubicBezTo>
                    <a:cubicBezTo>
                      <a:pt x="8251" y="12815"/>
                      <a:pt x="7864" y="12170"/>
                      <a:pt x="7487" y="11551"/>
                    </a:cubicBezTo>
                    <a:cubicBezTo>
                      <a:pt x="7096" y="10902"/>
                      <a:pt x="6726" y="10290"/>
                      <a:pt x="6726" y="9359"/>
                    </a:cubicBezTo>
                    <a:lnTo>
                      <a:pt x="6726" y="9142"/>
                    </a:lnTo>
                    <a:cubicBezTo>
                      <a:pt x="6726" y="9006"/>
                      <a:pt x="6625" y="8938"/>
                      <a:pt x="6524" y="8938"/>
                    </a:cubicBezTo>
                    <a:cubicBezTo>
                      <a:pt x="6422" y="8938"/>
                      <a:pt x="6321" y="9006"/>
                      <a:pt x="6321" y="9142"/>
                    </a:cubicBezTo>
                    <a:lnTo>
                      <a:pt x="6321" y="9359"/>
                    </a:lnTo>
                    <a:cubicBezTo>
                      <a:pt x="6317" y="9921"/>
                      <a:pt x="6448" y="10475"/>
                      <a:pt x="6701" y="10975"/>
                    </a:cubicBezTo>
                    <a:cubicBezTo>
                      <a:pt x="6272" y="11368"/>
                      <a:pt x="5743" y="11554"/>
                      <a:pt x="5220" y="11554"/>
                    </a:cubicBezTo>
                    <a:cubicBezTo>
                      <a:pt x="4396" y="11554"/>
                      <a:pt x="3588" y="11093"/>
                      <a:pt x="3213" y="10258"/>
                    </a:cubicBezTo>
                    <a:lnTo>
                      <a:pt x="3394" y="10192"/>
                    </a:lnTo>
                    <a:cubicBezTo>
                      <a:pt x="3825" y="10040"/>
                      <a:pt x="4112" y="9635"/>
                      <a:pt x="4112" y="9178"/>
                    </a:cubicBezTo>
                    <a:lnTo>
                      <a:pt x="4112" y="8487"/>
                    </a:lnTo>
                    <a:cubicBezTo>
                      <a:pt x="4477" y="8629"/>
                      <a:pt x="4850" y="8695"/>
                      <a:pt x="5215" y="8695"/>
                    </a:cubicBezTo>
                    <a:cubicBezTo>
                      <a:pt x="6675" y="8695"/>
                      <a:pt x="8006" y="7631"/>
                      <a:pt x="8226" y="6078"/>
                    </a:cubicBezTo>
                    <a:lnTo>
                      <a:pt x="8345" y="6078"/>
                    </a:lnTo>
                    <a:cubicBezTo>
                      <a:pt x="8476" y="6078"/>
                      <a:pt x="8602" y="6046"/>
                      <a:pt x="8718" y="5988"/>
                    </a:cubicBezTo>
                    <a:lnTo>
                      <a:pt x="8718" y="13720"/>
                    </a:lnTo>
                    <a:cubicBezTo>
                      <a:pt x="8718" y="13856"/>
                      <a:pt x="8820" y="13924"/>
                      <a:pt x="8921" y="13924"/>
                    </a:cubicBezTo>
                    <a:cubicBezTo>
                      <a:pt x="9023" y="13924"/>
                      <a:pt x="9124" y="13856"/>
                      <a:pt x="9124" y="13720"/>
                    </a:cubicBezTo>
                    <a:lnTo>
                      <a:pt x="9124" y="12351"/>
                    </a:lnTo>
                    <a:lnTo>
                      <a:pt x="9953" y="11641"/>
                    </a:lnTo>
                    <a:cubicBezTo>
                      <a:pt x="10000" y="11768"/>
                      <a:pt x="10026" y="11898"/>
                      <a:pt x="10026" y="12032"/>
                    </a:cubicBezTo>
                    <a:lnTo>
                      <a:pt x="10026" y="13720"/>
                    </a:lnTo>
                    <a:cubicBezTo>
                      <a:pt x="10026" y="13856"/>
                      <a:pt x="10127" y="13924"/>
                      <a:pt x="10229" y="13924"/>
                    </a:cubicBezTo>
                    <a:cubicBezTo>
                      <a:pt x="10330" y="13924"/>
                      <a:pt x="10431" y="13856"/>
                      <a:pt x="10431" y="13720"/>
                    </a:cubicBezTo>
                    <a:lnTo>
                      <a:pt x="10431" y="12032"/>
                    </a:lnTo>
                    <a:cubicBezTo>
                      <a:pt x="10435" y="11388"/>
                      <a:pt x="10029" y="10815"/>
                      <a:pt x="9425" y="10602"/>
                    </a:cubicBezTo>
                    <a:lnTo>
                      <a:pt x="9124" y="10497"/>
                    </a:lnTo>
                    <a:lnTo>
                      <a:pt x="9124" y="3909"/>
                    </a:lnTo>
                    <a:cubicBezTo>
                      <a:pt x="9124" y="1750"/>
                      <a:pt x="7375" y="1"/>
                      <a:pt x="521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8" name="Google Shape;2768;p35"/>
              <p:cNvSpPr/>
              <p:nvPr/>
            </p:nvSpPr>
            <p:spPr>
              <a:xfrm>
                <a:off x="6795078" y="3900348"/>
                <a:ext cx="32667" cy="16543"/>
              </a:xfrm>
              <a:custGeom>
                <a:avLst/>
                <a:gdLst/>
                <a:ahLst/>
                <a:cxnLst/>
                <a:rect l="l" t="t" r="r" b="b"/>
                <a:pathLst>
                  <a:path w="1246" h="631" extrusionOk="0">
                    <a:moveTo>
                      <a:pt x="958" y="0"/>
                    </a:moveTo>
                    <a:cubicBezTo>
                      <a:pt x="935" y="0"/>
                      <a:pt x="910" y="4"/>
                      <a:pt x="884" y="13"/>
                    </a:cubicBezTo>
                    <a:lnTo>
                      <a:pt x="232" y="230"/>
                    </a:lnTo>
                    <a:cubicBezTo>
                      <a:pt x="0" y="309"/>
                      <a:pt x="80" y="631"/>
                      <a:pt x="289" y="631"/>
                    </a:cubicBezTo>
                    <a:cubicBezTo>
                      <a:pt x="312" y="631"/>
                      <a:pt x="336" y="627"/>
                      <a:pt x="362" y="618"/>
                    </a:cubicBezTo>
                    <a:lnTo>
                      <a:pt x="1014" y="401"/>
                    </a:lnTo>
                    <a:cubicBezTo>
                      <a:pt x="1246" y="322"/>
                      <a:pt x="1166" y="0"/>
                      <a:pt x="95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69" name="Google Shape;2769;p35"/>
            <p:cNvGrpSpPr/>
            <p:nvPr/>
          </p:nvGrpSpPr>
          <p:grpSpPr>
            <a:xfrm>
              <a:off x="4352817" y="2080920"/>
              <a:ext cx="438372" cy="454281"/>
              <a:chOff x="4352817" y="2080920"/>
              <a:chExt cx="438372" cy="454281"/>
            </a:xfrm>
          </p:grpSpPr>
          <p:grpSp>
            <p:nvGrpSpPr>
              <p:cNvPr id="2770" name="Google Shape;2770;p35"/>
              <p:cNvGrpSpPr/>
              <p:nvPr/>
            </p:nvGrpSpPr>
            <p:grpSpPr>
              <a:xfrm>
                <a:off x="4358032" y="2087455"/>
                <a:ext cx="425028" cy="441035"/>
                <a:chOff x="3316286" y="3353431"/>
                <a:chExt cx="337565" cy="350278"/>
              </a:xfrm>
            </p:grpSpPr>
            <p:sp>
              <p:nvSpPr>
                <p:cNvPr id="2771" name="Google Shape;2771;p35"/>
                <p:cNvSpPr/>
                <p:nvPr/>
              </p:nvSpPr>
              <p:spPr>
                <a:xfrm>
                  <a:off x="3531517" y="3467324"/>
                  <a:ext cx="122334" cy="67419"/>
                </a:xfrm>
                <a:custGeom>
                  <a:avLst/>
                  <a:gdLst/>
                  <a:ahLst/>
                  <a:cxnLst/>
                  <a:rect l="l" t="t" r="r" b="b"/>
                  <a:pathLst>
                    <a:path w="4667" h="2572" extrusionOk="0">
                      <a:moveTo>
                        <a:pt x="3074" y="1"/>
                      </a:moveTo>
                      <a:lnTo>
                        <a:pt x="1" y="1369"/>
                      </a:lnTo>
                      <a:lnTo>
                        <a:pt x="3415" y="2571"/>
                      </a:lnTo>
                      <a:cubicBezTo>
                        <a:pt x="3833" y="2287"/>
                        <a:pt x="4319" y="1784"/>
                        <a:pt x="4618" y="1327"/>
                      </a:cubicBezTo>
                      <a:cubicBezTo>
                        <a:pt x="4667" y="1246"/>
                        <a:pt x="4660" y="1144"/>
                        <a:pt x="4597" y="1073"/>
                      </a:cubicBezTo>
                      <a:cubicBezTo>
                        <a:pt x="4203" y="627"/>
                        <a:pt x="3594" y="222"/>
                        <a:pt x="307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2" name="Google Shape;2772;p35"/>
                <p:cNvSpPr/>
                <p:nvPr/>
              </p:nvSpPr>
              <p:spPr>
                <a:xfrm>
                  <a:off x="3541923" y="3498124"/>
                  <a:ext cx="111665" cy="36619"/>
                </a:xfrm>
                <a:custGeom>
                  <a:avLst/>
                  <a:gdLst/>
                  <a:ahLst/>
                  <a:cxnLst/>
                  <a:rect l="l" t="t" r="r" b="b"/>
                  <a:pathLst>
                    <a:path w="4260" h="1397" extrusionOk="0">
                      <a:moveTo>
                        <a:pt x="4249" y="0"/>
                      </a:moveTo>
                      <a:lnTo>
                        <a:pt x="1" y="334"/>
                      </a:lnTo>
                      <a:lnTo>
                        <a:pt x="3018" y="1396"/>
                      </a:lnTo>
                      <a:cubicBezTo>
                        <a:pt x="3436" y="1112"/>
                        <a:pt x="3922" y="612"/>
                        <a:pt x="4221" y="152"/>
                      </a:cubicBezTo>
                      <a:cubicBezTo>
                        <a:pt x="4249" y="106"/>
                        <a:pt x="4259" y="53"/>
                        <a:pt x="4249" y="0"/>
                      </a:cubicBez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3" name="Google Shape;2773;p35"/>
                <p:cNvSpPr/>
                <p:nvPr/>
              </p:nvSpPr>
              <p:spPr>
                <a:xfrm>
                  <a:off x="3362551" y="3605412"/>
                  <a:ext cx="91744" cy="98297"/>
                </a:xfrm>
                <a:custGeom>
                  <a:avLst/>
                  <a:gdLst/>
                  <a:ahLst/>
                  <a:cxnLst/>
                  <a:rect l="l" t="t" r="r" b="b"/>
                  <a:pathLst>
                    <a:path w="3500" h="3750" extrusionOk="0">
                      <a:moveTo>
                        <a:pt x="915" y="0"/>
                      </a:moveTo>
                      <a:cubicBezTo>
                        <a:pt x="124" y="1069"/>
                        <a:pt x="1" y="2451"/>
                        <a:pt x="433" y="3608"/>
                      </a:cubicBezTo>
                      <a:cubicBezTo>
                        <a:pt x="464" y="3694"/>
                        <a:pt x="548" y="3749"/>
                        <a:pt x="639" y="3749"/>
                      </a:cubicBezTo>
                      <a:cubicBezTo>
                        <a:pt x="642" y="3749"/>
                        <a:pt x="645" y="3749"/>
                        <a:pt x="648" y="3749"/>
                      </a:cubicBezTo>
                      <a:cubicBezTo>
                        <a:pt x="1689" y="3682"/>
                        <a:pt x="2800" y="3123"/>
                        <a:pt x="3500" y="2371"/>
                      </a:cubicBezTo>
                      <a:lnTo>
                        <a:pt x="91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4" name="Google Shape;2774;p35"/>
                <p:cNvSpPr/>
                <p:nvPr/>
              </p:nvSpPr>
              <p:spPr>
                <a:xfrm>
                  <a:off x="3362551" y="3605412"/>
                  <a:ext cx="56724" cy="97091"/>
                </a:xfrm>
                <a:custGeom>
                  <a:avLst/>
                  <a:gdLst/>
                  <a:ahLst/>
                  <a:cxnLst/>
                  <a:rect l="l" t="t" r="r" b="b"/>
                  <a:pathLst>
                    <a:path w="2164" h="3704" extrusionOk="0">
                      <a:moveTo>
                        <a:pt x="915" y="0"/>
                      </a:moveTo>
                      <a:cubicBezTo>
                        <a:pt x="124" y="1069"/>
                        <a:pt x="1" y="2451"/>
                        <a:pt x="433" y="3608"/>
                      </a:cubicBezTo>
                      <a:cubicBezTo>
                        <a:pt x="447" y="3647"/>
                        <a:pt x="472" y="3679"/>
                        <a:pt x="504" y="3703"/>
                      </a:cubicBezTo>
                      <a:lnTo>
                        <a:pt x="2163" y="1147"/>
                      </a:lnTo>
                      <a:lnTo>
                        <a:pt x="915" y="0"/>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5" name="Google Shape;2775;p35"/>
                <p:cNvSpPr/>
                <p:nvPr/>
              </p:nvSpPr>
              <p:spPr>
                <a:xfrm>
                  <a:off x="3479066" y="3540798"/>
                  <a:ext cx="95807" cy="152557"/>
                </a:xfrm>
                <a:custGeom>
                  <a:avLst/>
                  <a:gdLst/>
                  <a:ahLst/>
                  <a:cxnLst/>
                  <a:rect l="l" t="t" r="r" b="b"/>
                  <a:pathLst>
                    <a:path w="3655" h="5820" extrusionOk="0">
                      <a:moveTo>
                        <a:pt x="637" y="0"/>
                      </a:moveTo>
                      <a:lnTo>
                        <a:pt x="1" y="4424"/>
                      </a:lnTo>
                      <a:cubicBezTo>
                        <a:pt x="630" y="5022"/>
                        <a:pt x="1544" y="5630"/>
                        <a:pt x="2532" y="5817"/>
                      </a:cubicBezTo>
                      <a:cubicBezTo>
                        <a:pt x="2545" y="5819"/>
                        <a:pt x="2557" y="5820"/>
                        <a:pt x="2570" y="5820"/>
                      </a:cubicBezTo>
                      <a:cubicBezTo>
                        <a:pt x="2641" y="5820"/>
                        <a:pt x="2709" y="5786"/>
                        <a:pt x="2751" y="5729"/>
                      </a:cubicBezTo>
                      <a:cubicBezTo>
                        <a:pt x="3285" y="4973"/>
                        <a:pt x="3654" y="4069"/>
                        <a:pt x="3619" y="3109"/>
                      </a:cubicBezTo>
                      <a:lnTo>
                        <a:pt x="63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6" name="Google Shape;2776;p35"/>
                <p:cNvSpPr/>
                <p:nvPr/>
              </p:nvSpPr>
              <p:spPr>
                <a:xfrm>
                  <a:off x="3479066" y="3550654"/>
                  <a:ext cx="64378" cy="142177"/>
                </a:xfrm>
                <a:custGeom>
                  <a:avLst/>
                  <a:gdLst/>
                  <a:ahLst/>
                  <a:cxnLst/>
                  <a:rect l="l" t="t" r="r" b="b"/>
                  <a:pathLst>
                    <a:path w="2456" h="5424" extrusionOk="0">
                      <a:moveTo>
                        <a:pt x="584" y="1"/>
                      </a:moveTo>
                      <a:lnTo>
                        <a:pt x="1" y="4052"/>
                      </a:lnTo>
                      <a:cubicBezTo>
                        <a:pt x="613" y="4632"/>
                        <a:pt x="1495" y="5223"/>
                        <a:pt x="2455" y="5423"/>
                      </a:cubicBezTo>
                      <a:lnTo>
                        <a:pt x="584" y="1"/>
                      </a:lnTo>
                      <a:close/>
                    </a:path>
                  </a:pathLst>
                </a:custGeom>
                <a:solidFill>
                  <a:srgbClr val="191919">
                    <a:alpha val="17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7" name="Google Shape;2777;p35"/>
                <p:cNvSpPr/>
                <p:nvPr/>
              </p:nvSpPr>
              <p:spPr>
                <a:xfrm>
                  <a:off x="3316286" y="3353431"/>
                  <a:ext cx="326791" cy="317512"/>
                </a:xfrm>
                <a:custGeom>
                  <a:avLst/>
                  <a:gdLst/>
                  <a:ahLst/>
                  <a:cxnLst/>
                  <a:rect l="l" t="t" r="r" b="b"/>
                  <a:pathLst>
                    <a:path w="12467" h="12113" extrusionOk="0">
                      <a:moveTo>
                        <a:pt x="5115" y="1"/>
                      </a:moveTo>
                      <a:cubicBezTo>
                        <a:pt x="4855" y="1"/>
                        <a:pt x="4587" y="43"/>
                        <a:pt x="4322" y="133"/>
                      </a:cubicBezTo>
                      <a:cubicBezTo>
                        <a:pt x="3151" y="531"/>
                        <a:pt x="2490" y="1712"/>
                        <a:pt x="2852" y="2767"/>
                      </a:cubicBezTo>
                      <a:cubicBezTo>
                        <a:pt x="2916" y="2925"/>
                        <a:pt x="2990" y="3076"/>
                        <a:pt x="3070" y="3228"/>
                      </a:cubicBezTo>
                      <a:lnTo>
                        <a:pt x="2888" y="3674"/>
                      </a:lnTo>
                      <a:cubicBezTo>
                        <a:pt x="2687" y="3611"/>
                        <a:pt x="2483" y="3569"/>
                        <a:pt x="2279" y="3551"/>
                      </a:cubicBezTo>
                      <a:cubicBezTo>
                        <a:pt x="2231" y="3547"/>
                        <a:pt x="2183" y="3545"/>
                        <a:pt x="2135" y="3545"/>
                      </a:cubicBezTo>
                      <a:cubicBezTo>
                        <a:pt x="1084" y="3545"/>
                        <a:pt x="186" y="4452"/>
                        <a:pt x="96" y="5633"/>
                      </a:cubicBezTo>
                      <a:cubicBezTo>
                        <a:pt x="1" y="6867"/>
                        <a:pt x="823" y="7936"/>
                        <a:pt x="1935" y="8021"/>
                      </a:cubicBezTo>
                      <a:cubicBezTo>
                        <a:pt x="1995" y="8025"/>
                        <a:pt x="2056" y="8027"/>
                        <a:pt x="2119" y="8027"/>
                      </a:cubicBezTo>
                      <a:cubicBezTo>
                        <a:pt x="2699" y="8027"/>
                        <a:pt x="3361" y="7841"/>
                        <a:pt x="4002" y="7574"/>
                      </a:cubicBezTo>
                      <a:lnTo>
                        <a:pt x="4002" y="7574"/>
                      </a:lnTo>
                      <a:cubicBezTo>
                        <a:pt x="3426" y="8091"/>
                        <a:pt x="2909" y="8678"/>
                        <a:pt x="2687" y="9237"/>
                      </a:cubicBezTo>
                      <a:cubicBezTo>
                        <a:pt x="2276" y="10275"/>
                        <a:pt x="2877" y="11484"/>
                        <a:pt x="4030" y="11938"/>
                      </a:cubicBezTo>
                      <a:cubicBezTo>
                        <a:pt x="4329" y="12056"/>
                        <a:pt x="4635" y="12113"/>
                        <a:pt x="4932" y="12113"/>
                      </a:cubicBezTo>
                      <a:cubicBezTo>
                        <a:pt x="5779" y="12113"/>
                        <a:pt x="6553" y="11655"/>
                        <a:pt x="6858" y="10886"/>
                      </a:cubicBezTo>
                      <a:cubicBezTo>
                        <a:pt x="7160" y="10120"/>
                        <a:pt x="7121" y="8864"/>
                        <a:pt x="6953" y="7848"/>
                      </a:cubicBezTo>
                      <a:lnTo>
                        <a:pt x="6953" y="7848"/>
                      </a:lnTo>
                      <a:cubicBezTo>
                        <a:pt x="7290" y="8502"/>
                        <a:pt x="8201" y="9726"/>
                        <a:pt x="8953" y="10169"/>
                      </a:cubicBezTo>
                      <a:cubicBezTo>
                        <a:pt x="9249" y="10346"/>
                        <a:pt x="9576" y="10430"/>
                        <a:pt x="9905" y="10430"/>
                      </a:cubicBezTo>
                      <a:cubicBezTo>
                        <a:pt x="10644" y="10430"/>
                        <a:pt x="11396" y="10009"/>
                        <a:pt x="11833" y="9272"/>
                      </a:cubicBezTo>
                      <a:cubicBezTo>
                        <a:pt x="12466" y="8210"/>
                        <a:pt x="12203" y="6888"/>
                        <a:pt x="11246" y="6319"/>
                      </a:cubicBezTo>
                      <a:cubicBezTo>
                        <a:pt x="10712" y="6002"/>
                        <a:pt x="9959" y="5854"/>
                        <a:pt x="9193" y="5805"/>
                      </a:cubicBezTo>
                      <a:lnTo>
                        <a:pt x="9242" y="5788"/>
                      </a:lnTo>
                      <a:cubicBezTo>
                        <a:pt x="9945" y="5584"/>
                        <a:pt x="10613" y="5299"/>
                        <a:pt x="11032" y="4919"/>
                      </a:cubicBezTo>
                      <a:cubicBezTo>
                        <a:pt x="11858" y="4170"/>
                        <a:pt x="11858" y="2820"/>
                        <a:pt x="11028" y="1902"/>
                      </a:cubicBezTo>
                      <a:cubicBezTo>
                        <a:pt x="10557" y="1379"/>
                        <a:pt x="9922" y="1109"/>
                        <a:pt x="9308" y="1109"/>
                      </a:cubicBezTo>
                      <a:cubicBezTo>
                        <a:pt x="8841" y="1109"/>
                        <a:pt x="8386" y="1266"/>
                        <a:pt x="8029" y="1589"/>
                      </a:cubicBezTo>
                      <a:cubicBezTo>
                        <a:pt x="7737" y="1849"/>
                        <a:pt x="7480" y="2232"/>
                        <a:pt x="7259" y="2669"/>
                      </a:cubicBezTo>
                      <a:cubicBezTo>
                        <a:pt x="7269" y="2187"/>
                        <a:pt x="7216" y="1677"/>
                        <a:pt x="7097" y="1318"/>
                      </a:cubicBezTo>
                      <a:cubicBezTo>
                        <a:pt x="6816" y="501"/>
                        <a:pt x="6009" y="1"/>
                        <a:pt x="5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8" name="Google Shape;2778;p35"/>
                <p:cNvSpPr/>
                <p:nvPr/>
              </p:nvSpPr>
              <p:spPr>
                <a:xfrm>
                  <a:off x="3375002" y="3447246"/>
                  <a:ext cx="28336" cy="28231"/>
                </a:xfrm>
                <a:custGeom>
                  <a:avLst/>
                  <a:gdLst/>
                  <a:ahLst/>
                  <a:cxnLst/>
                  <a:rect l="l" t="t" r="r" b="b"/>
                  <a:pathLst>
                    <a:path w="1081" h="1077" extrusionOk="0">
                      <a:moveTo>
                        <a:pt x="542" y="0"/>
                      </a:moveTo>
                      <a:cubicBezTo>
                        <a:pt x="243" y="0"/>
                        <a:pt x="1" y="239"/>
                        <a:pt x="1" y="538"/>
                      </a:cubicBezTo>
                      <a:cubicBezTo>
                        <a:pt x="1" y="837"/>
                        <a:pt x="243" y="1076"/>
                        <a:pt x="542" y="1076"/>
                      </a:cubicBezTo>
                      <a:cubicBezTo>
                        <a:pt x="838" y="1076"/>
                        <a:pt x="1080" y="837"/>
                        <a:pt x="1080" y="538"/>
                      </a:cubicBezTo>
                      <a:cubicBezTo>
                        <a:pt x="1080" y="239"/>
                        <a:pt x="838" y="0"/>
                        <a:pt x="54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9" name="Google Shape;2779;p35"/>
                <p:cNvSpPr/>
                <p:nvPr/>
              </p:nvSpPr>
              <p:spPr>
                <a:xfrm>
                  <a:off x="3391516" y="3430470"/>
                  <a:ext cx="28310" cy="28310"/>
                </a:xfrm>
                <a:custGeom>
                  <a:avLst/>
                  <a:gdLst/>
                  <a:ahLst/>
                  <a:cxnLst/>
                  <a:rect l="l" t="t" r="r" b="b"/>
                  <a:pathLst>
                    <a:path w="1080" h="1080" extrusionOk="0">
                      <a:moveTo>
                        <a:pt x="538" y="0"/>
                      </a:moveTo>
                      <a:cubicBezTo>
                        <a:pt x="243" y="0"/>
                        <a:pt x="0" y="243"/>
                        <a:pt x="0" y="542"/>
                      </a:cubicBezTo>
                      <a:cubicBezTo>
                        <a:pt x="0" y="837"/>
                        <a:pt x="243" y="1080"/>
                        <a:pt x="538" y="1080"/>
                      </a:cubicBezTo>
                      <a:cubicBezTo>
                        <a:pt x="837" y="1080"/>
                        <a:pt x="1080" y="837"/>
                        <a:pt x="1080" y="542"/>
                      </a:cubicBezTo>
                      <a:cubicBezTo>
                        <a:pt x="1080" y="243"/>
                        <a:pt x="837" y="0"/>
                        <a:pt x="53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0" name="Google Shape;2780;p35"/>
                <p:cNvSpPr/>
                <p:nvPr/>
              </p:nvSpPr>
              <p:spPr>
                <a:xfrm>
                  <a:off x="3394740" y="3453510"/>
                  <a:ext cx="28310" cy="28231"/>
                </a:xfrm>
                <a:custGeom>
                  <a:avLst/>
                  <a:gdLst/>
                  <a:ahLst/>
                  <a:cxnLst/>
                  <a:rect l="l" t="t" r="r" b="b"/>
                  <a:pathLst>
                    <a:path w="1080" h="1077" extrusionOk="0">
                      <a:moveTo>
                        <a:pt x="542" y="0"/>
                      </a:moveTo>
                      <a:cubicBezTo>
                        <a:pt x="243" y="0"/>
                        <a:pt x="0" y="240"/>
                        <a:pt x="0" y="538"/>
                      </a:cubicBezTo>
                      <a:cubicBezTo>
                        <a:pt x="0" y="837"/>
                        <a:pt x="243" y="1076"/>
                        <a:pt x="542" y="1076"/>
                      </a:cubicBezTo>
                      <a:cubicBezTo>
                        <a:pt x="837" y="1076"/>
                        <a:pt x="1080" y="837"/>
                        <a:pt x="1080" y="538"/>
                      </a:cubicBezTo>
                      <a:cubicBezTo>
                        <a:pt x="1080" y="240"/>
                        <a:pt x="837" y="0"/>
                        <a:pt x="54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1" name="Google Shape;2781;p35"/>
                <p:cNvSpPr/>
                <p:nvPr/>
              </p:nvSpPr>
              <p:spPr>
                <a:xfrm>
                  <a:off x="3542133" y="3554350"/>
                  <a:ext cx="23617" cy="16593"/>
                </a:xfrm>
                <a:custGeom>
                  <a:avLst/>
                  <a:gdLst/>
                  <a:ahLst/>
                  <a:cxnLst/>
                  <a:rect l="l" t="t" r="r" b="b"/>
                  <a:pathLst>
                    <a:path w="901" h="633" extrusionOk="0">
                      <a:moveTo>
                        <a:pt x="288" y="0"/>
                      </a:moveTo>
                      <a:cubicBezTo>
                        <a:pt x="119" y="0"/>
                        <a:pt x="1" y="235"/>
                        <a:pt x="169" y="363"/>
                      </a:cubicBezTo>
                      <a:lnTo>
                        <a:pt x="499" y="598"/>
                      </a:lnTo>
                      <a:cubicBezTo>
                        <a:pt x="537" y="622"/>
                        <a:pt x="574" y="632"/>
                        <a:pt x="610" y="632"/>
                      </a:cubicBezTo>
                      <a:cubicBezTo>
                        <a:pt x="780" y="632"/>
                        <a:pt x="900" y="396"/>
                        <a:pt x="731" y="268"/>
                      </a:cubicBezTo>
                      <a:lnTo>
                        <a:pt x="401" y="36"/>
                      </a:lnTo>
                      <a:cubicBezTo>
                        <a:pt x="362" y="11"/>
                        <a:pt x="324" y="0"/>
                        <a:pt x="28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2" name="Google Shape;2782;p35"/>
                <p:cNvSpPr/>
                <p:nvPr/>
              </p:nvSpPr>
              <p:spPr>
                <a:xfrm>
                  <a:off x="3446379" y="3419644"/>
                  <a:ext cx="15439" cy="18270"/>
                </a:xfrm>
                <a:custGeom>
                  <a:avLst/>
                  <a:gdLst/>
                  <a:ahLst/>
                  <a:cxnLst/>
                  <a:rect l="l" t="t" r="r" b="b"/>
                  <a:pathLst>
                    <a:path w="589" h="697" extrusionOk="0">
                      <a:moveTo>
                        <a:pt x="251" y="1"/>
                      </a:moveTo>
                      <a:cubicBezTo>
                        <a:pt x="127" y="1"/>
                        <a:pt x="1" y="112"/>
                        <a:pt x="56" y="269"/>
                      </a:cubicBezTo>
                      <a:lnTo>
                        <a:pt x="154" y="561"/>
                      </a:lnTo>
                      <a:cubicBezTo>
                        <a:pt x="187" y="656"/>
                        <a:pt x="261" y="697"/>
                        <a:pt x="337" y="697"/>
                      </a:cubicBezTo>
                      <a:cubicBezTo>
                        <a:pt x="461" y="697"/>
                        <a:pt x="589" y="585"/>
                        <a:pt x="534" y="427"/>
                      </a:cubicBezTo>
                      <a:lnTo>
                        <a:pt x="435" y="139"/>
                      </a:lnTo>
                      <a:cubicBezTo>
                        <a:pt x="402" y="42"/>
                        <a:pt x="327" y="1"/>
                        <a:pt x="2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83" name="Google Shape;2783;p35"/>
              <p:cNvSpPr/>
              <p:nvPr/>
            </p:nvSpPr>
            <p:spPr>
              <a:xfrm>
                <a:off x="4352817" y="2080920"/>
                <a:ext cx="438372" cy="454281"/>
              </a:xfrm>
              <a:custGeom>
                <a:avLst/>
                <a:gdLst/>
                <a:ahLst/>
                <a:cxnLst/>
                <a:rect l="l" t="t" r="r" b="b"/>
                <a:pathLst>
                  <a:path w="13282" h="13764" extrusionOk="0">
                    <a:moveTo>
                      <a:pt x="3537" y="3441"/>
                    </a:moveTo>
                    <a:cubicBezTo>
                      <a:pt x="3629" y="3441"/>
                      <a:pt x="3722" y="3492"/>
                      <a:pt x="3759" y="3601"/>
                    </a:cubicBezTo>
                    <a:cubicBezTo>
                      <a:pt x="3777" y="3661"/>
                      <a:pt x="3774" y="3725"/>
                      <a:pt x="3745" y="3784"/>
                    </a:cubicBezTo>
                    <a:cubicBezTo>
                      <a:pt x="3701" y="3876"/>
                      <a:pt x="3618" y="3917"/>
                      <a:pt x="3536" y="3917"/>
                    </a:cubicBezTo>
                    <a:cubicBezTo>
                      <a:pt x="3410" y="3917"/>
                      <a:pt x="3285" y="3822"/>
                      <a:pt x="3295" y="3665"/>
                    </a:cubicBezTo>
                    <a:cubicBezTo>
                      <a:pt x="3305" y="3520"/>
                      <a:pt x="3421" y="3441"/>
                      <a:pt x="3537" y="3441"/>
                    </a:cubicBezTo>
                    <a:close/>
                    <a:moveTo>
                      <a:pt x="2838" y="4140"/>
                    </a:moveTo>
                    <a:cubicBezTo>
                      <a:pt x="2964" y="4140"/>
                      <a:pt x="3088" y="4236"/>
                      <a:pt x="3077" y="4393"/>
                    </a:cubicBezTo>
                    <a:cubicBezTo>
                      <a:pt x="3069" y="4537"/>
                      <a:pt x="2954" y="4617"/>
                      <a:pt x="2839" y="4617"/>
                    </a:cubicBezTo>
                    <a:cubicBezTo>
                      <a:pt x="2747" y="4617"/>
                      <a:pt x="2654" y="4565"/>
                      <a:pt x="2617" y="4456"/>
                    </a:cubicBezTo>
                    <a:cubicBezTo>
                      <a:pt x="2596" y="4396"/>
                      <a:pt x="2599" y="4329"/>
                      <a:pt x="2627" y="4273"/>
                    </a:cubicBezTo>
                    <a:cubicBezTo>
                      <a:pt x="2673" y="4181"/>
                      <a:pt x="2756" y="4140"/>
                      <a:pt x="2838" y="4140"/>
                    </a:cubicBezTo>
                    <a:close/>
                    <a:moveTo>
                      <a:pt x="3774" y="4344"/>
                    </a:moveTo>
                    <a:cubicBezTo>
                      <a:pt x="3869" y="4344"/>
                      <a:pt x="3963" y="4399"/>
                      <a:pt x="3999" y="4505"/>
                    </a:cubicBezTo>
                    <a:cubicBezTo>
                      <a:pt x="4053" y="4662"/>
                      <a:pt x="3936" y="4822"/>
                      <a:pt x="3775" y="4822"/>
                    </a:cubicBezTo>
                    <a:cubicBezTo>
                      <a:pt x="3770" y="4822"/>
                      <a:pt x="3765" y="4822"/>
                      <a:pt x="3759" y="4822"/>
                    </a:cubicBezTo>
                    <a:cubicBezTo>
                      <a:pt x="3587" y="4811"/>
                      <a:pt x="3485" y="4632"/>
                      <a:pt x="3559" y="4477"/>
                    </a:cubicBezTo>
                    <a:cubicBezTo>
                      <a:pt x="3604" y="4388"/>
                      <a:pt x="3689" y="4344"/>
                      <a:pt x="3774" y="4344"/>
                    </a:cubicBezTo>
                    <a:close/>
                    <a:moveTo>
                      <a:pt x="4399" y="4727"/>
                    </a:moveTo>
                    <a:lnTo>
                      <a:pt x="5148" y="5339"/>
                    </a:lnTo>
                    <a:lnTo>
                      <a:pt x="4297" y="4952"/>
                    </a:lnTo>
                    <a:cubicBezTo>
                      <a:pt x="4315" y="4924"/>
                      <a:pt x="4333" y="4896"/>
                      <a:pt x="4347" y="4867"/>
                    </a:cubicBezTo>
                    <a:lnTo>
                      <a:pt x="4350" y="4867"/>
                    </a:lnTo>
                    <a:cubicBezTo>
                      <a:pt x="4371" y="4822"/>
                      <a:pt x="4389" y="4772"/>
                      <a:pt x="4399" y="4727"/>
                    </a:cubicBezTo>
                    <a:close/>
                    <a:moveTo>
                      <a:pt x="11668" y="4867"/>
                    </a:moveTo>
                    <a:cubicBezTo>
                      <a:pt x="12111" y="5078"/>
                      <a:pt x="12501" y="5381"/>
                      <a:pt x="12821" y="5757"/>
                    </a:cubicBezTo>
                    <a:cubicBezTo>
                      <a:pt x="12593" y="6122"/>
                      <a:pt x="12299" y="6445"/>
                      <a:pt x="11955" y="6705"/>
                    </a:cubicBezTo>
                    <a:lnTo>
                      <a:pt x="11955" y="6705"/>
                    </a:lnTo>
                    <a:cubicBezTo>
                      <a:pt x="11825" y="6565"/>
                      <a:pt x="11674" y="6442"/>
                      <a:pt x="11510" y="6344"/>
                    </a:cubicBezTo>
                    <a:cubicBezTo>
                      <a:pt x="11337" y="6242"/>
                      <a:pt x="11158" y="6161"/>
                      <a:pt x="10972" y="6095"/>
                    </a:cubicBezTo>
                    <a:lnTo>
                      <a:pt x="11569" y="6052"/>
                    </a:lnTo>
                    <a:cubicBezTo>
                      <a:pt x="11826" y="6025"/>
                      <a:pt x="11802" y="5648"/>
                      <a:pt x="11552" y="5648"/>
                    </a:cubicBezTo>
                    <a:cubicBezTo>
                      <a:pt x="11548" y="5648"/>
                      <a:pt x="11545" y="5648"/>
                      <a:pt x="11541" y="5648"/>
                    </a:cubicBezTo>
                    <a:lnTo>
                      <a:pt x="10662" y="5715"/>
                    </a:lnTo>
                    <a:cubicBezTo>
                      <a:pt x="10901" y="5595"/>
                      <a:pt x="11123" y="5444"/>
                      <a:pt x="11327" y="5265"/>
                    </a:cubicBezTo>
                    <a:cubicBezTo>
                      <a:pt x="11457" y="5149"/>
                      <a:pt x="11573" y="5015"/>
                      <a:pt x="11668" y="4867"/>
                    </a:cubicBezTo>
                    <a:close/>
                    <a:moveTo>
                      <a:pt x="5262" y="402"/>
                    </a:moveTo>
                    <a:cubicBezTo>
                      <a:pt x="5539" y="402"/>
                      <a:pt x="5820" y="454"/>
                      <a:pt x="6091" y="563"/>
                    </a:cubicBezTo>
                    <a:cubicBezTo>
                      <a:pt x="6562" y="767"/>
                      <a:pt x="6907" y="1126"/>
                      <a:pt x="7061" y="1583"/>
                    </a:cubicBezTo>
                    <a:cubicBezTo>
                      <a:pt x="7170" y="1907"/>
                      <a:pt x="7216" y="2329"/>
                      <a:pt x="7199" y="2845"/>
                    </a:cubicBezTo>
                    <a:cubicBezTo>
                      <a:pt x="6935" y="3398"/>
                      <a:pt x="6720" y="3971"/>
                      <a:pt x="6559" y="4558"/>
                    </a:cubicBezTo>
                    <a:cubicBezTo>
                      <a:pt x="6517" y="4713"/>
                      <a:pt x="6638" y="4814"/>
                      <a:pt x="6758" y="4814"/>
                    </a:cubicBezTo>
                    <a:cubicBezTo>
                      <a:pt x="6839" y="4814"/>
                      <a:pt x="6919" y="4768"/>
                      <a:pt x="6949" y="4663"/>
                    </a:cubicBezTo>
                    <a:cubicBezTo>
                      <a:pt x="7290" y="3422"/>
                      <a:pt x="7803" y="2402"/>
                      <a:pt x="8320" y="1938"/>
                    </a:cubicBezTo>
                    <a:cubicBezTo>
                      <a:pt x="8628" y="1658"/>
                      <a:pt x="9029" y="1509"/>
                      <a:pt x="9463" y="1509"/>
                    </a:cubicBezTo>
                    <a:cubicBezTo>
                      <a:pt x="9529" y="1509"/>
                      <a:pt x="9596" y="1513"/>
                      <a:pt x="9664" y="1520"/>
                    </a:cubicBezTo>
                    <a:cubicBezTo>
                      <a:pt x="10754" y="1657"/>
                      <a:pt x="11580" y="2571"/>
                      <a:pt x="11605" y="3672"/>
                    </a:cubicBezTo>
                    <a:cubicBezTo>
                      <a:pt x="11605" y="4185"/>
                      <a:pt x="11411" y="4646"/>
                      <a:pt x="11053" y="4966"/>
                    </a:cubicBezTo>
                    <a:cubicBezTo>
                      <a:pt x="10697" y="5289"/>
                      <a:pt x="10110" y="5571"/>
                      <a:pt x="9344" y="5792"/>
                    </a:cubicBezTo>
                    <a:lnTo>
                      <a:pt x="9326" y="5799"/>
                    </a:lnTo>
                    <a:cubicBezTo>
                      <a:pt x="9135" y="5788"/>
                      <a:pt x="8930" y="5781"/>
                      <a:pt x="8713" y="5781"/>
                    </a:cubicBezTo>
                    <a:cubicBezTo>
                      <a:pt x="8587" y="5781"/>
                      <a:pt x="8456" y="5784"/>
                      <a:pt x="8320" y="5789"/>
                    </a:cubicBezTo>
                    <a:cubicBezTo>
                      <a:pt x="8048" y="5792"/>
                      <a:pt x="8056" y="6194"/>
                      <a:pt x="8318" y="6194"/>
                    </a:cubicBezTo>
                    <a:cubicBezTo>
                      <a:pt x="8323" y="6194"/>
                      <a:pt x="8329" y="6193"/>
                      <a:pt x="8334" y="6193"/>
                    </a:cubicBezTo>
                    <a:cubicBezTo>
                      <a:pt x="8452" y="6189"/>
                      <a:pt x="8586" y="6186"/>
                      <a:pt x="8731" y="6186"/>
                    </a:cubicBezTo>
                    <a:cubicBezTo>
                      <a:pt x="9503" y="6186"/>
                      <a:pt x="10591" y="6272"/>
                      <a:pt x="11295" y="6689"/>
                    </a:cubicBezTo>
                    <a:cubicBezTo>
                      <a:pt x="12160" y="7202"/>
                      <a:pt x="12392" y="8405"/>
                      <a:pt x="11819" y="9372"/>
                    </a:cubicBezTo>
                    <a:cubicBezTo>
                      <a:pt x="11421" y="10044"/>
                      <a:pt x="10735" y="10427"/>
                      <a:pt x="10065" y="10427"/>
                    </a:cubicBezTo>
                    <a:cubicBezTo>
                      <a:pt x="9771" y="10427"/>
                      <a:pt x="9480" y="10354"/>
                      <a:pt x="9217" y="10198"/>
                    </a:cubicBezTo>
                    <a:cubicBezTo>
                      <a:pt x="8471" y="9752"/>
                      <a:pt x="7578" y="8560"/>
                      <a:pt x="7322" y="7965"/>
                    </a:cubicBezTo>
                    <a:cubicBezTo>
                      <a:pt x="7315" y="7951"/>
                      <a:pt x="7308" y="7941"/>
                      <a:pt x="7301" y="7930"/>
                    </a:cubicBezTo>
                    <a:cubicBezTo>
                      <a:pt x="7283" y="7828"/>
                      <a:pt x="7265" y="7726"/>
                      <a:pt x="7244" y="7628"/>
                    </a:cubicBezTo>
                    <a:cubicBezTo>
                      <a:pt x="7221" y="7516"/>
                      <a:pt x="7136" y="7467"/>
                      <a:pt x="7051" y="7467"/>
                    </a:cubicBezTo>
                    <a:cubicBezTo>
                      <a:pt x="6933" y="7467"/>
                      <a:pt x="6814" y="7560"/>
                      <a:pt x="6847" y="7712"/>
                    </a:cubicBezTo>
                    <a:cubicBezTo>
                      <a:pt x="7156" y="9182"/>
                      <a:pt x="7061" y="10430"/>
                      <a:pt x="6829" y="11011"/>
                    </a:cubicBezTo>
                    <a:cubicBezTo>
                      <a:pt x="6559" y="11700"/>
                      <a:pt x="5859" y="12111"/>
                      <a:pt x="5089" y="12111"/>
                    </a:cubicBezTo>
                    <a:cubicBezTo>
                      <a:pt x="4807" y="12111"/>
                      <a:pt x="4526" y="12055"/>
                      <a:pt x="4266" y="11953"/>
                    </a:cubicBezTo>
                    <a:cubicBezTo>
                      <a:pt x="3218" y="11538"/>
                      <a:pt x="2666" y="10444"/>
                      <a:pt x="3035" y="9513"/>
                    </a:cubicBezTo>
                    <a:cubicBezTo>
                      <a:pt x="3214" y="9052"/>
                      <a:pt x="3643" y="8514"/>
                      <a:pt x="4269" y="7951"/>
                    </a:cubicBezTo>
                    <a:cubicBezTo>
                      <a:pt x="4544" y="7835"/>
                      <a:pt x="4800" y="7709"/>
                      <a:pt x="5029" y="7593"/>
                    </a:cubicBezTo>
                    <a:cubicBezTo>
                      <a:pt x="5233" y="7485"/>
                      <a:pt x="5127" y="7207"/>
                      <a:pt x="4943" y="7207"/>
                    </a:cubicBezTo>
                    <a:cubicBezTo>
                      <a:pt x="4911" y="7207"/>
                      <a:pt x="4877" y="7215"/>
                      <a:pt x="4843" y="7234"/>
                    </a:cubicBezTo>
                    <a:cubicBezTo>
                      <a:pt x="3855" y="7749"/>
                      <a:pt x="2954" y="8028"/>
                      <a:pt x="2280" y="8028"/>
                    </a:cubicBezTo>
                    <a:cubicBezTo>
                      <a:pt x="2222" y="8028"/>
                      <a:pt x="2165" y="8026"/>
                      <a:pt x="2110" y="8022"/>
                    </a:cubicBezTo>
                    <a:cubicBezTo>
                      <a:pt x="1632" y="7983"/>
                      <a:pt x="1196" y="7740"/>
                      <a:pt x="883" y="7336"/>
                    </a:cubicBezTo>
                    <a:cubicBezTo>
                      <a:pt x="563" y="6907"/>
                      <a:pt x="408" y="6379"/>
                      <a:pt x="458" y="5848"/>
                    </a:cubicBezTo>
                    <a:cubicBezTo>
                      <a:pt x="540" y="4772"/>
                      <a:pt x="1352" y="3948"/>
                      <a:pt x="2299" y="3948"/>
                    </a:cubicBezTo>
                    <a:cubicBezTo>
                      <a:pt x="2320" y="3948"/>
                      <a:pt x="2342" y="3949"/>
                      <a:pt x="2363" y="3950"/>
                    </a:cubicBezTo>
                    <a:cubicBezTo>
                      <a:pt x="2325" y="3992"/>
                      <a:pt x="2290" y="4041"/>
                      <a:pt x="2265" y="4097"/>
                    </a:cubicBezTo>
                    <a:cubicBezTo>
                      <a:pt x="2046" y="4542"/>
                      <a:pt x="2388" y="5023"/>
                      <a:pt x="2836" y="5023"/>
                    </a:cubicBezTo>
                    <a:cubicBezTo>
                      <a:pt x="2905" y="5023"/>
                      <a:pt x="2977" y="5012"/>
                      <a:pt x="3049" y="4987"/>
                    </a:cubicBezTo>
                    <a:cubicBezTo>
                      <a:pt x="3105" y="4966"/>
                      <a:pt x="3162" y="4938"/>
                      <a:pt x="3214" y="4903"/>
                    </a:cubicBezTo>
                    <a:cubicBezTo>
                      <a:pt x="3327" y="5104"/>
                      <a:pt x="3541" y="5225"/>
                      <a:pt x="3768" y="5225"/>
                    </a:cubicBezTo>
                    <a:cubicBezTo>
                      <a:pt x="3810" y="5225"/>
                      <a:pt x="3854" y="5221"/>
                      <a:pt x="3897" y="5212"/>
                    </a:cubicBezTo>
                    <a:lnTo>
                      <a:pt x="5792" y="6074"/>
                    </a:lnTo>
                    <a:lnTo>
                      <a:pt x="2979" y="6116"/>
                    </a:lnTo>
                    <a:cubicBezTo>
                      <a:pt x="2866" y="6119"/>
                      <a:pt x="2778" y="6207"/>
                      <a:pt x="2778" y="6316"/>
                    </a:cubicBezTo>
                    <a:lnTo>
                      <a:pt x="2778" y="6320"/>
                    </a:lnTo>
                    <a:cubicBezTo>
                      <a:pt x="2782" y="6432"/>
                      <a:pt x="2870" y="6520"/>
                      <a:pt x="2982" y="6520"/>
                    </a:cubicBezTo>
                    <a:lnTo>
                      <a:pt x="2986" y="6520"/>
                    </a:lnTo>
                    <a:lnTo>
                      <a:pt x="6232" y="6471"/>
                    </a:lnTo>
                    <a:lnTo>
                      <a:pt x="5275" y="9576"/>
                    </a:lnTo>
                    <a:cubicBezTo>
                      <a:pt x="5224" y="9734"/>
                      <a:pt x="5348" y="9841"/>
                      <a:pt x="5471" y="9841"/>
                    </a:cubicBezTo>
                    <a:cubicBezTo>
                      <a:pt x="5550" y="9841"/>
                      <a:pt x="5628" y="9797"/>
                      <a:pt x="5658" y="9695"/>
                    </a:cubicBezTo>
                    <a:lnTo>
                      <a:pt x="6618" y="6590"/>
                    </a:lnTo>
                    <a:lnTo>
                      <a:pt x="8239" y="7733"/>
                    </a:lnTo>
                    <a:cubicBezTo>
                      <a:pt x="8279" y="7760"/>
                      <a:pt x="8318" y="7771"/>
                      <a:pt x="8355" y="7771"/>
                    </a:cubicBezTo>
                    <a:cubicBezTo>
                      <a:pt x="8525" y="7771"/>
                      <a:pt x="8647" y="7533"/>
                      <a:pt x="8471" y="7403"/>
                    </a:cubicBezTo>
                    <a:lnTo>
                      <a:pt x="6850" y="6260"/>
                    </a:lnTo>
                    <a:lnTo>
                      <a:pt x="9449" y="4312"/>
                    </a:lnTo>
                    <a:cubicBezTo>
                      <a:pt x="9635" y="4185"/>
                      <a:pt x="9507" y="3941"/>
                      <a:pt x="9337" y="3941"/>
                    </a:cubicBezTo>
                    <a:cubicBezTo>
                      <a:pt x="9295" y="3941"/>
                      <a:pt x="9250" y="3956"/>
                      <a:pt x="9206" y="3992"/>
                    </a:cubicBezTo>
                    <a:lnTo>
                      <a:pt x="6608" y="5940"/>
                    </a:lnTo>
                    <a:lnTo>
                      <a:pt x="5915" y="3907"/>
                    </a:lnTo>
                    <a:cubicBezTo>
                      <a:pt x="5882" y="3810"/>
                      <a:pt x="5806" y="3769"/>
                      <a:pt x="5730" y="3769"/>
                    </a:cubicBezTo>
                    <a:cubicBezTo>
                      <a:pt x="5604" y="3769"/>
                      <a:pt x="5477" y="3880"/>
                      <a:pt x="5532" y="4037"/>
                    </a:cubicBezTo>
                    <a:lnTo>
                      <a:pt x="6052" y="5557"/>
                    </a:lnTo>
                    <a:lnTo>
                      <a:pt x="4104" y="3964"/>
                    </a:lnTo>
                    <a:lnTo>
                      <a:pt x="4104" y="3960"/>
                    </a:lnTo>
                    <a:cubicBezTo>
                      <a:pt x="4324" y="3515"/>
                      <a:pt x="3980" y="3035"/>
                      <a:pt x="3531" y="3035"/>
                    </a:cubicBezTo>
                    <a:cubicBezTo>
                      <a:pt x="3463" y="3035"/>
                      <a:pt x="3392" y="3046"/>
                      <a:pt x="3320" y="3070"/>
                    </a:cubicBezTo>
                    <a:cubicBezTo>
                      <a:pt x="3306" y="3078"/>
                      <a:pt x="3288" y="3081"/>
                      <a:pt x="3274" y="3088"/>
                    </a:cubicBezTo>
                    <a:cubicBezTo>
                      <a:pt x="3246" y="3025"/>
                      <a:pt x="3221" y="2961"/>
                      <a:pt x="3200" y="2902"/>
                    </a:cubicBezTo>
                    <a:cubicBezTo>
                      <a:pt x="3042" y="2445"/>
                      <a:pt x="3095" y="1949"/>
                      <a:pt x="3345" y="1502"/>
                    </a:cubicBezTo>
                    <a:cubicBezTo>
                      <a:pt x="3753" y="804"/>
                      <a:pt x="4493" y="402"/>
                      <a:pt x="5262" y="402"/>
                    </a:cubicBezTo>
                    <a:close/>
                    <a:moveTo>
                      <a:pt x="7803" y="9421"/>
                    </a:moveTo>
                    <a:cubicBezTo>
                      <a:pt x="8173" y="9875"/>
                      <a:pt x="8609" y="10300"/>
                      <a:pt x="9013" y="10543"/>
                    </a:cubicBezTo>
                    <a:cubicBezTo>
                      <a:pt x="9249" y="10684"/>
                      <a:pt x="9509" y="10775"/>
                      <a:pt x="9783" y="10810"/>
                    </a:cubicBezTo>
                    <a:cubicBezTo>
                      <a:pt x="9773" y="11520"/>
                      <a:pt x="9495" y="12245"/>
                      <a:pt x="8947" y="12972"/>
                    </a:cubicBezTo>
                    <a:lnTo>
                      <a:pt x="8947" y="12972"/>
                    </a:lnTo>
                    <a:cubicBezTo>
                      <a:pt x="7953" y="12817"/>
                      <a:pt x="7135" y="12234"/>
                      <a:pt x="6720" y="11883"/>
                    </a:cubicBezTo>
                    <a:cubicBezTo>
                      <a:pt x="6931" y="11679"/>
                      <a:pt x="7097" y="11433"/>
                      <a:pt x="7206" y="11162"/>
                    </a:cubicBezTo>
                    <a:cubicBezTo>
                      <a:pt x="7357" y="10779"/>
                      <a:pt x="7438" y="10255"/>
                      <a:pt x="7445" y="9632"/>
                    </a:cubicBezTo>
                    <a:lnTo>
                      <a:pt x="8060" y="11429"/>
                    </a:lnTo>
                    <a:cubicBezTo>
                      <a:pt x="8093" y="11526"/>
                      <a:pt x="8169" y="11567"/>
                      <a:pt x="8245" y="11567"/>
                    </a:cubicBezTo>
                    <a:cubicBezTo>
                      <a:pt x="8371" y="11567"/>
                      <a:pt x="8498" y="11456"/>
                      <a:pt x="8443" y="11299"/>
                    </a:cubicBezTo>
                    <a:lnTo>
                      <a:pt x="7803" y="9421"/>
                    </a:lnTo>
                    <a:close/>
                    <a:moveTo>
                      <a:pt x="2571" y="10585"/>
                    </a:moveTo>
                    <a:cubicBezTo>
                      <a:pt x="2687" y="11063"/>
                      <a:pt x="2944" y="11499"/>
                      <a:pt x="3313" y="11826"/>
                    </a:cubicBezTo>
                    <a:lnTo>
                      <a:pt x="3162" y="12055"/>
                    </a:lnTo>
                    <a:cubicBezTo>
                      <a:pt x="3091" y="12150"/>
                      <a:pt x="3116" y="12280"/>
                      <a:pt x="3214" y="12343"/>
                    </a:cubicBezTo>
                    <a:cubicBezTo>
                      <a:pt x="3248" y="12366"/>
                      <a:pt x="3286" y="12376"/>
                      <a:pt x="3324" y="12376"/>
                    </a:cubicBezTo>
                    <a:cubicBezTo>
                      <a:pt x="3394" y="12376"/>
                      <a:pt x="3463" y="12340"/>
                      <a:pt x="3499" y="12277"/>
                    </a:cubicBezTo>
                    <a:lnTo>
                      <a:pt x="3629" y="12073"/>
                    </a:lnTo>
                    <a:cubicBezTo>
                      <a:pt x="3981" y="12301"/>
                      <a:pt x="4382" y="12449"/>
                      <a:pt x="4797" y="12495"/>
                    </a:cubicBezTo>
                    <a:cubicBezTo>
                      <a:pt x="4160" y="13018"/>
                      <a:pt x="3373" y="13321"/>
                      <a:pt x="2550" y="13356"/>
                    </a:cubicBezTo>
                    <a:cubicBezTo>
                      <a:pt x="2198" y="12438"/>
                      <a:pt x="2212" y="11443"/>
                      <a:pt x="2571" y="10585"/>
                    </a:cubicBezTo>
                    <a:close/>
                    <a:moveTo>
                      <a:pt x="5266" y="1"/>
                    </a:moveTo>
                    <a:cubicBezTo>
                      <a:pt x="4356" y="1"/>
                      <a:pt x="3479" y="477"/>
                      <a:pt x="2996" y="1305"/>
                    </a:cubicBezTo>
                    <a:cubicBezTo>
                      <a:pt x="2687" y="1854"/>
                      <a:pt x="2627" y="2466"/>
                      <a:pt x="2821" y="3032"/>
                    </a:cubicBezTo>
                    <a:cubicBezTo>
                      <a:pt x="2863" y="3148"/>
                      <a:pt x="2912" y="3264"/>
                      <a:pt x="2968" y="3373"/>
                    </a:cubicBezTo>
                    <a:cubicBezTo>
                      <a:pt x="2965" y="3380"/>
                      <a:pt x="2961" y="3387"/>
                      <a:pt x="2954" y="3394"/>
                    </a:cubicBezTo>
                    <a:cubicBezTo>
                      <a:pt x="2923" y="3464"/>
                      <a:pt x="2901" y="3542"/>
                      <a:pt x="2891" y="3619"/>
                    </a:cubicBezTo>
                    <a:cubicBezTo>
                      <a:pt x="2747" y="3584"/>
                      <a:pt x="2603" y="3559"/>
                      <a:pt x="2451" y="3549"/>
                    </a:cubicBezTo>
                    <a:cubicBezTo>
                      <a:pt x="2398" y="3545"/>
                      <a:pt x="2346" y="3543"/>
                      <a:pt x="2293" y="3543"/>
                    </a:cubicBezTo>
                    <a:cubicBezTo>
                      <a:pt x="1140" y="3543"/>
                      <a:pt x="151" y="4528"/>
                      <a:pt x="53" y="5817"/>
                    </a:cubicBezTo>
                    <a:cubicBezTo>
                      <a:pt x="0" y="6446"/>
                      <a:pt x="180" y="7076"/>
                      <a:pt x="563" y="7579"/>
                    </a:cubicBezTo>
                    <a:cubicBezTo>
                      <a:pt x="946" y="8078"/>
                      <a:pt x="1484" y="8377"/>
                      <a:pt x="2079" y="8422"/>
                    </a:cubicBezTo>
                    <a:cubicBezTo>
                      <a:pt x="2149" y="8426"/>
                      <a:pt x="2216" y="8430"/>
                      <a:pt x="2286" y="8430"/>
                    </a:cubicBezTo>
                    <a:cubicBezTo>
                      <a:pt x="2659" y="8422"/>
                      <a:pt x="3028" y="8366"/>
                      <a:pt x="3387" y="8261"/>
                    </a:cubicBezTo>
                    <a:lnTo>
                      <a:pt x="3387" y="8261"/>
                    </a:lnTo>
                    <a:cubicBezTo>
                      <a:pt x="3084" y="8598"/>
                      <a:pt x="2810" y="8978"/>
                      <a:pt x="2659" y="9365"/>
                    </a:cubicBezTo>
                    <a:cubicBezTo>
                      <a:pt x="2606" y="9495"/>
                      <a:pt x="2567" y="9632"/>
                      <a:pt x="2543" y="9773"/>
                    </a:cubicBezTo>
                    <a:cubicBezTo>
                      <a:pt x="1790" y="10912"/>
                      <a:pt x="1688" y="12364"/>
                      <a:pt x="2226" y="13641"/>
                    </a:cubicBezTo>
                    <a:cubicBezTo>
                      <a:pt x="2258" y="13718"/>
                      <a:pt x="2332" y="13764"/>
                      <a:pt x="2413" y="13764"/>
                    </a:cubicBezTo>
                    <a:lnTo>
                      <a:pt x="2416" y="13764"/>
                    </a:lnTo>
                    <a:cubicBezTo>
                      <a:pt x="3559" y="13750"/>
                      <a:pt x="4635" y="13286"/>
                      <a:pt x="5381" y="12495"/>
                    </a:cubicBezTo>
                    <a:cubicBezTo>
                      <a:pt x="5743" y="12452"/>
                      <a:pt x="6087" y="12333"/>
                      <a:pt x="6393" y="12136"/>
                    </a:cubicBezTo>
                    <a:cubicBezTo>
                      <a:pt x="6833" y="12519"/>
                      <a:pt x="7807" y="13244"/>
                      <a:pt x="9013" y="13384"/>
                    </a:cubicBezTo>
                    <a:cubicBezTo>
                      <a:pt x="9022" y="13386"/>
                      <a:pt x="9032" y="13386"/>
                      <a:pt x="9041" y="13386"/>
                    </a:cubicBezTo>
                    <a:cubicBezTo>
                      <a:pt x="9099" y="13386"/>
                      <a:pt x="9156" y="13359"/>
                      <a:pt x="9192" y="13310"/>
                    </a:cubicBezTo>
                    <a:cubicBezTo>
                      <a:pt x="9839" y="12487"/>
                      <a:pt x="10170" y="11651"/>
                      <a:pt x="10180" y="10824"/>
                    </a:cubicBezTo>
                    <a:cubicBezTo>
                      <a:pt x="10947" y="10782"/>
                      <a:pt x="11714" y="10335"/>
                      <a:pt x="12164" y="9576"/>
                    </a:cubicBezTo>
                    <a:cubicBezTo>
                      <a:pt x="12663" y="8739"/>
                      <a:pt x="12646" y="7744"/>
                      <a:pt x="12199" y="7026"/>
                    </a:cubicBezTo>
                    <a:cubicBezTo>
                      <a:pt x="12621" y="6706"/>
                      <a:pt x="12976" y="6302"/>
                      <a:pt x="13240" y="5841"/>
                    </a:cubicBezTo>
                    <a:cubicBezTo>
                      <a:pt x="13282" y="5768"/>
                      <a:pt x="13278" y="5680"/>
                      <a:pt x="13226" y="5613"/>
                    </a:cubicBezTo>
                    <a:cubicBezTo>
                      <a:pt x="12860" y="5145"/>
                      <a:pt x="12389" y="4765"/>
                      <a:pt x="11854" y="4509"/>
                    </a:cubicBezTo>
                    <a:cubicBezTo>
                      <a:pt x="11960" y="4241"/>
                      <a:pt x="12013" y="3957"/>
                      <a:pt x="12013" y="3672"/>
                    </a:cubicBezTo>
                    <a:cubicBezTo>
                      <a:pt x="11988" y="2367"/>
                      <a:pt x="11003" y="1277"/>
                      <a:pt x="9706" y="1119"/>
                    </a:cubicBezTo>
                    <a:cubicBezTo>
                      <a:pt x="9623" y="1110"/>
                      <a:pt x="9540" y="1106"/>
                      <a:pt x="9459" y="1106"/>
                    </a:cubicBezTo>
                    <a:cubicBezTo>
                      <a:pt x="8929" y="1106"/>
                      <a:pt x="8437" y="1292"/>
                      <a:pt x="8053" y="1639"/>
                    </a:cubicBezTo>
                    <a:cubicBezTo>
                      <a:pt x="7877" y="1801"/>
                      <a:pt x="7722" y="1980"/>
                      <a:pt x="7589" y="2177"/>
                    </a:cubicBezTo>
                    <a:cubicBezTo>
                      <a:pt x="7571" y="1931"/>
                      <a:pt x="7522" y="1689"/>
                      <a:pt x="7445" y="1453"/>
                    </a:cubicBezTo>
                    <a:cubicBezTo>
                      <a:pt x="7255" y="887"/>
                      <a:pt x="6829" y="440"/>
                      <a:pt x="6253" y="194"/>
                    </a:cubicBezTo>
                    <a:cubicBezTo>
                      <a:pt x="5931" y="63"/>
                      <a:pt x="5596" y="1"/>
                      <a:pt x="526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4" name="Imagen 3">
            <a:extLst>
              <a:ext uri="{FF2B5EF4-FFF2-40B4-BE49-F238E27FC236}">
                <a16:creationId xmlns:a16="http://schemas.microsoft.com/office/drawing/2014/main" id="{BE7958B4-A8DD-4FAE-9416-3F5561C24C72}"/>
              </a:ext>
            </a:extLst>
          </p:cNvPr>
          <p:cNvPicPr>
            <a:picLocks noChangeAspect="1"/>
          </p:cNvPicPr>
          <p:nvPr/>
        </p:nvPicPr>
        <p:blipFill>
          <a:blip r:embed="rId5"/>
          <a:stretch>
            <a:fillRect/>
          </a:stretch>
        </p:blipFill>
        <p:spPr>
          <a:xfrm>
            <a:off x="1059516" y="1752366"/>
            <a:ext cx="1899223" cy="106794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Imagen 4">
            <a:extLst>
              <a:ext uri="{FF2B5EF4-FFF2-40B4-BE49-F238E27FC236}">
                <a16:creationId xmlns:a16="http://schemas.microsoft.com/office/drawing/2014/main" id="{D6D6CE62-1DE4-4F96-A58F-898DB1E89C2F}"/>
              </a:ext>
            </a:extLst>
          </p:cNvPr>
          <p:cNvPicPr>
            <a:picLocks noChangeAspect="1"/>
          </p:cNvPicPr>
          <p:nvPr/>
        </p:nvPicPr>
        <p:blipFill>
          <a:blip r:embed="rId6"/>
          <a:stretch>
            <a:fillRect/>
          </a:stretch>
        </p:blipFill>
        <p:spPr>
          <a:xfrm>
            <a:off x="3719683" y="1733139"/>
            <a:ext cx="1741224" cy="114423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Imagen 6">
            <a:extLst>
              <a:ext uri="{FF2B5EF4-FFF2-40B4-BE49-F238E27FC236}">
                <a16:creationId xmlns:a16="http://schemas.microsoft.com/office/drawing/2014/main" id="{76F1B99C-0D1A-4AC9-A731-157CFB815669}"/>
              </a:ext>
            </a:extLst>
          </p:cNvPr>
          <p:cNvPicPr>
            <a:picLocks noChangeAspect="1"/>
          </p:cNvPicPr>
          <p:nvPr/>
        </p:nvPicPr>
        <p:blipFill>
          <a:blip r:embed="rId7"/>
          <a:stretch>
            <a:fillRect/>
          </a:stretch>
        </p:blipFill>
        <p:spPr>
          <a:xfrm>
            <a:off x="6347646" y="1777134"/>
            <a:ext cx="1918082" cy="106418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0" name="Picture 4" descr="Repositorio Universidad Simón Bolívar">
            <a:extLst>
              <a:ext uri="{FF2B5EF4-FFF2-40B4-BE49-F238E27FC236}">
                <a16:creationId xmlns:a16="http://schemas.microsoft.com/office/drawing/2014/main" id="{B8D14561-6350-4B71-9A4B-627C43EC599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99265" y="-214961"/>
            <a:ext cx="4766463" cy="1015357"/>
          </a:xfrm>
          <a:prstGeom prst="rect">
            <a:avLst/>
          </a:prstGeom>
          <a:noFill/>
          <a:extLst>
            <a:ext uri="{909E8E84-426E-40DD-AFC4-6F175D3DCCD1}">
              <a14:hiddenFill xmlns:a14="http://schemas.microsoft.com/office/drawing/2010/main">
                <a:solidFill>
                  <a:srgbClr val="FFFFFF"/>
                </a:solidFill>
              </a14:hiddenFill>
            </a:ext>
          </a:extLst>
        </p:spPr>
      </p:pic>
      <p:pic>
        <p:nvPicPr>
          <p:cNvPr id="6" name="WhatsApp-Video-2021-11-02-at-5.58.23-PM (mp3cut.net) (1)">
            <a:hlinkClick r:id="" action="ppaction://media"/>
            <a:extLst>
              <a:ext uri="{FF2B5EF4-FFF2-40B4-BE49-F238E27FC236}">
                <a16:creationId xmlns:a16="http://schemas.microsoft.com/office/drawing/2014/main" id="{66A4526A-6A1B-485E-BD98-792F2D418012}"/>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846138" y="52705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400" advTm="51820">
        <p:push/>
      </p:transition>
    </mc:Choice>
    <mc:Fallback xmlns="">
      <p:transition advTm="51820">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1829"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73D79BE-A9F9-406C-BAD7-40F39CBCCB5C}"/>
              </a:ext>
            </a:extLst>
          </p:cNvPr>
          <p:cNvSpPr>
            <a:spLocks noGrp="1"/>
          </p:cNvSpPr>
          <p:nvPr>
            <p:ph type="title"/>
          </p:nvPr>
        </p:nvSpPr>
        <p:spPr>
          <a:xfrm rot="-207616">
            <a:off x="1471143" y="1354271"/>
            <a:ext cx="6654474" cy="2529413"/>
          </a:xfrm>
        </p:spPr>
        <p:txBody>
          <a:bodyPr/>
          <a:lstStyle/>
          <a:p>
            <a:r>
              <a:rPr lang="es-MX" sz="3000" b="0" dirty="0">
                <a:latin typeface="Calibri Light" panose="020F0302020204030204" pitchFamily="34" charset="0"/>
                <a:cs typeface="Calibri Light" panose="020F0302020204030204" pitchFamily="34" charset="0"/>
              </a:rPr>
              <a:t>Otro tipo de violencia que mencionamos dentro de estas dimensiones, que debemos reconocer ya fuera del ámbito de la familia, es la violencia que se produce en las calles, por ejemplo, </a:t>
            </a:r>
            <a:r>
              <a:rPr lang="es-MX" sz="3000" i="1" dirty="0">
                <a:latin typeface="Calibri Light" panose="020F0302020204030204" pitchFamily="34" charset="0"/>
                <a:cs typeface="Calibri Light" panose="020F0302020204030204" pitchFamily="34" charset="0"/>
              </a:rPr>
              <a:t>el acoso sexual</a:t>
            </a:r>
            <a:r>
              <a:rPr lang="es-MX" sz="3000" dirty="0">
                <a:latin typeface="Calibri Light" panose="020F0302020204030204" pitchFamily="34" charset="0"/>
                <a:cs typeface="Calibri Light" panose="020F0302020204030204" pitchFamily="34" charset="0"/>
              </a:rPr>
              <a:t>, </a:t>
            </a:r>
            <a:r>
              <a:rPr lang="es-MX" sz="3000" b="0" dirty="0">
                <a:latin typeface="Calibri Light" panose="020F0302020204030204" pitchFamily="34" charset="0"/>
                <a:cs typeface="Calibri Light" panose="020F0302020204030204" pitchFamily="34" charset="0"/>
              </a:rPr>
              <a:t>el acoso al interior del trabajo denominado </a:t>
            </a:r>
            <a:r>
              <a:rPr lang="es-MX" sz="3000" i="1" dirty="0">
                <a:latin typeface="Calibri Light" panose="020F0302020204030204" pitchFamily="34" charset="0"/>
                <a:cs typeface="Calibri Light" panose="020F0302020204030204" pitchFamily="34" charset="0"/>
              </a:rPr>
              <a:t>acoso laboral</a:t>
            </a:r>
            <a:r>
              <a:rPr lang="es-MX" sz="3000" b="0" i="1" dirty="0">
                <a:latin typeface="Calibri Light" panose="020F0302020204030204" pitchFamily="34" charset="0"/>
                <a:cs typeface="Calibri Light" panose="020F0302020204030204" pitchFamily="34" charset="0"/>
              </a:rPr>
              <a:t>. </a:t>
            </a:r>
            <a:r>
              <a:rPr lang="es-MX" sz="3000" b="0" dirty="0">
                <a:latin typeface="Calibri Light" panose="020F0302020204030204" pitchFamily="34" charset="0"/>
                <a:cs typeface="Calibri Light" panose="020F0302020204030204" pitchFamily="34" charset="0"/>
              </a:rPr>
              <a:t>Y que ha sido objeto de trabajos de notables investigadores.</a:t>
            </a:r>
            <a:endParaRPr lang="es-CO" sz="3000" b="0" dirty="0">
              <a:latin typeface="Calibri Light" panose="020F0302020204030204" pitchFamily="34" charset="0"/>
              <a:cs typeface="Calibri Light" panose="020F0302020204030204" pitchFamily="34" charset="0"/>
            </a:endParaRPr>
          </a:p>
        </p:txBody>
      </p:sp>
      <p:pic>
        <p:nvPicPr>
          <p:cNvPr id="3" name="Imagen 2">
            <a:extLst>
              <a:ext uri="{FF2B5EF4-FFF2-40B4-BE49-F238E27FC236}">
                <a16:creationId xmlns:a16="http://schemas.microsoft.com/office/drawing/2014/main" id="{7961C216-2947-4CCD-83EB-7EB20C77F923}"/>
              </a:ext>
            </a:extLst>
          </p:cNvPr>
          <p:cNvPicPr>
            <a:picLocks noChangeAspect="1"/>
          </p:cNvPicPr>
          <p:nvPr/>
        </p:nvPicPr>
        <p:blipFill>
          <a:blip r:embed="rId4"/>
          <a:stretch>
            <a:fillRect/>
          </a:stretch>
        </p:blipFill>
        <p:spPr>
          <a:xfrm rot="21239649">
            <a:off x="0" y="4095145"/>
            <a:ext cx="1979839" cy="1108710"/>
          </a:xfrm>
          <a:prstGeom prst="rect">
            <a:avLst/>
          </a:prstGeom>
        </p:spPr>
      </p:pic>
      <p:pic>
        <p:nvPicPr>
          <p:cNvPr id="4" name="Imagen 3">
            <a:extLst>
              <a:ext uri="{FF2B5EF4-FFF2-40B4-BE49-F238E27FC236}">
                <a16:creationId xmlns:a16="http://schemas.microsoft.com/office/drawing/2014/main" id="{C530F9DE-0B49-4FC9-B589-3A1DC051D536}"/>
              </a:ext>
            </a:extLst>
          </p:cNvPr>
          <p:cNvPicPr>
            <a:picLocks noChangeAspect="1"/>
          </p:cNvPicPr>
          <p:nvPr/>
        </p:nvPicPr>
        <p:blipFill>
          <a:blip r:embed="rId5"/>
          <a:stretch>
            <a:fillRect/>
          </a:stretch>
        </p:blipFill>
        <p:spPr>
          <a:xfrm>
            <a:off x="7059993" y="3835903"/>
            <a:ext cx="1794510" cy="1194165"/>
          </a:xfrm>
          <a:prstGeom prst="rect">
            <a:avLst/>
          </a:prstGeom>
        </p:spPr>
      </p:pic>
      <p:pic>
        <p:nvPicPr>
          <p:cNvPr id="5" name="WhatsApp-Video-2021-11-02-at-5.58.23-PM (mp3cut.net) (2)">
            <a:hlinkClick r:id="" action="ppaction://media"/>
            <a:extLst>
              <a:ext uri="{FF2B5EF4-FFF2-40B4-BE49-F238E27FC236}">
                <a16:creationId xmlns:a16="http://schemas.microsoft.com/office/drawing/2014/main" id="{4C74E79E-86EE-468E-878B-A69788E8E58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28050" y="538163"/>
            <a:ext cx="609600" cy="609600"/>
          </a:xfrm>
          <a:prstGeom prst="rect">
            <a:avLst/>
          </a:prstGeom>
        </p:spPr>
      </p:pic>
    </p:spTree>
    <p:extLst>
      <p:ext uri="{BB962C8B-B14F-4D97-AF65-F5344CB8AC3E}">
        <p14:creationId xmlns:p14="http://schemas.microsoft.com/office/powerpoint/2010/main" val="3279197938"/>
      </p:ext>
    </p:extLst>
  </p:cSld>
  <p:clrMapOvr>
    <a:masterClrMapping/>
  </p:clrMapOvr>
  <mc:AlternateContent xmlns:mc="http://schemas.openxmlformats.org/markup-compatibility/2006" xmlns:p14="http://schemas.microsoft.com/office/powerpoint/2010/main">
    <mc:Choice Requires="p14">
      <p:transition p14:dur="400" advTm="35400">
        <p:push/>
      </p:transition>
    </mc:Choice>
    <mc:Fallback xmlns="">
      <p:transition advTm="35400">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540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Writing Asian Characters Workshop by Slidesgo">
  <a:themeElements>
    <a:clrScheme name="Simple Light">
      <a:dk1>
        <a:srgbClr val="366CA6"/>
      </a:dk1>
      <a:lt1>
        <a:srgbClr val="FFFFFB"/>
      </a:lt1>
      <a:dk2>
        <a:srgbClr val="191919"/>
      </a:dk2>
      <a:lt2>
        <a:srgbClr val="FA4843"/>
      </a:lt2>
      <a:accent1>
        <a:srgbClr val="FF8487"/>
      </a:accent1>
      <a:accent2>
        <a:srgbClr val="FFE4E6"/>
      </a:accent2>
      <a:accent3>
        <a:srgbClr val="FFC964"/>
      </a:accent3>
      <a:accent4>
        <a:srgbClr val="90331B"/>
      </a:accent4>
      <a:accent5>
        <a:srgbClr val="FFFFFF"/>
      </a:accent5>
      <a:accent6>
        <a:srgbClr val="FFFFFF"/>
      </a:accent6>
      <a:hlink>
        <a:srgbClr val="19191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217</TotalTime>
  <Words>1607</Words>
  <Application>Microsoft Office PowerPoint</Application>
  <PresentationFormat>Presentación en pantalla (16:9)</PresentationFormat>
  <Paragraphs>77</Paragraphs>
  <Slides>18</Slides>
  <Notes>7</Notes>
  <HiddenSlides>0</HiddenSlides>
  <MMClips>17</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18</vt:i4>
      </vt:variant>
    </vt:vector>
  </HeadingPairs>
  <TitlesOfParts>
    <vt:vector size="26" baseType="lpstr">
      <vt:lpstr>Nanum Pen Script</vt:lpstr>
      <vt:lpstr>Arial</vt:lpstr>
      <vt:lpstr>Calibri Light</vt:lpstr>
      <vt:lpstr>Baloo Tammudu 2</vt:lpstr>
      <vt:lpstr>Bebas Neue</vt:lpstr>
      <vt:lpstr>Roboto Condensed Light</vt:lpstr>
      <vt:lpstr>Barlow Condensed ExtraLight</vt:lpstr>
      <vt:lpstr>Writing Asian Characters Workshop by Slidesgo</vt:lpstr>
      <vt:lpstr>CURSO ELECTIVA INTERDISCIPLINAR La Violencia Hacia Las Mujeres</vt:lpstr>
      <vt:lpstr>INTRODUCION</vt:lpstr>
      <vt:lpstr>—SIMONE DE BEAUVOIR.</vt:lpstr>
      <vt:lpstr>VIOLENCIA HACIA LA MUJER</vt:lpstr>
      <vt:lpstr>CLASIFICACION TRADICIONAL</vt:lpstr>
      <vt:lpstr>la violencia asociada a la familia. </vt:lpstr>
      <vt:lpstr>Presentación de PowerPoint</vt:lpstr>
      <vt:lpstr>VIOLENCIA</vt:lpstr>
      <vt:lpstr>Otro tipo de violencia que mencionamos dentro de estas dimensiones, que debemos reconocer ya fuera del ámbito de la familia, es la violencia que se produce en las calles, por ejemplo, el acoso sexual, el acoso al interior del trabajo denominado acoso laboral. Y que ha sido objeto de trabajos de notables investigadores.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Vinculado a ello, planteó interrogantes sobre las propuestas de implantar, “una pedagogía sobre las relaciones, sobre todo amorosas”. Pedagogía que muchas veces no pasa por la escucha. Concluyo: en este caso no nos referimos a EMANCIPACIÓN. Todo lo contrario, estamos en el campo de la infantilización, de la sujeción, de un saber. Esto es de Foucault.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CURSO ELECTIVA INTERDISCIPLINAR SOCIAL la violencia hacia las mujeres</dc:title>
  <dc:creator>USER</dc:creator>
  <cp:lastModifiedBy>gisella  barrios portillo</cp:lastModifiedBy>
  <cp:revision>17</cp:revision>
  <dcterms:modified xsi:type="dcterms:W3CDTF">2021-11-09T21:48:50Z</dcterms:modified>
</cp:coreProperties>
</file>