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8" r:id="rId6"/>
    <p:sldId id="305" r:id="rId7"/>
    <p:sldId id="257" r:id="rId8"/>
    <p:sldId id="306" r:id="rId9"/>
    <p:sldId id="261" r:id="rId10"/>
    <p:sldId id="286" r:id="rId11"/>
  </p:sldIdLst>
  <p:sldSz cx="9144000" cy="5143500" type="screen16x9"/>
  <p:notesSz cx="6858000" cy="9144000"/>
  <p:embeddedFontLst>
    <p:embeddedFont>
      <p:font typeface="Barlow" panose="020B0604020202020204" charset="0"/>
      <p:regular r:id="rId13"/>
      <p:bold r:id="rId14"/>
      <p:italic r:id="rId15"/>
      <p:boldItalic r:id="rId16"/>
    </p:embeddedFont>
    <p:embeddedFont>
      <p:font typeface="Nunito" panose="020B0604020202020204" charset="0"/>
      <p:regular r:id="rId17"/>
      <p:bold r:id="rId18"/>
      <p:italic r:id="rId19"/>
      <p:boldItalic r:id="rId20"/>
    </p:embeddedFont>
    <p:embeddedFont>
      <p:font typeface="DM Serif Display" panose="020B0604020202020204" charset="0"/>
      <p:regular r:id="rId21"/>
      <p:italic r:id="rId22"/>
    </p:embeddedFont>
    <p:embeddedFont>
      <p:font typeface="Roboto Condensed Light" panose="020B0604020202020204" charset="0"/>
      <p:regular r:id="rId23"/>
      <p:italic r:id="rId24"/>
    </p:embeddedFont>
    <p:embeddedFont>
      <p:font typeface="Open Sans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54">
          <p15:clr>
            <a:srgbClr val="9AA0A6"/>
          </p15:clr>
        </p15:guide>
        <p15:guide id="2" orient="horz" pos="397">
          <p15:clr>
            <a:srgbClr val="9AA0A6"/>
          </p15:clr>
        </p15:guide>
        <p15:guide id="3" orient="horz" pos="2843">
          <p15:clr>
            <a:srgbClr val="9AA0A6"/>
          </p15:clr>
        </p15:guide>
        <p15:guide id="4" pos="5306">
          <p15:clr>
            <a:srgbClr val="9AA0A6"/>
          </p15:clr>
        </p15:guide>
        <p15:guide id="5" orient="horz" pos="595">
          <p15:clr>
            <a:srgbClr val="9AA0A6"/>
          </p15:clr>
        </p15:guide>
        <p15:guide id="6" pos="254">
          <p15:clr>
            <a:srgbClr val="9AA0A6"/>
          </p15:clr>
        </p15:guide>
        <p15:guide id="7" pos="5506">
          <p15:clr>
            <a:srgbClr val="9AA0A6"/>
          </p15:clr>
        </p15:guide>
        <p15:guide id="8" orient="horz" pos="2993">
          <p15:clr>
            <a:srgbClr val="9AA0A6"/>
          </p15:clr>
        </p15:guide>
        <p15:guide id="9" pos="2880">
          <p15:clr>
            <a:srgbClr val="9AA0A6"/>
          </p15:clr>
        </p15:guide>
        <p15:guide id="10" orient="horz" pos="162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D4D5C8-A95A-4807-A535-577E4327A8F4}">
  <a:tblStyle styleId="{1DD4D5C8-A95A-4807-A535-577E4327A8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96"/>
      </p:cViewPr>
      <p:guideLst>
        <p:guide pos="454"/>
        <p:guide orient="horz" pos="397"/>
        <p:guide orient="horz" pos="2843"/>
        <p:guide pos="5306"/>
        <p:guide orient="horz" pos="595"/>
        <p:guide pos="254"/>
        <p:guide pos="5506"/>
        <p:guide orient="horz" pos="2993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958830-AE22-49F7-8269-9A1FA6085A50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544734F6-415F-4433-915B-DA03971E2B05}">
      <dgm:prSet/>
      <dgm:spPr/>
      <dgm:t>
        <a:bodyPr/>
        <a:lstStyle/>
        <a:p>
          <a:r>
            <a:rPr lang="es-MX" b="0" i="0" dirty="0"/>
            <a:t>Se refiere al proceso de evaluar las preguntas de la encuesta para asegurar una verdadera confiabilidad y sin lugar a dudas que sea entendible para las personas que van a dar respuesta a cada una de esas preguntas. </a:t>
          </a:r>
          <a:endParaRPr lang="es-CO" dirty="0"/>
        </a:p>
      </dgm:t>
    </dgm:pt>
    <dgm:pt modelId="{724AE0D6-D882-431B-9E01-B108536D7305}" type="parTrans" cxnId="{4B023132-BCA4-4832-9A0E-320EB89BAF9B}">
      <dgm:prSet/>
      <dgm:spPr/>
      <dgm:t>
        <a:bodyPr/>
        <a:lstStyle/>
        <a:p>
          <a:endParaRPr lang="es-CO"/>
        </a:p>
      </dgm:t>
    </dgm:pt>
    <dgm:pt modelId="{7A381DC9-CC76-4BC4-B72F-5CE6D68F49D5}" type="sibTrans" cxnId="{4B023132-BCA4-4832-9A0E-320EB89BAF9B}">
      <dgm:prSet/>
      <dgm:spPr/>
      <dgm:t>
        <a:bodyPr/>
        <a:lstStyle/>
        <a:p>
          <a:endParaRPr lang="es-CO"/>
        </a:p>
      </dgm:t>
    </dgm:pt>
    <dgm:pt modelId="{EAD67787-67A7-48D9-8EDA-8DB0921EDE7C}" type="pres">
      <dgm:prSet presAssocID="{D0958830-AE22-49F7-8269-9A1FA6085A5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CO"/>
        </a:p>
      </dgm:t>
    </dgm:pt>
    <dgm:pt modelId="{A2E95621-BE9E-4338-90C1-F87C33402CEF}" type="pres">
      <dgm:prSet presAssocID="{544734F6-415F-4433-915B-DA03971E2B05}" presName="composite" presStyleCnt="0">
        <dgm:presLayoutVars>
          <dgm:chMax/>
          <dgm:chPref/>
        </dgm:presLayoutVars>
      </dgm:prSet>
      <dgm:spPr/>
    </dgm:pt>
    <dgm:pt modelId="{0E73475C-0B67-424B-972B-0870D13D4107}" type="pres">
      <dgm:prSet presAssocID="{544734F6-415F-4433-915B-DA03971E2B05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10903A53-71A8-43F5-B32D-C16697E27DAF}" type="pres">
      <dgm:prSet presAssocID="{544734F6-415F-4433-915B-DA03971E2B05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D73F4F6-22CA-47B5-A4CB-DE8A49AB0888}" type="pres">
      <dgm:prSet presAssocID="{544734F6-415F-4433-915B-DA03971E2B05}" presName="tlFrame" presStyleLbl="node1" presStyleIdx="0" presStyleCnt="4"/>
      <dgm:spPr/>
    </dgm:pt>
    <dgm:pt modelId="{5A0112B6-8206-4243-A006-ED00A679BD08}" type="pres">
      <dgm:prSet presAssocID="{544734F6-415F-4433-915B-DA03971E2B05}" presName="trFrame" presStyleLbl="node1" presStyleIdx="1" presStyleCnt="4"/>
      <dgm:spPr/>
    </dgm:pt>
    <dgm:pt modelId="{BB9B1F2A-319A-40D6-9042-09B2F9218837}" type="pres">
      <dgm:prSet presAssocID="{544734F6-415F-4433-915B-DA03971E2B05}" presName="blFrame" presStyleLbl="node1" presStyleIdx="2" presStyleCnt="4"/>
      <dgm:spPr/>
    </dgm:pt>
    <dgm:pt modelId="{17DC918A-6453-479C-A2BB-E1DC325FBD13}" type="pres">
      <dgm:prSet presAssocID="{544734F6-415F-4433-915B-DA03971E2B05}" presName="brFrame" presStyleLbl="node1" presStyleIdx="3" presStyleCnt="4"/>
      <dgm:spPr/>
    </dgm:pt>
  </dgm:ptLst>
  <dgm:cxnLst>
    <dgm:cxn modelId="{C5A54CCD-08EA-47C5-86AF-3464D840FE2E}" type="presOf" srcId="{D0958830-AE22-49F7-8269-9A1FA6085A50}" destId="{EAD67787-67A7-48D9-8EDA-8DB0921EDE7C}" srcOrd="0" destOrd="0" presId="urn:microsoft.com/office/officeart/2009/3/layout/FramedTextPicture"/>
    <dgm:cxn modelId="{4B023132-BCA4-4832-9A0E-320EB89BAF9B}" srcId="{D0958830-AE22-49F7-8269-9A1FA6085A50}" destId="{544734F6-415F-4433-915B-DA03971E2B05}" srcOrd="0" destOrd="0" parTransId="{724AE0D6-D882-431B-9E01-B108536D7305}" sibTransId="{7A381DC9-CC76-4BC4-B72F-5CE6D68F49D5}"/>
    <dgm:cxn modelId="{88A486D9-D872-4861-949E-E57568A22739}" type="presOf" srcId="{544734F6-415F-4433-915B-DA03971E2B05}" destId="{10903A53-71A8-43F5-B32D-C16697E27DAF}" srcOrd="0" destOrd="0" presId="urn:microsoft.com/office/officeart/2009/3/layout/FramedTextPicture"/>
    <dgm:cxn modelId="{41A1B776-AFD0-4B24-8946-0AFFADB01363}" type="presParOf" srcId="{EAD67787-67A7-48D9-8EDA-8DB0921EDE7C}" destId="{A2E95621-BE9E-4338-90C1-F87C33402CEF}" srcOrd="0" destOrd="0" presId="urn:microsoft.com/office/officeart/2009/3/layout/FramedTextPicture"/>
    <dgm:cxn modelId="{90F4FD26-B60A-4EDC-853E-BE68FDA61250}" type="presParOf" srcId="{A2E95621-BE9E-4338-90C1-F87C33402CEF}" destId="{0E73475C-0B67-424B-972B-0870D13D4107}" srcOrd="0" destOrd="0" presId="urn:microsoft.com/office/officeart/2009/3/layout/FramedTextPicture"/>
    <dgm:cxn modelId="{AD2428EE-B48A-4C85-9AD6-F08D21D6900F}" type="presParOf" srcId="{A2E95621-BE9E-4338-90C1-F87C33402CEF}" destId="{10903A53-71A8-43F5-B32D-C16697E27DAF}" srcOrd="1" destOrd="0" presId="urn:microsoft.com/office/officeart/2009/3/layout/FramedTextPicture"/>
    <dgm:cxn modelId="{55D56DE3-C2C2-49B0-BFC8-0E828B3A9566}" type="presParOf" srcId="{A2E95621-BE9E-4338-90C1-F87C33402CEF}" destId="{5D73F4F6-22CA-47B5-A4CB-DE8A49AB0888}" srcOrd="2" destOrd="0" presId="urn:microsoft.com/office/officeart/2009/3/layout/FramedTextPicture"/>
    <dgm:cxn modelId="{E659873B-D615-495D-8287-668BCBA8DC0E}" type="presParOf" srcId="{A2E95621-BE9E-4338-90C1-F87C33402CEF}" destId="{5A0112B6-8206-4243-A006-ED00A679BD08}" srcOrd="3" destOrd="0" presId="urn:microsoft.com/office/officeart/2009/3/layout/FramedTextPicture"/>
    <dgm:cxn modelId="{31B677A2-7BB7-4B95-9FDA-D53A70C4573F}" type="presParOf" srcId="{A2E95621-BE9E-4338-90C1-F87C33402CEF}" destId="{BB9B1F2A-319A-40D6-9042-09B2F9218837}" srcOrd="4" destOrd="0" presId="urn:microsoft.com/office/officeart/2009/3/layout/FramedTextPicture"/>
    <dgm:cxn modelId="{D82447F7-BE5C-4F26-845E-1CEF51825AE0}" type="presParOf" srcId="{A2E95621-BE9E-4338-90C1-F87C33402CEF}" destId="{17DC918A-6453-479C-A2BB-E1DC325FBD13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70626-18E4-466B-B8EA-2EA9D0BA01D5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17129180-A671-445C-BA68-FD2F5DD44283}">
      <dgm:prSet/>
      <dgm:spPr/>
      <dgm:t>
        <a:bodyPr/>
        <a:lstStyle/>
        <a:p>
          <a:r>
            <a:rPr lang="es-MX" b="0" i="0" dirty="0"/>
            <a:t>En un primer momento tenemos </a:t>
          </a:r>
          <a:r>
            <a:rPr lang="es-MX" b="1" i="0" dirty="0"/>
            <a:t>la encuesta. </a:t>
          </a:r>
          <a:endParaRPr lang="es-CO" b="1" dirty="0"/>
        </a:p>
      </dgm:t>
    </dgm:pt>
    <dgm:pt modelId="{57745C10-5425-4E47-80F1-D43FBDFA26C5}" type="parTrans" cxnId="{0771E64C-F94F-45D4-B5E0-5DCCA911B987}">
      <dgm:prSet/>
      <dgm:spPr/>
      <dgm:t>
        <a:bodyPr/>
        <a:lstStyle/>
        <a:p>
          <a:endParaRPr lang="es-CO"/>
        </a:p>
      </dgm:t>
    </dgm:pt>
    <dgm:pt modelId="{1B5725FA-469D-4C81-81FB-60FF32C7B865}" type="sibTrans" cxnId="{0771E64C-F94F-45D4-B5E0-5DCCA911B987}">
      <dgm:prSet/>
      <dgm:spPr/>
      <dgm:t>
        <a:bodyPr/>
        <a:lstStyle/>
        <a:p>
          <a:endParaRPr lang="es-CO"/>
        </a:p>
      </dgm:t>
    </dgm:pt>
    <dgm:pt modelId="{1468C3A7-EF42-49E9-8AEE-E94F7CBBFB33}">
      <dgm:prSet/>
      <dgm:spPr/>
      <dgm:t>
        <a:bodyPr/>
        <a:lstStyle/>
        <a:p>
          <a:r>
            <a:rPr lang="es-MX" b="0" i="0" dirty="0"/>
            <a:t>Posteriormente </a:t>
          </a:r>
          <a:r>
            <a:rPr lang="es-MX" b="1" i="0" dirty="0"/>
            <a:t>la escala </a:t>
          </a:r>
          <a:r>
            <a:rPr lang="es-MX" b="0" i="0" dirty="0"/>
            <a:t>conjunta de ítems diseñados según definiciones conceptuales y utilizadas para cuantificar las características de la variable que estamos estudiando.</a:t>
          </a:r>
          <a:endParaRPr lang="es-CO" dirty="0"/>
        </a:p>
      </dgm:t>
    </dgm:pt>
    <dgm:pt modelId="{A6FDB242-F40B-4086-9314-1134C2A4E968}" type="parTrans" cxnId="{A62DF56D-2021-433C-9854-7C11106E08D6}">
      <dgm:prSet/>
      <dgm:spPr/>
      <dgm:t>
        <a:bodyPr/>
        <a:lstStyle/>
        <a:p>
          <a:endParaRPr lang="es-CO"/>
        </a:p>
      </dgm:t>
    </dgm:pt>
    <dgm:pt modelId="{43FB60CB-75B4-434B-A7FF-B34FD7E553B3}" type="sibTrans" cxnId="{A62DF56D-2021-433C-9854-7C11106E08D6}">
      <dgm:prSet/>
      <dgm:spPr/>
      <dgm:t>
        <a:bodyPr/>
        <a:lstStyle/>
        <a:p>
          <a:endParaRPr lang="es-CO"/>
        </a:p>
      </dgm:t>
    </dgm:pt>
    <dgm:pt modelId="{4AAD7378-719E-4970-8E8B-2008A1AA4958}" type="pres">
      <dgm:prSet presAssocID="{89F70626-18E4-466B-B8EA-2EA9D0BA01D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CO"/>
        </a:p>
      </dgm:t>
    </dgm:pt>
    <dgm:pt modelId="{CF4BA3B2-E9D0-42A7-8D40-71C39FC63085}" type="pres">
      <dgm:prSet presAssocID="{17129180-A671-445C-BA68-FD2F5DD44283}" presName="composite" presStyleCnt="0">
        <dgm:presLayoutVars>
          <dgm:chMax/>
          <dgm:chPref/>
        </dgm:presLayoutVars>
      </dgm:prSet>
      <dgm:spPr/>
    </dgm:pt>
    <dgm:pt modelId="{E1A9E518-A483-40A5-BBC3-0180F73F92C6}" type="pres">
      <dgm:prSet presAssocID="{17129180-A671-445C-BA68-FD2F5DD44283}" presName="Image" presStyleLbl="bgImgPlace1" presStyleIdx="0" presStyleCnt="2" custScaleX="144413" custScaleY="147818" custLinFactNeighborX="2183" custLinFactNeighborY="-5224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9279E601-CFC3-48D2-AE57-985D382696DE}" type="pres">
      <dgm:prSet presAssocID="{17129180-A671-445C-BA68-FD2F5DD44283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F14BA2-D2BA-43D1-831B-4A9353FA0924}" type="pres">
      <dgm:prSet presAssocID="{17129180-A671-445C-BA68-FD2F5DD44283}" presName="tlFrame" presStyleLbl="node1" presStyleIdx="0" presStyleCnt="8"/>
      <dgm:spPr/>
    </dgm:pt>
    <dgm:pt modelId="{45462C85-7555-4E85-9817-F58070F2F3AB}" type="pres">
      <dgm:prSet presAssocID="{17129180-A671-445C-BA68-FD2F5DD44283}" presName="trFrame" presStyleLbl="node1" presStyleIdx="1" presStyleCnt="8"/>
      <dgm:spPr/>
    </dgm:pt>
    <dgm:pt modelId="{7E6582DA-7274-4E9C-A8B3-546C17468F0A}" type="pres">
      <dgm:prSet presAssocID="{17129180-A671-445C-BA68-FD2F5DD44283}" presName="blFrame" presStyleLbl="node1" presStyleIdx="2" presStyleCnt="8"/>
      <dgm:spPr/>
    </dgm:pt>
    <dgm:pt modelId="{5B54C3A7-CDE9-4766-A0D3-9F944B327187}" type="pres">
      <dgm:prSet presAssocID="{17129180-A671-445C-BA68-FD2F5DD44283}" presName="brFrame" presStyleLbl="node1" presStyleIdx="3" presStyleCnt="8"/>
      <dgm:spPr/>
    </dgm:pt>
    <dgm:pt modelId="{CE2263E8-479A-40DD-A5E5-F07EAC18E743}" type="pres">
      <dgm:prSet presAssocID="{1B5725FA-469D-4C81-81FB-60FF32C7B865}" presName="sibTrans" presStyleCnt="0"/>
      <dgm:spPr/>
    </dgm:pt>
    <dgm:pt modelId="{46630134-CBFA-47A9-8211-2A23EC13F0CB}" type="pres">
      <dgm:prSet presAssocID="{1468C3A7-EF42-49E9-8AEE-E94F7CBBFB33}" presName="composite" presStyleCnt="0">
        <dgm:presLayoutVars>
          <dgm:chMax/>
          <dgm:chPref/>
        </dgm:presLayoutVars>
      </dgm:prSet>
      <dgm:spPr/>
    </dgm:pt>
    <dgm:pt modelId="{663611AA-3593-4600-B138-05924EBD430D}" type="pres">
      <dgm:prSet presAssocID="{1468C3A7-EF42-49E9-8AEE-E94F7CBBFB33}" presName="Image" presStyleLbl="bgImgPlace1" presStyleIdx="1" presStyleCnt="2" custScaleX="130020" custScaleY="127538" custLinFactNeighborX="-7425" custLinFactNeighborY="-5304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9068ACB-67E5-4B66-92D1-8D773D61167A}" type="pres">
      <dgm:prSet presAssocID="{1468C3A7-EF42-49E9-8AEE-E94F7CBBFB33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FE276BB-F8B2-4240-8D1F-F4C1F41E14FB}" type="pres">
      <dgm:prSet presAssocID="{1468C3A7-EF42-49E9-8AEE-E94F7CBBFB33}" presName="tlFrame" presStyleLbl="node1" presStyleIdx="4" presStyleCnt="8"/>
      <dgm:spPr/>
    </dgm:pt>
    <dgm:pt modelId="{08316F6C-6D57-468F-944D-E6190714B7EB}" type="pres">
      <dgm:prSet presAssocID="{1468C3A7-EF42-49E9-8AEE-E94F7CBBFB33}" presName="trFrame" presStyleLbl="node1" presStyleIdx="5" presStyleCnt="8"/>
      <dgm:spPr/>
    </dgm:pt>
    <dgm:pt modelId="{31F63E27-4450-42D5-893D-230CC7AAB770}" type="pres">
      <dgm:prSet presAssocID="{1468C3A7-EF42-49E9-8AEE-E94F7CBBFB33}" presName="blFrame" presStyleLbl="node1" presStyleIdx="6" presStyleCnt="8"/>
      <dgm:spPr/>
    </dgm:pt>
    <dgm:pt modelId="{FC6FD346-ECA3-4216-A44E-7701D3E7BCBF}" type="pres">
      <dgm:prSet presAssocID="{1468C3A7-EF42-49E9-8AEE-E94F7CBBFB33}" presName="brFrame" presStyleLbl="node1" presStyleIdx="7" presStyleCnt="8"/>
      <dgm:spPr/>
    </dgm:pt>
  </dgm:ptLst>
  <dgm:cxnLst>
    <dgm:cxn modelId="{ED5FD801-5AC3-4E5A-AEC8-6593F03D15BB}" type="presOf" srcId="{17129180-A671-445C-BA68-FD2F5DD44283}" destId="{9279E601-CFC3-48D2-AE57-985D382696DE}" srcOrd="0" destOrd="0" presId="urn:microsoft.com/office/officeart/2009/3/layout/FramedTextPicture"/>
    <dgm:cxn modelId="{0771E64C-F94F-45D4-B5E0-5DCCA911B987}" srcId="{89F70626-18E4-466B-B8EA-2EA9D0BA01D5}" destId="{17129180-A671-445C-BA68-FD2F5DD44283}" srcOrd="0" destOrd="0" parTransId="{57745C10-5425-4E47-80F1-D43FBDFA26C5}" sibTransId="{1B5725FA-469D-4C81-81FB-60FF32C7B865}"/>
    <dgm:cxn modelId="{1D059A0F-C54E-4219-8879-95980B658BAE}" type="presOf" srcId="{89F70626-18E4-466B-B8EA-2EA9D0BA01D5}" destId="{4AAD7378-719E-4970-8E8B-2008A1AA4958}" srcOrd="0" destOrd="0" presId="urn:microsoft.com/office/officeart/2009/3/layout/FramedTextPicture"/>
    <dgm:cxn modelId="{0FC2048B-2613-4B8E-895E-ED307A80499D}" type="presOf" srcId="{1468C3A7-EF42-49E9-8AEE-E94F7CBBFB33}" destId="{09068ACB-67E5-4B66-92D1-8D773D61167A}" srcOrd="0" destOrd="0" presId="urn:microsoft.com/office/officeart/2009/3/layout/FramedTextPicture"/>
    <dgm:cxn modelId="{A62DF56D-2021-433C-9854-7C11106E08D6}" srcId="{89F70626-18E4-466B-B8EA-2EA9D0BA01D5}" destId="{1468C3A7-EF42-49E9-8AEE-E94F7CBBFB33}" srcOrd="1" destOrd="0" parTransId="{A6FDB242-F40B-4086-9314-1134C2A4E968}" sibTransId="{43FB60CB-75B4-434B-A7FF-B34FD7E553B3}"/>
    <dgm:cxn modelId="{328A64E9-22F4-4FB8-B3E6-D9BBC3E4458B}" type="presParOf" srcId="{4AAD7378-719E-4970-8E8B-2008A1AA4958}" destId="{CF4BA3B2-E9D0-42A7-8D40-71C39FC63085}" srcOrd="0" destOrd="0" presId="urn:microsoft.com/office/officeart/2009/3/layout/FramedTextPicture"/>
    <dgm:cxn modelId="{21626140-CC53-4370-8EDC-9AE065CE6310}" type="presParOf" srcId="{CF4BA3B2-E9D0-42A7-8D40-71C39FC63085}" destId="{E1A9E518-A483-40A5-BBC3-0180F73F92C6}" srcOrd="0" destOrd="0" presId="urn:microsoft.com/office/officeart/2009/3/layout/FramedTextPicture"/>
    <dgm:cxn modelId="{3E0A0B0C-7819-4B1D-91C9-E2C4F6FDD2F4}" type="presParOf" srcId="{CF4BA3B2-E9D0-42A7-8D40-71C39FC63085}" destId="{9279E601-CFC3-48D2-AE57-985D382696DE}" srcOrd="1" destOrd="0" presId="urn:microsoft.com/office/officeart/2009/3/layout/FramedTextPicture"/>
    <dgm:cxn modelId="{1E502C62-76C3-4A98-9D21-0494F76D1754}" type="presParOf" srcId="{CF4BA3B2-E9D0-42A7-8D40-71C39FC63085}" destId="{48F14BA2-D2BA-43D1-831B-4A9353FA0924}" srcOrd="2" destOrd="0" presId="urn:microsoft.com/office/officeart/2009/3/layout/FramedTextPicture"/>
    <dgm:cxn modelId="{E56F8CA2-8EF2-49C6-848A-3EEDB413C18C}" type="presParOf" srcId="{CF4BA3B2-E9D0-42A7-8D40-71C39FC63085}" destId="{45462C85-7555-4E85-9817-F58070F2F3AB}" srcOrd="3" destOrd="0" presId="urn:microsoft.com/office/officeart/2009/3/layout/FramedTextPicture"/>
    <dgm:cxn modelId="{CC391752-9DA7-4600-81E3-42A3C39282A5}" type="presParOf" srcId="{CF4BA3B2-E9D0-42A7-8D40-71C39FC63085}" destId="{7E6582DA-7274-4E9C-A8B3-546C17468F0A}" srcOrd="4" destOrd="0" presId="urn:microsoft.com/office/officeart/2009/3/layout/FramedTextPicture"/>
    <dgm:cxn modelId="{36DA2C44-4AF7-492D-97F4-16AD4A456319}" type="presParOf" srcId="{CF4BA3B2-E9D0-42A7-8D40-71C39FC63085}" destId="{5B54C3A7-CDE9-4766-A0D3-9F944B327187}" srcOrd="5" destOrd="0" presId="urn:microsoft.com/office/officeart/2009/3/layout/FramedTextPicture"/>
    <dgm:cxn modelId="{0044AB4B-8BD8-4647-8033-1EDC94F45E10}" type="presParOf" srcId="{4AAD7378-719E-4970-8E8B-2008A1AA4958}" destId="{CE2263E8-479A-40DD-A5E5-F07EAC18E743}" srcOrd="1" destOrd="0" presId="urn:microsoft.com/office/officeart/2009/3/layout/FramedTextPicture"/>
    <dgm:cxn modelId="{F9EB6E0B-CB1D-448A-8CBC-3DF6CAB52A30}" type="presParOf" srcId="{4AAD7378-719E-4970-8E8B-2008A1AA4958}" destId="{46630134-CBFA-47A9-8211-2A23EC13F0CB}" srcOrd="2" destOrd="0" presId="urn:microsoft.com/office/officeart/2009/3/layout/FramedTextPicture"/>
    <dgm:cxn modelId="{E840D38B-A68E-40E1-B4DA-7304AC8AF428}" type="presParOf" srcId="{46630134-CBFA-47A9-8211-2A23EC13F0CB}" destId="{663611AA-3593-4600-B138-05924EBD430D}" srcOrd="0" destOrd="0" presId="urn:microsoft.com/office/officeart/2009/3/layout/FramedTextPicture"/>
    <dgm:cxn modelId="{5598D69B-207C-444C-9A64-8AD7A2E39DC9}" type="presParOf" srcId="{46630134-CBFA-47A9-8211-2A23EC13F0CB}" destId="{09068ACB-67E5-4B66-92D1-8D773D61167A}" srcOrd="1" destOrd="0" presId="urn:microsoft.com/office/officeart/2009/3/layout/FramedTextPicture"/>
    <dgm:cxn modelId="{F92D6FAE-8B11-4FEA-8105-93E5DB699035}" type="presParOf" srcId="{46630134-CBFA-47A9-8211-2A23EC13F0CB}" destId="{7FE276BB-F8B2-4240-8D1F-F4C1F41E14FB}" srcOrd="2" destOrd="0" presId="urn:microsoft.com/office/officeart/2009/3/layout/FramedTextPicture"/>
    <dgm:cxn modelId="{28750851-E8AB-4091-A339-81D027CCDD5E}" type="presParOf" srcId="{46630134-CBFA-47A9-8211-2A23EC13F0CB}" destId="{08316F6C-6D57-468F-944D-E6190714B7EB}" srcOrd="3" destOrd="0" presId="urn:microsoft.com/office/officeart/2009/3/layout/FramedTextPicture"/>
    <dgm:cxn modelId="{19CC2B13-47F6-4E0D-8BF5-4339308A0722}" type="presParOf" srcId="{46630134-CBFA-47A9-8211-2A23EC13F0CB}" destId="{31F63E27-4450-42D5-893D-230CC7AAB770}" srcOrd="4" destOrd="0" presId="urn:microsoft.com/office/officeart/2009/3/layout/FramedTextPicture"/>
    <dgm:cxn modelId="{9AB4281F-D37D-4C0A-9B27-BA6B4AD2E7E4}" type="presParOf" srcId="{46630134-CBFA-47A9-8211-2A23EC13F0CB}" destId="{FC6FD346-ECA3-4216-A44E-7701D3E7BCBF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16543B-834F-4887-9533-F0973E749E11}" type="doc">
      <dgm:prSet loTypeId="urn:microsoft.com/office/officeart/2005/8/layout/pList1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5E4089AE-7F45-4030-AE46-551E498F01AC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cuestionarios </a:t>
          </a:r>
          <a:r>
            <a:rPr lang="es-MX" b="0" i="0" dirty="0"/>
            <a:t>recolectan información para tabular y tener un proceso más claro en la conclusión. </a:t>
          </a:r>
          <a:endParaRPr lang="es-CO" dirty="0"/>
        </a:p>
      </dgm:t>
    </dgm:pt>
    <dgm:pt modelId="{293BC6C3-6380-4F71-86CD-4DC5E47A881C}" type="parTrans" cxnId="{FFB4F69A-806F-427E-BF8A-2AA8DAF03BD0}">
      <dgm:prSet/>
      <dgm:spPr/>
      <dgm:t>
        <a:bodyPr/>
        <a:lstStyle/>
        <a:p>
          <a:endParaRPr lang="es-CO"/>
        </a:p>
      </dgm:t>
    </dgm:pt>
    <dgm:pt modelId="{C4388E41-04AF-487A-B192-AE90DFB76DE6}" type="sibTrans" cxnId="{FFB4F69A-806F-427E-BF8A-2AA8DAF03BD0}">
      <dgm:prSet/>
      <dgm:spPr/>
      <dgm:t>
        <a:bodyPr/>
        <a:lstStyle/>
        <a:p>
          <a:endParaRPr lang="es-CO"/>
        </a:p>
      </dgm:t>
    </dgm:pt>
    <dgm:pt modelId="{93D91CE7-B9C6-4C76-82FC-311F9CA836A2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grupos focales </a:t>
          </a:r>
          <a:r>
            <a:rPr lang="es-MX" b="0" i="0" dirty="0"/>
            <a:t>son técnicas de investigación cualitativa. Es una entrevista grupal dirigida casi siempre por un moderador y que en este caso es quien dirige la investigación. </a:t>
          </a:r>
          <a:endParaRPr lang="es-CO" dirty="0"/>
        </a:p>
      </dgm:t>
    </dgm:pt>
    <dgm:pt modelId="{F6112148-4216-401F-ABA0-F96C422D912E}" type="parTrans" cxnId="{CDD654B1-B16F-4C06-821F-F3087C92004B}">
      <dgm:prSet/>
      <dgm:spPr/>
      <dgm:t>
        <a:bodyPr/>
        <a:lstStyle/>
        <a:p>
          <a:endParaRPr lang="es-CO"/>
        </a:p>
      </dgm:t>
    </dgm:pt>
    <dgm:pt modelId="{D7696DC5-8085-41EE-9A33-ED47832BF1FB}" type="sibTrans" cxnId="{CDD654B1-B16F-4C06-821F-F3087C92004B}">
      <dgm:prSet/>
      <dgm:spPr/>
      <dgm:t>
        <a:bodyPr/>
        <a:lstStyle/>
        <a:p>
          <a:endParaRPr lang="es-CO"/>
        </a:p>
      </dgm:t>
    </dgm:pt>
    <dgm:pt modelId="{97A8B766-5EA6-48B9-A882-3CA578FC5FAF}">
      <dgm:prSet/>
      <dgm:spPr/>
      <dgm:t>
        <a:bodyPr/>
        <a:lstStyle/>
        <a:p>
          <a:r>
            <a:rPr lang="es-MX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 diarios de campo </a:t>
          </a:r>
          <a:r>
            <a:rPr lang="es-MX" b="0" i="0" dirty="0"/>
            <a:t>se asemejan a cuaderno de notas, pero es el registro y la verificación que se tiene en esos momentos de aplicación en el diario de cada una de las aplicaciones</a:t>
          </a:r>
          <a:endParaRPr lang="es-CO" dirty="0"/>
        </a:p>
      </dgm:t>
    </dgm:pt>
    <dgm:pt modelId="{BAD9EA0C-D191-4EE0-83B4-8BC8F91D1384}" type="parTrans" cxnId="{395DE5BB-C0E2-47E8-9C1A-0C7837E31334}">
      <dgm:prSet/>
      <dgm:spPr/>
      <dgm:t>
        <a:bodyPr/>
        <a:lstStyle/>
        <a:p>
          <a:endParaRPr lang="es-CO"/>
        </a:p>
      </dgm:t>
    </dgm:pt>
    <dgm:pt modelId="{AC6C200F-9AB5-4AB9-87A9-9075780CBFD6}" type="sibTrans" cxnId="{395DE5BB-C0E2-47E8-9C1A-0C7837E31334}">
      <dgm:prSet/>
      <dgm:spPr/>
      <dgm:t>
        <a:bodyPr/>
        <a:lstStyle/>
        <a:p>
          <a:endParaRPr lang="es-CO"/>
        </a:p>
      </dgm:t>
    </dgm:pt>
    <dgm:pt modelId="{0535AE2B-5560-4F0E-8A6B-78DCC058D828}" type="pres">
      <dgm:prSet presAssocID="{B416543B-834F-4887-9533-F0973E749E1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B76F2F20-AEED-484A-803E-FD18C413DAFE}" type="pres">
      <dgm:prSet presAssocID="{5E4089AE-7F45-4030-AE46-551E498F01AC}" presName="compNode" presStyleCnt="0"/>
      <dgm:spPr/>
    </dgm:pt>
    <dgm:pt modelId="{953E9163-03A8-4BFB-83B3-384B1F4A63A0}" type="pres">
      <dgm:prSet presAssocID="{5E4089AE-7F45-4030-AE46-551E498F01AC}" presName="pict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C5BC02DC-2478-4F8F-878F-65BDED3996C4}" type="pres">
      <dgm:prSet presAssocID="{5E4089AE-7F45-4030-AE46-551E498F01AC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4561542-27C8-4040-98C7-6C40A284FE32}" type="pres">
      <dgm:prSet presAssocID="{C4388E41-04AF-487A-B192-AE90DFB76DE6}" presName="sibTrans" presStyleLbl="sibTrans2D1" presStyleIdx="0" presStyleCnt="0"/>
      <dgm:spPr/>
      <dgm:t>
        <a:bodyPr/>
        <a:lstStyle/>
        <a:p>
          <a:endParaRPr lang="es-CO"/>
        </a:p>
      </dgm:t>
    </dgm:pt>
    <dgm:pt modelId="{39FC5482-3B37-4E3B-B42E-87093315EE4D}" type="pres">
      <dgm:prSet presAssocID="{93D91CE7-B9C6-4C76-82FC-311F9CA836A2}" presName="compNode" presStyleCnt="0"/>
      <dgm:spPr/>
    </dgm:pt>
    <dgm:pt modelId="{BD498338-1353-4C52-824D-67C831F098D6}" type="pres">
      <dgm:prSet presAssocID="{93D91CE7-B9C6-4C76-82FC-311F9CA836A2}" presName="pictRect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EE024A66-6483-47B4-AEBA-4BEED20635FA}" type="pres">
      <dgm:prSet presAssocID="{93D91CE7-B9C6-4C76-82FC-311F9CA836A2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355D684-3603-443B-80C7-23A1C8789553}" type="pres">
      <dgm:prSet presAssocID="{D7696DC5-8085-41EE-9A33-ED47832BF1F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EC9376B8-4673-4F1F-807A-8FBF26255403}" type="pres">
      <dgm:prSet presAssocID="{97A8B766-5EA6-48B9-A882-3CA578FC5FAF}" presName="compNode" presStyleCnt="0"/>
      <dgm:spPr/>
    </dgm:pt>
    <dgm:pt modelId="{652BB8C5-CC0A-4F3A-9282-B41F739B5C83}" type="pres">
      <dgm:prSet presAssocID="{97A8B766-5EA6-48B9-A882-3CA578FC5FAF}" presName="pict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B2EC0AD3-8689-49C2-9CD5-487947E258F8}" type="pres">
      <dgm:prSet presAssocID="{97A8B766-5EA6-48B9-A882-3CA578FC5FAF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6E67148-4C59-4143-B6E2-D4F2BF99441E}" type="presOf" srcId="{97A8B766-5EA6-48B9-A882-3CA578FC5FAF}" destId="{B2EC0AD3-8689-49C2-9CD5-487947E258F8}" srcOrd="0" destOrd="0" presId="urn:microsoft.com/office/officeart/2005/8/layout/pList1"/>
    <dgm:cxn modelId="{76135834-63B1-471A-9188-E4E0299EE688}" type="presOf" srcId="{93D91CE7-B9C6-4C76-82FC-311F9CA836A2}" destId="{EE024A66-6483-47B4-AEBA-4BEED20635FA}" srcOrd="0" destOrd="0" presId="urn:microsoft.com/office/officeart/2005/8/layout/pList1"/>
    <dgm:cxn modelId="{5FA39CDB-0E2A-469E-96EB-F62D2B053A46}" type="presOf" srcId="{5E4089AE-7F45-4030-AE46-551E498F01AC}" destId="{C5BC02DC-2478-4F8F-878F-65BDED3996C4}" srcOrd="0" destOrd="0" presId="urn:microsoft.com/office/officeart/2005/8/layout/pList1"/>
    <dgm:cxn modelId="{32194FA6-BB5E-4142-8996-16334D435435}" type="presOf" srcId="{C4388E41-04AF-487A-B192-AE90DFB76DE6}" destId="{D4561542-27C8-4040-98C7-6C40A284FE32}" srcOrd="0" destOrd="0" presId="urn:microsoft.com/office/officeart/2005/8/layout/pList1"/>
    <dgm:cxn modelId="{CDD654B1-B16F-4C06-821F-F3087C92004B}" srcId="{B416543B-834F-4887-9533-F0973E749E11}" destId="{93D91CE7-B9C6-4C76-82FC-311F9CA836A2}" srcOrd="1" destOrd="0" parTransId="{F6112148-4216-401F-ABA0-F96C422D912E}" sibTransId="{D7696DC5-8085-41EE-9A33-ED47832BF1FB}"/>
    <dgm:cxn modelId="{36801E66-13A7-44C1-8F66-897C2832F580}" type="presOf" srcId="{D7696DC5-8085-41EE-9A33-ED47832BF1FB}" destId="{9355D684-3603-443B-80C7-23A1C8789553}" srcOrd="0" destOrd="0" presId="urn:microsoft.com/office/officeart/2005/8/layout/pList1"/>
    <dgm:cxn modelId="{395DE5BB-C0E2-47E8-9C1A-0C7837E31334}" srcId="{B416543B-834F-4887-9533-F0973E749E11}" destId="{97A8B766-5EA6-48B9-A882-3CA578FC5FAF}" srcOrd="2" destOrd="0" parTransId="{BAD9EA0C-D191-4EE0-83B4-8BC8F91D1384}" sibTransId="{AC6C200F-9AB5-4AB9-87A9-9075780CBFD6}"/>
    <dgm:cxn modelId="{FFB4F69A-806F-427E-BF8A-2AA8DAF03BD0}" srcId="{B416543B-834F-4887-9533-F0973E749E11}" destId="{5E4089AE-7F45-4030-AE46-551E498F01AC}" srcOrd="0" destOrd="0" parTransId="{293BC6C3-6380-4F71-86CD-4DC5E47A881C}" sibTransId="{C4388E41-04AF-487A-B192-AE90DFB76DE6}"/>
    <dgm:cxn modelId="{D998ABB6-5085-43A0-B715-3ACD4A83CF86}" type="presOf" srcId="{B416543B-834F-4887-9533-F0973E749E11}" destId="{0535AE2B-5560-4F0E-8A6B-78DCC058D828}" srcOrd="0" destOrd="0" presId="urn:microsoft.com/office/officeart/2005/8/layout/pList1"/>
    <dgm:cxn modelId="{B5768241-C14E-47F5-952A-717BB250E995}" type="presParOf" srcId="{0535AE2B-5560-4F0E-8A6B-78DCC058D828}" destId="{B76F2F20-AEED-484A-803E-FD18C413DAFE}" srcOrd="0" destOrd="0" presId="urn:microsoft.com/office/officeart/2005/8/layout/pList1"/>
    <dgm:cxn modelId="{5D5AB694-1170-4624-A615-175147DFED45}" type="presParOf" srcId="{B76F2F20-AEED-484A-803E-FD18C413DAFE}" destId="{953E9163-03A8-4BFB-83B3-384B1F4A63A0}" srcOrd="0" destOrd="0" presId="urn:microsoft.com/office/officeart/2005/8/layout/pList1"/>
    <dgm:cxn modelId="{F1E64B84-A4E2-432A-A614-F7DFEEB31168}" type="presParOf" srcId="{B76F2F20-AEED-484A-803E-FD18C413DAFE}" destId="{C5BC02DC-2478-4F8F-878F-65BDED3996C4}" srcOrd="1" destOrd="0" presId="urn:microsoft.com/office/officeart/2005/8/layout/pList1"/>
    <dgm:cxn modelId="{A01B9999-CBAE-4701-845E-22DA68FB7429}" type="presParOf" srcId="{0535AE2B-5560-4F0E-8A6B-78DCC058D828}" destId="{D4561542-27C8-4040-98C7-6C40A284FE32}" srcOrd="1" destOrd="0" presId="urn:microsoft.com/office/officeart/2005/8/layout/pList1"/>
    <dgm:cxn modelId="{117C393A-8922-4977-84A8-7E8AE130A134}" type="presParOf" srcId="{0535AE2B-5560-4F0E-8A6B-78DCC058D828}" destId="{39FC5482-3B37-4E3B-B42E-87093315EE4D}" srcOrd="2" destOrd="0" presId="urn:microsoft.com/office/officeart/2005/8/layout/pList1"/>
    <dgm:cxn modelId="{81655D83-A7CF-4622-A346-9BFE633A526E}" type="presParOf" srcId="{39FC5482-3B37-4E3B-B42E-87093315EE4D}" destId="{BD498338-1353-4C52-824D-67C831F098D6}" srcOrd="0" destOrd="0" presId="urn:microsoft.com/office/officeart/2005/8/layout/pList1"/>
    <dgm:cxn modelId="{F9810CF1-5BC8-417B-9414-5D779DFC5396}" type="presParOf" srcId="{39FC5482-3B37-4E3B-B42E-87093315EE4D}" destId="{EE024A66-6483-47B4-AEBA-4BEED20635FA}" srcOrd="1" destOrd="0" presId="urn:microsoft.com/office/officeart/2005/8/layout/pList1"/>
    <dgm:cxn modelId="{023AE4BA-A390-4DC1-ADE4-A036579DEDFB}" type="presParOf" srcId="{0535AE2B-5560-4F0E-8A6B-78DCC058D828}" destId="{9355D684-3603-443B-80C7-23A1C8789553}" srcOrd="3" destOrd="0" presId="urn:microsoft.com/office/officeart/2005/8/layout/pList1"/>
    <dgm:cxn modelId="{E98B85FF-D46B-469B-B955-DB32AADA055D}" type="presParOf" srcId="{0535AE2B-5560-4F0E-8A6B-78DCC058D828}" destId="{EC9376B8-4673-4F1F-807A-8FBF26255403}" srcOrd="4" destOrd="0" presId="urn:microsoft.com/office/officeart/2005/8/layout/pList1"/>
    <dgm:cxn modelId="{F42CBBD4-4E22-458E-BE26-0C8715A82336}" type="presParOf" srcId="{EC9376B8-4673-4F1F-807A-8FBF26255403}" destId="{652BB8C5-CC0A-4F3A-9282-B41F739B5C83}" srcOrd="0" destOrd="0" presId="urn:microsoft.com/office/officeart/2005/8/layout/pList1"/>
    <dgm:cxn modelId="{9C06CC66-6FFB-4974-A96F-5A4839707D49}" type="presParOf" srcId="{EC9376B8-4673-4F1F-807A-8FBF26255403}" destId="{B2EC0AD3-8689-49C2-9CD5-487947E258F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21038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ec4d270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cec4d270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1440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9562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9f2f57a71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99f2f57a71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6455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2846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660575f2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660575f2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3482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2441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037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00" y="1643075"/>
            <a:ext cx="9144000" cy="350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403200" y="431250"/>
            <a:ext cx="8337300" cy="2740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234150" y="897010"/>
            <a:ext cx="6675600" cy="14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400000" y="2404230"/>
            <a:ext cx="4344000" cy="475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/>
          <p:nvPr/>
        </p:nvSpPr>
        <p:spPr>
          <a:xfrm>
            <a:off x="-100" y="1643075"/>
            <a:ext cx="9144000" cy="35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5"/>
          <p:cNvSpPr/>
          <p:nvPr/>
        </p:nvSpPr>
        <p:spPr>
          <a:xfrm>
            <a:off x="403200" y="431250"/>
            <a:ext cx="8337300" cy="2740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AND_BODY_1">
    <p:bg>
      <p:bgPr>
        <a:solidFill>
          <a:schemeClr val="dk2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/>
          <p:nvPr/>
        </p:nvSpPr>
        <p:spPr>
          <a:xfrm>
            <a:off x="403200" y="1136000"/>
            <a:ext cx="8337600" cy="3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961702" y="2830575"/>
            <a:ext cx="4539000" cy="100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6465850" y="2037825"/>
            <a:ext cx="1314600" cy="131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961690" y="3819564"/>
            <a:ext cx="2556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-100" y="3738575"/>
            <a:ext cx="9144000" cy="140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403200" y="1136000"/>
            <a:ext cx="8337600" cy="3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20000" y="1289380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991650" y="1448595"/>
            <a:ext cx="51837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120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ubTitle" idx="1"/>
          </p:nvPr>
        </p:nvSpPr>
        <p:spPr>
          <a:xfrm>
            <a:off x="2265600" y="3334474"/>
            <a:ext cx="4635900" cy="6492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-100" y="0"/>
            <a:ext cx="17979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643800" y="789663"/>
            <a:ext cx="3574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643800" y="1955938"/>
            <a:ext cx="4371300" cy="23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9B110"/>
              </a:buClr>
              <a:buSzPts val="800"/>
              <a:buFont typeface="Open Sans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/>
          <p:nvPr/>
        </p:nvSpPr>
        <p:spPr>
          <a:xfrm>
            <a:off x="5406450" y="0"/>
            <a:ext cx="3737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bg>
      <p:bgPr>
        <a:solidFill>
          <a:schemeClr val="dk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75438" y="162204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875438" y="214974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2"/>
          </p:nvPr>
        </p:nvSpPr>
        <p:spPr>
          <a:xfrm>
            <a:off x="5963157" y="162204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3"/>
          </p:nvPr>
        </p:nvSpPr>
        <p:spPr>
          <a:xfrm>
            <a:off x="5963158" y="2149745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4"/>
          </p:nvPr>
        </p:nvSpPr>
        <p:spPr>
          <a:xfrm>
            <a:off x="875438" y="3132708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5"/>
          </p:nvPr>
        </p:nvSpPr>
        <p:spPr>
          <a:xfrm>
            <a:off x="875438" y="366042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6"/>
          </p:nvPr>
        </p:nvSpPr>
        <p:spPr>
          <a:xfrm>
            <a:off x="5963157" y="3132708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7"/>
          </p:nvPr>
        </p:nvSpPr>
        <p:spPr>
          <a:xfrm>
            <a:off x="5963158" y="366042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8" hasCustomPrompt="1"/>
          </p:nvPr>
        </p:nvSpPr>
        <p:spPr>
          <a:xfrm>
            <a:off x="3333350" y="16685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9" hasCustomPrompt="1"/>
          </p:nvPr>
        </p:nvSpPr>
        <p:spPr>
          <a:xfrm>
            <a:off x="3333350" y="31480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13" hasCustomPrompt="1"/>
          </p:nvPr>
        </p:nvSpPr>
        <p:spPr>
          <a:xfrm>
            <a:off x="4762550" y="16685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14" hasCustomPrompt="1"/>
          </p:nvPr>
        </p:nvSpPr>
        <p:spPr>
          <a:xfrm>
            <a:off x="4762550" y="3148033"/>
            <a:ext cx="1048200" cy="10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solidFill>
          <a:schemeClr val="dk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2391875" y="3183288"/>
            <a:ext cx="4360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"/>
          </p:nvPr>
        </p:nvSpPr>
        <p:spPr>
          <a:xfrm>
            <a:off x="1956425" y="1826988"/>
            <a:ext cx="5231100" cy="12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8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/>
          <p:nvPr/>
        </p:nvSpPr>
        <p:spPr>
          <a:xfrm>
            <a:off x="-100" y="3155150"/>
            <a:ext cx="9144000" cy="198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>
            <a:off x="4702975" y="3318350"/>
            <a:ext cx="3572100" cy="13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4702995" y="872800"/>
            <a:ext cx="357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ubTitle" idx="2"/>
          </p:nvPr>
        </p:nvSpPr>
        <p:spPr>
          <a:xfrm>
            <a:off x="5164525" y="1648625"/>
            <a:ext cx="3259500" cy="14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543450" y="568000"/>
            <a:ext cx="2117700" cy="4086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6"/>
          <p:cNvSpPr/>
          <p:nvPr/>
        </p:nvSpPr>
        <p:spPr>
          <a:xfrm>
            <a:off x="4762550" y="583200"/>
            <a:ext cx="3894000" cy="57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8" r:id="rId6"/>
    <p:sldLayoutId id="2147483659" r:id="rId7"/>
    <p:sldLayoutId id="2147483661" r:id="rId8"/>
    <p:sldLayoutId id="2147483662" r:id="rId9"/>
    <p:sldLayoutId id="2147483671" r:id="rId10"/>
    <p:sldLayoutId id="2147483672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slideLayout" Target="../slideLayouts/slideLayout5.xml"/><Relationship Id="rId7" Type="http://schemas.openxmlformats.org/officeDocument/2006/relationships/diagramData" Target="../diagrams/data1.xml"/><Relationship Id="rId12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11" Type="http://schemas.microsoft.com/office/2007/relationships/diagramDrawing" Target="../diagrams/drawing1.xml"/><Relationship Id="rId5" Type="http://schemas.openxmlformats.org/officeDocument/2006/relationships/image" Target="../media/image10.jpg"/><Relationship Id="rId10" Type="http://schemas.openxmlformats.org/officeDocument/2006/relationships/diagramColors" Target="../diagrams/colors1.xml"/><Relationship Id="rId4" Type="http://schemas.openxmlformats.org/officeDocument/2006/relationships/notesSlide" Target="../notesSlides/notesSlide5.xml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jpe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diagramLayout" Target="../diagrams/layout2.xml"/><Relationship Id="rId11" Type="http://schemas.openxmlformats.org/officeDocument/2006/relationships/image" Target="../media/image3.png"/><Relationship Id="rId5" Type="http://schemas.openxmlformats.org/officeDocument/2006/relationships/diagramData" Target="../diagrams/data2.xml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6.xml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Layout" Target="../slideLayouts/slideLayout3.xml"/><Relationship Id="rId7" Type="http://schemas.openxmlformats.org/officeDocument/2006/relationships/diagramColors" Target="../diagrams/colors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3.png"/><Relationship Id="rId4" Type="http://schemas.openxmlformats.org/officeDocument/2006/relationships/diagramData" Target="../diagrams/data3.xml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3.png"/><Relationship Id="rId5" Type="http://schemas.openxmlformats.org/officeDocument/2006/relationships/image" Target="../media/image20.jp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9"/>
          <p:cNvPicPr preferRelativeResize="0"/>
          <p:nvPr/>
        </p:nvPicPr>
        <p:blipFill rotWithShape="1">
          <a:blip r:embed="rId5">
            <a:alphaModFix/>
          </a:blip>
          <a:srcRect t="58279" b="22354"/>
          <a:stretch/>
        </p:blipFill>
        <p:spPr>
          <a:xfrm>
            <a:off x="403200" y="3161207"/>
            <a:ext cx="8337300" cy="16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9"/>
          <p:cNvSpPr txBox="1">
            <a:spLocks noGrp="1"/>
          </p:cNvSpPr>
          <p:nvPr>
            <p:ph type="ctrTitle"/>
          </p:nvPr>
        </p:nvSpPr>
        <p:spPr>
          <a:xfrm>
            <a:off x="1319210" y="895607"/>
            <a:ext cx="6708371" cy="16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1" dirty="0">
                <a:latin typeface="Barlow"/>
                <a:ea typeface="Barlow"/>
                <a:cs typeface="Barlow"/>
                <a:sym typeface="Barlow"/>
              </a:rPr>
              <a:t>CURSO</a:t>
            </a:r>
            <a:endParaRPr sz="1800" b="1" dirty="0"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r>
              <a:rPr lang="es-MX" dirty="0"/>
              <a:t>FORMACIÓN PARA LA INVESTIGACIÓN II </a:t>
            </a:r>
            <a:endParaRPr dirty="0"/>
          </a:p>
        </p:txBody>
      </p:sp>
      <p:sp>
        <p:nvSpPr>
          <p:cNvPr id="163" name="Google Shape;163;p29"/>
          <p:cNvSpPr txBox="1">
            <a:spLocks noGrp="1"/>
          </p:cNvSpPr>
          <p:nvPr>
            <p:ph type="subTitle" idx="1"/>
          </p:nvPr>
        </p:nvSpPr>
        <p:spPr>
          <a:xfrm>
            <a:off x="4396500" y="2685407"/>
            <a:ext cx="43440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 6 semestre grupo p32</a:t>
            </a:r>
            <a:endParaRPr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978D616-D3DE-44AB-9AB3-DE256AE3D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763" y="-73833"/>
            <a:ext cx="2920237" cy="621846"/>
          </a:xfrm>
          <a:prstGeom prst="rect">
            <a:avLst/>
          </a:prstGeom>
        </p:spPr>
      </p:pic>
      <p:pic>
        <p:nvPicPr>
          <p:cNvPr id="3" name="WhatsApp Ptt 2021-09-01 at 3.29.59 P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B2410DB6-FE53-4745-90FA-A5F2BE9F97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6819" y="251020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50"/>
    </mc:Choice>
    <mc:Fallback xmlns="">
      <p:transition spd="slow" advTm="55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71F79E0-469B-4BEA-BCC6-7AA50678FD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4900" y="683938"/>
            <a:ext cx="5628760" cy="2732100"/>
          </a:xfrm>
        </p:spPr>
        <p:txBody>
          <a:bodyPr>
            <a:normAutofit/>
          </a:bodyPr>
          <a:lstStyle/>
          <a:p>
            <a:r>
              <a:rPr lang="es-MX" dirty="0"/>
              <a:t>FINALIZACION DEL TEMA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CEA4EA8-9B00-452D-A594-AF137EED1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1246" y="3169214"/>
            <a:ext cx="4935970" cy="817664"/>
          </a:xfrm>
        </p:spPr>
        <p:txBody>
          <a:bodyPr>
            <a:normAutofit/>
          </a:bodyPr>
          <a:lstStyle/>
          <a:p>
            <a:r>
              <a:rPr lang="es-MX" dirty="0"/>
              <a:t>GRACIAS POR TU ATENCION</a:t>
            </a:r>
            <a:endParaRPr lang="es-CO" dirty="0"/>
          </a:p>
        </p:txBody>
      </p:sp>
      <p:grpSp>
        <p:nvGrpSpPr>
          <p:cNvPr id="4" name="Google Shape;1556;p40">
            <a:extLst>
              <a:ext uri="{FF2B5EF4-FFF2-40B4-BE49-F238E27FC236}">
                <a16:creationId xmlns:a16="http://schemas.microsoft.com/office/drawing/2014/main" xmlns="" id="{29E8DDBA-419A-493C-B80A-54859B8D2503}"/>
              </a:ext>
            </a:extLst>
          </p:cNvPr>
          <p:cNvGrpSpPr/>
          <p:nvPr/>
        </p:nvGrpSpPr>
        <p:grpSpPr>
          <a:xfrm>
            <a:off x="706843" y="1111134"/>
            <a:ext cx="1280036" cy="3661221"/>
            <a:chOff x="457200" y="1037725"/>
            <a:chExt cx="1097100" cy="3325245"/>
          </a:xfrm>
        </p:grpSpPr>
        <p:sp>
          <p:nvSpPr>
            <p:cNvPr id="5" name="Google Shape;1557;p40">
              <a:extLst>
                <a:ext uri="{FF2B5EF4-FFF2-40B4-BE49-F238E27FC236}">
                  <a16:creationId xmlns:a16="http://schemas.microsoft.com/office/drawing/2014/main" xmlns="" id="{855ECC7B-4BC6-493D-8822-FD340A03AFCC}"/>
                </a:ext>
              </a:extLst>
            </p:cNvPr>
            <p:cNvSpPr/>
            <p:nvPr/>
          </p:nvSpPr>
          <p:spPr>
            <a:xfrm>
              <a:off x="457200" y="4161670"/>
              <a:ext cx="1097100" cy="2013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Google Shape;1558;p40">
              <a:extLst>
                <a:ext uri="{FF2B5EF4-FFF2-40B4-BE49-F238E27FC236}">
                  <a16:creationId xmlns:a16="http://schemas.microsoft.com/office/drawing/2014/main" xmlns="" id="{375F8EFC-D5CB-42BB-BBAB-26501836CAB2}"/>
                </a:ext>
              </a:extLst>
            </p:cNvPr>
            <p:cNvSpPr/>
            <p:nvPr/>
          </p:nvSpPr>
          <p:spPr>
            <a:xfrm>
              <a:off x="534450" y="2165389"/>
              <a:ext cx="205452" cy="532670"/>
            </a:xfrm>
            <a:custGeom>
              <a:avLst/>
              <a:gdLst/>
              <a:ahLst/>
              <a:cxnLst/>
              <a:rect l="l" t="t" r="r" b="b"/>
              <a:pathLst>
                <a:path w="9766" h="25320" extrusionOk="0">
                  <a:moveTo>
                    <a:pt x="3231" y="0"/>
                  </a:moveTo>
                  <a:lnTo>
                    <a:pt x="1" y="25021"/>
                  </a:lnTo>
                  <a:lnTo>
                    <a:pt x="2858" y="25319"/>
                  </a:lnTo>
                  <a:lnTo>
                    <a:pt x="9766" y="1727"/>
                  </a:lnTo>
                  <a:lnTo>
                    <a:pt x="3231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1559;p40">
              <a:extLst>
                <a:ext uri="{FF2B5EF4-FFF2-40B4-BE49-F238E27FC236}">
                  <a16:creationId xmlns:a16="http://schemas.microsoft.com/office/drawing/2014/main" xmlns="" id="{2F03AC3E-BEE3-43E2-9002-D85BD303F759}"/>
                </a:ext>
              </a:extLst>
            </p:cNvPr>
            <p:cNvSpPr/>
            <p:nvPr/>
          </p:nvSpPr>
          <p:spPr>
            <a:xfrm>
              <a:off x="1172960" y="1733190"/>
              <a:ext cx="301888" cy="229687"/>
            </a:xfrm>
            <a:custGeom>
              <a:avLst/>
              <a:gdLst/>
              <a:ahLst/>
              <a:cxnLst/>
              <a:rect l="l" t="t" r="r" b="b"/>
              <a:pathLst>
                <a:path w="14350" h="10918" extrusionOk="0">
                  <a:moveTo>
                    <a:pt x="3785" y="1"/>
                  </a:moveTo>
                  <a:lnTo>
                    <a:pt x="3625" y="22"/>
                  </a:lnTo>
                  <a:lnTo>
                    <a:pt x="3465" y="54"/>
                  </a:lnTo>
                  <a:lnTo>
                    <a:pt x="3305" y="86"/>
                  </a:lnTo>
                  <a:lnTo>
                    <a:pt x="3156" y="129"/>
                  </a:lnTo>
                  <a:lnTo>
                    <a:pt x="3007" y="172"/>
                  </a:lnTo>
                  <a:lnTo>
                    <a:pt x="2858" y="236"/>
                  </a:lnTo>
                  <a:lnTo>
                    <a:pt x="2719" y="289"/>
                  </a:lnTo>
                  <a:lnTo>
                    <a:pt x="2581" y="363"/>
                  </a:lnTo>
                  <a:lnTo>
                    <a:pt x="2314" y="513"/>
                  </a:lnTo>
                  <a:lnTo>
                    <a:pt x="2058" y="683"/>
                  </a:lnTo>
                  <a:lnTo>
                    <a:pt x="1824" y="875"/>
                  </a:lnTo>
                  <a:lnTo>
                    <a:pt x="1600" y="1067"/>
                  </a:lnTo>
                  <a:lnTo>
                    <a:pt x="1397" y="1280"/>
                  </a:lnTo>
                  <a:lnTo>
                    <a:pt x="1205" y="1493"/>
                  </a:lnTo>
                  <a:lnTo>
                    <a:pt x="1024" y="1717"/>
                  </a:lnTo>
                  <a:lnTo>
                    <a:pt x="864" y="1931"/>
                  </a:lnTo>
                  <a:lnTo>
                    <a:pt x="715" y="2154"/>
                  </a:lnTo>
                  <a:lnTo>
                    <a:pt x="576" y="2368"/>
                  </a:lnTo>
                  <a:lnTo>
                    <a:pt x="459" y="2560"/>
                  </a:lnTo>
                  <a:lnTo>
                    <a:pt x="256" y="2933"/>
                  </a:lnTo>
                  <a:lnTo>
                    <a:pt x="118" y="3221"/>
                  </a:lnTo>
                  <a:lnTo>
                    <a:pt x="33" y="3412"/>
                  </a:lnTo>
                  <a:lnTo>
                    <a:pt x="1" y="3487"/>
                  </a:lnTo>
                  <a:lnTo>
                    <a:pt x="6994" y="10918"/>
                  </a:lnTo>
                  <a:lnTo>
                    <a:pt x="14350" y="10662"/>
                  </a:lnTo>
                  <a:lnTo>
                    <a:pt x="14254" y="10448"/>
                  </a:lnTo>
                  <a:lnTo>
                    <a:pt x="14137" y="10193"/>
                  </a:lnTo>
                  <a:lnTo>
                    <a:pt x="13956" y="9841"/>
                  </a:lnTo>
                  <a:lnTo>
                    <a:pt x="13732" y="9414"/>
                  </a:lnTo>
                  <a:lnTo>
                    <a:pt x="13454" y="8924"/>
                  </a:lnTo>
                  <a:lnTo>
                    <a:pt x="13113" y="8348"/>
                  </a:lnTo>
                  <a:lnTo>
                    <a:pt x="12719" y="7730"/>
                  </a:lnTo>
                  <a:lnTo>
                    <a:pt x="12271" y="7048"/>
                  </a:lnTo>
                  <a:lnTo>
                    <a:pt x="12015" y="6696"/>
                  </a:lnTo>
                  <a:lnTo>
                    <a:pt x="11759" y="6333"/>
                  </a:lnTo>
                  <a:lnTo>
                    <a:pt x="11482" y="5960"/>
                  </a:lnTo>
                  <a:lnTo>
                    <a:pt x="11184" y="5577"/>
                  </a:lnTo>
                  <a:lnTo>
                    <a:pt x="10875" y="5193"/>
                  </a:lnTo>
                  <a:lnTo>
                    <a:pt x="10555" y="4798"/>
                  </a:lnTo>
                  <a:lnTo>
                    <a:pt x="10214" y="4393"/>
                  </a:lnTo>
                  <a:lnTo>
                    <a:pt x="9851" y="3988"/>
                  </a:lnTo>
                  <a:lnTo>
                    <a:pt x="9478" y="3583"/>
                  </a:lnTo>
                  <a:lnTo>
                    <a:pt x="9094" y="3178"/>
                  </a:lnTo>
                  <a:lnTo>
                    <a:pt x="8689" y="2762"/>
                  </a:lnTo>
                  <a:lnTo>
                    <a:pt x="8263" y="2346"/>
                  </a:lnTo>
                  <a:lnTo>
                    <a:pt x="7826" y="1941"/>
                  </a:lnTo>
                  <a:lnTo>
                    <a:pt x="7367" y="1525"/>
                  </a:lnTo>
                  <a:lnTo>
                    <a:pt x="7133" y="1334"/>
                  </a:lnTo>
                  <a:lnTo>
                    <a:pt x="6909" y="1152"/>
                  </a:lnTo>
                  <a:lnTo>
                    <a:pt x="6685" y="982"/>
                  </a:lnTo>
                  <a:lnTo>
                    <a:pt x="6461" y="833"/>
                  </a:lnTo>
                  <a:lnTo>
                    <a:pt x="6248" y="694"/>
                  </a:lnTo>
                  <a:lnTo>
                    <a:pt x="6035" y="566"/>
                  </a:lnTo>
                  <a:lnTo>
                    <a:pt x="5832" y="459"/>
                  </a:lnTo>
                  <a:lnTo>
                    <a:pt x="5629" y="363"/>
                  </a:lnTo>
                  <a:lnTo>
                    <a:pt x="5427" y="278"/>
                  </a:lnTo>
                  <a:lnTo>
                    <a:pt x="5224" y="204"/>
                  </a:lnTo>
                  <a:lnTo>
                    <a:pt x="5032" y="140"/>
                  </a:lnTo>
                  <a:lnTo>
                    <a:pt x="4841" y="86"/>
                  </a:lnTo>
                  <a:lnTo>
                    <a:pt x="4659" y="54"/>
                  </a:lnTo>
                  <a:lnTo>
                    <a:pt x="4478" y="22"/>
                  </a:lnTo>
                  <a:lnTo>
                    <a:pt x="429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1560;p40">
              <a:extLst>
                <a:ext uri="{FF2B5EF4-FFF2-40B4-BE49-F238E27FC236}">
                  <a16:creationId xmlns:a16="http://schemas.microsoft.com/office/drawing/2014/main" xmlns="" id="{30C547F0-4BDC-4DCD-B196-F5A24A84B734}"/>
                </a:ext>
              </a:extLst>
            </p:cNvPr>
            <p:cNvSpPr/>
            <p:nvPr/>
          </p:nvSpPr>
          <p:spPr>
            <a:xfrm>
              <a:off x="722841" y="1037725"/>
              <a:ext cx="580887" cy="986827"/>
            </a:xfrm>
            <a:custGeom>
              <a:avLst/>
              <a:gdLst/>
              <a:ahLst/>
              <a:cxnLst/>
              <a:rect l="l" t="t" r="r" b="b"/>
              <a:pathLst>
                <a:path w="27612" h="46908" extrusionOk="0">
                  <a:moveTo>
                    <a:pt x="13262" y="0"/>
                  </a:moveTo>
                  <a:lnTo>
                    <a:pt x="12804" y="11"/>
                  </a:lnTo>
                  <a:lnTo>
                    <a:pt x="12538" y="21"/>
                  </a:lnTo>
                  <a:lnTo>
                    <a:pt x="12250" y="43"/>
                  </a:lnTo>
                  <a:lnTo>
                    <a:pt x="11930" y="85"/>
                  </a:lnTo>
                  <a:lnTo>
                    <a:pt x="11599" y="128"/>
                  </a:lnTo>
                  <a:lnTo>
                    <a:pt x="11248" y="192"/>
                  </a:lnTo>
                  <a:lnTo>
                    <a:pt x="10874" y="267"/>
                  </a:lnTo>
                  <a:lnTo>
                    <a:pt x="10491" y="363"/>
                  </a:lnTo>
                  <a:lnTo>
                    <a:pt x="10096" y="480"/>
                  </a:lnTo>
                  <a:lnTo>
                    <a:pt x="9702" y="618"/>
                  </a:lnTo>
                  <a:lnTo>
                    <a:pt x="9286" y="778"/>
                  </a:lnTo>
                  <a:lnTo>
                    <a:pt x="8870" y="960"/>
                  </a:lnTo>
                  <a:lnTo>
                    <a:pt x="8444" y="1162"/>
                  </a:lnTo>
                  <a:lnTo>
                    <a:pt x="8017" y="1407"/>
                  </a:lnTo>
                  <a:lnTo>
                    <a:pt x="7804" y="1535"/>
                  </a:lnTo>
                  <a:lnTo>
                    <a:pt x="7591" y="1663"/>
                  </a:lnTo>
                  <a:lnTo>
                    <a:pt x="7378" y="1812"/>
                  </a:lnTo>
                  <a:lnTo>
                    <a:pt x="7175" y="1962"/>
                  </a:lnTo>
                  <a:lnTo>
                    <a:pt x="6962" y="2122"/>
                  </a:lnTo>
                  <a:lnTo>
                    <a:pt x="6749" y="2292"/>
                  </a:lnTo>
                  <a:lnTo>
                    <a:pt x="6546" y="2463"/>
                  </a:lnTo>
                  <a:lnTo>
                    <a:pt x="6333" y="2644"/>
                  </a:lnTo>
                  <a:lnTo>
                    <a:pt x="6130" y="2847"/>
                  </a:lnTo>
                  <a:lnTo>
                    <a:pt x="5928" y="3049"/>
                  </a:lnTo>
                  <a:lnTo>
                    <a:pt x="5736" y="3262"/>
                  </a:lnTo>
                  <a:lnTo>
                    <a:pt x="5533" y="3476"/>
                  </a:lnTo>
                  <a:lnTo>
                    <a:pt x="5342" y="3710"/>
                  </a:lnTo>
                  <a:lnTo>
                    <a:pt x="5150" y="3955"/>
                  </a:lnTo>
                  <a:lnTo>
                    <a:pt x="4958" y="4200"/>
                  </a:lnTo>
                  <a:lnTo>
                    <a:pt x="4777" y="4467"/>
                  </a:lnTo>
                  <a:lnTo>
                    <a:pt x="4595" y="4734"/>
                  </a:lnTo>
                  <a:lnTo>
                    <a:pt x="4425" y="5021"/>
                  </a:lnTo>
                  <a:lnTo>
                    <a:pt x="4254" y="5309"/>
                  </a:lnTo>
                  <a:lnTo>
                    <a:pt x="4084" y="5618"/>
                  </a:lnTo>
                  <a:lnTo>
                    <a:pt x="3924" y="5928"/>
                  </a:lnTo>
                  <a:lnTo>
                    <a:pt x="3764" y="6258"/>
                  </a:lnTo>
                  <a:lnTo>
                    <a:pt x="3615" y="6599"/>
                  </a:lnTo>
                  <a:lnTo>
                    <a:pt x="3465" y="6951"/>
                  </a:lnTo>
                  <a:lnTo>
                    <a:pt x="3327" y="7313"/>
                  </a:lnTo>
                  <a:lnTo>
                    <a:pt x="3199" y="7687"/>
                  </a:lnTo>
                  <a:lnTo>
                    <a:pt x="3060" y="8092"/>
                  </a:lnTo>
                  <a:lnTo>
                    <a:pt x="2943" y="8486"/>
                  </a:lnTo>
                  <a:lnTo>
                    <a:pt x="2836" y="8881"/>
                  </a:lnTo>
                  <a:lnTo>
                    <a:pt x="2730" y="9264"/>
                  </a:lnTo>
                  <a:lnTo>
                    <a:pt x="2644" y="9648"/>
                  </a:lnTo>
                  <a:lnTo>
                    <a:pt x="2570" y="10032"/>
                  </a:lnTo>
                  <a:lnTo>
                    <a:pt x="2495" y="10405"/>
                  </a:lnTo>
                  <a:lnTo>
                    <a:pt x="2431" y="10789"/>
                  </a:lnTo>
                  <a:lnTo>
                    <a:pt x="2378" y="11162"/>
                  </a:lnTo>
                  <a:lnTo>
                    <a:pt x="2335" y="11524"/>
                  </a:lnTo>
                  <a:lnTo>
                    <a:pt x="2293" y="11898"/>
                  </a:lnTo>
                  <a:lnTo>
                    <a:pt x="2271" y="12260"/>
                  </a:lnTo>
                  <a:lnTo>
                    <a:pt x="2239" y="12622"/>
                  </a:lnTo>
                  <a:lnTo>
                    <a:pt x="2229" y="12985"/>
                  </a:lnTo>
                  <a:lnTo>
                    <a:pt x="2218" y="13689"/>
                  </a:lnTo>
                  <a:lnTo>
                    <a:pt x="2229" y="14392"/>
                  </a:lnTo>
                  <a:lnTo>
                    <a:pt x="2250" y="15085"/>
                  </a:lnTo>
                  <a:lnTo>
                    <a:pt x="2293" y="15778"/>
                  </a:lnTo>
                  <a:lnTo>
                    <a:pt x="2357" y="16460"/>
                  </a:lnTo>
                  <a:lnTo>
                    <a:pt x="2431" y="17143"/>
                  </a:lnTo>
                  <a:lnTo>
                    <a:pt x="2506" y="17814"/>
                  </a:lnTo>
                  <a:lnTo>
                    <a:pt x="2666" y="19147"/>
                  </a:lnTo>
                  <a:lnTo>
                    <a:pt x="2836" y="20479"/>
                  </a:lnTo>
                  <a:lnTo>
                    <a:pt x="2911" y="21140"/>
                  </a:lnTo>
                  <a:lnTo>
                    <a:pt x="2975" y="21801"/>
                  </a:lnTo>
                  <a:lnTo>
                    <a:pt x="3018" y="22473"/>
                  </a:lnTo>
                  <a:lnTo>
                    <a:pt x="3060" y="23145"/>
                  </a:lnTo>
                  <a:lnTo>
                    <a:pt x="3071" y="23816"/>
                  </a:lnTo>
                  <a:lnTo>
                    <a:pt x="3071" y="24488"/>
                  </a:lnTo>
                  <a:lnTo>
                    <a:pt x="3060" y="24829"/>
                  </a:lnTo>
                  <a:lnTo>
                    <a:pt x="3039" y="25170"/>
                  </a:lnTo>
                  <a:lnTo>
                    <a:pt x="3018" y="25511"/>
                  </a:lnTo>
                  <a:lnTo>
                    <a:pt x="2986" y="25852"/>
                  </a:lnTo>
                  <a:lnTo>
                    <a:pt x="2943" y="26204"/>
                  </a:lnTo>
                  <a:lnTo>
                    <a:pt x="2900" y="26556"/>
                  </a:lnTo>
                  <a:lnTo>
                    <a:pt x="2847" y="26897"/>
                  </a:lnTo>
                  <a:lnTo>
                    <a:pt x="2783" y="27249"/>
                  </a:lnTo>
                  <a:lnTo>
                    <a:pt x="2708" y="27611"/>
                  </a:lnTo>
                  <a:lnTo>
                    <a:pt x="2623" y="27963"/>
                  </a:lnTo>
                  <a:lnTo>
                    <a:pt x="2538" y="28326"/>
                  </a:lnTo>
                  <a:lnTo>
                    <a:pt x="2431" y="28688"/>
                  </a:lnTo>
                  <a:lnTo>
                    <a:pt x="2325" y="29051"/>
                  </a:lnTo>
                  <a:lnTo>
                    <a:pt x="2197" y="29413"/>
                  </a:lnTo>
                  <a:lnTo>
                    <a:pt x="2069" y="29786"/>
                  </a:lnTo>
                  <a:lnTo>
                    <a:pt x="1919" y="30159"/>
                  </a:lnTo>
                  <a:lnTo>
                    <a:pt x="1621" y="30906"/>
                  </a:lnTo>
                  <a:lnTo>
                    <a:pt x="1344" y="31673"/>
                  </a:lnTo>
                  <a:lnTo>
                    <a:pt x="1088" y="32441"/>
                  </a:lnTo>
                  <a:lnTo>
                    <a:pt x="843" y="33230"/>
                  </a:lnTo>
                  <a:lnTo>
                    <a:pt x="736" y="33624"/>
                  </a:lnTo>
                  <a:lnTo>
                    <a:pt x="630" y="34018"/>
                  </a:lnTo>
                  <a:lnTo>
                    <a:pt x="534" y="34413"/>
                  </a:lnTo>
                  <a:lnTo>
                    <a:pt x="448" y="34807"/>
                  </a:lnTo>
                  <a:lnTo>
                    <a:pt x="363" y="35202"/>
                  </a:lnTo>
                  <a:lnTo>
                    <a:pt x="288" y="35586"/>
                  </a:lnTo>
                  <a:lnTo>
                    <a:pt x="214" y="35980"/>
                  </a:lnTo>
                  <a:lnTo>
                    <a:pt x="160" y="36374"/>
                  </a:lnTo>
                  <a:lnTo>
                    <a:pt x="107" y="36769"/>
                  </a:lnTo>
                  <a:lnTo>
                    <a:pt x="65" y="37153"/>
                  </a:lnTo>
                  <a:lnTo>
                    <a:pt x="33" y="37536"/>
                  </a:lnTo>
                  <a:lnTo>
                    <a:pt x="11" y="37920"/>
                  </a:lnTo>
                  <a:lnTo>
                    <a:pt x="1" y="38304"/>
                  </a:lnTo>
                  <a:lnTo>
                    <a:pt x="1" y="38677"/>
                  </a:lnTo>
                  <a:lnTo>
                    <a:pt x="1" y="39050"/>
                  </a:lnTo>
                  <a:lnTo>
                    <a:pt x="22" y="39413"/>
                  </a:lnTo>
                  <a:lnTo>
                    <a:pt x="54" y="39775"/>
                  </a:lnTo>
                  <a:lnTo>
                    <a:pt x="96" y="40138"/>
                  </a:lnTo>
                  <a:lnTo>
                    <a:pt x="160" y="40490"/>
                  </a:lnTo>
                  <a:lnTo>
                    <a:pt x="224" y="40841"/>
                  </a:lnTo>
                  <a:lnTo>
                    <a:pt x="299" y="41182"/>
                  </a:lnTo>
                  <a:lnTo>
                    <a:pt x="395" y="41513"/>
                  </a:lnTo>
                  <a:lnTo>
                    <a:pt x="502" y="41843"/>
                  </a:lnTo>
                  <a:lnTo>
                    <a:pt x="630" y="42163"/>
                  </a:lnTo>
                  <a:lnTo>
                    <a:pt x="757" y="42483"/>
                  </a:lnTo>
                  <a:lnTo>
                    <a:pt x="907" y="42792"/>
                  </a:lnTo>
                  <a:lnTo>
                    <a:pt x="1077" y="43091"/>
                  </a:lnTo>
                  <a:lnTo>
                    <a:pt x="1248" y="43379"/>
                  </a:lnTo>
                  <a:lnTo>
                    <a:pt x="1450" y="43656"/>
                  </a:lnTo>
                  <a:lnTo>
                    <a:pt x="1664" y="43933"/>
                  </a:lnTo>
                  <a:lnTo>
                    <a:pt x="1887" y="44199"/>
                  </a:lnTo>
                  <a:lnTo>
                    <a:pt x="2133" y="44445"/>
                  </a:lnTo>
                  <a:lnTo>
                    <a:pt x="2389" y="44690"/>
                  </a:lnTo>
                  <a:lnTo>
                    <a:pt x="2666" y="44924"/>
                  </a:lnTo>
                  <a:lnTo>
                    <a:pt x="2964" y="45148"/>
                  </a:lnTo>
                  <a:lnTo>
                    <a:pt x="3273" y="45351"/>
                  </a:lnTo>
                  <a:lnTo>
                    <a:pt x="3604" y="45553"/>
                  </a:lnTo>
                  <a:lnTo>
                    <a:pt x="3956" y="45735"/>
                  </a:lnTo>
                  <a:lnTo>
                    <a:pt x="4318" y="45916"/>
                  </a:lnTo>
                  <a:lnTo>
                    <a:pt x="4713" y="46076"/>
                  </a:lnTo>
                  <a:lnTo>
                    <a:pt x="5118" y="46225"/>
                  </a:lnTo>
                  <a:lnTo>
                    <a:pt x="5544" y="46353"/>
                  </a:lnTo>
                  <a:lnTo>
                    <a:pt x="5992" y="46481"/>
                  </a:lnTo>
                  <a:lnTo>
                    <a:pt x="6461" y="46587"/>
                  </a:lnTo>
                  <a:lnTo>
                    <a:pt x="6951" y="46683"/>
                  </a:lnTo>
                  <a:lnTo>
                    <a:pt x="7463" y="46758"/>
                  </a:lnTo>
                  <a:lnTo>
                    <a:pt x="7996" y="46822"/>
                  </a:lnTo>
                  <a:lnTo>
                    <a:pt x="8550" y="46865"/>
                  </a:lnTo>
                  <a:lnTo>
                    <a:pt x="9126" y="46897"/>
                  </a:lnTo>
                  <a:lnTo>
                    <a:pt x="9723" y="46907"/>
                  </a:lnTo>
                  <a:lnTo>
                    <a:pt x="10341" y="46907"/>
                  </a:lnTo>
                  <a:lnTo>
                    <a:pt x="10992" y="46886"/>
                  </a:lnTo>
                  <a:lnTo>
                    <a:pt x="11653" y="46854"/>
                  </a:lnTo>
                  <a:lnTo>
                    <a:pt x="12346" y="46801"/>
                  </a:lnTo>
                  <a:lnTo>
                    <a:pt x="13060" y="46726"/>
                  </a:lnTo>
                  <a:lnTo>
                    <a:pt x="13806" y="46641"/>
                  </a:lnTo>
                  <a:lnTo>
                    <a:pt x="14552" y="46726"/>
                  </a:lnTo>
                  <a:lnTo>
                    <a:pt x="15267" y="46801"/>
                  </a:lnTo>
                  <a:lnTo>
                    <a:pt x="15960" y="46854"/>
                  </a:lnTo>
                  <a:lnTo>
                    <a:pt x="16621" y="46886"/>
                  </a:lnTo>
                  <a:lnTo>
                    <a:pt x="17271" y="46907"/>
                  </a:lnTo>
                  <a:lnTo>
                    <a:pt x="17889" y="46907"/>
                  </a:lnTo>
                  <a:lnTo>
                    <a:pt x="18486" y="46897"/>
                  </a:lnTo>
                  <a:lnTo>
                    <a:pt x="19062" y="46865"/>
                  </a:lnTo>
                  <a:lnTo>
                    <a:pt x="19616" y="46822"/>
                  </a:lnTo>
                  <a:lnTo>
                    <a:pt x="20149" y="46758"/>
                  </a:lnTo>
                  <a:lnTo>
                    <a:pt x="20661" y="46683"/>
                  </a:lnTo>
                  <a:lnTo>
                    <a:pt x="21151" y="46587"/>
                  </a:lnTo>
                  <a:lnTo>
                    <a:pt x="21621" y="46481"/>
                  </a:lnTo>
                  <a:lnTo>
                    <a:pt x="22068" y="46353"/>
                  </a:lnTo>
                  <a:lnTo>
                    <a:pt x="22495" y="46225"/>
                  </a:lnTo>
                  <a:lnTo>
                    <a:pt x="22900" y="46076"/>
                  </a:lnTo>
                  <a:lnTo>
                    <a:pt x="23284" y="45916"/>
                  </a:lnTo>
                  <a:lnTo>
                    <a:pt x="23657" y="45735"/>
                  </a:lnTo>
                  <a:lnTo>
                    <a:pt x="24009" y="45553"/>
                  </a:lnTo>
                  <a:lnTo>
                    <a:pt x="24339" y="45351"/>
                  </a:lnTo>
                  <a:lnTo>
                    <a:pt x="24648" y="45148"/>
                  </a:lnTo>
                  <a:lnTo>
                    <a:pt x="24947" y="44924"/>
                  </a:lnTo>
                  <a:lnTo>
                    <a:pt x="25224" y="44690"/>
                  </a:lnTo>
                  <a:lnTo>
                    <a:pt x="25480" y="44445"/>
                  </a:lnTo>
                  <a:lnTo>
                    <a:pt x="25725" y="44199"/>
                  </a:lnTo>
                  <a:lnTo>
                    <a:pt x="25949" y="43933"/>
                  </a:lnTo>
                  <a:lnTo>
                    <a:pt x="26162" y="43656"/>
                  </a:lnTo>
                  <a:lnTo>
                    <a:pt x="26354" y="43379"/>
                  </a:lnTo>
                  <a:lnTo>
                    <a:pt x="26535" y="43091"/>
                  </a:lnTo>
                  <a:lnTo>
                    <a:pt x="26706" y="42792"/>
                  </a:lnTo>
                  <a:lnTo>
                    <a:pt x="26855" y="42483"/>
                  </a:lnTo>
                  <a:lnTo>
                    <a:pt x="26983" y="42163"/>
                  </a:lnTo>
                  <a:lnTo>
                    <a:pt x="27111" y="41843"/>
                  </a:lnTo>
                  <a:lnTo>
                    <a:pt x="27217" y="41513"/>
                  </a:lnTo>
                  <a:lnTo>
                    <a:pt x="27313" y="41182"/>
                  </a:lnTo>
                  <a:lnTo>
                    <a:pt x="27388" y="40841"/>
                  </a:lnTo>
                  <a:lnTo>
                    <a:pt x="27452" y="40490"/>
                  </a:lnTo>
                  <a:lnTo>
                    <a:pt x="27516" y="40138"/>
                  </a:lnTo>
                  <a:lnTo>
                    <a:pt x="27559" y="39775"/>
                  </a:lnTo>
                  <a:lnTo>
                    <a:pt x="27591" y="39413"/>
                  </a:lnTo>
                  <a:lnTo>
                    <a:pt x="27601" y="39050"/>
                  </a:lnTo>
                  <a:lnTo>
                    <a:pt x="27612" y="38677"/>
                  </a:lnTo>
                  <a:lnTo>
                    <a:pt x="27612" y="38304"/>
                  </a:lnTo>
                  <a:lnTo>
                    <a:pt x="27601" y="37920"/>
                  </a:lnTo>
                  <a:lnTo>
                    <a:pt x="27580" y="37536"/>
                  </a:lnTo>
                  <a:lnTo>
                    <a:pt x="27548" y="37153"/>
                  </a:lnTo>
                  <a:lnTo>
                    <a:pt x="27505" y="36769"/>
                  </a:lnTo>
                  <a:lnTo>
                    <a:pt x="27452" y="36374"/>
                  </a:lnTo>
                  <a:lnTo>
                    <a:pt x="27399" y="35980"/>
                  </a:lnTo>
                  <a:lnTo>
                    <a:pt x="27324" y="35586"/>
                  </a:lnTo>
                  <a:lnTo>
                    <a:pt x="27249" y="35202"/>
                  </a:lnTo>
                  <a:lnTo>
                    <a:pt x="27164" y="34807"/>
                  </a:lnTo>
                  <a:lnTo>
                    <a:pt x="27079" y="34413"/>
                  </a:lnTo>
                  <a:lnTo>
                    <a:pt x="26983" y="34018"/>
                  </a:lnTo>
                  <a:lnTo>
                    <a:pt x="26770" y="33230"/>
                  </a:lnTo>
                  <a:lnTo>
                    <a:pt x="26524" y="32441"/>
                  </a:lnTo>
                  <a:lnTo>
                    <a:pt x="26269" y="31673"/>
                  </a:lnTo>
                  <a:lnTo>
                    <a:pt x="25991" y="30906"/>
                  </a:lnTo>
                  <a:lnTo>
                    <a:pt x="25693" y="30159"/>
                  </a:lnTo>
                  <a:lnTo>
                    <a:pt x="25544" y="29786"/>
                  </a:lnTo>
                  <a:lnTo>
                    <a:pt x="25416" y="29413"/>
                  </a:lnTo>
                  <a:lnTo>
                    <a:pt x="25288" y="29051"/>
                  </a:lnTo>
                  <a:lnTo>
                    <a:pt x="25181" y="28688"/>
                  </a:lnTo>
                  <a:lnTo>
                    <a:pt x="25075" y="28326"/>
                  </a:lnTo>
                  <a:lnTo>
                    <a:pt x="24989" y="27963"/>
                  </a:lnTo>
                  <a:lnTo>
                    <a:pt x="24904" y="27611"/>
                  </a:lnTo>
                  <a:lnTo>
                    <a:pt x="24829" y="27249"/>
                  </a:lnTo>
                  <a:lnTo>
                    <a:pt x="24765" y="26897"/>
                  </a:lnTo>
                  <a:lnTo>
                    <a:pt x="24712" y="26556"/>
                  </a:lnTo>
                  <a:lnTo>
                    <a:pt x="24669" y="26204"/>
                  </a:lnTo>
                  <a:lnTo>
                    <a:pt x="24627" y="25852"/>
                  </a:lnTo>
                  <a:lnTo>
                    <a:pt x="24595" y="25511"/>
                  </a:lnTo>
                  <a:lnTo>
                    <a:pt x="24574" y="25170"/>
                  </a:lnTo>
                  <a:lnTo>
                    <a:pt x="24552" y="24829"/>
                  </a:lnTo>
                  <a:lnTo>
                    <a:pt x="24542" y="24488"/>
                  </a:lnTo>
                  <a:lnTo>
                    <a:pt x="24542" y="23816"/>
                  </a:lnTo>
                  <a:lnTo>
                    <a:pt x="24552" y="23145"/>
                  </a:lnTo>
                  <a:lnTo>
                    <a:pt x="24595" y="22473"/>
                  </a:lnTo>
                  <a:lnTo>
                    <a:pt x="24637" y="21801"/>
                  </a:lnTo>
                  <a:lnTo>
                    <a:pt x="24701" y="21140"/>
                  </a:lnTo>
                  <a:lnTo>
                    <a:pt x="24776" y="20479"/>
                  </a:lnTo>
                  <a:lnTo>
                    <a:pt x="24947" y="19147"/>
                  </a:lnTo>
                  <a:lnTo>
                    <a:pt x="25107" y="17814"/>
                  </a:lnTo>
                  <a:lnTo>
                    <a:pt x="25181" y="17143"/>
                  </a:lnTo>
                  <a:lnTo>
                    <a:pt x="25256" y="16460"/>
                  </a:lnTo>
                  <a:lnTo>
                    <a:pt x="25309" y="15778"/>
                  </a:lnTo>
                  <a:lnTo>
                    <a:pt x="25362" y="15085"/>
                  </a:lnTo>
                  <a:lnTo>
                    <a:pt x="25384" y="14392"/>
                  </a:lnTo>
                  <a:lnTo>
                    <a:pt x="25394" y="13689"/>
                  </a:lnTo>
                  <a:lnTo>
                    <a:pt x="25384" y="12985"/>
                  </a:lnTo>
                  <a:lnTo>
                    <a:pt x="25362" y="12622"/>
                  </a:lnTo>
                  <a:lnTo>
                    <a:pt x="25341" y="12260"/>
                  </a:lnTo>
                  <a:lnTo>
                    <a:pt x="25320" y="11898"/>
                  </a:lnTo>
                  <a:lnTo>
                    <a:pt x="25277" y="11524"/>
                  </a:lnTo>
                  <a:lnTo>
                    <a:pt x="25234" y="11162"/>
                  </a:lnTo>
                  <a:lnTo>
                    <a:pt x="25181" y="10789"/>
                  </a:lnTo>
                  <a:lnTo>
                    <a:pt x="25117" y="10405"/>
                  </a:lnTo>
                  <a:lnTo>
                    <a:pt x="25043" y="10032"/>
                  </a:lnTo>
                  <a:lnTo>
                    <a:pt x="24968" y="9648"/>
                  </a:lnTo>
                  <a:lnTo>
                    <a:pt x="24872" y="9264"/>
                  </a:lnTo>
                  <a:lnTo>
                    <a:pt x="24776" y="8881"/>
                  </a:lnTo>
                  <a:lnTo>
                    <a:pt x="24669" y="8486"/>
                  </a:lnTo>
                  <a:lnTo>
                    <a:pt x="24552" y="8092"/>
                  </a:lnTo>
                  <a:lnTo>
                    <a:pt x="24414" y="7687"/>
                  </a:lnTo>
                  <a:lnTo>
                    <a:pt x="24286" y="7313"/>
                  </a:lnTo>
                  <a:lnTo>
                    <a:pt x="24147" y="6951"/>
                  </a:lnTo>
                  <a:lnTo>
                    <a:pt x="23998" y="6599"/>
                  </a:lnTo>
                  <a:lnTo>
                    <a:pt x="23849" y="6258"/>
                  </a:lnTo>
                  <a:lnTo>
                    <a:pt x="23689" y="5928"/>
                  </a:lnTo>
                  <a:lnTo>
                    <a:pt x="23529" y="5618"/>
                  </a:lnTo>
                  <a:lnTo>
                    <a:pt x="23358" y="5309"/>
                  </a:lnTo>
                  <a:lnTo>
                    <a:pt x="23188" y="5021"/>
                  </a:lnTo>
                  <a:lnTo>
                    <a:pt x="23017" y="4734"/>
                  </a:lnTo>
                  <a:lnTo>
                    <a:pt x="22836" y="4467"/>
                  </a:lnTo>
                  <a:lnTo>
                    <a:pt x="22644" y="4200"/>
                  </a:lnTo>
                  <a:lnTo>
                    <a:pt x="22463" y="3955"/>
                  </a:lnTo>
                  <a:lnTo>
                    <a:pt x="22271" y="3710"/>
                  </a:lnTo>
                  <a:lnTo>
                    <a:pt x="22079" y="3476"/>
                  </a:lnTo>
                  <a:lnTo>
                    <a:pt x="21876" y="3262"/>
                  </a:lnTo>
                  <a:lnTo>
                    <a:pt x="21684" y="3049"/>
                  </a:lnTo>
                  <a:lnTo>
                    <a:pt x="21482" y="2847"/>
                  </a:lnTo>
                  <a:lnTo>
                    <a:pt x="21279" y="2644"/>
                  </a:lnTo>
                  <a:lnTo>
                    <a:pt x="21066" y="2463"/>
                  </a:lnTo>
                  <a:lnTo>
                    <a:pt x="20864" y="2292"/>
                  </a:lnTo>
                  <a:lnTo>
                    <a:pt x="20650" y="2122"/>
                  </a:lnTo>
                  <a:lnTo>
                    <a:pt x="20437" y="1962"/>
                  </a:lnTo>
                  <a:lnTo>
                    <a:pt x="20235" y="1812"/>
                  </a:lnTo>
                  <a:lnTo>
                    <a:pt x="20021" y="1663"/>
                  </a:lnTo>
                  <a:lnTo>
                    <a:pt x="19808" y="1535"/>
                  </a:lnTo>
                  <a:lnTo>
                    <a:pt x="19595" y="1407"/>
                  </a:lnTo>
                  <a:lnTo>
                    <a:pt x="19169" y="1162"/>
                  </a:lnTo>
                  <a:lnTo>
                    <a:pt x="18742" y="960"/>
                  </a:lnTo>
                  <a:lnTo>
                    <a:pt x="18326" y="778"/>
                  </a:lnTo>
                  <a:lnTo>
                    <a:pt x="17911" y="618"/>
                  </a:lnTo>
                  <a:lnTo>
                    <a:pt x="17505" y="480"/>
                  </a:lnTo>
                  <a:lnTo>
                    <a:pt x="17122" y="363"/>
                  </a:lnTo>
                  <a:lnTo>
                    <a:pt x="16738" y="267"/>
                  </a:lnTo>
                  <a:lnTo>
                    <a:pt x="16365" y="192"/>
                  </a:lnTo>
                  <a:lnTo>
                    <a:pt x="16013" y="128"/>
                  </a:lnTo>
                  <a:lnTo>
                    <a:pt x="15682" y="85"/>
                  </a:lnTo>
                  <a:lnTo>
                    <a:pt x="15363" y="43"/>
                  </a:lnTo>
                  <a:lnTo>
                    <a:pt x="15075" y="21"/>
                  </a:lnTo>
                  <a:lnTo>
                    <a:pt x="14808" y="11"/>
                  </a:lnTo>
                  <a:lnTo>
                    <a:pt x="14350" y="0"/>
                  </a:lnTo>
                  <a:lnTo>
                    <a:pt x="14009" y="0"/>
                  </a:lnTo>
                  <a:lnTo>
                    <a:pt x="13806" y="21"/>
                  </a:lnTo>
                  <a:lnTo>
                    <a:pt x="136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1561;p40">
              <a:extLst>
                <a:ext uri="{FF2B5EF4-FFF2-40B4-BE49-F238E27FC236}">
                  <a16:creationId xmlns:a16="http://schemas.microsoft.com/office/drawing/2014/main" xmlns="" id="{E129F09C-45B9-4643-AB2D-54A51A107043}"/>
                </a:ext>
              </a:extLst>
            </p:cNvPr>
            <p:cNvSpPr/>
            <p:nvPr/>
          </p:nvSpPr>
          <p:spPr>
            <a:xfrm>
              <a:off x="1222525" y="3985616"/>
              <a:ext cx="23120" cy="265325"/>
            </a:xfrm>
            <a:custGeom>
              <a:avLst/>
              <a:gdLst/>
              <a:ahLst/>
              <a:cxnLst/>
              <a:rect l="l" t="t" r="r" b="b"/>
              <a:pathLst>
                <a:path w="1099" h="12612" extrusionOk="0">
                  <a:moveTo>
                    <a:pt x="1099" y="0"/>
                  </a:moveTo>
                  <a:lnTo>
                    <a:pt x="1" y="3412"/>
                  </a:lnTo>
                  <a:lnTo>
                    <a:pt x="1" y="12527"/>
                  </a:lnTo>
                  <a:lnTo>
                    <a:pt x="203" y="12580"/>
                  </a:lnTo>
                  <a:lnTo>
                    <a:pt x="384" y="12612"/>
                  </a:lnTo>
                  <a:lnTo>
                    <a:pt x="534" y="12612"/>
                  </a:lnTo>
                  <a:lnTo>
                    <a:pt x="662" y="12601"/>
                  </a:lnTo>
                  <a:lnTo>
                    <a:pt x="758" y="12580"/>
                  </a:lnTo>
                  <a:lnTo>
                    <a:pt x="832" y="12559"/>
                  </a:lnTo>
                  <a:lnTo>
                    <a:pt x="885" y="12527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223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1562;p40">
              <a:extLst>
                <a:ext uri="{FF2B5EF4-FFF2-40B4-BE49-F238E27FC236}">
                  <a16:creationId xmlns:a16="http://schemas.microsoft.com/office/drawing/2014/main" xmlns="" id="{645BA95D-18DD-4E20-A5AA-3BFB1C5B2CA1}"/>
                </a:ext>
              </a:extLst>
            </p:cNvPr>
            <p:cNvSpPr/>
            <p:nvPr/>
          </p:nvSpPr>
          <p:spPr>
            <a:xfrm>
              <a:off x="1014169" y="3939859"/>
              <a:ext cx="235515" cy="373668"/>
            </a:xfrm>
            <a:custGeom>
              <a:avLst/>
              <a:gdLst/>
              <a:ahLst/>
              <a:cxnLst/>
              <a:rect l="l" t="t" r="r" b="b"/>
              <a:pathLst>
                <a:path w="11195" h="17762" extrusionOk="0">
                  <a:moveTo>
                    <a:pt x="7122" y="1"/>
                  </a:moveTo>
                  <a:lnTo>
                    <a:pt x="6749" y="11"/>
                  </a:lnTo>
                  <a:lnTo>
                    <a:pt x="6408" y="33"/>
                  </a:lnTo>
                  <a:lnTo>
                    <a:pt x="6109" y="86"/>
                  </a:lnTo>
                  <a:lnTo>
                    <a:pt x="5843" y="139"/>
                  </a:lnTo>
                  <a:lnTo>
                    <a:pt x="5608" y="193"/>
                  </a:lnTo>
                  <a:lnTo>
                    <a:pt x="5416" y="256"/>
                  </a:lnTo>
                  <a:lnTo>
                    <a:pt x="5267" y="310"/>
                  </a:lnTo>
                  <a:lnTo>
                    <a:pt x="5150" y="363"/>
                  </a:lnTo>
                  <a:lnTo>
                    <a:pt x="5065" y="406"/>
                  </a:lnTo>
                  <a:lnTo>
                    <a:pt x="5011" y="715"/>
                  </a:lnTo>
                  <a:lnTo>
                    <a:pt x="4873" y="1546"/>
                  </a:lnTo>
                  <a:lnTo>
                    <a:pt x="4756" y="2122"/>
                  </a:lnTo>
                  <a:lnTo>
                    <a:pt x="4628" y="2783"/>
                  </a:lnTo>
                  <a:lnTo>
                    <a:pt x="4468" y="3508"/>
                  </a:lnTo>
                  <a:lnTo>
                    <a:pt x="4286" y="4276"/>
                  </a:lnTo>
                  <a:lnTo>
                    <a:pt x="4084" y="5086"/>
                  </a:lnTo>
                  <a:lnTo>
                    <a:pt x="3860" y="5907"/>
                  </a:lnTo>
                  <a:lnTo>
                    <a:pt x="3732" y="6322"/>
                  </a:lnTo>
                  <a:lnTo>
                    <a:pt x="3604" y="6728"/>
                  </a:lnTo>
                  <a:lnTo>
                    <a:pt x="3466" y="7133"/>
                  </a:lnTo>
                  <a:lnTo>
                    <a:pt x="3327" y="7538"/>
                  </a:lnTo>
                  <a:lnTo>
                    <a:pt x="3178" y="7922"/>
                  </a:lnTo>
                  <a:lnTo>
                    <a:pt x="3018" y="8305"/>
                  </a:lnTo>
                  <a:lnTo>
                    <a:pt x="2858" y="8678"/>
                  </a:lnTo>
                  <a:lnTo>
                    <a:pt x="2698" y="9030"/>
                  </a:lnTo>
                  <a:lnTo>
                    <a:pt x="2527" y="9371"/>
                  </a:lnTo>
                  <a:lnTo>
                    <a:pt x="2346" y="9691"/>
                  </a:lnTo>
                  <a:lnTo>
                    <a:pt x="2165" y="9990"/>
                  </a:lnTo>
                  <a:lnTo>
                    <a:pt x="1973" y="10267"/>
                  </a:lnTo>
                  <a:lnTo>
                    <a:pt x="1845" y="10437"/>
                  </a:lnTo>
                  <a:lnTo>
                    <a:pt x="1717" y="10640"/>
                  </a:lnTo>
                  <a:lnTo>
                    <a:pt x="1589" y="10875"/>
                  </a:lnTo>
                  <a:lnTo>
                    <a:pt x="1461" y="11120"/>
                  </a:lnTo>
                  <a:lnTo>
                    <a:pt x="1323" y="11376"/>
                  </a:lnTo>
                  <a:lnTo>
                    <a:pt x="1195" y="11663"/>
                  </a:lnTo>
                  <a:lnTo>
                    <a:pt x="1056" y="11951"/>
                  </a:lnTo>
                  <a:lnTo>
                    <a:pt x="928" y="12260"/>
                  </a:lnTo>
                  <a:lnTo>
                    <a:pt x="800" y="12580"/>
                  </a:lnTo>
                  <a:lnTo>
                    <a:pt x="672" y="12900"/>
                  </a:lnTo>
                  <a:lnTo>
                    <a:pt x="555" y="13231"/>
                  </a:lnTo>
                  <a:lnTo>
                    <a:pt x="449" y="13572"/>
                  </a:lnTo>
                  <a:lnTo>
                    <a:pt x="342" y="13902"/>
                  </a:lnTo>
                  <a:lnTo>
                    <a:pt x="246" y="14233"/>
                  </a:lnTo>
                  <a:lnTo>
                    <a:pt x="161" y="14563"/>
                  </a:lnTo>
                  <a:lnTo>
                    <a:pt x="86" y="14894"/>
                  </a:lnTo>
                  <a:lnTo>
                    <a:pt x="43" y="15107"/>
                  </a:lnTo>
                  <a:lnTo>
                    <a:pt x="22" y="15331"/>
                  </a:lnTo>
                  <a:lnTo>
                    <a:pt x="1" y="15565"/>
                  </a:lnTo>
                  <a:lnTo>
                    <a:pt x="1" y="15789"/>
                  </a:lnTo>
                  <a:lnTo>
                    <a:pt x="22" y="16013"/>
                  </a:lnTo>
                  <a:lnTo>
                    <a:pt x="65" y="16237"/>
                  </a:lnTo>
                  <a:lnTo>
                    <a:pt x="97" y="16343"/>
                  </a:lnTo>
                  <a:lnTo>
                    <a:pt x="129" y="16450"/>
                  </a:lnTo>
                  <a:lnTo>
                    <a:pt x="171" y="16557"/>
                  </a:lnTo>
                  <a:lnTo>
                    <a:pt x="225" y="16653"/>
                  </a:lnTo>
                  <a:lnTo>
                    <a:pt x="289" y="16759"/>
                  </a:lnTo>
                  <a:lnTo>
                    <a:pt x="353" y="16855"/>
                  </a:lnTo>
                  <a:lnTo>
                    <a:pt x="427" y="16940"/>
                  </a:lnTo>
                  <a:lnTo>
                    <a:pt x="513" y="17036"/>
                  </a:lnTo>
                  <a:lnTo>
                    <a:pt x="608" y="17122"/>
                  </a:lnTo>
                  <a:lnTo>
                    <a:pt x="715" y="17196"/>
                  </a:lnTo>
                  <a:lnTo>
                    <a:pt x="832" y="17282"/>
                  </a:lnTo>
                  <a:lnTo>
                    <a:pt x="960" y="17356"/>
                  </a:lnTo>
                  <a:lnTo>
                    <a:pt x="1099" y="17420"/>
                  </a:lnTo>
                  <a:lnTo>
                    <a:pt x="1237" y="17484"/>
                  </a:lnTo>
                  <a:lnTo>
                    <a:pt x="1397" y="17537"/>
                  </a:lnTo>
                  <a:lnTo>
                    <a:pt x="1568" y="17591"/>
                  </a:lnTo>
                  <a:lnTo>
                    <a:pt x="1760" y="17633"/>
                  </a:lnTo>
                  <a:lnTo>
                    <a:pt x="1952" y="17676"/>
                  </a:lnTo>
                  <a:lnTo>
                    <a:pt x="2165" y="17708"/>
                  </a:lnTo>
                  <a:lnTo>
                    <a:pt x="2389" y="17740"/>
                  </a:lnTo>
                  <a:lnTo>
                    <a:pt x="2741" y="17761"/>
                  </a:lnTo>
                  <a:lnTo>
                    <a:pt x="3178" y="17761"/>
                  </a:lnTo>
                  <a:lnTo>
                    <a:pt x="3412" y="17740"/>
                  </a:lnTo>
                  <a:lnTo>
                    <a:pt x="3668" y="17729"/>
                  </a:lnTo>
                  <a:lnTo>
                    <a:pt x="3935" y="17697"/>
                  </a:lnTo>
                  <a:lnTo>
                    <a:pt x="4212" y="17655"/>
                  </a:lnTo>
                  <a:lnTo>
                    <a:pt x="4500" y="17601"/>
                  </a:lnTo>
                  <a:lnTo>
                    <a:pt x="4788" y="17537"/>
                  </a:lnTo>
                  <a:lnTo>
                    <a:pt x="5086" y="17452"/>
                  </a:lnTo>
                  <a:lnTo>
                    <a:pt x="5395" y="17356"/>
                  </a:lnTo>
                  <a:lnTo>
                    <a:pt x="5704" y="17239"/>
                  </a:lnTo>
                  <a:lnTo>
                    <a:pt x="6013" y="17111"/>
                  </a:lnTo>
                  <a:lnTo>
                    <a:pt x="6312" y="16962"/>
                  </a:lnTo>
                  <a:lnTo>
                    <a:pt x="6621" y="16791"/>
                  </a:lnTo>
                  <a:lnTo>
                    <a:pt x="6920" y="16599"/>
                  </a:lnTo>
                  <a:lnTo>
                    <a:pt x="7218" y="16397"/>
                  </a:lnTo>
                  <a:lnTo>
                    <a:pt x="7506" y="16162"/>
                  </a:lnTo>
                  <a:lnTo>
                    <a:pt x="7783" y="15896"/>
                  </a:lnTo>
                  <a:lnTo>
                    <a:pt x="7922" y="15757"/>
                  </a:lnTo>
                  <a:lnTo>
                    <a:pt x="8050" y="15619"/>
                  </a:lnTo>
                  <a:lnTo>
                    <a:pt x="8178" y="15459"/>
                  </a:lnTo>
                  <a:lnTo>
                    <a:pt x="8306" y="15299"/>
                  </a:lnTo>
                  <a:lnTo>
                    <a:pt x="8433" y="15139"/>
                  </a:lnTo>
                  <a:lnTo>
                    <a:pt x="8551" y="14968"/>
                  </a:lnTo>
                  <a:lnTo>
                    <a:pt x="8668" y="14787"/>
                  </a:lnTo>
                  <a:lnTo>
                    <a:pt x="8775" y="14595"/>
                  </a:lnTo>
                  <a:lnTo>
                    <a:pt x="8881" y="14403"/>
                  </a:lnTo>
                  <a:lnTo>
                    <a:pt x="8988" y="14201"/>
                  </a:lnTo>
                  <a:lnTo>
                    <a:pt x="9084" y="13998"/>
                  </a:lnTo>
                  <a:lnTo>
                    <a:pt x="9180" y="13774"/>
                  </a:lnTo>
                  <a:lnTo>
                    <a:pt x="9265" y="13550"/>
                  </a:lnTo>
                  <a:lnTo>
                    <a:pt x="9350" y="13316"/>
                  </a:lnTo>
                  <a:lnTo>
                    <a:pt x="9425" y="13081"/>
                  </a:lnTo>
                  <a:lnTo>
                    <a:pt x="9500" y="12825"/>
                  </a:lnTo>
                  <a:lnTo>
                    <a:pt x="9564" y="12570"/>
                  </a:lnTo>
                  <a:lnTo>
                    <a:pt x="9627" y="12303"/>
                  </a:lnTo>
                  <a:lnTo>
                    <a:pt x="9681" y="12026"/>
                  </a:lnTo>
                  <a:lnTo>
                    <a:pt x="9723" y="11738"/>
                  </a:lnTo>
                  <a:lnTo>
                    <a:pt x="9766" y="11450"/>
                  </a:lnTo>
                  <a:lnTo>
                    <a:pt x="9798" y="11141"/>
                  </a:lnTo>
                  <a:lnTo>
                    <a:pt x="9830" y="10832"/>
                  </a:lnTo>
                  <a:lnTo>
                    <a:pt x="9851" y="10512"/>
                  </a:lnTo>
                  <a:lnTo>
                    <a:pt x="9873" y="10150"/>
                  </a:lnTo>
                  <a:lnTo>
                    <a:pt x="9905" y="9776"/>
                  </a:lnTo>
                  <a:lnTo>
                    <a:pt x="9958" y="9403"/>
                  </a:lnTo>
                  <a:lnTo>
                    <a:pt x="10022" y="9030"/>
                  </a:lnTo>
                  <a:lnTo>
                    <a:pt x="10086" y="8657"/>
                  </a:lnTo>
                  <a:lnTo>
                    <a:pt x="10161" y="8284"/>
                  </a:lnTo>
                  <a:lnTo>
                    <a:pt x="10331" y="7538"/>
                  </a:lnTo>
                  <a:lnTo>
                    <a:pt x="10512" y="6802"/>
                  </a:lnTo>
                  <a:lnTo>
                    <a:pt x="10694" y="6067"/>
                  </a:lnTo>
                  <a:lnTo>
                    <a:pt x="10864" y="5363"/>
                  </a:lnTo>
                  <a:lnTo>
                    <a:pt x="11013" y="4670"/>
                  </a:lnTo>
                  <a:lnTo>
                    <a:pt x="11067" y="4340"/>
                  </a:lnTo>
                  <a:lnTo>
                    <a:pt x="11120" y="4020"/>
                  </a:lnTo>
                  <a:lnTo>
                    <a:pt x="11163" y="3700"/>
                  </a:lnTo>
                  <a:lnTo>
                    <a:pt x="11184" y="3391"/>
                  </a:lnTo>
                  <a:lnTo>
                    <a:pt x="11195" y="3092"/>
                  </a:lnTo>
                  <a:lnTo>
                    <a:pt x="11184" y="2804"/>
                  </a:lnTo>
                  <a:lnTo>
                    <a:pt x="11163" y="2538"/>
                  </a:lnTo>
                  <a:lnTo>
                    <a:pt x="11120" y="2271"/>
                  </a:lnTo>
                  <a:lnTo>
                    <a:pt x="11056" y="2026"/>
                  </a:lnTo>
                  <a:lnTo>
                    <a:pt x="11013" y="1909"/>
                  </a:lnTo>
                  <a:lnTo>
                    <a:pt x="10971" y="1792"/>
                  </a:lnTo>
                  <a:lnTo>
                    <a:pt x="10917" y="1674"/>
                  </a:lnTo>
                  <a:lnTo>
                    <a:pt x="10853" y="1568"/>
                  </a:lnTo>
                  <a:lnTo>
                    <a:pt x="10789" y="1461"/>
                  </a:lnTo>
                  <a:lnTo>
                    <a:pt x="10726" y="1365"/>
                  </a:lnTo>
                  <a:lnTo>
                    <a:pt x="10651" y="1269"/>
                  </a:lnTo>
                  <a:lnTo>
                    <a:pt x="10566" y="1173"/>
                  </a:lnTo>
                  <a:lnTo>
                    <a:pt x="10470" y="1077"/>
                  </a:lnTo>
                  <a:lnTo>
                    <a:pt x="10374" y="1003"/>
                  </a:lnTo>
                  <a:lnTo>
                    <a:pt x="10267" y="917"/>
                  </a:lnTo>
                  <a:lnTo>
                    <a:pt x="10150" y="843"/>
                  </a:lnTo>
                  <a:lnTo>
                    <a:pt x="10033" y="768"/>
                  </a:lnTo>
                  <a:lnTo>
                    <a:pt x="9905" y="704"/>
                  </a:lnTo>
                  <a:lnTo>
                    <a:pt x="9638" y="576"/>
                  </a:lnTo>
                  <a:lnTo>
                    <a:pt x="9372" y="470"/>
                  </a:lnTo>
                  <a:lnTo>
                    <a:pt x="9126" y="374"/>
                  </a:lnTo>
                  <a:lnTo>
                    <a:pt x="8871" y="299"/>
                  </a:lnTo>
                  <a:lnTo>
                    <a:pt x="8636" y="224"/>
                  </a:lnTo>
                  <a:lnTo>
                    <a:pt x="8391" y="161"/>
                  </a:lnTo>
                  <a:lnTo>
                    <a:pt x="8167" y="118"/>
                  </a:lnTo>
                  <a:lnTo>
                    <a:pt x="7943" y="75"/>
                  </a:lnTo>
                  <a:lnTo>
                    <a:pt x="7730" y="43"/>
                  </a:lnTo>
                  <a:lnTo>
                    <a:pt x="7517" y="22"/>
                  </a:lnTo>
                  <a:lnTo>
                    <a:pt x="7314" y="11"/>
                  </a:lnTo>
                  <a:lnTo>
                    <a:pt x="712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563;p40">
              <a:extLst>
                <a:ext uri="{FF2B5EF4-FFF2-40B4-BE49-F238E27FC236}">
                  <a16:creationId xmlns:a16="http://schemas.microsoft.com/office/drawing/2014/main" xmlns="" id="{0D9B82D3-6B90-464A-9C2B-B2EC2AB3C981}"/>
                </a:ext>
              </a:extLst>
            </p:cNvPr>
            <p:cNvSpPr/>
            <p:nvPr/>
          </p:nvSpPr>
          <p:spPr>
            <a:xfrm>
              <a:off x="1059694" y="3615773"/>
              <a:ext cx="169352" cy="607142"/>
            </a:xfrm>
            <a:custGeom>
              <a:avLst/>
              <a:gdLst/>
              <a:ahLst/>
              <a:cxnLst/>
              <a:rect l="l" t="t" r="r" b="b"/>
              <a:pathLst>
                <a:path w="8050" h="28860" extrusionOk="0">
                  <a:moveTo>
                    <a:pt x="1536" y="1"/>
                  </a:moveTo>
                  <a:lnTo>
                    <a:pt x="2741" y="13391"/>
                  </a:lnTo>
                  <a:lnTo>
                    <a:pt x="2719" y="13775"/>
                  </a:lnTo>
                  <a:lnTo>
                    <a:pt x="2634" y="14830"/>
                  </a:lnTo>
                  <a:lnTo>
                    <a:pt x="2570" y="15544"/>
                  </a:lnTo>
                  <a:lnTo>
                    <a:pt x="2485" y="16376"/>
                  </a:lnTo>
                  <a:lnTo>
                    <a:pt x="2378" y="17293"/>
                  </a:lnTo>
                  <a:lnTo>
                    <a:pt x="2250" y="18263"/>
                  </a:lnTo>
                  <a:lnTo>
                    <a:pt x="2112" y="19286"/>
                  </a:lnTo>
                  <a:lnTo>
                    <a:pt x="1941" y="20320"/>
                  </a:lnTo>
                  <a:lnTo>
                    <a:pt x="1845" y="20843"/>
                  </a:lnTo>
                  <a:lnTo>
                    <a:pt x="1749" y="21365"/>
                  </a:lnTo>
                  <a:lnTo>
                    <a:pt x="1643" y="21877"/>
                  </a:lnTo>
                  <a:lnTo>
                    <a:pt x="1536" y="22378"/>
                  </a:lnTo>
                  <a:lnTo>
                    <a:pt x="1419" y="22879"/>
                  </a:lnTo>
                  <a:lnTo>
                    <a:pt x="1291" y="23358"/>
                  </a:lnTo>
                  <a:lnTo>
                    <a:pt x="1163" y="23838"/>
                  </a:lnTo>
                  <a:lnTo>
                    <a:pt x="1024" y="24286"/>
                  </a:lnTo>
                  <a:lnTo>
                    <a:pt x="875" y="24712"/>
                  </a:lnTo>
                  <a:lnTo>
                    <a:pt x="726" y="25128"/>
                  </a:lnTo>
                  <a:lnTo>
                    <a:pt x="566" y="25512"/>
                  </a:lnTo>
                  <a:lnTo>
                    <a:pt x="406" y="25864"/>
                  </a:lnTo>
                  <a:lnTo>
                    <a:pt x="321" y="26034"/>
                  </a:lnTo>
                  <a:lnTo>
                    <a:pt x="246" y="26194"/>
                  </a:lnTo>
                  <a:lnTo>
                    <a:pt x="193" y="26354"/>
                  </a:lnTo>
                  <a:lnTo>
                    <a:pt x="140" y="26503"/>
                  </a:lnTo>
                  <a:lnTo>
                    <a:pt x="97" y="26653"/>
                  </a:lnTo>
                  <a:lnTo>
                    <a:pt x="54" y="26791"/>
                  </a:lnTo>
                  <a:lnTo>
                    <a:pt x="33" y="26930"/>
                  </a:lnTo>
                  <a:lnTo>
                    <a:pt x="12" y="27068"/>
                  </a:lnTo>
                  <a:lnTo>
                    <a:pt x="1" y="27196"/>
                  </a:lnTo>
                  <a:lnTo>
                    <a:pt x="1" y="27314"/>
                  </a:lnTo>
                  <a:lnTo>
                    <a:pt x="12" y="27442"/>
                  </a:lnTo>
                  <a:lnTo>
                    <a:pt x="22" y="27548"/>
                  </a:lnTo>
                  <a:lnTo>
                    <a:pt x="44" y="27655"/>
                  </a:lnTo>
                  <a:lnTo>
                    <a:pt x="65" y="27761"/>
                  </a:lnTo>
                  <a:lnTo>
                    <a:pt x="97" y="27868"/>
                  </a:lnTo>
                  <a:lnTo>
                    <a:pt x="140" y="27953"/>
                  </a:lnTo>
                  <a:lnTo>
                    <a:pt x="182" y="28049"/>
                  </a:lnTo>
                  <a:lnTo>
                    <a:pt x="236" y="28134"/>
                  </a:lnTo>
                  <a:lnTo>
                    <a:pt x="289" y="28209"/>
                  </a:lnTo>
                  <a:lnTo>
                    <a:pt x="353" y="28284"/>
                  </a:lnTo>
                  <a:lnTo>
                    <a:pt x="417" y="28358"/>
                  </a:lnTo>
                  <a:lnTo>
                    <a:pt x="491" y="28422"/>
                  </a:lnTo>
                  <a:lnTo>
                    <a:pt x="566" y="28486"/>
                  </a:lnTo>
                  <a:lnTo>
                    <a:pt x="651" y="28540"/>
                  </a:lnTo>
                  <a:lnTo>
                    <a:pt x="822" y="28646"/>
                  </a:lnTo>
                  <a:lnTo>
                    <a:pt x="1014" y="28721"/>
                  </a:lnTo>
                  <a:lnTo>
                    <a:pt x="1216" y="28785"/>
                  </a:lnTo>
                  <a:lnTo>
                    <a:pt x="1430" y="28827"/>
                  </a:lnTo>
                  <a:lnTo>
                    <a:pt x="1653" y="28849"/>
                  </a:lnTo>
                  <a:lnTo>
                    <a:pt x="1888" y="28859"/>
                  </a:lnTo>
                  <a:lnTo>
                    <a:pt x="2122" y="28849"/>
                  </a:lnTo>
                  <a:lnTo>
                    <a:pt x="2357" y="28817"/>
                  </a:lnTo>
                  <a:lnTo>
                    <a:pt x="2602" y="28763"/>
                  </a:lnTo>
                  <a:lnTo>
                    <a:pt x="2837" y="28700"/>
                  </a:lnTo>
                  <a:lnTo>
                    <a:pt x="3082" y="28614"/>
                  </a:lnTo>
                  <a:lnTo>
                    <a:pt x="3316" y="28518"/>
                  </a:lnTo>
                  <a:lnTo>
                    <a:pt x="3540" y="28401"/>
                  </a:lnTo>
                  <a:lnTo>
                    <a:pt x="3764" y="28262"/>
                  </a:lnTo>
                  <a:lnTo>
                    <a:pt x="3977" y="28103"/>
                  </a:lnTo>
                  <a:lnTo>
                    <a:pt x="4169" y="27932"/>
                  </a:lnTo>
                  <a:lnTo>
                    <a:pt x="4361" y="27740"/>
                  </a:lnTo>
                  <a:lnTo>
                    <a:pt x="4532" y="27537"/>
                  </a:lnTo>
                  <a:lnTo>
                    <a:pt x="4681" y="27314"/>
                  </a:lnTo>
                  <a:lnTo>
                    <a:pt x="4756" y="27196"/>
                  </a:lnTo>
                  <a:lnTo>
                    <a:pt x="4820" y="27068"/>
                  </a:lnTo>
                  <a:lnTo>
                    <a:pt x="4894" y="26909"/>
                  </a:lnTo>
                  <a:lnTo>
                    <a:pt x="4969" y="26727"/>
                  </a:lnTo>
                  <a:lnTo>
                    <a:pt x="5033" y="26525"/>
                  </a:lnTo>
                  <a:lnTo>
                    <a:pt x="5097" y="26301"/>
                  </a:lnTo>
                  <a:lnTo>
                    <a:pt x="5235" y="25810"/>
                  </a:lnTo>
                  <a:lnTo>
                    <a:pt x="5374" y="25267"/>
                  </a:lnTo>
                  <a:lnTo>
                    <a:pt x="5534" y="24680"/>
                  </a:lnTo>
                  <a:lnTo>
                    <a:pt x="5704" y="24073"/>
                  </a:lnTo>
                  <a:lnTo>
                    <a:pt x="5800" y="23764"/>
                  </a:lnTo>
                  <a:lnTo>
                    <a:pt x="5907" y="23454"/>
                  </a:lnTo>
                  <a:lnTo>
                    <a:pt x="6024" y="23145"/>
                  </a:lnTo>
                  <a:lnTo>
                    <a:pt x="6152" y="22836"/>
                  </a:lnTo>
                  <a:lnTo>
                    <a:pt x="6579" y="21866"/>
                  </a:lnTo>
                  <a:lnTo>
                    <a:pt x="6994" y="20907"/>
                  </a:lnTo>
                  <a:lnTo>
                    <a:pt x="7197" y="20437"/>
                  </a:lnTo>
                  <a:lnTo>
                    <a:pt x="7389" y="19968"/>
                  </a:lnTo>
                  <a:lnTo>
                    <a:pt x="7570" y="19510"/>
                  </a:lnTo>
                  <a:lnTo>
                    <a:pt x="7719" y="19062"/>
                  </a:lnTo>
                  <a:lnTo>
                    <a:pt x="7847" y="18625"/>
                  </a:lnTo>
                  <a:lnTo>
                    <a:pt x="7901" y="18412"/>
                  </a:lnTo>
                  <a:lnTo>
                    <a:pt x="7954" y="18209"/>
                  </a:lnTo>
                  <a:lnTo>
                    <a:pt x="7986" y="18007"/>
                  </a:lnTo>
                  <a:lnTo>
                    <a:pt x="8018" y="17804"/>
                  </a:lnTo>
                  <a:lnTo>
                    <a:pt x="8039" y="17612"/>
                  </a:lnTo>
                  <a:lnTo>
                    <a:pt x="8050" y="17420"/>
                  </a:lnTo>
                  <a:lnTo>
                    <a:pt x="8050" y="17239"/>
                  </a:lnTo>
                  <a:lnTo>
                    <a:pt x="8050" y="17058"/>
                  </a:lnTo>
                  <a:lnTo>
                    <a:pt x="8028" y="16887"/>
                  </a:lnTo>
                  <a:lnTo>
                    <a:pt x="7997" y="16717"/>
                  </a:lnTo>
                  <a:lnTo>
                    <a:pt x="7943" y="16557"/>
                  </a:lnTo>
                  <a:lnTo>
                    <a:pt x="7890" y="16397"/>
                  </a:lnTo>
                  <a:lnTo>
                    <a:pt x="7815" y="16248"/>
                  </a:lnTo>
                  <a:lnTo>
                    <a:pt x="7741" y="16109"/>
                  </a:lnTo>
                  <a:lnTo>
                    <a:pt x="7666" y="15992"/>
                  </a:lnTo>
                  <a:lnTo>
                    <a:pt x="7591" y="15853"/>
                  </a:lnTo>
                  <a:lnTo>
                    <a:pt x="7527" y="15704"/>
                  </a:lnTo>
                  <a:lnTo>
                    <a:pt x="7463" y="15534"/>
                  </a:lnTo>
                  <a:lnTo>
                    <a:pt x="7410" y="15363"/>
                  </a:lnTo>
                  <a:lnTo>
                    <a:pt x="7346" y="15171"/>
                  </a:lnTo>
                  <a:lnTo>
                    <a:pt x="7240" y="14755"/>
                  </a:lnTo>
                  <a:lnTo>
                    <a:pt x="7154" y="14286"/>
                  </a:lnTo>
                  <a:lnTo>
                    <a:pt x="7069" y="13785"/>
                  </a:lnTo>
                  <a:lnTo>
                    <a:pt x="6994" y="13252"/>
                  </a:lnTo>
                  <a:lnTo>
                    <a:pt x="6941" y="12676"/>
                  </a:lnTo>
                  <a:lnTo>
                    <a:pt x="6888" y="12079"/>
                  </a:lnTo>
                  <a:lnTo>
                    <a:pt x="6834" y="11461"/>
                  </a:lnTo>
                  <a:lnTo>
                    <a:pt x="6803" y="10822"/>
                  </a:lnTo>
                  <a:lnTo>
                    <a:pt x="6771" y="10161"/>
                  </a:lnTo>
                  <a:lnTo>
                    <a:pt x="6749" y="9500"/>
                  </a:lnTo>
                  <a:lnTo>
                    <a:pt x="6739" y="8828"/>
                  </a:lnTo>
                  <a:lnTo>
                    <a:pt x="6728" y="7485"/>
                  </a:lnTo>
                  <a:lnTo>
                    <a:pt x="6728" y="6173"/>
                  </a:lnTo>
                  <a:lnTo>
                    <a:pt x="6749" y="4926"/>
                  </a:lnTo>
                  <a:lnTo>
                    <a:pt x="6781" y="3775"/>
                  </a:lnTo>
                  <a:lnTo>
                    <a:pt x="6813" y="2751"/>
                  </a:lnTo>
                  <a:lnTo>
                    <a:pt x="6877" y="1248"/>
                  </a:lnTo>
                  <a:lnTo>
                    <a:pt x="6909" y="683"/>
                  </a:lnTo>
                  <a:lnTo>
                    <a:pt x="1536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564;p40">
              <a:extLst>
                <a:ext uri="{FF2B5EF4-FFF2-40B4-BE49-F238E27FC236}">
                  <a16:creationId xmlns:a16="http://schemas.microsoft.com/office/drawing/2014/main" xmlns="" id="{48356E8E-DD34-437E-9DE6-4F9377A6BCB5}"/>
                </a:ext>
              </a:extLst>
            </p:cNvPr>
            <p:cNvSpPr/>
            <p:nvPr/>
          </p:nvSpPr>
          <p:spPr>
            <a:xfrm>
              <a:off x="885672" y="3985616"/>
              <a:ext cx="23331" cy="265325"/>
            </a:xfrm>
            <a:custGeom>
              <a:avLst/>
              <a:gdLst/>
              <a:ahLst/>
              <a:cxnLst/>
              <a:rect l="l" t="t" r="r" b="b"/>
              <a:pathLst>
                <a:path w="1109" h="12612" extrusionOk="0">
                  <a:moveTo>
                    <a:pt x="1109" y="0"/>
                  </a:moveTo>
                  <a:lnTo>
                    <a:pt x="0" y="3412"/>
                  </a:lnTo>
                  <a:lnTo>
                    <a:pt x="0" y="12527"/>
                  </a:lnTo>
                  <a:lnTo>
                    <a:pt x="213" y="12580"/>
                  </a:lnTo>
                  <a:lnTo>
                    <a:pt x="395" y="12612"/>
                  </a:lnTo>
                  <a:lnTo>
                    <a:pt x="544" y="12612"/>
                  </a:lnTo>
                  <a:lnTo>
                    <a:pt x="672" y="12601"/>
                  </a:lnTo>
                  <a:lnTo>
                    <a:pt x="768" y="12580"/>
                  </a:lnTo>
                  <a:lnTo>
                    <a:pt x="832" y="12559"/>
                  </a:lnTo>
                  <a:lnTo>
                    <a:pt x="896" y="12527"/>
                  </a:lnTo>
                  <a:lnTo>
                    <a:pt x="1109" y="0"/>
                  </a:lnTo>
                  <a:close/>
                </a:path>
              </a:pathLst>
            </a:custGeom>
            <a:solidFill>
              <a:srgbClr val="223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565;p40">
              <a:extLst>
                <a:ext uri="{FF2B5EF4-FFF2-40B4-BE49-F238E27FC236}">
                  <a16:creationId xmlns:a16="http://schemas.microsoft.com/office/drawing/2014/main" xmlns="" id="{45B42106-75CD-4FD0-AB07-66A15CE6B6BE}"/>
                </a:ext>
              </a:extLst>
            </p:cNvPr>
            <p:cNvSpPr/>
            <p:nvPr/>
          </p:nvSpPr>
          <p:spPr>
            <a:xfrm>
              <a:off x="677547" y="3939859"/>
              <a:ext cx="235494" cy="373668"/>
            </a:xfrm>
            <a:custGeom>
              <a:avLst/>
              <a:gdLst/>
              <a:ahLst/>
              <a:cxnLst/>
              <a:rect l="l" t="t" r="r" b="b"/>
              <a:pathLst>
                <a:path w="11194" h="17762" extrusionOk="0">
                  <a:moveTo>
                    <a:pt x="7111" y="1"/>
                  </a:moveTo>
                  <a:lnTo>
                    <a:pt x="6748" y="11"/>
                  </a:lnTo>
                  <a:lnTo>
                    <a:pt x="6407" y="33"/>
                  </a:lnTo>
                  <a:lnTo>
                    <a:pt x="6109" y="86"/>
                  </a:lnTo>
                  <a:lnTo>
                    <a:pt x="5842" y="139"/>
                  </a:lnTo>
                  <a:lnTo>
                    <a:pt x="5608" y="193"/>
                  </a:lnTo>
                  <a:lnTo>
                    <a:pt x="5416" y="256"/>
                  </a:lnTo>
                  <a:lnTo>
                    <a:pt x="5256" y="310"/>
                  </a:lnTo>
                  <a:lnTo>
                    <a:pt x="5149" y="363"/>
                  </a:lnTo>
                  <a:lnTo>
                    <a:pt x="5053" y="406"/>
                  </a:lnTo>
                  <a:lnTo>
                    <a:pt x="5011" y="715"/>
                  </a:lnTo>
                  <a:lnTo>
                    <a:pt x="4861" y="1546"/>
                  </a:lnTo>
                  <a:lnTo>
                    <a:pt x="4755" y="2122"/>
                  </a:lnTo>
                  <a:lnTo>
                    <a:pt x="4627" y="2783"/>
                  </a:lnTo>
                  <a:lnTo>
                    <a:pt x="4467" y="3508"/>
                  </a:lnTo>
                  <a:lnTo>
                    <a:pt x="4286" y="4276"/>
                  </a:lnTo>
                  <a:lnTo>
                    <a:pt x="4083" y="5086"/>
                  </a:lnTo>
                  <a:lnTo>
                    <a:pt x="3849" y="5907"/>
                  </a:lnTo>
                  <a:lnTo>
                    <a:pt x="3731" y="6322"/>
                  </a:lnTo>
                  <a:lnTo>
                    <a:pt x="3603" y="6728"/>
                  </a:lnTo>
                  <a:lnTo>
                    <a:pt x="3465" y="7133"/>
                  </a:lnTo>
                  <a:lnTo>
                    <a:pt x="3316" y="7538"/>
                  </a:lnTo>
                  <a:lnTo>
                    <a:pt x="3177" y="7922"/>
                  </a:lnTo>
                  <a:lnTo>
                    <a:pt x="3017" y="8305"/>
                  </a:lnTo>
                  <a:lnTo>
                    <a:pt x="2857" y="8678"/>
                  </a:lnTo>
                  <a:lnTo>
                    <a:pt x="2697" y="9030"/>
                  </a:lnTo>
                  <a:lnTo>
                    <a:pt x="2516" y="9371"/>
                  </a:lnTo>
                  <a:lnTo>
                    <a:pt x="2345" y="9691"/>
                  </a:lnTo>
                  <a:lnTo>
                    <a:pt x="2154" y="9990"/>
                  </a:lnTo>
                  <a:lnTo>
                    <a:pt x="1972" y="10267"/>
                  </a:lnTo>
                  <a:lnTo>
                    <a:pt x="1844" y="10437"/>
                  </a:lnTo>
                  <a:lnTo>
                    <a:pt x="1716" y="10640"/>
                  </a:lnTo>
                  <a:lnTo>
                    <a:pt x="1589" y="10875"/>
                  </a:lnTo>
                  <a:lnTo>
                    <a:pt x="1461" y="11120"/>
                  </a:lnTo>
                  <a:lnTo>
                    <a:pt x="1322" y="11376"/>
                  </a:lnTo>
                  <a:lnTo>
                    <a:pt x="1183" y="11663"/>
                  </a:lnTo>
                  <a:lnTo>
                    <a:pt x="1055" y="11951"/>
                  </a:lnTo>
                  <a:lnTo>
                    <a:pt x="928" y="12260"/>
                  </a:lnTo>
                  <a:lnTo>
                    <a:pt x="800" y="12580"/>
                  </a:lnTo>
                  <a:lnTo>
                    <a:pt x="672" y="12900"/>
                  </a:lnTo>
                  <a:lnTo>
                    <a:pt x="554" y="13231"/>
                  </a:lnTo>
                  <a:lnTo>
                    <a:pt x="437" y="13572"/>
                  </a:lnTo>
                  <a:lnTo>
                    <a:pt x="341" y="13902"/>
                  </a:lnTo>
                  <a:lnTo>
                    <a:pt x="245" y="14233"/>
                  </a:lnTo>
                  <a:lnTo>
                    <a:pt x="160" y="14563"/>
                  </a:lnTo>
                  <a:lnTo>
                    <a:pt x="85" y="14894"/>
                  </a:lnTo>
                  <a:lnTo>
                    <a:pt x="43" y="15107"/>
                  </a:lnTo>
                  <a:lnTo>
                    <a:pt x="11" y="15331"/>
                  </a:lnTo>
                  <a:lnTo>
                    <a:pt x="0" y="15565"/>
                  </a:lnTo>
                  <a:lnTo>
                    <a:pt x="0" y="15789"/>
                  </a:lnTo>
                  <a:lnTo>
                    <a:pt x="21" y="16013"/>
                  </a:lnTo>
                  <a:lnTo>
                    <a:pt x="53" y="16237"/>
                  </a:lnTo>
                  <a:lnTo>
                    <a:pt x="85" y="16343"/>
                  </a:lnTo>
                  <a:lnTo>
                    <a:pt x="128" y="16450"/>
                  </a:lnTo>
                  <a:lnTo>
                    <a:pt x="171" y="16557"/>
                  </a:lnTo>
                  <a:lnTo>
                    <a:pt x="224" y="16653"/>
                  </a:lnTo>
                  <a:lnTo>
                    <a:pt x="288" y="16759"/>
                  </a:lnTo>
                  <a:lnTo>
                    <a:pt x="352" y="16855"/>
                  </a:lnTo>
                  <a:lnTo>
                    <a:pt x="427" y="16940"/>
                  </a:lnTo>
                  <a:lnTo>
                    <a:pt x="512" y="17036"/>
                  </a:lnTo>
                  <a:lnTo>
                    <a:pt x="608" y="17122"/>
                  </a:lnTo>
                  <a:lnTo>
                    <a:pt x="714" y="17196"/>
                  </a:lnTo>
                  <a:lnTo>
                    <a:pt x="832" y="17282"/>
                  </a:lnTo>
                  <a:lnTo>
                    <a:pt x="960" y="17356"/>
                  </a:lnTo>
                  <a:lnTo>
                    <a:pt x="1087" y="17420"/>
                  </a:lnTo>
                  <a:lnTo>
                    <a:pt x="1237" y="17484"/>
                  </a:lnTo>
                  <a:lnTo>
                    <a:pt x="1397" y="17537"/>
                  </a:lnTo>
                  <a:lnTo>
                    <a:pt x="1567" y="17591"/>
                  </a:lnTo>
                  <a:lnTo>
                    <a:pt x="1748" y="17633"/>
                  </a:lnTo>
                  <a:lnTo>
                    <a:pt x="1951" y="17676"/>
                  </a:lnTo>
                  <a:lnTo>
                    <a:pt x="2164" y="17708"/>
                  </a:lnTo>
                  <a:lnTo>
                    <a:pt x="2388" y="17740"/>
                  </a:lnTo>
                  <a:lnTo>
                    <a:pt x="2740" y="17761"/>
                  </a:lnTo>
                  <a:lnTo>
                    <a:pt x="3166" y="17761"/>
                  </a:lnTo>
                  <a:lnTo>
                    <a:pt x="3412" y="17740"/>
                  </a:lnTo>
                  <a:lnTo>
                    <a:pt x="3667" y="17729"/>
                  </a:lnTo>
                  <a:lnTo>
                    <a:pt x="3934" y="17697"/>
                  </a:lnTo>
                  <a:lnTo>
                    <a:pt x="4211" y="17655"/>
                  </a:lnTo>
                  <a:lnTo>
                    <a:pt x="4488" y="17601"/>
                  </a:lnTo>
                  <a:lnTo>
                    <a:pt x="4787" y="17537"/>
                  </a:lnTo>
                  <a:lnTo>
                    <a:pt x="5085" y="17452"/>
                  </a:lnTo>
                  <a:lnTo>
                    <a:pt x="5394" y="17356"/>
                  </a:lnTo>
                  <a:lnTo>
                    <a:pt x="5693" y="17239"/>
                  </a:lnTo>
                  <a:lnTo>
                    <a:pt x="6002" y="17111"/>
                  </a:lnTo>
                  <a:lnTo>
                    <a:pt x="6311" y="16962"/>
                  </a:lnTo>
                  <a:lnTo>
                    <a:pt x="6620" y="16791"/>
                  </a:lnTo>
                  <a:lnTo>
                    <a:pt x="6919" y="16599"/>
                  </a:lnTo>
                  <a:lnTo>
                    <a:pt x="7217" y="16397"/>
                  </a:lnTo>
                  <a:lnTo>
                    <a:pt x="7505" y="16162"/>
                  </a:lnTo>
                  <a:lnTo>
                    <a:pt x="7782" y="15896"/>
                  </a:lnTo>
                  <a:lnTo>
                    <a:pt x="7921" y="15757"/>
                  </a:lnTo>
                  <a:lnTo>
                    <a:pt x="8049" y="15619"/>
                  </a:lnTo>
                  <a:lnTo>
                    <a:pt x="8177" y="15459"/>
                  </a:lnTo>
                  <a:lnTo>
                    <a:pt x="8305" y="15299"/>
                  </a:lnTo>
                  <a:lnTo>
                    <a:pt x="8433" y="15139"/>
                  </a:lnTo>
                  <a:lnTo>
                    <a:pt x="8550" y="14968"/>
                  </a:lnTo>
                  <a:lnTo>
                    <a:pt x="8667" y="14787"/>
                  </a:lnTo>
                  <a:lnTo>
                    <a:pt x="8774" y="14595"/>
                  </a:lnTo>
                  <a:lnTo>
                    <a:pt x="8880" y="14403"/>
                  </a:lnTo>
                  <a:lnTo>
                    <a:pt x="8987" y="14201"/>
                  </a:lnTo>
                  <a:lnTo>
                    <a:pt x="9083" y="13998"/>
                  </a:lnTo>
                  <a:lnTo>
                    <a:pt x="9179" y="13774"/>
                  </a:lnTo>
                  <a:lnTo>
                    <a:pt x="9264" y="13550"/>
                  </a:lnTo>
                  <a:lnTo>
                    <a:pt x="9350" y="13316"/>
                  </a:lnTo>
                  <a:lnTo>
                    <a:pt x="9424" y="13081"/>
                  </a:lnTo>
                  <a:lnTo>
                    <a:pt x="9499" y="12825"/>
                  </a:lnTo>
                  <a:lnTo>
                    <a:pt x="9563" y="12570"/>
                  </a:lnTo>
                  <a:lnTo>
                    <a:pt x="9627" y="12303"/>
                  </a:lnTo>
                  <a:lnTo>
                    <a:pt x="9680" y="12026"/>
                  </a:lnTo>
                  <a:lnTo>
                    <a:pt x="9723" y="11738"/>
                  </a:lnTo>
                  <a:lnTo>
                    <a:pt x="9765" y="11450"/>
                  </a:lnTo>
                  <a:lnTo>
                    <a:pt x="9797" y="11141"/>
                  </a:lnTo>
                  <a:lnTo>
                    <a:pt x="9829" y="10832"/>
                  </a:lnTo>
                  <a:lnTo>
                    <a:pt x="9840" y="10512"/>
                  </a:lnTo>
                  <a:lnTo>
                    <a:pt x="9872" y="10150"/>
                  </a:lnTo>
                  <a:lnTo>
                    <a:pt x="9904" y="9776"/>
                  </a:lnTo>
                  <a:lnTo>
                    <a:pt x="9957" y="9403"/>
                  </a:lnTo>
                  <a:lnTo>
                    <a:pt x="10011" y="9030"/>
                  </a:lnTo>
                  <a:lnTo>
                    <a:pt x="10085" y="8657"/>
                  </a:lnTo>
                  <a:lnTo>
                    <a:pt x="10160" y="8284"/>
                  </a:lnTo>
                  <a:lnTo>
                    <a:pt x="10330" y="7538"/>
                  </a:lnTo>
                  <a:lnTo>
                    <a:pt x="10512" y="6802"/>
                  </a:lnTo>
                  <a:lnTo>
                    <a:pt x="10693" y="6067"/>
                  </a:lnTo>
                  <a:lnTo>
                    <a:pt x="10863" y="5363"/>
                  </a:lnTo>
                  <a:lnTo>
                    <a:pt x="11002" y="4670"/>
                  </a:lnTo>
                  <a:lnTo>
                    <a:pt x="11066" y="4340"/>
                  </a:lnTo>
                  <a:lnTo>
                    <a:pt x="11119" y="4020"/>
                  </a:lnTo>
                  <a:lnTo>
                    <a:pt x="11151" y="3700"/>
                  </a:lnTo>
                  <a:lnTo>
                    <a:pt x="11183" y="3391"/>
                  </a:lnTo>
                  <a:lnTo>
                    <a:pt x="11194" y="3092"/>
                  </a:lnTo>
                  <a:lnTo>
                    <a:pt x="11183" y="2804"/>
                  </a:lnTo>
                  <a:lnTo>
                    <a:pt x="11162" y="2538"/>
                  </a:lnTo>
                  <a:lnTo>
                    <a:pt x="11119" y="2271"/>
                  </a:lnTo>
                  <a:lnTo>
                    <a:pt x="11055" y="2026"/>
                  </a:lnTo>
                  <a:lnTo>
                    <a:pt x="11013" y="1909"/>
                  </a:lnTo>
                  <a:lnTo>
                    <a:pt x="10970" y="1792"/>
                  </a:lnTo>
                  <a:lnTo>
                    <a:pt x="10917" y="1674"/>
                  </a:lnTo>
                  <a:lnTo>
                    <a:pt x="10853" y="1568"/>
                  </a:lnTo>
                  <a:lnTo>
                    <a:pt x="10789" y="1461"/>
                  </a:lnTo>
                  <a:lnTo>
                    <a:pt x="10725" y="1365"/>
                  </a:lnTo>
                  <a:lnTo>
                    <a:pt x="10639" y="1269"/>
                  </a:lnTo>
                  <a:lnTo>
                    <a:pt x="10554" y="1173"/>
                  </a:lnTo>
                  <a:lnTo>
                    <a:pt x="10469" y="1077"/>
                  </a:lnTo>
                  <a:lnTo>
                    <a:pt x="10362" y="1003"/>
                  </a:lnTo>
                  <a:lnTo>
                    <a:pt x="10266" y="917"/>
                  </a:lnTo>
                  <a:lnTo>
                    <a:pt x="10149" y="843"/>
                  </a:lnTo>
                  <a:lnTo>
                    <a:pt x="10021" y="768"/>
                  </a:lnTo>
                  <a:lnTo>
                    <a:pt x="9893" y="704"/>
                  </a:lnTo>
                  <a:lnTo>
                    <a:pt x="9637" y="576"/>
                  </a:lnTo>
                  <a:lnTo>
                    <a:pt x="9371" y="470"/>
                  </a:lnTo>
                  <a:lnTo>
                    <a:pt x="9115" y="374"/>
                  </a:lnTo>
                  <a:lnTo>
                    <a:pt x="8870" y="299"/>
                  </a:lnTo>
                  <a:lnTo>
                    <a:pt x="8625" y="224"/>
                  </a:lnTo>
                  <a:lnTo>
                    <a:pt x="8390" y="161"/>
                  </a:lnTo>
                  <a:lnTo>
                    <a:pt x="8166" y="118"/>
                  </a:lnTo>
                  <a:lnTo>
                    <a:pt x="7942" y="75"/>
                  </a:lnTo>
                  <a:lnTo>
                    <a:pt x="7718" y="43"/>
                  </a:lnTo>
                  <a:lnTo>
                    <a:pt x="7516" y="22"/>
                  </a:lnTo>
                  <a:lnTo>
                    <a:pt x="7313" y="11"/>
                  </a:lnTo>
                  <a:lnTo>
                    <a:pt x="711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566;p40">
              <a:extLst>
                <a:ext uri="{FF2B5EF4-FFF2-40B4-BE49-F238E27FC236}">
                  <a16:creationId xmlns:a16="http://schemas.microsoft.com/office/drawing/2014/main" xmlns="" id="{ECBC7E12-E1EA-410A-B582-3D4538B6FAD0}"/>
                </a:ext>
              </a:extLst>
            </p:cNvPr>
            <p:cNvSpPr/>
            <p:nvPr/>
          </p:nvSpPr>
          <p:spPr>
            <a:xfrm>
              <a:off x="723072" y="3615773"/>
              <a:ext cx="169352" cy="607142"/>
            </a:xfrm>
            <a:custGeom>
              <a:avLst/>
              <a:gdLst/>
              <a:ahLst/>
              <a:cxnLst/>
              <a:rect l="l" t="t" r="r" b="b"/>
              <a:pathLst>
                <a:path w="8050" h="28860" extrusionOk="0">
                  <a:moveTo>
                    <a:pt x="1535" y="1"/>
                  </a:moveTo>
                  <a:lnTo>
                    <a:pt x="2740" y="13391"/>
                  </a:lnTo>
                  <a:lnTo>
                    <a:pt x="2719" y="13775"/>
                  </a:lnTo>
                  <a:lnTo>
                    <a:pt x="2633" y="14830"/>
                  </a:lnTo>
                  <a:lnTo>
                    <a:pt x="2559" y="15544"/>
                  </a:lnTo>
                  <a:lnTo>
                    <a:pt x="2473" y="16376"/>
                  </a:lnTo>
                  <a:lnTo>
                    <a:pt x="2378" y="17293"/>
                  </a:lnTo>
                  <a:lnTo>
                    <a:pt x="2250" y="18263"/>
                  </a:lnTo>
                  <a:lnTo>
                    <a:pt x="2100" y="19286"/>
                  </a:lnTo>
                  <a:lnTo>
                    <a:pt x="1940" y="20320"/>
                  </a:lnTo>
                  <a:lnTo>
                    <a:pt x="1845" y="20843"/>
                  </a:lnTo>
                  <a:lnTo>
                    <a:pt x="1749" y="21365"/>
                  </a:lnTo>
                  <a:lnTo>
                    <a:pt x="1642" y="21877"/>
                  </a:lnTo>
                  <a:lnTo>
                    <a:pt x="1525" y="22378"/>
                  </a:lnTo>
                  <a:lnTo>
                    <a:pt x="1407" y="22879"/>
                  </a:lnTo>
                  <a:lnTo>
                    <a:pt x="1290" y="23358"/>
                  </a:lnTo>
                  <a:lnTo>
                    <a:pt x="1162" y="23838"/>
                  </a:lnTo>
                  <a:lnTo>
                    <a:pt x="1024" y="24286"/>
                  </a:lnTo>
                  <a:lnTo>
                    <a:pt x="874" y="24712"/>
                  </a:lnTo>
                  <a:lnTo>
                    <a:pt x="725" y="25128"/>
                  </a:lnTo>
                  <a:lnTo>
                    <a:pt x="565" y="25512"/>
                  </a:lnTo>
                  <a:lnTo>
                    <a:pt x="395" y="25864"/>
                  </a:lnTo>
                  <a:lnTo>
                    <a:pt x="320" y="26034"/>
                  </a:lnTo>
                  <a:lnTo>
                    <a:pt x="245" y="26194"/>
                  </a:lnTo>
                  <a:lnTo>
                    <a:pt x="181" y="26354"/>
                  </a:lnTo>
                  <a:lnTo>
                    <a:pt x="139" y="26503"/>
                  </a:lnTo>
                  <a:lnTo>
                    <a:pt x="85" y="26653"/>
                  </a:lnTo>
                  <a:lnTo>
                    <a:pt x="54" y="26791"/>
                  </a:lnTo>
                  <a:lnTo>
                    <a:pt x="32" y="26930"/>
                  </a:lnTo>
                  <a:lnTo>
                    <a:pt x="11" y="27068"/>
                  </a:lnTo>
                  <a:lnTo>
                    <a:pt x="0" y="27196"/>
                  </a:lnTo>
                  <a:lnTo>
                    <a:pt x="0" y="27314"/>
                  </a:lnTo>
                  <a:lnTo>
                    <a:pt x="0" y="27442"/>
                  </a:lnTo>
                  <a:lnTo>
                    <a:pt x="22" y="27548"/>
                  </a:lnTo>
                  <a:lnTo>
                    <a:pt x="32" y="27655"/>
                  </a:lnTo>
                  <a:lnTo>
                    <a:pt x="64" y="27761"/>
                  </a:lnTo>
                  <a:lnTo>
                    <a:pt x="96" y="27868"/>
                  </a:lnTo>
                  <a:lnTo>
                    <a:pt x="139" y="27953"/>
                  </a:lnTo>
                  <a:lnTo>
                    <a:pt x="181" y="28049"/>
                  </a:lnTo>
                  <a:lnTo>
                    <a:pt x="235" y="28134"/>
                  </a:lnTo>
                  <a:lnTo>
                    <a:pt x="288" y="28209"/>
                  </a:lnTo>
                  <a:lnTo>
                    <a:pt x="352" y="28284"/>
                  </a:lnTo>
                  <a:lnTo>
                    <a:pt x="416" y="28358"/>
                  </a:lnTo>
                  <a:lnTo>
                    <a:pt x="491" y="28422"/>
                  </a:lnTo>
                  <a:lnTo>
                    <a:pt x="565" y="28486"/>
                  </a:lnTo>
                  <a:lnTo>
                    <a:pt x="651" y="28540"/>
                  </a:lnTo>
                  <a:lnTo>
                    <a:pt x="821" y="28646"/>
                  </a:lnTo>
                  <a:lnTo>
                    <a:pt x="1013" y="28721"/>
                  </a:lnTo>
                  <a:lnTo>
                    <a:pt x="1216" y="28785"/>
                  </a:lnTo>
                  <a:lnTo>
                    <a:pt x="1429" y="28827"/>
                  </a:lnTo>
                  <a:lnTo>
                    <a:pt x="1653" y="28849"/>
                  </a:lnTo>
                  <a:lnTo>
                    <a:pt x="1876" y="28859"/>
                  </a:lnTo>
                  <a:lnTo>
                    <a:pt x="2111" y="28849"/>
                  </a:lnTo>
                  <a:lnTo>
                    <a:pt x="2356" y="28817"/>
                  </a:lnTo>
                  <a:lnTo>
                    <a:pt x="2591" y="28763"/>
                  </a:lnTo>
                  <a:lnTo>
                    <a:pt x="2836" y="28700"/>
                  </a:lnTo>
                  <a:lnTo>
                    <a:pt x="3071" y="28614"/>
                  </a:lnTo>
                  <a:lnTo>
                    <a:pt x="3305" y="28518"/>
                  </a:lnTo>
                  <a:lnTo>
                    <a:pt x="3540" y="28401"/>
                  </a:lnTo>
                  <a:lnTo>
                    <a:pt x="3763" y="28262"/>
                  </a:lnTo>
                  <a:lnTo>
                    <a:pt x="3966" y="28103"/>
                  </a:lnTo>
                  <a:lnTo>
                    <a:pt x="4169" y="27932"/>
                  </a:lnTo>
                  <a:lnTo>
                    <a:pt x="4360" y="27740"/>
                  </a:lnTo>
                  <a:lnTo>
                    <a:pt x="4531" y="27537"/>
                  </a:lnTo>
                  <a:lnTo>
                    <a:pt x="4680" y="27314"/>
                  </a:lnTo>
                  <a:lnTo>
                    <a:pt x="4755" y="27196"/>
                  </a:lnTo>
                  <a:lnTo>
                    <a:pt x="4819" y="27068"/>
                  </a:lnTo>
                  <a:lnTo>
                    <a:pt x="4893" y="26909"/>
                  </a:lnTo>
                  <a:lnTo>
                    <a:pt x="4957" y="26727"/>
                  </a:lnTo>
                  <a:lnTo>
                    <a:pt x="5032" y="26525"/>
                  </a:lnTo>
                  <a:lnTo>
                    <a:pt x="5096" y="26301"/>
                  </a:lnTo>
                  <a:lnTo>
                    <a:pt x="5235" y="25810"/>
                  </a:lnTo>
                  <a:lnTo>
                    <a:pt x="5373" y="25267"/>
                  </a:lnTo>
                  <a:lnTo>
                    <a:pt x="5522" y="24680"/>
                  </a:lnTo>
                  <a:lnTo>
                    <a:pt x="5704" y="24073"/>
                  </a:lnTo>
                  <a:lnTo>
                    <a:pt x="5800" y="23764"/>
                  </a:lnTo>
                  <a:lnTo>
                    <a:pt x="5906" y="23454"/>
                  </a:lnTo>
                  <a:lnTo>
                    <a:pt x="6024" y="23145"/>
                  </a:lnTo>
                  <a:lnTo>
                    <a:pt x="6151" y="22836"/>
                  </a:lnTo>
                  <a:lnTo>
                    <a:pt x="6567" y="21866"/>
                  </a:lnTo>
                  <a:lnTo>
                    <a:pt x="6994" y="20907"/>
                  </a:lnTo>
                  <a:lnTo>
                    <a:pt x="7196" y="20437"/>
                  </a:lnTo>
                  <a:lnTo>
                    <a:pt x="7388" y="19968"/>
                  </a:lnTo>
                  <a:lnTo>
                    <a:pt x="7559" y="19510"/>
                  </a:lnTo>
                  <a:lnTo>
                    <a:pt x="7719" y="19062"/>
                  </a:lnTo>
                  <a:lnTo>
                    <a:pt x="7847" y="18625"/>
                  </a:lnTo>
                  <a:lnTo>
                    <a:pt x="7900" y="18412"/>
                  </a:lnTo>
                  <a:lnTo>
                    <a:pt x="7953" y="18209"/>
                  </a:lnTo>
                  <a:lnTo>
                    <a:pt x="7985" y="18007"/>
                  </a:lnTo>
                  <a:lnTo>
                    <a:pt x="8017" y="17804"/>
                  </a:lnTo>
                  <a:lnTo>
                    <a:pt x="8038" y="17612"/>
                  </a:lnTo>
                  <a:lnTo>
                    <a:pt x="8049" y="17420"/>
                  </a:lnTo>
                  <a:lnTo>
                    <a:pt x="8049" y="17239"/>
                  </a:lnTo>
                  <a:lnTo>
                    <a:pt x="8038" y="17058"/>
                  </a:lnTo>
                  <a:lnTo>
                    <a:pt x="8017" y="16887"/>
                  </a:lnTo>
                  <a:lnTo>
                    <a:pt x="7985" y="16717"/>
                  </a:lnTo>
                  <a:lnTo>
                    <a:pt x="7942" y="16557"/>
                  </a:lnTo>
                  <a:lnTo>
                    <a:pt x="7889" y="16397"/>
                  </a:lnTo>
                  <a:lnTo>
                    <a:pt x="7815" y="16248"/>
                  </a:lnTo>
                  <a:lnTo>
                    <a:pt x="7729" y="16109"/>
                  </a:lnTo>
                  <a:lnTo>
                    <a:pt x="7665" y="15992"/>
                  </a:lnTo>
                  <a:lnTo>
                    <a:pt x="7591" y="15853"/>
                  </a:lnTo>
                  <a:lnTo>
                    <a:pt x="7527" y="15704"/>
                  </a:lnTo>
                  <a:lnTo>
                    <a:pt x="7463" y="15534"/>
                  </a:lnTo>
                  <a:lnTo>
                    <a:pt x="7399" y="15363"/>
                  </a:lnTo>
                  <a:lnTo>
                    <a:pt x="7345" y="15171"/>
                  </a:lnTo>
                  <a:lnTo>
                    <a:pt x="7239" y="14755"/>
                  </a:lnTo>
                  <a:lnTo>
                    <a:pt x="7143" y="14286"/>
                  </a:lnTo>
                  <a:lnTo>
                    <a:pt x="7068" y="13785"/>
                  </a:lnTo>
                  <a:lnTo>
                    <a:pt x="6994" y="13252"/>
                  </a:lnTo>
                  <a:lnTo>
                    <a:pt x="6930" y="12676"/>
                  </a:lnTo>
                  <a:lnTo>
                    <a:pt x="6876" y="12079"/>
                  </a:lnTo>
                  <a:lnTo>
                    <a:pt x="6834" y="11461"/>
                  </a:lnTo>
                  <a:lnTo>
                    <a:pt x="6802" y="10822"/>
                  </a:lnTo>
                  <a:lnTo>
                    <a:pt x="6770" y="10161"/>
                  </a:lnTo>
                  <a:lnTo>
                    <a:pt x="6748" y="9500"/>
                  </a:lnTo>
                  <a:lnTo>
                    <a:pt x="6738" y="8828"/>
                  </a:lnTo>
                  <a:lnTo>
                    <a:pt x="6716" y="7485"/>
                  </a:lnTo>
                  <a:lnTo>
                    <a:pt x="6727" y="6173"/>
                  </a:lnTo>
                  <a:lnTo>
                    <a:pt x="6748" y="4926"/>
                  </a:lnTo>
                  <a:lnTo>
                    <a:pt x="6770" y="3775"/>
                  </a:lnTo>
                  <a:lnTo>
                    <a:pt x="6812" y="2751"/>
                  </a:lnTo>
                  <a:lnTo>
                    <a:pt x="6876" y="1248"/>
                  </a:lnTo>
                  <a:lnTo>
                    <a:pt x="6898" y="68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1567;p40">
              <a:extLst>
                <a:ext uri="{FF2B5EF4-FFF2-40B4-BE49-F238E27FC236}">
                  <a16:creationId xmlns:a16="http://schemas.microsoft.com/office/drawing/2014/main" xmlns="" id="{5CFFA220-6D11-47CE-86DA-C23B069A6BB7}"/>
                </a:ext>
              </a:extLst>
            </p:cNvPr>
            <p:cNvSpPr/>
            <p:nvPr/>
          </p:nvSpPr>
          <p:spPr>
            <a:xfrm>
              <a:off x="962375" y="2277962"/>
              <a:ext cx="408653" cy="1538998"/>
            </a:xfrm>
            <a:custGeom>
              <a:avLst/>
              <a:gdLst/>
              <a:ahLst/>
              <a:cxnLst/>
              <a:rect l="l" t="t" r="r" b="b"/>
              <a:pathLst>
                <a:path w="19425" h="73155" extrusionOk="0">
                  <a:moveTo>
                    <a:pt x="14051" y="1"/>
                  </a:moveTo>
                  <a:lnTo>
                    <a:pt x="0" y="1685"/>
                  </a:lnTo>
                  <a:lnTo>
                    <a:pt x="2761" y="13902"/>
                  </a:lnTo>
                  <a:lnTo>
                    <a:pt x="3604" y="13902"/>
                  </a:lnTo>
                  <a:lnTo>
                    <a:pt x="3572" y="14873"/>
                  </a:lnTo>
                  <a:lnTo>
                    <a:pt x="3518" y="17484"/>
                  </a:lnTo>
                  <a:lnTo>
                    <a:pt x="3454" y="21269"/>
                  </a:lnTo>
                  <a:lnTo>
                    <a:pt x="3433" y="23465"/>
                  </a:lnTo>
                  <a:lnTo>
                    <a:pt x="3401" y="25778"/>
                  </a:lnTo>
                  <a:lnTo>
                    <a:pt x="3390" y="28156"/>
                  </a:lnTo>
                  <a:lnTo>
                    <a:pt x="3390" y="30533"/>
                  </a:lnTo>
                  <a:lnTo>
                    <a:pt x="3401" y="32868"/>
                  </a:lnTo>
                  <a:lnTo>
                    <a:pt x="3422" y="35096"/>
                  </a:lnTo>
                  <a:lnTo>
                    <a:pt x="3465" y="37153"/>
                  </a:lnTo>
                  <a:lnTo>
                    <a:pt x="3497" y="38102"/>
                  </a:lnTo>
                  <a:lnTo>
                    <a:pt x="3529" y="38987"/>
                  </a:lnTo>
                  <a:lnTo>
                    <a:pt x="3572" y="39797"/>
                  </a:lnTo>
                  <a:lnTo>
                    <a:pt x="3625" y="40543"/>
                  </a:lnTo>
                  <a:lnTo>
                    <a:pt x="3678" y="41194"/>
                  </a:lnTo>
                  <a:lnTo>
                    <a:pt x="3742" y="41759"/>
                  </a:lnTo>
                  <a:lnTo>
                    <a:pt x="3891" y="43006"/>
                  </a:lnTo>
                  <a:lnTo>
                    <a:pt x="4083" y="44648"/>
                  </a:lnTo>
                  <a:lnTo>
                    <a:pt x="4563" y="48880"/>
                  </a:lnTo>
                  <a:lnTo>
                    <a:pt x="5107" y="53912"/>
                  </a:lnTo>
                  <a:lnTo>
                    <a:pt x="5672" y="59210"/>
                  </a:lnTo>
                  <a:lnTo>
                    <a:pt x="6663" y="68517"/>
                  </a:lnTo>
                  <a:lnTo>
                    <a:pt x="7079" y="72558"/>
                  </a:lnTo>
                  <a:lnTo>
                    <a:pt x="7154" y="72611"/>
                  </a:lnTo>
                  <a:lnTo>
                    <a:pt x="7239" y="72675"/>
                  </a:lnTo>
                  <a:lnTo>
                    <a:pt x="7356" y="72749"/>
                  </a:lnTo>
                  <a:lnTo>
                    <a:pt x="7516" y="72824"/>
                  </a:lnTo>
                  <a:lnTo>
                    <a:pt x="7708" y="72909"/>
                  </a:lnTo>
                  <a:lnTo>
                    <a:pt x="7932" y="72984"/>
                  </a:lnTo>
                  <a:lnTo>
                    <a:pt x="8188" y="73059"/>
                  </a:lnTo>
                  <a:lnTo>
                    <a:pt x="8475" y="73112"/>
                  </a:lnTo>
                  <a:lnTo>
                    <a:pt x="8635" y="73133"/>
                  </a:lnTo>
                  <a:lnTo>
                    <a:pt x="8795" y="73144"/>
                  </a:lnTo>
                  <a:lnTo>
                    <a:pt x="8966" y="73155"/>
                  </a:lnTo>
                  <a:lnTo>
                    <a:pt x="9339" y="73155"/>
                  </a:lnTo>
                  <a:lnTo>
                    <a:pt x="9531" y="73133"/>
                  </a:lnTo>
                  <a:lnTo>
                    <a:pt x="9744" y="73112"/>
                  </a:lnTo>
                  <a:lnTo>
                    <a:pt x="9957" y="73069"/>
                  </a:lnTo>
                  <a:lnTo>
                    <a:pt x="10171" y="73027"/>
                  </a:lnTo>
                  <a:lnTo>
                    <a:pt x="10405" y="72973"/>
                  </a:lnTo>
                  <a:lnTo>
                    <a:pt x="10640" y="72899"/>
                  </a:lnTo>
                  <a:lnTo>
                    <a:pt x="10885" y="72813"/>
                  </a:lnTo>
                  <a:lnTo>
                    <a:pt x="11130" y="72717"/>
                  </a:lnTo>
                  <a:lnTo>
                    <a:pt x="11397" y="72611"/>
                  </a:lnTo>
                  <a:lnTo>
                    <a:pt x="11599" y="71449"/>
                  </a:lnTo>
                  <a:lnTo>
                    <a:pt x="11834" y="70106"/>
                  </a:lnTo>
                  <a:lnTo>
                    <a:pt x="12132" y="68336"/>
                  </a:lnTo>
                  <a:lnTo>
                    <a:pt x="12473" y="66225"/>
                  </a:lnTo>
                  <a:lnTo>
                    <a:pt x="12825" y="63848"/>
                  </a:lnTo>
                  <a:lnTo>
                    <a:pt x="13006" y="62568"/>
                  </a:lnTo>
                  <a:lnTo>
                    <a:pt x="13188" y="61257"/>
                  </a:lnTo>
                  <a:lnTo>
                    <a:pt x="13358" y="59903"/>
                  </a:lnTo>
                  <a:lnTo>
                    <a:pt x="13529" y="58528"/>
                  </a:lnTo>
                  <a:lnTo>
                    <a:pt x="13689" y="57142"/>
                  </a:lnTo>
                  <a:lnTo>
                    <a:pt x="13838" y="55746"/>
                  </a:lnTo>
                  <a:lnTo>
                    <a:pt x="13976" y="54349"/>
                  </a:lnTo>
                  <a:lnTo>
                    <a:pt x="14094" y="52963"/>
                  </a:lnTo>
                  <a:lnTo>
                    <a:pt x="14190" y="51599"/>
                  </a:lnTo>
                  <a:lnTo>
                    <a:pt x="14264" y="50255"/>
                  </a:lnTo>
                  <a:lnTo>
                    <a:pt x="14318" y="48955"/>
                  </a:lnTo>
                  <a:lnTo>
                    <a:pt x="14339" y="48326"/>
                  </a:lnTo>
                  <a:lnTo>
                    <a:pt x="14350" y="47697"/>
                  </a:lnTo>
                  <a:lnTo>
                    <a:pt x="14350" y="47089"/>
                  </a:lnTo>
                  <a:lnTo>
                    <a:pt x="14350" y="46503"/>
                  </a:lnTo>
                  <a:lnTo>
                    <a:pt x="14339" y="45916"/>
                  </a:lnTo>
                  <a:lnTo>
                    <a:pt x="14318" y="45362"/>
                  </a:lnTo>
                  <a:lnTo>
                    <a:pt x="14286" y="44818"/>
                  </a:lnTo>
                  <a:lnTo>
                    <a:pt x="14254" y="44296"/>
                  </a:lnTo>
                  <a:lnTo>
                    <a:pt x="14211" y="43795"/>
                  </a:lnTo>
                  <a:lnTo>
                    <a:pt x="14158" y="43305"/>
                  </a:lnTo>
                  <a:lnTo>
                    <a:pt x="14094" y="42846"/>
                  </a:lnTo>
                  <a:lnTo>
                    <a:pt x="14019" y="42409"/>
                  </a:lnTo>
                  <a:lnTo>
                    <a:pt x="13934" y="42004"/>
                  </a:lnTo>
                  <a:lnTo>
                    <a:pt x="13838" y="41620"/>
                  </a:lnTo>
                  <a:lnTo>
                    <a:pt x="13731" y="41258"/>
                  </a:lnTo>
                  <a:lnTo>
                    <a:pt x="13614" y="40927"/>
                  </a:lnTo>
                  <a:lnTo>
                    <a:pt x="13497" y="40629"/>
                  </a:lnTo>
                  <a:lnTo>
                    <a:pt x="13358" y="40352"/>
                  </a:lnTo>
                  <a:lnTo>
                    <a:pt x="13497" y="40000"/>
                  </a:lnTo>
                  <a:lnTo>
                    <a:pt x="13891" y="38987"/>
                  </a:lnTo>
                  <a:lnTo>
                    <a:pt x="14168" y="38262"/>
                  </a:lnTo>
                  <a:lnTo>
                    <a:pt x="14488" y="37399"/>
                  </a:lnTo>
                  <a:lnTo>
                    <a:pt x="14840" y="36407"/>
                  </a:lnTo>
                  <a:lnTo>
                    <a:pt x="15224" y="35309"/>
                  </a:lnTo>
                  <a:lnTo>
                    <a:pt x="15618" y="34104"/>
                  </a:lnTo>
                  <a:lnTo>
                    <a:pt x="16034" y="32804"/>
                  </a:lnTo>
                  <a:lnTo>
                    <a:pt x="16450" y="31418"/>
                  </a:lnTo>
                  <a:lnTo>
                    <a:pt x="16865" y="29957"/>
                  </a:lnTo>
                  <a:lnTo>
                    <a:pt x="17079" y="29200"/>
                  </a:lnTo>
                  <a:lnTo>
                    <a:pt x="17281" y="28422"/>
                  </a:lnTo>
                  <a:lnTo>
                    <a:pt x="17473" y="27644"/>
                  </a:lnTo>
                  <a:lnTo>
                    <a:pt x="17676" y="26844"/>
                  </a:lnTo>
                  <a:lnTo>
                    <a:pt x="17857" y="26034"/>
                  </a:lnTo>
                  <a:lnTo>
                    <a:pt x="18049" y="25213"/>
                  </a:lnTo>
                  <a:lnTo>
                    <a:pt x="18219" y="24382"/>
                  </a:lnTo>
                  <a:lnTo>
                    <a:pt x="18390" y="23550"/>
                  </a:lnTo>
                  <a:lnTo>
                    <a:pt x="18550" y="22708"/>
                  </a:lnTo>
                  <a:lnTo>
                    <a:pt x="18688" y="21855"/>
                  </a:lnTo>
                  <a:lnTo>
                    <a:pt x="18827" y="21002"/>
                  </a:lnTo>
                  <a:lnTo>
                    <a:pt x="18955" y="20150"/>
                  </a:lnTo>
                  <a:lnTo>
                    <a:pt x="19072" y="19286"/>
                  </a:lnTo>
                  <a:lnTo>
                    <a:pt x="19168" y="18433"/>
                  </a:lnTo>
                  <a:lnTo>
                    <a:pt x="19253" y="17570"/>
                  </a:lnTo>
                  <a:lnTo>
                    <a:pt x="19317" y="16717"/>
                  </a:lnTo>
                  <a:lnTo>
                    <a:pt x="19371" y="15864"/>
                  </a:lnTo>
                  <a:lnTo>
                    <a:pt x="19413" y="15022"/>
                  </a:lnTo>
                  <a:lnTo>
                    <a:pt x="19424" y="14180"/>
                  </a:lnTo>
                  <a:lnTo>
                    <a:pt x="19424" y="13337"/>
                  </a:lnTo>
                  <a:lnTo>
                    <a:pt x="19403" y="12516"/>
                  </a:lnTo>
                  <a:lnTo>
                    <a:pt x="19360" y="11696"/>
                  </a:lnTo>
                  <a:lnTo>
                    <a:pt x="19296" y="10896"/>
                  </a:lnTo>
                  <a:lnTo>
                    <a:pt x="19211" y="10097"/>
                  </a:lnTo>
                  <a:lnTo>
                    <a:pt x="19158" y="9702"/>
                  </a:lnTo>
                  <a:lnTo>
                    <a:pt x="19104" y="9318"/>
                  </a:lnTo>
                  <a:lnTo>
                    <a:pt x="19040" y="8934"/>
                  </a:lnTo>
                  <a:lnTo>
                    <a:pt x="18976" y="8551"/>
                  </a:lnTo>
                  <a:lnTo>
                    <a:pt x="18891" y="8167"/>
                  </a:lnTo>
                  <a:lnTo>
                    <a:pt x="18816" y="7794"/>
                  </a:lnTo>
                  <a:lnTo>
                    <a:pt x="18720" y="7431"/>
                  </a:lnTo>
                  <a:lnTo>
                    <a:pt x="18624" y="7058"/>
                  </a:lnTo>
                  <a:lnTo>
                    <a:pt x="18529" y="6706"/>
                  </a:lnTo>
                  <a:lnTo>
                    <a:pt x="18411" y="6344"/>
                  </a:lnTo>
                  <a:lnTo>
                    <a:pt x="18305" y="5992"/>
                  </a:lnTo>
                  <a:lnTo>
                    <a:pt x="18177" y="5651"/>
                  </a:lnTo>
                  <a:lnTo>
                    <a:pt x="18049" y="5310"/>
                  </a:lnTo>
                  <a:lnTo>
                    <a:pt x="17910" y="4969"/>
                  </a:lnTo>
                  <a:lnTo>
                    <a:pt x="17761" y="4638"/>
                  </a:lnTo>
                  <a:lnTo>
                    <a:pt x="17612" y="4318"/>
                  </a:lnTo>
                  <a:lnTo>
                    <a:pt x="17452" y="3999"/>
                  </a:lnTo>
                  <a:lnTo>
                    <a:pt x="17281" y="3689"/>
                  </a:lnTo>
                  <a:lnTo>
                    <a:pt x="17111" y="3380"/>
                  </a:lnTo>
                  <a:lnTo>
                    <a:pt x="16919" y="3082"/>
                  </a:lnTo>
                  <a:lnTo>
                    <a:pt x="16727" y="2783"/>
                  </a:lnTo>
                  <a:lnTo>
                    <a:pt x="16535" y="2495"/>
                  </a:lnTo>
                  <a:lnTo>
                    <a:pt x="16322" y="2208"/>
                  </a:lnTo>
                  <a:lnTo>
                    <a:pt x="16109" y="1941"/>
                  </a:lnTo>
                  <a:lnTo>
                    <a:pt x="15885" y="1675"/>
                  </a:lnTo>
                  <a:lnTo>
                    <a:pt x="15650" y="1408"/>
                  </a:lnTo>
                  <a:lnTo>
                    <a:pt x="15405" y="1152"/>
                  </a:lnTo>
                  <a:lnTo>
                    <a:pt x="15149" y="907"/>
                  </a:lnTo>
                  <a:lnTo>
                    <a:pt x="14893" y="672"/>
                  </a:lnTo>
                  <a:lnTo>
                    <a:pt x="14616" y="438"/>
                  </a:lnTo>
                  <a:lnTo>
                    <a:pt x="14339" y="214"/>
                  </a:lnTo>
                  <a:lnTo>
                    <a:pt x="14051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568;p40">
              <a:extLst>
                <a:ext uri="{FF2B5EF4-FFF2-40B4-BE49-F238E27FC236}">
                  <a16:creationId xmlns:a16="http://schemas.microsoft.com/office/drawing/2014/main" xmlns="" id="{14CF4093-2AAC-4970-9CF6-817AAE9B3633}"/>
                </a:ext>
              </a:extLst>
            </p:cNvPr>
            <p:cNvSpPr/>
            <p:nvPr/>
          </p:nvSpPr>
          <p:spPr>
            <a:xfrm>
              <a:off x="694356" y="2277962"/>
              <a:ext cx="337336" cy="1563444"/>
            </a:xfrm>
            <a:custGeom>
              <a:avLst/>
              <a:gdLst/>
              <a:ahLst/>
              <a:cxnLst/>
              <a:rect l="l" t="t" r="r" b="b"/>
              <a:pathLst>
                <a:path w="16035" h="74317" extrusionOk="0">
                  <a:moveTo>
                    <a:pt x="10661" y="1"/>
                  </a:moveTo>
                  <a:lnTo>
                    <a:pt x="4190" y="1685"/>
                  </a:lnTo>
                  <a:lnTo>
                    <a:pt x="2943" y="5523"/>
                  </a:lnTo>
                  <a:lnTo>
                    <a:pt x="2602" y="6589"/>
                  </a:lnTo>
                  <a:lnTo>
                    <a:pt x="2282" y="7655"/>
                  </a:lnTo>
                  <a:lnTo>
                    <a:pt x="1994" y="8732"/>
                  </a:lnTo>
                  <a:lnTo>
                    <a:pt x="1717" y="9819"/>
                  </a:lnTo>
                  <a:lnTo>
                    <a:pt x="1461" y="10896"/>
                  </a:lnTo>
                  <a:lnTo>
                    <a:pt x="1227" y="11983"/>
                  </a:lnTo>
                  <a:lnTo>
                    <a:pt x="1024" y="13082"/>
                  </a:lnTo>
                  <a:lnTo>
                    <a:pt x="832" y="14180"/>
                  </a:lnTo>
                  <a:lnTo>
                    <a:pt x="662" y="15278"/>
                  </a:lnTo>
                  <a:lnTo>
                    <a:pt x="502" y="16376"/>
                  </a:lnTo>
                  <a:lnTo>
                    <a:pt x="374" y="17484"/>
                  </a:lnTo>
                  <a:lnTo>
                    <a:pt x="267" y="18593"/>
                  </a:lnTo>
                  <a:lnTo>
                    <a:pt x="182" y="19702"/>
                  </a:lnTo>
                  <a:lnTo>
                    <a:pt x="118" y="20811"/>
                  </a:lnTo>
                  <a:lnTo>
                    <a:pt x="75" y="21930"/>
                  </a:lnTo>
                  <a:lnTo>
                    <a:pt x="43" y="23039"/>
                  </a:lnTo>
                  <a:lnTo>
                    <a:pt x="22" y="25682"/>
                  </a:lnTo>
                  <a:lnTo>
                    <a:pt x="1" y="28412"/>
                  </a:lnTo>
                  <a:lnTo>
                    <a:pt x="1" y="31151"/>
                  </a:lnTo>
                  <a:lnTo>
                    <a:pt x="11" y="33795"/>
                  </a:lnTo>
                  <a:lnTo>
                    <a:pt x="33" y="35053"/>
                  </a:lnTo>
                  <a:lnTo>
                    <a:pt x="54" y="36258"/>
                  </a:lnTo>
                  <a:lnTo>
                    <a:pt x="86" y="37399"/>
                  </a:lnTo>
                  <a:lnTo>
                    <a:pt x="118" y="38465"/>
                  </a:lnTo>
                  <a:lnTo>
                    <a:pt x="161" y="39445"/>
                  </a:lnTo>
                  <a:lnTo>
                    <a:pt x="214" y="40330"/>
                  </a:lnTo>
                  <a:lnTo>
                    <a:pt x="278" y="41098"/>
                  </a:lnTo>
                  <a:lnTo>
                    <a:pt x="352" y="41759"/>
                  </a:lnTo>
                  <a:lnTo>
                    <a:pt x="502" y="43017"/>
                  </a:lnTo>
                  <a:lnTo>
                    <a:pt x="704" y="44712"/>
                  </a:lnTo>
                  <a:lnTo>
                    <a:pt x="1195" y="49115"/>
                  </a:lnTo>
                  <a:lnTo>
                    <a:pt x="1770" y="54381"/>
                  </a:lnTo>
                  <a:lnTo>
                    <a:pt x="2367" y="59967"/>
                  </a:lnTo>
                  <a:lnTo>
                    <a:pt x="3401" y="69786"/>
                  </a:lnTo>
                  <a:lnTo>
                    <a:pt x="3860" y="74061"/>
                  </a:lnTo>
                  <a:lnTo>
                    <a:pt x="3924" y="74093"/>
                  </a:lnTo>
                  <a:lnTo>
                    <a:pt x="4009" y="74135"/>
                  </a:lnTo>
                  <a:lnTo>
                    <a:pt x="4126" y="74167"/>
                  </a:lnTo>
                  <a:lnTo>
                    <a:pt x="4286" y="74210"/>
                  </a:lnTo>
                  <a:lnTo>
                    <a:pt x="4467" y="74253"/>
                  </a:lnTo>
                  <a:lnTo>
                    <a:pt x="4691" y="74285"/>
                  </a:lnTo>
                  <a:lnTo>
                    <a:pt x="4947" y="74317"/>
                  </a:lnTo>
                  <a:lnTo>
                    <a:pt x="5555" y="74317"/>
                  </a:lnTo>
                  <a:lnTo>
                    <a:pt x="5896" y="74274"/>
                  </a:lnTo>
                  <a:lnTo>
                    <a:pt x="6280" y="74221"/>
                  </a:lnTo>
                  <a:lnTo>
                    <a:pt x="6493" y="74178"/>
                  </a:lnTo>
                  <a:lnTo>
                    <a:pt x="6696" y="74125"/>
                  </a:lnTo>
                  <a:lnTo>
                    <a:pt x="6919" y="74061"/>
                  </a:lnTo>
                  <a:lnTo>
                    <a:pt x="7143" y="73997"/>
                  </a:lnTo>
                  <a:lnTo>
                    <a:pt x="7389" y="73911"/>
                  </a:lnTo>
                  <a:lnTo>
                    <a:pt x="7623" y="73826"/>
                  </a:lnTo>
                  <a:lnTo>
                    <a:pt x="7879" y="73730"/>
                  </a:lnTo>
                  <a:lnTo>
                    <a:pt x="8135" y="73613"/>
                  </a:lnTo>
                  <a:lnTo>
                    <a:pt x="8348" y="72408"/>
                  </a:lnTo>
                  <a:lnTo>
                    <a:pt x="8572" y="71012"/>
                  </a:lnTo>
                  <a:lnTo>
                    <a:pt x="8860" y="69189"/>
                  </a:lnTo>
                  <a:lnTo>
                    <a:pt x="9180" y="67003"/>
                  </a:lnTo>
                  <a:lnTo>
                    <a:pt x="9531" y="64530"/>
                  </a:lnTo>
                  <a:lnTo>
                    <a:pt x="9702" y="63219"/>
                  </a:lnTo>
                  <a:lnTo>
                    <a:pt x="9883" y="61854"/>
                  </a:lnTo>
                  <a:lnTo>
                    <a:pt x="10043" y="60458"/>
                  </a:lnTo>
                  <a:lnTo>
                    <a:pt x="10214" y="59040"/>
                  </a:lnTo>
                  <a:lnTo>
                    <a:pt x="10363" y="57601"/>
                  </a:lnTo>
                  <a:lnTo>
                    <a:pt x="10501" y="56151"/>
                  </a:lnTo>
                  <a:lnTo>
                    <a:pt x="10629" y="54712"/>
                  </a:lnTo>
                  <a:lnTo>
                    <a:pt x="10747" y="53283"/>
                  </a:lnTo>
                  <a:lnTo>
                    <a:pt x="10832" y="51876"/>
                  </a:lnTo>
                  <a:lnTo>
                    <a:pt x="10907" y="50490"/>
                  </a:lnTo>
                  <a:lnTo>
                    <a:pt x="10960" y="49147"/>
                  </a:lnTo>
                  <a:lnTo>
                    <a:pt x="10971" y="48496"/>
                  </a:lnTo>
                  <a:lnTo>
                    <a:pt x="10981" y="47857"/>
                  </a:lnTo>
                  <a:lnTo>
                    <a:pt x="10981" y="47228"/>
                  </a:lnTo>
                  <a:lnTo>
                    <a:pt x="10981" y="46620"/>
                  </a:lnTo>
                  <a:lnTo>
                    <a:pt x="10960" y="46034"/>
                  </a:lnTo>
                  <a:lnTo>
                    <a:pt x="10939" y="45458"/>
                  </a:lnTo>
                  <a:lnTo>
                    <a:pt x="10917" y="44893"/>
                  </a:lnTo>
                  <a:lnTo>
                    <a:pt x="10875" y="44360"/>
                  </a:lnTo>
                  <a:lnTo>
                    <a:pt x="10832" y="43848"/>
                  </a:lnTo>
                  <a:lnTo>
                    <a:pt x="10768" y="43347"/>
                  </a:lnTo>
                  <a:lnTo>
                    <a:pt x="10704" y="42878"/>
                  </a:lnTo>
                  <a:lnTo>
                    <a:pt x="10629" y="42441"/>
                  </a:lnTo>
                  <a:lnTo>
                    <a:pt x="10544" y="42015"/>
                  </a:lnTo>
                  <a:lnTo>
                    <a:pt x="10448" y="41631"/>
                  </a:lnTo>
                  <a:lnTo>
                    <a:pt x="10342" y="41268"/>
                  </a:lnTo>
                  <a:lnTo>
                    <a:pt x="10235" y="40927"/>
                  </a:lnTo>
                  <a:lnTo>
                    <a:pt x="10107" y="40629"/>
                  </a:lnTo>
                  <a:lnTo>
                    <a:pt x="9968" y="40352"/>
                  </a:lnTo>
                  <a:lnTo>
                    <a:pt x="10107" y="40000"/>
                  </a:lnTo>
                  <a:lnTo>
                    <a:pt x="10501" y="38987"/>
                  </a:lnTo>
                  <a:lnTo>
                    <a:pt x="10779" y="38262"/>
                  </a:lnTo>
                  <a:lnTo>
                    <a:pt x="11098" y="37399"/>
                  </a:lnTo>
                  <a:lnTo>
                    <a:pt x="11450" y="36407"/>
                  </a:lnTo>
                  <a:lnTo>
                    <a:pt x="11834" y="35309"/>
                  </a:lnTo>
                  <a:lnTo>
                    <a:pt x="12228" y="34104"/>
                  </a:lnTo>
                  <a:lnTo>
                    <a:pt x="12644" y="32804"/>
                  </a:lnTo>
                  <a:lnTo>
                    <a:pt x="13060" y="31418"/>
                  </a:lnTo>
                  <a:lnTo>
                    <a:pt x="13476" y="29957"/>
                  </a:lnTo>
                  <a:lnTo>
                    <a:pt x="13689" y="29200"/>
                  </a:lnTo>
                  <a:lnTo>
                    <a:pt x="13892" y="28422"/>
                  </a:lnTo>
                  <a:lnTo>
                    <a:pt x="14083" y="27644"/>
                  </a:lnTo>
                  <a:lnTo>
                    <a:pt x="14286" y="26844"/>
                  </a:lnTo>
                  <a:lnTo>
                    <a:pt x="14478" y="26034"/>
                  </a:lnTo>
                  <a:lnTo>
                    <a:pt x="14659" y="25213"/>
                  </a:lnTo>
                  <a:lnTo>
                    <a:pt x="14830" y="24382"/>
                  </a:lnTo>
                  <a:lnTo>
                    <a:pt x="15000" y="23550"/>
                  </a:lnTo>
                  <a:lnTo>
                    <a:pt x="15160" y="22708"/>
                  </a:lnTo>
                  <a:lnTo>
                    <a:pt x="15309" y="21855"/>
                  </a:lnTo>
                  <a:lnTo>
                    <a:pt x="15437" y="21002"/>
                  </a:lnTo>
                  <a:lnTo>
                    <a:pt x="15565" y="20150"/>
                  </a:lnTo>
                  <a:lnTo>
                    <a:pt x="15683" y="19286"/>
                  </a:lnTo>
                  <a:lnTo>
                    <a:pt x="15779" y="18433"/>
                  </a:lnTo>
                  <a:lnTo>
                    <a:pt x="15864" y="17570"/>
                  </a:lnTo>
                  <a:lnTo>
                    <a:pt x="15928" y="16717"/>
                  </a:lnTo>
                  <a:lnTo>
                    <a:pt x="15981" y="15864"/>
                  </a:lnTo>
                  <a:lnTo>
                    <a:pt x="16024" y="15022"/>
                  </a:lnTo>
                  <a:lnTo>
                    <a:pt x="16034" y="14180"/>
                  </a:lnTo>
                  <a:lnTo>
                    <a:pt x="16034" y="13337"/>
                  </a:lnTo>
                  <a:lnTo>
                    <a:pt x="16013" y="12516"/>
                  </a:lnTo>
                  <a:lnTo>
                    <a:pt x="15970" y="11696"/>
                  </a:lnTo>
                  <a:lnTo>
                    <a:pt x="15906" y="10896"/>
                  </a:lnTo>
                  <a:lnTo>
                    <a:pt x="15821" y="10097"/>
                  </a:lnTo>
                  <a:lnTo>
                    <a:pt x="15779" y="9702"/>
                  </a:lnTo>
                  <a:lnTo>
                    <a:pt x="15715" y="9318"/>
                  </a:lnTo>
                  <a:lnTo>
                    <a:pt x="15651" y="8934"/>
                  </a:lnTo>
                  <a:lnTo>
                    <a:pt x="15587" y="8551"/>
                  </a:lnTo>
                  <a:lnTo>
                    <a:pt x="15501" y="8167"/>
                  </a:lnTo>
                  <a:lnTo>
                    <a:pt x="15427" y="7794"/>
                  </a:lnTo>
                  <a:lnTo>
                    <a:pt x="15331" y="7431"/>
                  </a:lnTo>
                  <a:lnTo>
                    <a:pt x="15235" y="7058"/>
                  </a:lnTo>
                  <a:lnTo>
                    <a:pt x="15139" y="6706"/>
                  </a:lnTo>
                  <a:lnTo>
                    <a:pt x="15032" y="6344"/>
                  </a:lnTo>
                  <a:lnTo>
                    <a:pt x="14915" y="5992"/>
                  </a:lnTo>
                  <a:lnTo>
                    <a:pt x="14787" y="5651"/>
                  </a:lnTo>
                  <a:lnTo>
                    <a:pt x="14659" y="5310"/>
                  </a:lnTo>
                  <a:lnTo>
                    <a:pt x="14521" y="4969"/>
                  </a:lnTo>
                  <a:lnTo>
                    <a:pt x="14371" y="4638"/>
                  </a:lnTo>
                  <a:lnTo>
                    <a:pt x="14222" y="4318"/>
                  </a:lnTo>
                  <a:lnTo>
                    <a:pt x="14062" y="3999"/>
                  </a:lnTo>
                  <a:lnTo>
                    <a:pt x="13892" y="3689"/>
                  </a:lnTo>
                  <a:lnTo>
                    <a:pt x="13721" y="3380"/>
                  </a:lnTo>
                  <a:lnTo>
                    <a:pt x="13529" y="3082"/>
                  </a:lnTo>
                  <a:lnTo>
                    <a:pt x="13337" y="2783"/>
                  </a:lnTo>
                  <a:lnTo>
                    <a:pt x="13145" y="2495"/>
                  </a:lnTo>
                  <a:lnTo>
                    <a:pt x="12932" y="2208"/>
                  </a:lnTo>
                  <a:lnTo>
                    <a:pt x="12719" y="1941"/>
                  </a:lnTo>
                  <a:lnTo>
                    <a:pt x="12495" y="1675"/>
                  </a:lnTo>
                  <a:lnTo>
                    <a:pt x="12260" y="1408"/>
                  </a:lnTo>
                  <a:lnTo>
                    <a:pt x="12015" y="1152"/>
                  </a:lnTo>
                  <a:lnTo>
                    <a:pt x="11759" y="907"/>
                  </a:lnTo>
                  <a:lnTo>
                    <a:pt x="11504" y="672"/>
                  </a:lnTo>
                  <a:lnTo>
                    <a:pt x="11237" y="438"/>
                  </a:lnTo>
                  <a:lnTo>
                    <a:pt x="10949" y="214"/>
                  </a:lnTo>
                  <a:lnTo>
                    <a:pt x="10661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1569;p40">
              <a:extLst>
                <a:ext uri="{FF2B5EF4-FFF2-40B4-BE49-F238E27FC236}">
                  <a16:creationId xmlns:a16="http://schemas.microsoft.com/office/drawing/2014/main" xmlns="" id="{93384E91-08E7-42EE-B5BE-4324B04F0633}"/>
                </a:ext>
              </a:extLst>
            </p:cNvPr>
            <p:cNvSpPr/>
            <p:nvPr/>
          </p:nvSpPr>
          <p:spPr>
            <a:xfrm>
              <a:off x="874227" y="1613212"/>
              <a:ext cx="289118" cy="97130"/>
            </a:xfrm>
            <a:custGeom>
              <a:avLst/>
              <a:gdLst/>
              <a:ahLst/>
              <a:cxnLst/>
              <a:rect l="l" t="t" r="r" b="b"/>
              <a:pathLst>
                <a:path w="13743" h="4617" extrusionOk="0">
                  <a:moveTo>
                    <a:pt x="4382" y="1"/>
                  </a:moveTo>
                  <a:lnTo>
                    <a:pt x="3284" y="11"/>
                  </a:lnTo>
                  <a:lnTo>
                    <a:pt x="2271" y="43"/>
                  </a:lnTo>
                  <a:lnTo>
                    <a:pt x="1365" y="75"/>
                  </a:lnTo>
                  <a:lnTo>
                    <a:pt x="960" y="107"/>
                  </a:lnTo>
                  <a:lnTo>
                    <a:pt x="598" y="139"/>
                  </a:lnTo>
                  <a:lnTo>
                    <a:pt x="278" y="171"/>
                  </a:lnTo>
                  <a:lnTo>
                    <a:pt x="1" y="214"/>
                  </a:lnTo>
                  <a:lnTo>
                    <a:pt x="54" y="395"/>
                  </a:lnTo>
                  <a:lnTo>
                    <a:pt x="139" y="598"/>
                  </a:lnTo>
                  <a:lnTo>
                    <a:pt x="256" y="853"/>
                  </a:lnTo>
                  <a:lnTo>
                    <a:pt x="416" y="1173"/>
                  </a:lnTo>
                  <a:lnTo>
                    <a:pt x="523" y="1344"/>
                  </a:lnTo>
                  <a:lnTo>
                    <a:pt x="630" y="1525"/>
                  </a:lnTo>
                  <a:lnTo>
                    <a:pt x="757" y="1706"/>
                  </a:lnTo>
                  <a:lnTo>
                    <a:pt x="907" y="1898"/>
                  </a:lnTo>
                  <a:lnTo>
                    <a:pt x="1056" y="2090"/>
                  </a:lnTo>
                  <a:lnTo>
                    <a:pt x="1227" y="2293"/>
                  </a:lnTo>
                  <a:lnTo>
                    <a:pt x="1418" y="2484"/>
                  </a:lnTo>
                  <a:lnTo>
                    <a:pt x="1621" y="2687"/>
                  </a:lnTo>
                  <a:lnTo>
                    <a:pt x="1845" y="2879"/>
                  </a:lnTo>
                  <a:lnTo>
                    <a:pt x="2090" y="3071"/>
                  </a:lnTo>
                  <a:lnTo>
                    <a:pt x="2346" y="3263"/>
                  </a:lnTo>
                  <a:lnTo>
                    <a:pt x="2634" y="3444"/>
                  </a:lnTo>
                  <a:lnTo>
                    <a:pt x="2932" y="3614"/>
                  </a:lnTo>
                  <a:lnTo>
                    <a:pt x="3252" y="3774"/>
                  </a:lnTo>
                  <a:lnTo>
                    <a:pt x="3593" y="3934"/>
                  </a:lnTo>
                  <a:lnTo>
                    <a:pt x="3956" y="4073"/>
                  </a:lnTo>
                  <a:lnTo>
                    <a:pt x="4339" y="4201"/>
                  </a:lnTo>
                  <a:lnTo>
                    <a:pt x="4755" y="4318"/>
                  </a:lnTo>
                  <a:lnTo>
                    <a:pt x="5182" y="4414"/>
                  </a:lnTo>
                  <a:lnTo>
                    <a:pt x="5640" y="4499"/>
                  </a:lnTo>
                  <a:lnTo>
                    <a:pt x="6120" y="4563"/>
                  </a:lnTo>
                  <a:lnTo>
                    <a:pt x="6632" y="4595"/>
                  </a:lnTo>
                  <a:lnTo>
                    <a:pt x="6887" y="4617"/>
                  </a:lnTo>
                  <a:lnTo>
                    <a:pt x="7388" y="4617"/>
                  </a:lnTo>
                  <a:lnTo>
                    <a:pt x="7634" y="4606"/>
                  </a:lnTo>
                  <a:lnTo>
                    <a:pt x="7868" y="4585"/>
                  </a:lnTo>
                  <a:lnTo>
                    <a:pt x="8092" y="4563"/>
                  </a:lnTo>
                  <a:lnTo>
                    <a:pt x="8316" y="4542"/>
                  </a:lnTo>
                  <a:lnTo>
                    <a:pt x="8540" y="4499"/>
                  </a:lnTo>
                  <a:lnTo>
                    <a:pt x="8956" y="4425"/>
                  </a:lnTo>
                  <a:lnTo>
                    <a:pt x="9361" y="4318"/>
                  </a:lnTo>
                  <a:lnTo>
                    <a:pt x="9734" y="4190"/>
                  </a:lnTo>
                  <a:lnTo>
                    <a:pt x="10096" y="4052"/>
                  </a:lnTo>
                  <a:lnTo>
                    <a:pt x="10427" y="3892"/>
                  </a:lnTo>
                  <a:lnTo>
                    <a:pt x="10747" y="3732"/>
                  </a:lnTo>
                  <a:lnTo>
                    <a:pt x="11045" y="3551"/>
                  </a:lnTo>
                  <a:lnTo>
                    <a:pt x="11333" y="3359"/>
                  </a:lnTo>
                  <a:lnTo>
                    <a:pt x="11589" y="3156"/>
                  </a:lnTo>
                  <a:lnTo>
                    <a:pt x="11834" y="2954"/>
                  </a:lnTo>
                  <a:lnTo>
                    <a:pt x="12068" y="2740"/>
                  </a:lnTo>
                  <a:lnTo>
                    <a:pt x="12282" y="2527"/>
                  </a:lnTo>
                  <a:lnTo>
                    <a:pt x="12474" y="2314"/>
                  </a:lnTo>
                  <a:lnTo>
                    <a:pt x="12655" y="2101"/>
                  </a:lnTo>
                  <a:lnTo>
                    <a:pt x="12815" y="1898"/>
                  </a:lnTo>
                  <a:lnTo>
                    <a:pt x="12964" y="1685"/>
                  </a:lnTo>
                  <a:lnTo>
                    <a:pt x="13103" y="1493"/>
                  </a:lnTo>
                  <a:lnTo>
                    <a:pt x="13220" y="1301"/>
                  </a:lnTo>
                  <a:lnTo>
                    <a:pt x="13422" y="949"/>
                  </a:lnTo>
                  <a:lnTo>
                    <a:pt x="13572" y="651"/>
                  </a:lnTo>
                  <a:lnTo>
                    <a:pt x="13668" y="416"/>
                  </a:lnTo>
                  <a:lnTo>
                    <a:pt x="13742" y="214"/>
                  </a:lnTo>
                  <a:lnTo>
                    <a:pt x="11983" y="150"/>
                  </a:lnTo>
                  <a:lnTo>
                    <a:pt x="10107" y="86"/>
                  </a:lnTo>
                  <a:lnTo>
                    <a:pt x="7889" y="33"/>
                  </a:lnTo>
                  <a:lnTo>
                    <a:pt x="6717" y="22"/>
                  </a:lnTo>
                  <a:lnTo>
                    <a:pt x="55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1570;p40">
              <a:extLst>
                <a:ext uri="{FF2B5EF4-FFF2-40B4-BE49-F238E27FC236}">
                  <a16:creationId xmlns:a16="http://schemas.microsoft.com/office/drawing/2014/main" xmlns="" id="{576CCC28-A2BA-4397-9EC7-EC79EC263C9F}"/>
                </a:ext>
              </a:extLst>
            </p:cNvPr>
            <p:cNvSpPr/>
            <p:nvPr/>
          </p:nvSpPr>
          <p:spPr>
            <a:xfrm>
              <a:off x="763444" y="1253698"/>
              <a:ext cx="111709" cy="154773"/>
            </a:xfrm>
            <a:custGeom>
              <a:avLst/>
              <a:gdLst/>
              <a:ahLst/>
              <a:cxnLst/>
              <a:rect l="l" t="t" r="r" b="b"/>
              <a:pathLst>
                <a:path w="5310" h="7357" extrusionOk="0">
                  <a:moveTo>
                    <a:pt x="2068" y="0"/>
                  </a:moveTo>
                  <a:lnTo>
                    <a:pt x="1940" y="11"/>
                  </a:lnTo>
                  <a:lnTo>
                    <a:pt x="1823" y="32"/>
                  </a:lnTo>
                  <a:lnTo>
                    <a:pt x="1706" y="64"/>
                  </a:lnTo>
                  <a:lnTo>
                    <a:pt x="1578" y="96"/>
                  </a:lnTo>
                  <a:lnTo>
                    <a:pt x="1471" y="139"/>
                  </a:lnTo>
                  <a:lnTo>
                    <a:pt x="1354" y="182"/>
                  </a:lnTo>
                  <a:lnTo>
                    <a:pt x="1247" y="246"/>
                  </a:lnTo>
                  <a:lnTo>
                    <a:pt x="1141" y="299"/>
                  </a:lnTo>
                  <a:lnTo>
                    <a:pt x="1045" y="374"/>
                  </a:lnTo>
                  <a:lnTo>
                    <a:pt x="949" y="448"/>
                  </a:lnTo>
                  <a:lnTo>
                    <a:pt x="853" y="523"/>
                  </a:lnTo>
                  <a:lnTo>
                    <a:pt x="768" y="608"/>
                  </a:lnTo>
                  <a:lnTo>
                    <a:pt x="682" y="704"/>
                  </a:lnTo>
                  <a:lnTo>
                    <a:pt x="597" y="800"/>
                  </a:lnTo>
                  <a:lnTo>
                    <a:pt x="523" y="907"/>
                  </a:lnTo>
                  <a:lnTo>
                    <a:pt x="459" y="1013"/>
                  </a:lnTo>
                  <a:lnTo>
                    <a:pt x="395" y="1120"/>
                  </a:lnTo>
                  <a:lnTo>
                    <a:pt x="277" y="1354"/>
                  </a:lnTo>
                  <a:lnTo>
                    <a:pt x="171" y="1610"/>
                  </a:lnTo>
                  <a:lnTo>
                    <a:pt x="96" y="1877"/>
                  </a:lnTo>
                  <a:lnTo>
                    <a:pt x="43" y="2154"/>
                  </a:lnTo>
                  <a:lnTo>
                    <a:pt x="11" y="2442"/>
                  </a:lnTo>
                  <a:lnTo>
                    <a:pt x="0" y="2730"/>
                  </a:lnTo>
                  <a:lnTo>
                    <a:pt x="21" y="3039"/>
                  </a:lnTo>
                  <a:lnTo>
                    <a:pt x="53" y="3337"/>
                  </a:lnTo>
                  <a:lnTo>
                    <a:pt x="128" y="3657"/>
                  </a:lnTo>
                  <a:lnTo>
                    <a:pt x="171" y="3806"/>
                  </a:lnTo>
                  <a:lnTo>
                    <a:pt x="224" y="3966"/>
                  </a:lnTo>
                  <a:lnTo>
                    <a:pt x="299" y="4137"/>
                  </a:lnTo>
                  <a:lnTo>
                    <a:pt x="384" y="4297"/>
                  </a:lnTo>
                  <a:lnTo>
                    <a:pt x="469" y="4467"/>
                  </a:lnTo>
                  <a:lnTo>
                    <a:pt x="576" y="4638"/>
                  </a:lnTo>
                  <a:lnTo>
                    <a:pt x="682" y="4808"/>
                  </a:lnTo>
                  <a:lnTo>
                    <a:pt x="810" y="4968"/>
                  </a:lnTo>
                  <a:lnTo>
                    <a:pt x="938" y="5139"/>
                  </a:lnTo>
                  <a:lnTo>
                    <a:pt x="1077" y="5309"/>
                  </a:lnTo>
                  <a:lnTo>
                    <a:pt x="1365" y="5629"/>
                  </a:lnTo>
                  <a:lnTo>
                    <a:pt x="1674" y="5938"/>
                  </a:lnTo>
                  <a:lnTo>
                    <a:pt x="2004" y="6237"/>
                  </a:lnTo>
                  <a:lnTo>
                    <a:pt x="2335" y="6503"/>
                  </a:lnTo>
                  <a:lnTo>
                    <a:pt x="2516" y="6631"/>
                  </a:lnTo>
                  <a:lnTo>
                    <a:pt x="2687" y="6749"/>
                  </a:lnTo>
                  <a:lnTo>
                    <a:pt x="2857" y="6855"/>
                  </a:lnTo>
                  <a:lnTo>
                    <a:pt x="3028" y="6951"/>
                  </a:lnTo>
                  <a:lnTo>
                    <a:pt x="3188" y="7047"/>
                  </a:lnTo>
                  <a:lnTo>
                    <a:pt x="3358" y="7122"/>
                  </a:lnTo>
                  <a:lnTo>
                    <a:pt x="3529" y="7196"/>
                  </a:lnTo>
                  <a:lnTo>
                    <a:pt x="3689" y="7250"/>
                  </a:lnTo>
                  <a:lnTo>
                    <a:pt x="3838" y="7303"/>
                  </a:lnTo>
                  <a:lnTo>
                    <a:pt x="3987" y="7335"/>
                  </a:lnTo>
                  <a:lnTo>
                    <a:pt x="4137" y="7356"/>
                  </a:lnTo>
                  <a:lnTo>
                    <a:pt x="4414" y="7356"/>
                  </a:lnTo>
                  <a:lnTo>
                    <a:pt x="4531" y="7335"/>
                  </a:lnTo>
                  <a:lnTo>
                    <a:pt x="4648" y="7292"/>
                  </a:lnTo>
                  <a:lnTo>
                    <a:pt x="4755" y="7239"/>
                  </a:lnTo>
                  <a:lnTo>
                    <a:pt x="4851" y="7175"/>
                  </a:lnTo>
                  <a:lnTo>
                    <a:pt x="4936" y="7100"/>
                  </a:lnTo>
                  <a:lnTo>
                    <a:pt x="5011" y="7005"/>
                  </a:lnTo>
                  <a:lnTo>
                    <a:pt x="5075" y="6909"/>
                  </a:lnTo>
                  <a:lnTo>
                    <a:pt x="5128" y="6791"/>
                  </a:lnTo>
                  <a:lnTo>
                    <a:pt x="5181" y="6663"/>
                  </a:lnTo>
                  <a:lnTo>
                    <a:pt x="5213" y="6535"/>
                  </a:lnTo>
                  <a:lnTo>
                    <a:pt x="5245" y="6397"/>
                  </a:lnTo>
                  <a:lnTo>
                    <a:pt x="5277" y="6248"/>
                  </a:lnTo>
                  <a:lnTo>
                    <a:pt x="5299" y="6088"/>
                  </a:lnTo>
                  <a:lnTo>
                    <a:pt x="5309" y="5928"/>
                  </a:lnTo>
                  <a:lnTo>
                    <a:pt x="5309" y="5757"/>
                  </a:lnTo>
                  <a:lnTo>
                    <a:pt x="5309" y="5405"/>
                  </a:lnTo>
                  <a:lnTo>
                    <a:pt x="5277" y="5032"/>
                  </a:lnTo>
                  <a:lnTo>
                    <a:pt x="5235" y="4648"/>
                  </a:lnTo>
                  <a:lnTo>
                    <a:pt x="5181" y="4265"/>
                  </a:lnTo>
                  <a:lnTo>
                    <a:pt x="5117" y="3892"/>
                  </a:lnTo>
                  <a:lnTo>
                    <a:pt x="5032" y="3508"/>
                  </a:lnTo>
                  <a:lnTo>
                    <a:pt x="4957" y="3145"/>
                  </a:lnTo>
                  <a:lnTo>
                    <a:pt x="4797" y="2474"/>
                  </a:lnTo>
                  <a:lnTo>
                    <a:pt x="4702" y="2175"/>
                  </a:lnTo>
                  <a:lnTo>
                    <a:pt x="4595" y="1877"/>
                  </a:lnTo>
                  <a:lnTo>
                    <a:pt x="4467" y="1610"/>
                  </a:lnTo>
                  <a:lnTo>
                    <a:pt x="4318" y="1354"/>
                  </a:lnTo>
                  <a:lnTo>
                    <a:pt x="4147" y="1109"/>
                  </a:lnTo>
                  <a:lnTo>
                    <a:pt x="3977" y="896"/>
                  </a:lnTo>
                  <a:lnTo>
                    <a:pt x="3785" y="704"/>
                  </a:lnTo>
                  <a:lnTo>
                    <a:pt x="3571" y="523"/>
                  </a:lnTo>
                  <a:lnTo>
                    <a:pt x="3358" y="374"/>
                  </a:lnTo>
                  <a:lnTo>
                    <a:pt x="3252" y="310"/>
                  </a:lnTo>
                  <a:lnTo>
                    <a:pt x="3134" y="246"/>
                  </a:lnTo>
                  <a:lnTo>
                    <a:pt x="3028" y="192"/>
                  </a:lnTo>
                  <a:lnTo>
                    <a:pt x="2911" y="139"/>
                  </a:lnTo>
                  <a:lnTo>
                    <a:pt x="2793" y="96"/>
                  </a:lnTo>
                  <a:lnTo>
                    <a:pt x="2665" y="64"/>
                  </a:lnTo>
                  <a:lnTo>
                    <a:pt x="2548" y="43"/>
                  </a:lnTo>
                  <a:lnTo>
                    <a:pt x="2431" y="22"/>
                  </a:lnTo>
                  <a:lnTo>
                    <a:pt x="2314" y="11"/>
                  </a:lnTo>
                  <a:lnTo>
                    <a:pt x="2186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571;p40">
              <a:extLst>
                <a:ext uri="{FF2B5EF4-FFF2-40B4-BE49-F238E27FC236}">
                  <a16:creationId xmlns:a16="http://schemas.microsoft.com/office/drawing/2014/main" xmlns="" id="{3FD7ACCD-2E43-41FF-A7F2-4F07B17059EE}"/>
                </a:ext>
              </a:extLst>
            </p:cNvPr>
            <p:cNvSpPr/>
            <p:nvPr/>
          </p:nvSpPr>
          <p:spPr>
            <a:xfrm>
              <a:off x="782714" y="1279049"/>
              <a:ext cx="72916" cy="101169"/>
            </a:xfrm>
            <a:custGeom>
              <a:avLst/>
              <a:gdLst/>
              <a:ahLst/>
              <a:cxnLst/>
              <a:rect l="l" t="t" r="r" b="b"/>
              <a:pathLst>
                <a:path w="3466" h="4809" extrusionOk="0">
                  <a:moveTo>
                    <a:pt x="1419" y="0"/>
                  </a:moveTo>
                  <a:lnTo>
                    <a:pt x="1270" y="11"/>
                  </a:lnTo>
                  <a:lnTo>
                    <a:pt x="1110" y="43"/>
                  </a:lnTo>
                  <a:lnTo>
                    <a:pt x="950" y="85"/>
                  </a:lnTo>
                  <a:lnTo>
                    <a:pt x="811" y="160"/>
                  </a:lnTo>
                  <a:lnTo>
                    <a:pt x="673" y="245"/>
                  </a:lnTo>
                  <a:lnTo>
                    <a:pt x="555" y="341"/>
                  </a:lnTo>
                  <a:lnTo>
                    <a:pt x="438" y="458"/>
                  </a:lnTo>
                  <a:lnTo>
                    <a:pt x="342" y="586"/>
                  </a:lnTo>
                  <a:lnTo>
                    <a:pt x="246" y="736"/>
                  </a:lnTo>
                  <a:lnTo>
                    <a:pt x="172" y="885"/>
                  </a:lnTo>
                  <a:lnTo>
                    <a:pt x="108" y="1045"/>
                  </a:lnTo>
                  <a:lnTo>
                    <a:pt x="65" y="1226"/>
                  </a:lnTo>
                  <a:lnTo>
                    <a:pt x="22" y="1407"/>
                  </a:lnTo>
                  <a:lnTo>
                    <a:pt x="1" y="1589"/>
                  </a:lnTo>
                  <a:lnTo>
                    <a:pt x="1" y="1780"/>
                  </a:lnTo>
                  <a:lnTo>
                    <a:pt x="12" y="1983"/>
                  </a:lnTo>
                  <a:lnTo>
                    <a:pt x="33" y="2186"/>
                  </a:lnTo>
                  <a:lnTo>
                    <a:pt x="76" y="2388"/>
                  </a:lnTo>
                  <a:lnTo>
                    <a:pt x="108" y="2484"/>
                  </a:lnTo>
                  <a:lnTo>
                    <a:pt x="140" y="2591"/>
                  </a:lnTo>
                  <a:lnTo>
                    <a:pt x="246" y="2804"/>
                  </a:lnTo>
                  <a:lnTo>
                    <a:pt x="374" y="3028"/>
                  </a:lnTo>
                  <a:lnTo>
                    <a:pt x="523" y="3241"/>
                  </a:lnTo>
                  <a:lnTo>
                    <a:pt x="694" y="3465"/>
                  </a:lnTo>
                  <a:lnTo>
                    <a:pt x="886" y="3678"/>
                  </a:lnTo>
                  <a:lnTo>
                    <a:pt x="1088" y="3881"/>
                  </a:lnTo>
                  <a:lnTo>
                    <a:pt x="1302" y="4072"/>
                  </a:lnTo>
                  <a:lnTo>
                    <a:pt x="1525" y="4243"/>
                  </a:lnTo>
                  <a:lnTo>
                    <a:pt x="1749" y="4403"/>
                  </a:lnTo>
                  <a:lnTo>
                    <a:pt x="1973" y="4542"/>
                  </a:lnTo>
                  <a:lnTo>
                    <a:pt x="2186" y="4648"/>
                  </a:lnTo>
                  <a:lnTo>
                    <a:pt x="2400" y="4733"/>
                  </a:lnTo>
                  <a:lnTo>
                    <a:pt x="2506" y="4765"/>
                  </a:lnTo>
                  <a:lnTo>
                    <a:pt x="2602" y="4787"/>
                  </a:lnTo>
                  <a:lnTo>
                    <a:pt x="2698" y="4797"/>
                  </a:lnTo>
                  <a:lnTo>
                    <a:pt x="2783" y="4808"/>
                  </a:lnTo>
                  <a:lnTo>
                    <a:pt x="2869" y="4797"/>
                  </a:lnTo>
                  <a:lnTo>
                    <a:pt x="2954" y="4787"/>
                  </a:lnTo>
                  <a:lnTo>
                    <a:pt x="3029" y="4755"/>
                  </a:lnTo>
                  <a:lnTo>
                    <a:pt x="3103" y="4723"/>
                  </a:lnTo>
                  <a:lnTo>
                    <a:pt x="3157" y="4680"/>
                  </a:lnTo>
                  <a:lnTo>
                    <a:pt x="3221" y="4627"/>
                  </a:lnTo>
                  <a:lnTo>
                    <a:pt x="3263" y="4574"/>
                  </a:lnTo>
                  <a:lnTo>
                    <a:pt x="3306" y="4510"/>
                  </a:lnTo>
                  <a:lnTo>
                    <a:pt x="3348" y="4435"/>
                  </a:lnTo>
                  <a:lnTo>
                    <a:pt x="3380" y="4350"/>
                  </a:lnTo>
                  <a:lnTo>
                    <a:pt x="3402" y="4264"/>
                  </a:lnTo>
                  <a:lnTo>
                    <a:pt x="3423" y="4168"/>
                  </a:lnTo>
                  <a:lnTo>
                    <a:pt x="3455" y="3977"/>
                  </a:lnTo>
                  <a:lnTo>
                    <a:pt x="3466" y="3753"/>
                  </a:lnTo>
                  <a:lnTo>
                    <a:pt x="3455" y="3529"/>
                  </a:lnTo>
                  <a:lnTo>
                    <a:pt x="3444" y="3284"/>
                  </a:lnTo>
                  <a:lnTo>
                    <a:pt x="3412" y="3038"/>
                  </a:lnTo>
                  <a:lnTo>
                    <a:pt x="3380" y="2783"/>
                  </a:lnTo>
                  <a:lnTo>
                    <a:pt x="3338" y="2537"/>
                  </a:lnTo>
                  <a:lnTo>
                    <a:pt x="3231" y="2058"/>
                  </a:lnTo>
                  <a:lnTo>
                    <a:pt x="3125" y="1610"/>
                  </a:lnTo>
                  <a:lnTo>
                    <a:pt x="3071" y="1418"/>
                  </a:lnTo>
                  <a:lnTo>
                    <a:pt x="2997" y="1226"/>
                  </a:lnTo>
                  <a:lnTo>
                    <a:pt x="2911" y="1045"/>
                  </a:lnTo>
                  <a:lnTo>
                    <a:pt x="2815" y="885"/>
                  </a:lnTo>
                  <a:lnTo>
                    <a:pt x="2709" y="725"/>
                  </a:lnTo>
                  <a:lnTo>
                    <a:pt x="2592" y="586"/>
                  </a:lnTo>
                  <a:lnTo>
                    <a:pt x="2464" y="458"/>
                  </a:lnTo>
                  <a:lnTo>
                    <a:pt x="2325" y="341"/>
                  </a:lnTo>
                  <a:lnTo>
                    <a:pt x="2186" y="245"/>
                  </a:lnTo>
                  <a:lnTo>
                    <a:pt x="2048" y="160"/>
                  </a:lnTo>
                  <a:lnTo>
                    <a:pt x="1888" y="96"/>
                  </a:lnTo>
                  <a:lnTo>
                    <a:pt x="1739" y="43"/>
                  </a:lnTo>
                  <a:lnTo>
                    <a:pt x="1579" y="11"/>
                  </a:lnTo>
                  <a:lnTo>
                    <a:pt x="1419" y="0"/>
                  </a:lnTo>
                  <a:close/>
                </a:path>
              </a:pathLst>
            </a:custGeom>
            <a:solidFill>
              <a:srgbClr val="C97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1572;p40">
              <a:extLst>
                <a:ext uri="{FF2B5EF4-FFF2-40B4-BE49-F238E27FC236}">
                  <a16:creationId xmlns:a16="http://schemas.microsoft.com/office/drawing/2014/main" xmlns="" id="{E159B67D-12A4-4E28-9914-F46B219050C5}"/>
                </a:ext>
              </a:extLst>
            </p:cNvPr>
            <p:cNvSpPr/>
            <p:nvPr/>
          </p:nvSpPr>
          <p:spPr>
            <a:xfrm>
              <a:off x="1150303" y="1253698"/>
              <a:ext cx="111709" cy="154773"/>
            </a:xfrm>
            <a:custGeom>
              <a:avLst/>
              <a:gdLst/>
              <a:ahLst/>
              <a:cxnLst/>
              <a:rect l="l" t="t" r="r" b="b"/>
              <a:pathLst>
                <a:path w="5310" h="7357" extrusionOk="0">
                  <a:moveTo>
                    <a:pt x="3124" y="0"/>
                  </a:moveTo>
                  <a:lnTo>
                    <a:pt x="3007" y="11"/>
                  </a:lnTo>
                  <a:lnTo>
                    <a:pt x="2879" y="22"/>
                  </a:lnTo>
                  <a:lnTo>
                    <a:pt x="2762" y="43"/>
                  </a:lnTo>
                  <a:lnTo>
                    <a:pt x="2645" y="64"/>
                  </a:lnTo>
                  <a:lnTo>
                    <a:pt x="2527" y="96"/>
                  </a:lnTo>
                  <a:lnTo>
                    <a:pt x="2410" y="139"/>
                  </a:lnTo>
                  <a:lnTo>
                    <a:pt x="2293" y="192"/>
                  </a:lnTo>
                  <a:lnTo>
                    <a:pt x="2176" y="246"/>
                  </a:lnTo>
                  <a:lnTo>
                    <a:pt x="2058" y="310"/>
                  </a:lnTo>
                  <a:lnTo>
                    <a:pt x="1952" y="374"/>
                  </a:lnTo>
                  <a:lnTo>
                    <a:pt x="1739" y="523"/>
                  </a:lnTo>
                  <a:lnTo>
                    <a:pt x="1536" y="704"/>
                  </a:lnTo>
                  <a:lnTo>
                    <a:pt x="1344" y="896"/>
                  </a:lnTo>
                  <a:lnTo>
                    <a:pt x="1163" y="1109"/>
                  </a:lnTo>
                  <a:lnTo>
                    <a:pt x="992" y="1354"/>
                  </a:lnTo>
                  <a:lnTo>
                    <a:pt x="854" y="1610"/>
                  </a:lnTo>
                  <a:lnTo>
                    <a:pt x="715" y="1877"/>
                  </a:lnTo>
                  <a:lnTo>
                    <a:pt x="609" y="2175"/>
                  </a:lnTo>
                  <a:lnTo>
                    <a:pt x="523" y="2474"/>
                  </a:lnTo>
                  <a:lnTo>
                    <a:pt x="353" y="3145"/>
                  </a:lnTo>
                  <a:lnTo>
                    <a:pt x="278" y="3508"/>
                  </a:lnTo>
                  <a:lnTo>
                    <a:pt x="203" y="3892"/>
                  </a:lnTo>
                  <a:lnTo>
                    <a:pt x="129" y="4265"/>
                  </a:lnTo>
                  <a:lnTo>
                    <a:pt x="76" y="4648"/>
                  </a:lnTo>
                  <a:lnTo>
                    <a:pt x="33" y="5032"/>
                  </a:lnTo>
                  <a:lnTo>
                    <a:pt x="12" y="5405"/>
                  </a:lnTo>
                  <a:lnTo>
                    <a:pt x="1" y="5757"/>
                  </a:lnTo>
                  <a:lnTo>
                    <a:pt x="12" y="5928"/>
                  </a:lnTo>
                  <a:lnTo>
                    <a:pt x="22" y="6088"/>
                  </a:lnTo>
                  <a:lnTo>
                    <a:pt x="33" y="6248"/>
                  </a:lnTo>
                  <a:lnTo>
                    <a:pt x="65" y="6397"/>
                  </a:lnTo>
                  <a:lnTo>
                    <a:pt x="97" y="6535"/>
                  </a:lnTo>
                  <a:lnTo>
                    <a:pt x="139" y="6663"/>
                  </a:lnTo>
                  <a:lnTo>
                    <a:pt x="182" y="6791"/>
                  </a:lnTo>
                  <a:lnTo>
                    <a:pt x="235" y="6909"/>
                  </a:lnTo>
                  <a:lnTo>
                    <a:pt x="310" y="7005"/>
                  </a:lnTo>
                  <a:lnTo>
                    <a:pt x="385" y="7100"/>
                  </a:lnTo>
                  <a:lnTo>
                    <a:pt x="470" y="7175"/>
                  </a:lnTo>
                  <a:lnTo>
                    <a:pt x="555" y="7239"/>
                  </a:lnTo>
                  <a:lnTo>
                    <a:pt x="662" y="7292"/>
                  </a:lnTo>
                  <a:lnTo>
                    <a:pt x="779" y="7335"/>
                  </a:lnTo>
                  <a:lnTo>
                    <a:pt x="907" y="7356"/>
                  </a:lnTo>
                  <a:lnTo>
                    <a:pt x="1174" y="7356"/>
                  </a:lnTo>
                  <a:lnTo>
                    <a:pt x="1323" y="7335"/>
                  </a:lnTo>
                  <a:lnTo>
                    <a:pt x="1472" y="7303"/>
                  </a:lnTo>
                  <a:lnTo>
                    <a:pt x="1632" y="7250"/>
                  </a:lnTo>
                  <a:lnTo>
                    <a:pt x="1792" y="7196"/>
                  </a:lnTo>
                  <a:lnTo>
                    <a:pt x="1952" y="7122"/>
                  </a:lnTo>
                  <a:lnTo>
                    <a:pt x="2122" y="7047"/>
                  </a:lnTo>
                  <a:lnTo>
                    <a:pt x="2293" y="6951"/>
                  </a:lnTo>
                  <a:lnTo>
                    <a:pt x="2464" y="6855"/>
                  </a:lnTo>
                  <a:lnTo>
                    <a:pt x="2634" y="6749"/>
                  </a:lnTo>
                  <a:lnTo>
                    <a:pt x="2805" y="6631"/>
                  </a:lnTo>
                  <a:lnTo>
                    <a:pt x="2975" y="6503"/>
                  </a:lnTo>
                  <a:lnTo>
                    <a:pt x="3306" y="6237"/>
                  </a:lnTo>
                  <a:lnTo>
                    <a:pt x="3636" y="5938"/>
                  </a:lnTo>
                  <a:lnTo>
                    <a:pt x="3945" y="5629"/>
                  </a:lnTo>
                  <a:lnTo>
                    <a:pt x="4244" y="5309"/>
                  </a:lnTo>
                  <a:lnTo>
                    <a:pt x="4372" y="5139"/>
                  </a:lnTo>
                  <a:lnTo>
                    <a:pt x="4500" y="4968"/>
                  </a:lnTo>
                  <a:lnTo>
                    <a:pt x="4628" y="4808"/>
                  </a:lnTo>
                  <a:lnTo>
                    <a:pt x="4734" y="4638"/>
                  </a:lnTo>
                  <a:lnTo>
                    <a:pt x="4841" y="4467"/>
                  </a:lnTo>
                  <a:lnTo>
                    <a:pt x="4937" y="4297"/>
                  </a:lnTo>
                  <a:lnTo>
                    <a:pt x="5011" y="4137"/>
                  </a:lnTo>
                  <a:lnTo>
                    <a:pt x="5086" y="3966"/>
                  </a:lnTo>
                  <a:lnTo>
                    <a:pt x="5139" y="3806"/>
                  </a:lnTo>
                  <a:lnTo>
                    <a:pt x="5193" y="3657"/>
                  </a:lnTo>
                  <a:lnTo>
                    <a:pt x="5257" y="3337"/>
                  </a:lnTo>
                  <a:lnTo>
                    <a:pt x="5299" y="3039"/>
                  </a:lnTo>
                  <a:lnTo>
                    <a:pt x="5310" y="2730"/>
                  </a:lnTo>
                  <a:lnTo>
                    <a:pt x="5299" y="2442"/>
                  </a:lnTo>
                  <a:lnTo>
                    <a:pt x="5267" y="2154"/>
                  </a:lnTo>
                  <a:lnTo>
                    <a:pt x="5214" y="1877"/>
                  </a:lnTo>
                  <a:lnTo>
                    <a:pt x="5139" y="1610"/>
                  </a:lnTo>
                  <a:lnTo>
                    <a:pt x="5043" y="1354"/>
                  </a:lnTo>
                  <a:lnTo>
                    <a:pt x="4926" y="1120"/>
                  </a:lnTo>
                  <a:lnTo>
                    <a:pt x="4862" y="1013"/>
                  </a:lnTo>
                  <a:lnTo>
                    <a:pt x="4788" y="907"/>
                  </a:lnTo>
                  <a:lnTo>
                    <a:pt x="4713" y="800"/>
                  </a:lnTo>
                  <a:lnTo>
                    <a:pt x="4638" y="704"/>
                  </a:lnTo>
                  <a:lnTo>
                    <a:pt x="4553" y="608"/>
                  </a:lnTo>
                  <a:lnTo>
                    <a:pt x="4457" y="523"/>
                  </a:lnTo>
                  <a:lnTo>
                    <a:pt x="4372" y="448"/>
                  </a:lnTo>
                  <a:lnTo>
                    <a:pt x="4276" y="374"/>
                  </a:lnTo>
                  <a:lnTo>
                    <a:pt x="4169" y="299"/>
                  </a:lnTo>
                  <a:lnTo>
                    <a:pt x="4063" y="246"/>
                  </a:lnTo>
                  <a:lnTo>
                    <a:pt x="3956" y="182"/>
                  </a:lnTo>
                  <a:lnTo>
                    <a:pt x="3849" y="139"/>
                  </a:lnTo>
                  <a:lnTo>
                    <a:pt x="3732" y="96"/>
                  </a:lnTo>
                  <a:lnTo>
                    <a:pt x="3615" y="64"/>
                  </a:lnTo>
                  <a:lnTo>
                    <a:pt x="3487" y="32"/>
                  </a:lnTo>
                  <a:lnTo>
                    <a:pt x="3370" y="11"/>
                  </a:lnTo>
                  <a:lnTo>
                    <a:pt x="3242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1573;p40">
              <a:extLst>
                <a:ext uri="{FF2B5EF4-FFF2-40B4-BE49-F238E27FC236}">
                  <a16:creationId xmlns:a16="http://schemas.microsoft.com/office/drawing/2014/main" xmlns="" id="{EBBB4E5A-63F5-4800-9A64-F996197B88F5}"/>
                </a:ext>
              </a:extLst>
            </p:cNvPr>
            <p:cNvSpPr/>
            <p:nvPr/>
          </p:nvSpPr>
          <p:spPr>
            <a:xfrm>
              <a:off x="1170057" y="1279049"/>
              <a:ext cx="72895" cy="101169"/>
            </a:xfrm>
            <a:custGeom>
              <a:avLst/>
              <a:gdLst/>
              <a:ahLst/>
              <a:cxnLst/>
              <a:rect l="l" t="t" r="r" b="b"/>
              <a:pathLst>
                <a:path w="3465" h="4809" extrusionOk="0">
                  <a:moveTo>
                    <a:pt x="2036" y="0"/>
                  </a:moveTo>
                  <a:lnTo>
                    <a:pt x="1876" y="11"/>
                  </a:lnTo>
                  <a:lnTo>
                    <a:pt x="1716" y="43"/>
                  </a:lnTo>
                  <a:lnTo>
                    <a:pt x="1567" y="96"/>
                  </a:lnTo>
                  <a:lnTo>
                    <a:pt x="1418" y="160"/>
                  </a:lnTo>
                  <a:lnTo>
                    <a:pt x="1269" y="245"/>
                  </a:lnTo>
                  <a:lnTo>
                    <a:pt x="1130" y="341"/>
                  </a:lnTo>
                  <a:lnTo>
                    <a:pt x="991" y="458"/>
                  </a:lnTo>
                  <a:lnTo>
                    <a:pt x="874" y="586"/>
                  </a:lnTo>
                  <a:lnTo>
                    <a:pt x="757" y="725"/>
                  </a:lnTo>
                  <a:lnTo>
                    <a:pt x="640" y="885"/>
                  </a:lnTo>
                  <a:lnTo>
                    <a:pt x="544" y="1045"/>
                  </a:lnTo>
                  <a:lnTo>
                    <a:pt x="458" y="1226"/>
                  </a:lnTo>
                  <a:lnTo>
                    <a:pt x="394" y="1418"/>
                  </a:lnTo>
                  <a:lnTo>
                    <a:pt x="331" y="1610"/>
                  </a:lnTo>
                  <a:lnTo>
                    <a:pt x="224" y="2058"/>
                  </a:lnTo>
                  <a:lnTo>
                    <a:pt x="128" y="2537"/>
                  </a:lnTo>
                  <a:lnTo>
                    <a:pt x="85" y="2783"/>
                  </a:lnTo>
                  <a:lnTo>
                    <a:pt x="43" y="3038"/>
                  </a:lnTo>
                  <a:lnTo>
                    <a:pt x="21" y="3284"/>
                  </a:lnTo>
                  <a:lnTo>
                    <a:pt x="0" y="3529"/>
                  </a:lnTo>
                  <a:lnTo>
                    <a:pt x="0" y="3753"/>
                  </a:lnTo>
                  <a:lnTo>
                    <a:pt x="11" y="3977"/>
                  </a:lnTo>
                  <a:lnTo>
                    <a:pt x="32" y="4168"/>
                  </a:lnTo>
                  <a:lnTo>
                    <a:pt x="53" y="4264"/>
                  </a:lnTo>
                  <a:lnTo>
                    <a:pt x="85" y="4350"/>
                  </a:lnTo>
                  <a:lnTo>
                    <a:pt x="117" y="4435"/>
                  </a:lnTo>
                  <a:lnTo>
                    <a:pt x="149" y="4510"/>
                  </a:lnTo>
                  <a:lnTo>
                    <a:pt x="192" y="4574"/>
                  </a:lnTo>
                  <a:lnTo>
                    <a:pt x="245" y="4627"/>
                  </a:lnTo>
                  <a:lnTo>
                    <a:pt x="299" y="4680"/>
                  </a:lnTo>
                  <a:lnTo>
                    <a:pt x="363" y="4723"/>
                  </a:lnTo>
                  <a:lnTo>
                    <a:pt x="426" y="4755"/>
                  </a:lnTo>
                  <a:lnTo>
                    <a:pt x="501" y="4787"/>
                  </a:lnTo>
                  <a:lnTo>
                    <a:pt x="586" y="4797"/>
                  </a:lnTo>
                  <a:lnTo>
                    <a:pt x="672" y="4808"/>
                  </a:lnTo>
                  <a:lnTo>
                    <a:pt x="757" y="4797"/>
                  </a:lnTo>
                  <a:lnTo>
                    <a:pt x="853" y="4787"/>
                  </a:lnTo>
                  <a:lnTo>
                    <a:pt x="960" y="4765"/>
                  </a:lnTo>
                  <a:lnTo>
                    <a:pt x="1055" y="4733"/>
                  </a:lnTo>
                  <a:lnTo>
                    <a:pt x="1269" y="4648"/>
                  </a:lnTo>
                  <a:lnTo>
                    <a:pt x="1493" y="4542"/>
                  </a:lnTo>
                  <a:lnTo>
                    <a:pt x="1716" y="4403"/>
                  </a:lnTo>
                  <a:lnTo>
                    <a:pt x="1940" y="4243"/>
                  </a:lnTo>
                  <a:lnTo>
                    <a:pt x="2154" y="4072"/>
                  </a:lnTo>
                  <a:lnTo>
                    <a:pt x="2367" y="3881"/>
                  </a:lnTo>
                  <a:lnTo>
                    <a:pt x="2569" y="3678"/>
                  </a:lnTo>
                  <a:lnTo>
                    <a:pt x="2761" y="3465"/>
                  </a:lnTo>
                  <a:lnTo>
                    <a:pt x="2932" y="3241"/>
                  </a:lnTo>
                  <a:lnTo>
                    <a:pt x="3092" y="3028"/>
                  </a:lnTo>
                  <a:lnTo>
                    <a:pt x="3209" y="2804"/>
                  </a:lnTo>
                  <a:lnTo>
                    <a:pt x="3316" y="2591"/>
                  </a:lnTo>
                  <a:lnTo>
                    <a:pt x="3348" y="2484"/>
                  </a:lnTo>
                  <a:lnTo>
                    <a:pt x="3379" y="2388"/>
                  </a:lnTo>
                  <a:lnTo>
                    <a:pt x="3422" y="2186"/>
                  </a:lnTo>
                  <a:lnTo>
                    <a:pt x="3454" y="1983"/>
                  </a:lnTo>
                  <a:lnTo>
                    <a:pt x="3465" y="1780"/>
                  </a:lnTo>
                  <a:lnTo>
                    <a:pt x="3454" y="1589"/>
                  </a:lnTo>
                  <a:lnTo>
                    <a:pt x="3433" y="1407"/>
                  </a:lnTo>
                  <a:lnTo>
                    <a:pt x="3401" y="1226"/>
                  </a:lnTo>
                  <a:lnTo>
                    <a:pt x="3348" y="1045"/>
                  </a:lnTo>
                  <a:lnTo>
                    <a:pt x="3284" y="885"/>
                  </a:lnTo>
                  <a:lnTo>
                    <a:pt x="3209" y="736"/>
                  </a:lnTo>
                  <a:lnTo>
                    <a:pt x="3124" y="586"/>
                  </a:lnTo>
                  <a:lnTo>
                    <a:pt x="3017" y="458"/>
                  </a:lnTo>
                  <a:lnTo>
                    <a:pt x="2910" y="341"/>
                  </a:lnTo>
                  <a:lnTo>
                    <a:pt x="2782" y="245"/>
                  </a:lnTo>
                  <a:lnTo>
                    <a:pt x="2644" y="160"/>
                  </a:lnTo>
                  <a:lnTo>
                    <a:pt x="2505" y="85"/>
                  </a:lnTo>
                  <a:lnTo>
                    <a:pt x="2356" y="43"/>
                  </a:lnTo>
                  <a:lnTo>
                    <a:pt x="2196" y="11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rgbClr val="C97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1574;p40">
              <a:extLst>
                <a:ext uri="{FF2B5EF4-FFF2-40B4-BE49-F238E27FC236}">
                  <a16:creationId xmlns:a16="http://schemas.microsoft.com/office/drawing/2014/main" xmlns="" id="{DD342AB7-FA8C-4BC2-B15A-FFED07B5D794}"/>
                </a:ext>
              </a:extLst>
            </p:cNvPr>
            <p:cNvSpPr/>
            <p:nvPr/>
          </p:nvSpPr>
          <p:spPr>
            <a:xfrm>
              <a:off x="876689" y="1437147"/>
              <a:ext cx="291811" cy="330836"/>
            </a:xfrm>
            <a:custGeom>
              <a:avLst/>
              <a:gdLst/>
              <a:ahLst/>
              <a:cxnLst/>
              <a:rect l="l" t="t" r="r" b="b"/>
              <a:pathLst>
                <a:path w="13871" h="15726" extrusionOk="0">
                  <a:moveTo>
                    <a:pt x="2815" y="1"/>
                  </a:moveTo>
                  <a:lnTo>
                    <a:pt x="2815" y="7293"/>
                  </a:lnTo>
                  <a:lnTo>
                    <a:pt x="1" y="10320"/>
                  </a:lnTo>
                  <a:lnTo>
                    <a:pt x="54" y="10555"/>
                  </a:lnTo>
                  <a:lnTo>
                    <a:pt x="150" y="10821"/>
                  </a:lnTo>
                  <a:lnTo>
                    <a:pt x="278" y="11163"/>
                  </a:lnTo>
                  <a:lnTo>
                    <a:pt x="363" y="11365"/>
                  </a:lnTo>
                  <a:lnTo>
                    <a:pt x="459" y="11578"/>
                  </a:lnTo>
                  <a:lnTo>
                    <a:pt x="566" y="11802"/>
                  </a:lnTo>
                  <a:lnTo>
                    <a:pt x="694" y="12026"/>
                  </a:lnTo>
                  <a:lnTo>
                    <a:pt x="832" y="12271"/>
                  </a:lnTo>
                  <a:lnTo>
                    <a:pt x="982" y="12517"/>
                  </a:lnTo>
                  <a:lnTo>
                    <a:pt x="1152" y="12772"/>
                  </a:lnTo>
                  <a:lnTo>
                    <a:pt x="1344" y="13018"/>
                  </a:lnTo>
                  <a:lnTo>
                    <a:pt x="1547" y="13273"/>
                  </a:lnTo>
                  <a:lnTo>
                    <a:pt x="1781" y="13529"/>
                  </a:lnTo>
                  <a:lnTo>
                    <a:pt x="2026" y="13774"/>
                  </a:lnTo>
                  <a:lnTo>
                    <a:pt x="2282" y="14020"/>
                  </a:lnTo>
                  <a:lnTo>
                    <a:pt x="2570" y="14244"/>
                  </a:lnTo>
                  <a:lnTo>
                    <a:pt x="2879" y="14467"/>
                  </a:lnTo>
                  <a:lnTo>
                    <a:pt x="3210" y="14681"/>
                  </a:lnTo>
                  <a:lnTo>
                    <a:pt x="3561" y="14883"/>
                  </a:lnTo>
                  <a:lnTo>
                    <a:pt x="3743" y="14968"/>
                  </a:lnTo>
                  <a:lnTo>
                    <a:pt x="3935" y="15064"/>
                  </a:lnTo>
                  <a:lnTo>
                    <a:pt x="4127" y="15150"/>
                  </a:lnTo>
                  <a:lnTo>
                    <a:pt x="4329" y="15224"/>
                  </a:lnTo>
                  <a:lnTo>
                    <a:pt x="4542" y="15299"/>
                  </a:lnTo>
                  <a:lnTo>
                    <a:pt x="4755" y="15374"/>
                  </a:lnTo>
                  <a:lnTo>
                    <a:pt x="4979" y="15438"/>
                  </a:lnTo>
                  <a:lnTo>
                    <a:pt x="5203" y="15491"/>
                  </a:lnTo>
                  <a:lnTo>
                    <a:pt x="5438" y="15544"/>
                  </a:lnTo>
                  <a:lnTo>
                    <a:pt x="5672" y="15587"/>
                  </a:lnTo>
                  <a:lnTo>
                    <a:pt x="5928" y="15629"/>
                  </a:lnTo>
                  <a:lnTo>
                    <a:pt x="6173" y="15661"/>
                  </a:lnTo>
                  <a:lnTo>
                    <a:pt x="6440" y="15693"/>
                  </a:lnTo>
                  <a:lnTo>
                    <a:pt x="6706" y="15704"/>
                  </a:lnTo>
                  <a:lnTo>
                    <a:pt x="6984" y="15725"/>
                  </a:lnTo>
                  <a:lnTo>
                    <a:pt x="7549" y="15725"/>
                  </a:lnTo>
                  <a:lnTo>
                    <a:pt x="7815" y="15704"/>
                  </a:lnTo>
                  <a:lnTo>
                    <a:pt x="8082" y="15693"/>
                  </a:lnTo>
                  <a:lnTo>
                    <a:pt x="8348" y="15661"/>
                  </a:lnTo>
                  <a:lnTo>
                    <a:pt x="8593" y="15629"/>
                  </a:lnTo>
                  <a:lnTo>
                    <a:pt x="8839" y="15587"/>
                  </a:lnTo>
                  <a:lnTo>
                    <a:pt x="9073" y="15544"/>
                  </a:lnTo>
                  <a:lnTo>
                    <a:pt x="9297" y="15491"/>
                  </a:lnTo>
                  <a:lnTo>
                    <a:pt x="9521" y="15438"/>
                  </a:lnTo>
                  <a:lnTo>
                    <a:pt x="9734" y="15374"/>
                  </a:lnTo>
                  <a:lnTo>
                    <a:pt x="9937" y="15299"/>
                  </a:lnTo>
                  <a:lnTo>
                    <a:pt x="10139" y="15224"/>
                  </a:lnTo>
                  <a:lnTo>
                    <a:pt x="10331" y="15150"/>
                  </a:lnTo>
                  <a:lnTo>
                    <a:pt x="10512" y="15064"/>
                  </a:lnTo>
                  <a:lnTo>
                    <a:pt x="10694" y="14968"/>
                  </a:lnTo>
                  <a:lnTo>
                    <a:pt x="10864" y="14883"/>
                  </a:lnTo>
                  <a:lnTo>
                    <a:pt x="11035" y="14787"/>
                  </a:lnTo>
                  <a:lnTo>
                    <a:pt x="11195" y="14681"/>
                  </a:lnTo>
                  <a:lnTo>
                    <a:pt x="11493" y="14467"/>
                  </a:lnTo>
                  <a:lnTo>
                    <a:pt x="11781" y="14244"/>
                  </a:lnTo>
                  <a:lnTo>
                    <a:pt x="12037" y="14020"/>
                  </a:lnTo>
                  <a:lnTo>
                    <a:pt x="12271" y="13774"/>
                  </a:lnTo>
                  <a:lnTo>
                    <a:pt x="12485" y="13529"/>
                  </a:lnTo>
                  <a:lnTo>
                    <a:pt x="12676" y="13273"/>
                  </a:lnTo>
                  <a:lnTo>
                    <a:pt x="12847" y="13018"/>
                  </a:lnTo>
                  <a:lnTo>
                    <a:pt x="13007" y="12772"/>
                  </a:lnTo>
                  <a:lnTo>
                    <a:pt x="13156" y="12517"/>
                  </a:lnTo>
                  <a:lnTo>
                    <a:pt x="13273" y="12271"/>
                  </a:lnTo>
                  <a:lnTo>
                    <a:pt x="13391" y="12026"/>
                  </a:lnTo>
                  <a:lnTo>
                    <a:pt x="13487" y="11802"/>
                  </a:lnTo>
                  <a:lnTo>
                    <a:pt x="13561" y="11578"/>
                  </a:lnTo>
                  <a:lnTo>
                    <a:pt x="13636" y="11365"/>
                  </a:lnTo>
                  <a:lnTo>
                    <a:pt x="13689" y="11163"/>
                  </a:lnTo>
                  <a:lnTo>
                    <a:pt x="13785" y="10821"/>
                  </a:lnTo>
                  <a:lnTo>
                    <a:pt x="13838" y="10555"/>
                  </a:lnTo>
                  <a:lnTo>
                    <a:pt x="13860" y="10384"/>
                  </a:lnTo>
                  <a:lnTo>
                    <a:pt x="13870" y="10320"/>
                  </a:lnTo>
                  <a:lnTo>
                    <a:pt x="10896" y="7293"/>
                  </a:lnTo>
                  <a:lnTo>
                    <a:pt x="10896" y="321"/>
                  </a:lnTo>
                  <a:lnTo>
                    <a:pt x="2815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1575;p40">
              <a:extLst>
                <a:ext uri="{FF2B5EF4-FFF2-40B4-BE49-F238E27FC236}">
                  <a16:creationId xmlns:a16="http://schemas.microsoft.com/office/drawing/2014/main" xmlns="" id="{67D10448-32A4-42E0-991D-8ABA0256EA44}"/>
                </a:ext>
              </a:extLst>
            </p:cNvPr>
            <p:cNvSpPr/>
            <p:nvPr/>
          </p:nvSpPr>
          <p:spPr>
            <a:xfrm>
              <a:off x="935909" y="1437147"/>
              <a:ext cx="170025" cy="125173"/>
            </a:xfrm>
            <a:custGeom>
              <a:avLst/>
              <a:gdLst/>
              <a:ahLst/>
              <a:cxnLst/>
              <a:rect l="l" t="t" r="r" b="b"/>
              <a:pathLst>
                <a:path w="8082" h="5950" extrusionOk="0">
                  <a:moveTo>
                    <a:pt x="0" y="1"/>
                  </a:moveTo>
                  <a:lnTo>
                    <a:pt x="0" y="4425"/>
                  </a:lnTo>
                  <a:lnTo>
                    <a:pt x="213" y="4596"/>
                  </a:lnTo>
                  <a:lnTo>
                    <a:pt x="437" y="4756"/>
                  </a:lnTo>
                  <a:lnTo>
                    <a:pt x="661" y="4894"/>
                  </a:lnTo>
                  <a:lnTo>
                    <a:pt x="896" y="5043"/>
                  </a:lnTo>
                  <a:lnTo>
                    <a:pt x="1130" y="5171"/>
                  </a:lnTo>
                  <a:lnTo>
                    <a:pt x="1375" y="5289"/>
                  </a:lnTo>
                  <a:lnTo>
                    <a:pt x="1621" y="5395"/>
                  </a:lnTo>
                  <a:lnTo>
                    <a:pt x="1877" y="5502"/>
                  </a:lnTo>
                  <a:lnTo>
                    <a:pt x="2132" y="5587"/>
                  </a:lnTo>
                  <a:lnTo>
                    <a:pt x="2388" y="5672"/>
                  </a:lnTo>
                  <a:lnTo>
                    <a:pt x="2644" y="5747"/>
                  </a:lnTo>
                  <a:lnTo>
                    <a:pt x="2911" y="5800"/>
                  </a:lnTo>
                  <a:lnTo>
                    <a:pt x="3177" y="5854"/>
                  </a:lnTo>
                  <a:lnTo>
                    <a:pt x="3444" y="5896"/>
                  </a:lnTo>
                  <a:lnTo>
                    <a:pt x="3710" y="5928"/>
                  </a:lnTo>
                  <a:lnTo>
                    <a:pt x="3977" y="5939"/>
                  </a:lnTo>
                  <a:lnTo>
                    <a:pt x="4243" y="5950"/>
                  </a:lnTo>
                  <a:lnTo>
                    <a:pt x="4520" y="5950"/>
                  </a:lnTo>
                  <a:lnTo>
                    <a:pt x="4787" y="5928"/>
                  </a:lnTo>
                  <a:lnTo>
                    <a:pt x="5053" y="5907"/>
                  </a:lnTo>
                  <a:lnTo>
                    <a:pt x="5320" y="5864"/>
                  </a:lnTo>
                  <a:lnTo>
                    <a:pt x="5586" y="5811"/>
                  </a:lnTo>
                  <a:lnTo>
                    <a:pt x="5853" y="5758"/>
                  </a:lnTo>
                  <a:lnTo>
                    <a:pt x="6109" y="5683"/>
                  </a:lnTo>
                  <a:lnTo>
                    <a:pt x="6375" y="5598"/>
                  </a:lnTo>
                  <a:lnTo>
                    <a:pt x="6631" y="5502"/>
                  </a:lnTo>
                  <a:lnTo>
                    <a:pt x="6876" y="5395"/>
                  </a:lnTo>
                  <a:lnTo>
                    <a:pt x="7132" y="5278"/>
                  </a:lnTo>
                  <a:lnTo>
                    <a:pt x="7377" y="5139"/>
                  </a:lnTo>
                  <a:lnTo>
                    <a:pt x="7612" y="4990"/>
                  </a:lnTo>
                  <a:lnTo>
                    <a:pt x="7857" y="4841"/>
                  </a:lnTo>
                  <a:lnTo>
                    <a:pt x="8081" y="4670"/>
                  </a:lnTo>
                  <a:lnTo>
                    <a:pt x="8081" y="32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97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1576;p40">
              <a:extLst>
                <a:ext uri="{FF2B5EF4-FFF2-40B4-BE49-F238E27FC236}">
                  <a16:creationId xmlns:a16="http://schemas.microsoft.com/office/drawing/2014/main" xmlns="" id="{946FDAE3-06EC-4EE8-A3EC-BA1CAD906020}"/>
                </a:ext>
              </a:extLst>
            </p:cNvPr>
            <p:cNvSpPr/>
            <p:nvPr/>
          </p:nvSpPr>
          <p:spPr>
            <a:xfrm>
              <a:off x="832741" y="1050958"/>
              <a:ext cx="361782" cy="478835"/>
            </a:xfrm>
            <a:custGeom>
              <a:avLst/>
              <a:gdLst/>
              <a:ahLst/>
              <a:cxnLst/>
              <a:rect l="l" t="t" r="r" b="b"/>
              <a:pathLst>
                <a:path w="17197" h="22761" extrusionOk="0">
                  <a:moveTo>
                    <a:pt x="8273" y="0"/>
                  </a:moveTo>
                  <a:lnTo>
                    <a:pt x="7900" y="21"/>
                  </a:lnTo>
                  <a:lnTo>
                    <a:pt x="7537" y="53"/>
                  </a:lnTo>
                  <a:lnTo>
                    <a:pt x="7132" y="107"/>
                  </a:lnTo>
                  <a:lnTo>
                    <a:pt x="6738" y="181"/>
                  </a:lnTo>
                  <a:lnTo>
                    <a:pt x="6354" y="277"/>
                  </a:lnTo>
                  <a:lnTo>
                    <a:pt x="5981" y="384"/>
                  </a:lnTo>
                  <a:lnTo>
                    <a:pt x="5608" y="512"/>
                  </a:lnTo>
                  <a:lnTo>
                    <a:pt x="5245" y="650"/>
                  </a:lnTo>
                  <a:lnTo>
                    <a:pt x="4894" y="810"/>
                  </a:lnTo>
                  <a:lnTo>
                    <a:pt x="4542" y="981"/>
                  </a:lnTo>
                  <a:lnTo>
                    <a:pt x="4211" y="1173"/>
                  </a:lnTo>
                  <a:lnTo>
                    <a:pt x="3881" y="1386"/>
                  </a:lnTo>
                  <a:lnTo>
                    <a:pt x="3572" y="1599"/>
                  </a:lnTo>
                  <a:lnTo>
                    <a:pt x="3262" y="1834"/>
                  </a:lnTo>
                  <a:lnTo>
                    <a:pt x="2975" y="2079"/>
                  </a:lnTo>
                  <a:lnTo>
                    <a:pt x="2687" y="2335"/>
                  </a:lnTo>
                  <a:lnTo>
                    <a:pt x="2420" y="2612"/>
                  </a:lnTo>
                  <a:lnTo>
                    <a:pt x="2164" y="2889"/>
                  </a:lnTo>
                  <a:lnTo>
                    <a:pt x="1919" y="3188"/>
                  </a:lnTo>
                  <a:lnTo>
                    <a:pt x="1685" y="3497"/>
                  </a:lnTo>
                  <a:lnTo>
                    <a:pt x="1461" y="3806"/>
                  </a:lnTo>
                  <a:lnTo>
                    <a:pt x="1258" y="4136"/>
                  </a:lnTo>
                  <a:lnTo>
                    <a:pt x="1066" y="4467"/>
                  </a:lnTo>
                  <a:lnTo>
                    <a:pt x="896" y="4808"/>
                  </a:lnTo>
                  <a:lnTo>
                    <a:pt x="725" y="5160"/>
                  </a:lnTo>
                  <a:lnTo>
                    <a:pt x="587" y="5522"/>
                  </a:lnTo>
                  <a:lnTo>
                    <a:pt x="448" y="5885"/>
                  </a:lnTo>
                  <a:lnTo>
                    <a:pt x="341" y="6269"/>
                  </a:lnTo>
                  <a:lnTo>
                    <a:pt x="235" y="6642"/>
                  </a:lnTo>
                  <a:lnTo>
                    <a:pt x="160" y="7026"/>
                  </a:lnTo>
                  <a:lnTo>
                    <a:pt x="86" y="7420"/>
                  </a:lnTo>
                  <a:lnTo>
                    <a:pt x="43" y="7814"/>
                  </a:lnTo>
                  <a:lnTo>
                    <a:pt x="11" y="8220"/>
                  </a:lnTo>
                  <a:lnTo>
                    <a:pt x="0" y="8625"/>
                  </a:lnTo>
                  <a:lnTo>
                    <a:pt x="0" y="9158"/>
                  </a:lnTo>
                  <a:lnTo>
                    <a:pt x="11" y="9691"/>
                  </a:lnTo>
                  <a:lnTo>
                    <a:pt x="32" y="10202"/>
                  </a:lnTo>
                  <a:lnTo>
                    <a:pt x="64" y="10703"/>
                  </a:lnTo>
                  <a:lnTo>
                    <a:pt x="107" y="11194"/>
                  </a:lnTo>
                  <a:lnTo>
                    <a:pt x="160" y="11663"/>
                  </a:lnTo>
                  <a:lnTo>
                    <a:pt x="214" y="12121"/>
                  </a:lnTo>
                  <a:lnTo>
                    <a:pt x="277" y="12569"/>
                  </a:lnTo>
                  <a:lnTo>
                    <a:pt x="352" y="13006"/>
                  </a:lnTo>
                  <a:lnTo>
                    <a:pt x="437" y="13422"/>
                  </a:lnTo>
                  <a:lnTo>
                    <a:pt x="523" y="13838"/>
                  </a:lnTo>
                  <a:lnTo>
                    <a:pt x="619" y="14232"/>
                  </a:lnTo>
                  <a:lnTo>
                    <a:pt x="725" y="14616"/>
                  </a:lnTo>
                  <a:lnTo>
                    <a:pt x="832" y="14989"/>
                  </a:lnTo>
                  <a:lnTo>
                    <a:pt x="949" y="15352"/>
                  </a:lnTo>
                  <a:lnTo>
                    <a:pt x="1066" y="15703"/>
                  </a:lnTo>
                  <a:lnTo>
                    <a:pt x="1194" y="16045"/>
                  </a:lnTo>
                  <a:lnTo>
                    <a:pt x="1333" y="16375"/>
                  </a:lnTo>
                  <a:lnTo>
                    <a:pt x="1471" y="16695"/>
                  </a:lnTo>
                  <a:lnTo>
                    <a:pt x="1610" y="17004"/>
                  </a:lnTo>
                  <a:lnTo>
                    <a:pt x="1759" y="17302"/>
                  </a:lnTo>
                  <a:lnTo>
                    <a:pt x="1919" y="17590"/>
                  </a:lnTo>
                  <a:lnTo>
                    <a:pt x="2068" y="17867"/>
                  </a:lnTo>
                  <a:lnTo>
                    <a:pt x="2239" y="18134"/>
                  </a:lnTo>
                  <a:lnTo>
                    <a:pt x="2399" y="18390"/>
                  </a:lnTo>
                  <a:lnTo>
                    <a:pt x="2570" y="18635"/>
                  </a:lnTo>
                  <a:lnTo>
                    <a:pt x="2740" y="18870"/>
                  </a:lnTo>
                  <a:lnTo>
                    <a:pt x="2911" y="19104"/>
                  </a:lnTo>
                  <a:lnTo>
                    <a:pt x="3092" y="19317"/>
                  </a:lnTo>
                  <a:lnTo>
                    <a:pt x="3273" y="19531"/>
                  </a:lnTo>
                  <a:lnTo>
                    <a:pt x="3444" y="19733"/>
                  </a:lnTo>
                  <a:lnTo>
                    <a:pt x="3636" y="19925"/>
                  </a:lnTo>
                  <a:lnTo>
                    <a:pt x="3817" y="20117"/>
                  </a:lnTo>
                  <a:lnTo>
                    <a:pt x="3998" y="20287"/>
                  </a:lnTo>
                  <a:lnTo>
                    <a:pt x="4371" y="20618"/>
                  </a:lnTo>
                  <a:lnTo>
                    <a:pt x="4744" y="20927"/>
                  </a:lnTo>
                  <a:lnTo>
                    <a:pt x="5128" y="21194"/>
                  </a:lnTo>
                  <a:lnTo>
                    <a:pt x="5491" y="21439"/>
                  </a:lnTo>
                  <a:lnTo>
                    <a:pt x="5864" y="21663"/>
                  </a:lnTo>
                  <a:lnTo>
                    <a:pt x="6216" y="21855"/>
                  </a:lnTo>
                  <a:lnTo>
                    <a:pt x="6567" y="22025"/>
                  </a:lnTo>
                  <a:lnTo>
                    <a:pt x="6908" y="22174"/>
                  </a:lnTo>
                  <a:lnTo>
                    <a:pt x="7228" y="22302"/>
                  </a:lnTo>
                  <a:lnTo>
                    <a:pt x="7537" y="22409"/>
                  </a:lnTo>
                  <a:lnTo>
                    <a:pt x="7836" y="22505"/>
                  </a:lnTo>
                  <a:lnTo>
                    <a:pt x="8102" y="22580"/>
                  </a:lnTo>
                  <a:lnTo>
                    <a:pt x="8348" y="22643"/>
                  </a:lnTo>
                  <a:lnTo>
                    <a:pt x="8572" y="22697"/>
                  </a:lnTo>
                  <a:lnTo>
                    <a:pt x="8774" y="22739"/>
                  </a:lnTo>
                  <a:lnTo>
                    <a:pt x="8891" y="22750"/>
                  </a:lnTo>
                  <a:lnTo>
                    <a:pt x="9009" y="22761"/>
                  </a:lnTo>
                  <a:lnTo>
                    <a:pt x="9254" y="22761"/>
                  </a:lnTo>
                  <a:lnTo>
                    <a:pt x="9371" y="22739"/>
                  </a:lnTo>
                  <a:lnTo>
                    <a:pt x="9499" y="22718"/>
                  </a:lnTo>
                  <a:lnTo>
                    <a:pt x="9616" y="22697"/>
                  </a:lnTo>
                  <a:lnTo>
                    <a:pt x="9734" y="22654"/>
                  </a:lnTo>
                  <a:lnTo>
                    <a:pt x="10064" y="22537"/>
                  </a:lnTo>
                  <a:lnTo>
                    <a:pt x="10384" y="22409"/>
                  </a:lnTo>
                  <a:lnTo>
                    <a:pt x="10693" y="22270"/>
                  </a:lnTo>
                  <a:lnTo>
                    <a:pt x="11002" y="22132"/>
                  </a:lnTo>
                  <a:lnTo>
                    <a:pt x="11290" y="21983"/>
                  </a:lnTo>
                  <a:lnTo>
                    <a:pt x="11578" y="21833"/>
                  </a:lnTo>
                  <a:lnTo>
                    <a:pt x="11855" y="21673"/>
                  </a:lnTo>
                  <a:lnTo>
                    <a:pt x="12122" y="21503"/>
                  </a:lnTo>
                  <a:lnTo>
                    <a:pt x="12377" y="21332"/>
                  </a:lnTo>
                  <a:lnTo>
                    <a:pt x="12633" y="21151"/>
                  </a:lnTo>
                  <a:lnTo>
                    <a:pt x="12868" y="20970"/>
                  </a:lnTo>
                  <a:lnTo>
                    <a:pt x="13102" y="20778"/>
                  </a:lnTo>
                  <a:lnTo>
                    <a:pt x="13326" y="20586"/>
                  </a:lnTo>
                  <a:lnTo>
                    <a:pt x="13550" y="20383"/>
                  </a:lnTo>
                  <a:lnTo>
                    <a:pt x="13753" y="20181"/>
                  </a:lnTo>
                  <a:lnTo>
                    <a:pt x="13955" y="19978"/>
                  </a:lnTo>
                  <a:lnTo>
                    <a:pt x="14158" y="19765"/>
                  </a:lnTo>
                  <a:lnTo>
                    <a:pt x="14339" y="19541"/>
                  </a:lnTo>
                  <a:lnTo>
                    <a:pt x="14520" y="19317"/>
                  </a:lnTo>
                  <a:lnTo>
                    <a:pt x="14691" y="19093"/>
                  </a:lnTo>
                  <a:lnTo>
                    <a:pt x="14861" y="18870"/>
                  </a:lnTo>
                  <a:lnTo>
                    <a:pt x="15021" y="18635"/>
                  </a:lnTo>
                  <a:lnTo>
                    <a:pt x="15171" y="18401"/>
                  </a:lnTo>
                  <a:lnTo>
                    <a:pt x="15320" y="18155"/>
                  </a:lnTo>
                  <a:lnTo>
                    <a:pt x="15458" y="17910"/>
                  </a:lnTo>
                  <a:lnTo>
                    <a:pt x="15586" y="17665"/>
                  </a:lnTo>
                  <a:lnTo>
                    <a:pt x="15714" y="17420"/>
                  </a:lnTo>
                  <a:lnTo>
                    <a:pt x="15831" y="17175"/>
                  </a:lnTo>
                  <a:lnTo>
                    <a:pt x="16055" y="16663"/>
                  </a:lnTo>
                  <a:lnTo>
                    <a:pt x="16258" y="16140"/>
                  </a:lnTo>
                  <a:lnTo>
                    <a:pt x="16428" y="15618"/>
                  </a:lnTo>
                  <a:lnTo>
                    <a:pt x="16588" y="15096"/>
                  </a:lnTo>
                  <a:lnTo>
                    <a:pt x="16727" y="14563"/>
                  </a:lnTo>
                  <a:lnTo>
                    <a:pt x="16834" y="14019"/>
                  </a:lnTo>
                  <a:lnTo>
                    <a:pt x="16940" y="13486"/>
                  </a:lnTo>
                  <a:lnTo>
                    <a:pt x="17015" y="12953"/>
                  </a:lnTo>
                  <a:lnTo>
                    <a:pt x="17079" y="12409"/>
                  </a:lnTo>
                  <a:lnTo>
                    <a:pt x="17132" y="11887"/>
                  </a:lnTo>
                  <a:lnTo>
                    <a:pt x="17164" y="11354"/>
                  </a:lnTo>
                  <a:lnTo>
                    <a:pt x="17185" y="10831"/>
                  </a:lnTo>
                  <a:lnTo>
                    <a:pt x="17196" y="10320"/>
                  </a:lnTo>
                  <a:lnTo>
                    <a:pt x="17196" y="9819"/>
                  </a:lnTo>
                  <a:lnTo>
                    <a:pt x="17185" y="9318"/>
                  </a:lnTo>
                  <a:lnTo>
                    <a:pt x="17175" y="8838"/>
                  </a:lnTo>
                  <a:lnTo>
                    <a:pt x="17143" y="8369"/>
                  </a:lnTo>
                  <a:lnTo>
                    <a:pt x="17111" y="7910"/>
                  </a:lnTo>
                  <a:lnTo>
                    <a:pt x="17068" y="7569"/>
                  </a:lnTo>
                  <a:lnTo>
                    <a:pt x="17025" y="7228"/>
                  </a:lnTo>
                  <a:lnTo>
                    <a:pt x="16962" y="6898"/>
                  </a:lnTo>
                  <a:lnTo>
                    <a:pt x="16887" y="6567"/>
                  </a:lnTo>
                  <a:lnTo>
                    <a:pt x="16802" y="6237"/>
                  </a:lnTo>
                  <a:lnTo>
                    <a:pt x="16706" y="5917"/>
                  </a:lnTo>
                  <a:lnTo>
                    <a:pt x="16588" y="5597"/>
                  </a:lnTo>
                  <a:lnTo>
                    <a:pt x="16471" y="5288"/>
                  </a:lnTo>
                  <a:lnTo>
                    <a:pt x="16333" y="4979"/>
                  </a:lnTo>
                  <a:lnTo>
                    <a:pt x="16194" y="4680"/>
                  </a:lnTo>
                  <a:lnTo>
                    <a:pt x="16034" y="4392"/>
                  </a:lnTo>
                  <a:lnTo>
                    <a:pt x="15863" y="4105"/>
                  </a:lnTo>
                  <a:lnTo>
                    <a:pt x="15693" y="3827"/>
                  </a:lnTo>
                  <a:lnTo>
                    <a:pt x="15501" y="3550"/>
                  </a:lnTo>
                  <a:lnTo>
                    <a:pt x="15309" y="3284"/>
                  </a:lnTo>
                  <a:lnTo>
                    <a:pt x="15096" y="3028"/>
                  </a:lnTo>
                  <a:lnTo>
                    <a:pt x="14883" y="2783"/>
                  </a:lnTo>
                  <a:lnTo>
                    <a:pt x="14659" y="2537"/>
                  </a:lnTo>
                  <a:lnTo>
                    <a:pt x="14424" y="2314"/>
                  </a:lnTo>
                  <a:lnTo>
                    <a:pt x="14179" y="2090"/>
                  </a:lnTo>
                  <a:lnTo>
                    <a:pt x="13923" y="1876"/>
                  </a:lnTo>
                  <a:lnTo>
                    <a:pt x="13657" y="1674"/>
                  </a:lnTo>
                  <a:lnTo>
                    <a:pt x="13390" y="1482"/>
                  </a:lnTo>
                  <a:lnTo>
                    <a:pt x="13113" y="1301"/>
                  </a:lnTo>
                  <a:lnTo>
                    <a:pt x="12825" y="1120"/>
                  </a:lnTo>
                  <a:lnTo>
                    <a:pt x="12537" y="960"/>
                  </a:lnTo>
                  <a:lnTo>
                    <a:pt x="12239" y="810"/>
                  </a:lnTo>
                  <a:lnTo>
                    <a:pt x="11930" y="672"/>
                  </a:lnTo>
                  <a:lnTo>
                    <a:pt x="11621" y="555"/>
                  </a:lnTo>
                  <a:lnTo>
                    <a:pt x="11301" y="437"/>
                  </a:lnTo>
                  <a:lnTo>
                    <a:pt x="10970" y="341"/>
                  </a:lnTo>
                  <a:lnTo>
                    <a:pt x="10640" y="245"/>
                  </a:lnTo>
                  <a:lnTo>
                    <a:pt x="10235" y="160"/>
                  </a:lnTo>
                  <a:lnTo>
                    <a:pt x="9829" y="96"/>
                  </a:lnTo>
                  <a:lnTo>
                    <a:pt x="9435" y="43"/>
                  </a:lnTo>
                  <a:lnTo>
                    <a:pt x="9041" y="11"/>
                  </a:lnTo>
                  <a:lnTo>
                    <a:pt x="8657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1577;p40">
              <a:extLst>
                <a:ext uri="{FF2B5EF4-FFF2-40B4-BE49-F238E27FC236}">
                  <a16:creationId xmlns:a16="http://schemas.microsoft.com/office/drawing/2014/main" xmlns="" id="{C2C5B2D1-FDF8-4A81-A693-F9DF09FD37C4}"/>
                </a:ext>
              </a:extLst>
            </p:cNvPr>
            <p:cNvSpPr/>
            <p:nvPr/>
          </p:nvSpPr>
          <p:spPr>
            <a:xfrm>
              <a:off x="746845" y="1617693"/>
              <a:ext cx="585368" cy="763914"/>
            </a:xfrm>
            <a:custGeom>
              <a:avLst/>
              <a:gdLst/>
              <a:ahLst/>
              <a:cxnLst/>
              <a:rect l="l" t="t" r="r" b="b"/>
              <a:pathLst>
                <a:path w="27825" h="36312" extrusionOk="0">
                  <a:moveTo>
                    <a:pt x="6056" y="1"/>
                  </a:moveTo>
                  <a:lnTo>
                    <a:pt x="5618" y="566"/>
                  </a:lnTo>
                  <a:lnTo>
                    <a:pt x="5203" y="1120"/>
                  </a:lnTo>
                  <a:lnTo>
                    <a:pt x="4808" y="1674"/>
                  </a:lnTo>
                  <a:lnTo>
                    <a:pt x="4435" y="2208"/>
                  </a:lnTo>
                  <a:lnTo>
                    <a:pt x="4083" y="2751"/>
                  </a:lnTo>
                  <a:lnTo>
                    <a:pt x="3753" y="3284"/>
                  </a:lnTo>
                  <a:lnTo>
                    <a:pt x="3444" y="3807"/>
                  </a:lnTo>
                  <a:lnTo>
                    <a:pt x="3156" y="4318"/>
                  </a:lnTo>
                  <a:lnTo>
                    <a:pt x="2879" y="4830"/>
                  </a:lnTo>
                  <a:lnTo>
                    <a:pt x="2633" y="5342"/>
                  </a:lnTo>
                  <a:lnTo>
                    <a:pt x="2388" y="5832"/>
                  </a:lnTo>
                  <a:lnTo>
                    <a:pt x="2175" y="6333"/>
                  </a:lnTo>
                  <a:lnTo>
                    <a:pt x="1972" y="6813"/>
                  </a:lnTo>
                  <a:lnTo>
                    <a:pt x="1791" y="7293"/>
                  </a:lnTo>
                  <a:lnTo>
                    <a:pt x="1621" y="7762"/>
                  </a:lnTo>
                  <a:lnTo>
                    <a:pt x="1471" y="8220"/>
                  </a:lnTo>
                  <a:lnTo>
                    <a:pt x="1333" y="8679"/>
                  </a:lnTo>
                  <a:lnTo>
                    <a:pt x="1205" y="9126"/>
                  </a:lnTo>
                  <a:lnTo>
                    <a:pt x="1098" y="9574"/>
                  </a:lnTo>
                  <a:lnTo>
                    <a:pt x="1002" y="10011"/>
                  </a:lnTo>
                  <a:lnTo>
                    <a:pt x="917" y="10438"/>
                  </a:lnTo>
                  <a:lnTo>
                    <a:pt x="842" y="10853"/>
                  </a:lnTo>
                  <a:lnTo>
                    <a:pt x="789" y="11258"/>
                  </a:lnTo>
                  <a:lnTo>
                    <a:pt x="736" y="11664"/>
                  </a:lnTo>
                  <a:lnTo>
                    <a:pt x="704" y="12058"/>
                  </a:lnTo>
                  <a:lnTo>
                    <a:pt x="683" y="12442"/>
                  </a:lnTo>
                  <a:lnTo>
                    <a:pt x="661" y="12826"/>
                  </a:lnTo>
                  <a:lnTo>
                    <a:pt x="661" y="13199"/>
                  </a:lnTo>
                  <a:lnTo>
                    <a:pt x="661" y="13561"/>
                  </a:lnTo>
                  <a:lnTo>
                    <a:pt x="672" y="13913"/>
                  </a:lnTo>
                  <a:lnTo>
                    <a:pt x="693" y="14254"/>
                  </a:lnTo>
                  <a:lnTo>
                    <a:pt x="715" y="14595"/>
                  </a:lnTo>
                  <a:lnTo>
                    <a:pt x="757" y="14915"/>
                  </a:lnTo>
                  <a:lnTo>
                    <a:pt x="789" y="15235"/>
                  </a:lnTo>
                  <a:lnTo>
                    <a:pt x="842" y="15544"/>
                  </a:lnTo>
                  <a:lnTo>
                    <a:pt x="896" y="15843"/>
                  </a:lnTo>
                  <a:lnTo>
                    <a:pt x="949" y="16141"/>
                  </a:lnTo>
                  <a:lnTo>
                    <a:pt x="1013" y="16418"/>
                  </a:lnTo>
                  <a:lnTo>
                    <a:pt x="1141" y="16951"/>
                  </a:lnTo>
                  <a:lnTo>
                    <a:pt x="1290" y="17452"/>
                  </a:lnTo>
                  <a:lnTo>
                    <a:pt x="1450" y="17911"/>
                  </a:lnTo>
                  <a:lnTo>
                    <a:pt x="1610" y="18326"/>
                  </a:lnTo>
                  <a:lnTo>
                    <a:pt x="1770" y="18710"/>
                  </a:lnTo>
                  <a:lnTo>
                    <a:pt x="1919" y="19041"/>
                  </a:lnTo>
                  <a:lnTo>
                    <a:pt x="2068" y="19339"/>
                  </a:lnTo>
                  <a:lnTo>
                    <a:pt x="2207" y="19584"/>
                  </a:lnTo>
                  <a:lnTo>
                    <a:pt x="2324" y="19798"/>
                  </a:lnTo>
                  <a:lnTo>
                    <a:pt x="2506" y="20075"/>
                  </a:lnTo>
                  <a:lnTo>
                    <a:pt x="2569" y="20171"/>
                  </a:lnTo>
                  <a:lnTo>
                    <a:pt x="0" y="34840"/>
                  </a:lnTo>
                  <a:lnTo>
                    <a:pt x="213" y="34936"/>
                  </a:lnTo>
                  <a:lnTo>
                    <a:pt x="437" y="35021"/>
                  </a:lnTo>
                  <a:lnTo>
                    <a:pt x="693" y="35106"/>
                  </a:lnTo>
                  <a:lnTo>
                    <a:pt x="960" y="35192"/>
                  </a:lnTo>
                  <a:lnTo>
                    <a:pt x="1258" y="35266"/>
                  </a:lnTo>
                  <a:lnTo>
                    <a:pt x="1567" y="35341"/>
                  </a:lnTo>
                  <a:lnTo>
                    <a:pt x="1887" y="35416"/>
                  </a:lnTo>
                  <a:lnTo>
                    <a:pt x="2239" y="35490"/>
                  </a:lnTo>
                  <a:lnTo>
                    <a:pt x="2975" y="35618"/>
                  </a:lnTo>
                  <a:lnTo>
                    <a:pt x="3774" y="35735"/>
                  </a:lnTo>
                  <a:lnTo>
                    <a:pt x="4627" y="35842"/>
                  </a:lnTo>
                  <a:lnTo>
                    <a:pt x="5533" y="35949"/>
                  </a:lnTo>
                  <a:lnTo>
                    <a:pt x="6482" y="36034"/>
                  </a:lnTo>
                  <a:lnTo>
                    <a:pt x="7473" y="36109"/>
                  </a:lnTo>
                  <a:lnTo>
                    <a:pt x="8497" y="36172"/>
                  </a:lnTo>
                  <a:lnTo>
                    <a:pt x="9542" y="36215"/>
                  </a:lnTo>
                  <a:lnTo>
                    <a:pt x="10618" y="36258"/>
                  </a:lnTo>
                  <a:lnTo>
                    <a:pt x="11706" y="36290"/>
                  </a:lnTo>
                  <a:lnTo>
                    <a:pt x="12804" y="36300"/>
                  </a:lnTo>
                  <a:lnTo>
                    <a:pt x="13912" y="36311"/>
                  </a:lnTo>
                  <a:lnTo>
                    <a:pt x="15021" y="36300"/>
                  </a:lnTo>
                  <a:lnTo>
                    <a:pt x="16119" y="36290"/>
                  </a:lnTo>
                  <a:lnTo>
                    <a:pt x="17207" y="36258"/>
                  </a:lnTo>
                  <a:lnTo>
                    <a:pt x="18273" y="36215"/>
                  </a:lnTo>
                  <a:lnTo>
                    <a:pt x="19328" y="36172"/>
                  </a:lnTo>
                  <a:lnTo>
                    <a:pt x="20352" y="36109"/>
                  </a:lnTo>
                  <a:lnTo>
                    <a:pt x="21332" y="36034"/>
                  </a:lnTo>
                  <a:lnTo>
                    <a:pt x="22281" y="35949"/>
                  </a:lnTo>
                  <a:lnTo>
                    <a:pt x="23187" y="35842"/>
                  </a:lnTo>
                  <a:lnTo>
                    <a:pt x="24051" y="35735"/>
                  </a:lnTo>
                  <a:lnTo>
                    <a:pt x="24850" y="35618"/>
                  </a:lnTo>
                  <a:lnTo>
                    <a:pt x="25586" y="35490"/>
                  </a:lnTo>
                  <a:lnTo>
                    <a:pt x="25927" y="35416"/>
                  </a:lnTo>
                  <a:lnTo>
                    <a:pt x="26258" y="35341"/>
                  </a:lnTo>
                  <a:lnTo>
                    <a:pt x="26567" y="35266"/>
                  </a:lnTo>
                  <a:lnTo>
                    <a:pt x="26855" y="35192"/>
                  </a:lnTo>
                  <a:lnTo>
                    <a:pt x="27132" y="35106"/>
                  </a:lnTo>
                  <a:lnTo>
                    <a:pt x="27388" y="35021"/>
                  </a:lnTo>
                  <a:lnTo>
                    <a:pt x="27612" y="34936"/>
                  </a:lnTo>
                  <a:lnTo>
                    <a:pt x="27825" y="34840"/>
                  </a:lnTo>
                  <a:lnTo>
                    <a:pt x="23294" y="20171"/>
                  </a:lnTo>
                  <a:lnTo>
                    <a:pt x="23358" y="20075"/>
                  </a:lnTo>
                  <a:lnTo>
                    <a:pt x="23528" y="19798"/>
                  </a:lnTo>
                  <a:lnTo>
                    <a:pt x="23656" y="19584"/>
                  </a:lnTo>
                  <a:lnTo>
                    <a:pt x="23784" y="19339"/>
                  </a:lnTo>
                  <a:lnTo>
                    <a:pt x="23934" y="19041"/>
                  </a:lnTo>
                  <a:lnTo>
                    <a:pt x="24093" y="18710"/>
                  </a:lnTo>
                  <a:lnTo>
                    <a:pt x="24253" y="18326"/>
                  </a:lnTo>
                  <a:lnTo>
                    <a:pt x="24413" y="17911"/>
                  </a:lnTo>
                  <a:lnTo>
                    <a:pt x="24563" y="17452"/>
                  </a:lnTo>
                  <a:lnTo>
                    <a:pt x="24712" y="16951"/>
                  </a:lnTo>
                  <a:lnTo>
                    <a:pt x="24850" y="16418"/>
                  </a:lnTo>
                  <a:lnTo>
                    <a:pt x="24914" y="16141"/>
                  </a:lnTo>
                  <a:lnTo>
                    <a:pt x="24968" y="15843"/>
                  </a:lnTo>
                  <a:lnTo>
                    <a:pt x="25021" y="15544"/>
                  </a:lnTo>
                  <a:lnTo>
                    <a:pt x="25064" y="15235"/>
                  </a:lnTo>
                  <a:lnTo>
                    <a:pt x="25106" y="14915"/>
                  </a:lnTo>
                  <a:lnTo>
                    <a:pt x="25138" y="14595"/>
                  </a:lnTo>
                  <a:lnTo>
                    <a:pt x="25170" y="14254"/>
                  </a:lnTo>
                  <a:lnTo>
                    <a:pt x="25192" y="13913"/>
                  </a:lnTo>
                  <a:lnTo>
                    <a:pt x="25202" y="13561"/>
                  </a:lnTo>
                  <a:lnTo>
                    <a:pt x="25202" y="13199"/>
                  </a:lnTo>
                  <a:lnTo>
                    <a:pt x="25192" y="12826"/>
                  </a:lnTo>
                  <a:lnTo>
                    <a:pt x="25181" y="12442"/>
                  </a:lnTo>
                  <a:lnTo>
                    <a:pt x="25160" y="12058"/>
                  </a:lnTo>
                  <a:lnTo>
                    <a:pt x="25117" y="11664"/>
                  </a:lnTo>
                  <a:lnTo>
                    <a:pt x="25074" y="11258"/>
                  </a:lnTo>
                  <a:lnTo>
                    <a:pt x="25010" y="10853"/>
                  </a:lnTo>
                  <a:lnTo>
                    <a:pt x="24946" y="10438"/>
                  </a:lnTo>
                  <a:lnTo>
                    <a:pt x="24861" y="10011"/>
                  </a:lnTo>
                  <a:lnTo>
                    <a:pt x="24765" y="9574"/>
                  </a:lnTo>
                  <a:lnTo>
                    <a:pt x="24659" y="9126"/>
                  </a:lnTo>
                  <a:lnTo>
                    <a:pt x="24531" y="8679"/>
                  </a:lnTo>
                  <a:lnTo>
                    <a:pt x="24392" y="8220"/>
                  </a:lnTo>
                  <a:lnTo>
                    <a:pt x="24243" y="7762"/>
                  </a:lnTo>
                  <a:lnTo>
                    <a:pt x="24072" y="7293"/>
                  </a:lnTo>
                  <a:lnTo>
                    <a:pt x="23891" y="6813"/>
                  </a:lnTo>
                  <a:lnTo>
                    <a:pt x="23688" y="6333"/>
                  </a:lnTo>
                  <a:lnTo>
                    <a:pt x="23465" y="5832"/>
                  </a:lnTo>
                  <a:lnTo>
                    <a:pt x="23230" y="5342"/>
                  </a:lnTo>
                  <a:lnTo>
                    <a:pt x="22974" y="4830"/>
                  </a:lnTo>
                  <a:lnTo>
                    <a:pt x="22708" y="4318"/>
                  </a:lnTo>
                  <a:lnTo>
                    <a:pt x="22409" y="3807"/>
                  </a:lnTo>
                  <a:lnTo>
                    <a:pt x="22100" y="3284"/>
                  </a:lnTo>
                  <a:lnTo>
                    <a:pt x="21769" y="2751"/>
                  </a:lnTo>
                  <a:lnTo>
                    <a:pt x="21418" y="2208"/>
                  </a:lnTo>
                  <a:lnTo>
                    <a:pt x="21045" y="1674"/>
                  </a:lnTo>
                  <a:lnTo>
                    <a:pt x="20661" y="1120"/>
                  </a:lnTo>
                  <a:lnTo>
                    <a:pt x="20245" y="566"/>
                  </a:lnTo>
                  <a:lnTo>
                    <a:pt x="19797" y="1"/>
                  </a:lnTo>
                  <a:lnTo>
                    <a:pt x="19776" y="75"/>
                  </a:lnTo>
                  <a:lnTo>
                    <a:pt x="19691" y="257"/>
                  </a:lnTo>
                  <a:lnTo>
                    <a:pt x="19616" y="385"/>
                  </a:lnTo>
                  <a:lnTo>
                    <a:pt x="19531" y="523"/>
                  </a:lnTo>
                  <a:lnTo>
                    <a:pt x="19403" y="694"/>
                  </a:lnTo>
                  <a:lnTo>
                    <a:pt x="19264" y="875"/>
                  </a:lnTo>
                  <a:lnTo>
                    <a:pt x="19083" y="1067"/>
                  </a:lnTo>
                  <a:lnTo>
                    <a:pt x="18880" y="1280"/>
                  </a:lnTo>
                  <a:lnTo>
                    <a:pt x="18635" y="1493"/>
                  </a:lnTo>
                  <a:lnTo>
                    <a:pt x="18358" y="1706"/>
                  </a:lnTo>
                  <a:lnTo>
                    <a:pt x="18038" y="1920"/>
                  </a:lnTo>
                  <a:lnTo>
                    <a:pt x="17686" y="2144"/>
                  </a:lnTo>
                  <a:lnTo>
                    <a:pt x="17484" y="2250"/>
                  </a:lnTo>
                  <a:lnTo>
                    <a:pt x="17281" y="2357"/>
                  </a:lnTo>
                  <a:lnTo>
                    <a:pt x="17068" y="2463"/>
                  </a:lnTo>
                  <a:lnTo>
                    <a:pt x="16834" y="2570"/>
                  </a:lnTo>
                  <a:lnTo>
                    <a:pt x="16599" y="2666"/>
                  </a:lnTo>
                  <a:lnTo>
                    <a:pt x="16364" y="2751"/>
                  </a:lnTo>
                  <a:lnTo>
                    <a:pt x="16130" y="2836"/>
                  </a:lnTo>
                  <a:lnTo>
                    <a:pt x="15885" y="2922"/>
                  </a:lnTo>
                  <a:lnTo>
                    <a:pt x="15650" y="2996"/>
                  </a:lnTo>
                  <a:lnTo>
                    <a:pt x="15405" y="3060"/>
                  </a:lnTo>
                  <a:lnTo>
                    <a:pt x="15160" y="3114"/>
                  </a:lnTo>
                  <a:lnTo>
                    <a:pt x="14915" y="3178"/>
                  </a:lnTo>
                  <a:lnTo>
                    <a:pt x="14424" y="3263"/>
                  </a:lnTo>
                  <a:lnTo>
                    <a:pt x="13923" y="3327"/>
                  </a:lnTo>
                  <a:lnTo>
                    <a:pt x="13433" y="3359"/>
                  </a:lnTo>
                  <a:lnTo>
                    <a:pt x="12932" y="3370"/>
                  </a:lnTo>
                  <a:lnTo>
                    <a:pt x="12431" y="3359"/>
                  </a:lnTo>
                  <a:lnTo>
                    <a:pt x="11930" y="3327"/>
                  </a:lnTo>
                  <a:lnTo>
                    <a:pt x="11439" y="3263"/>
                  </a:lnTo>
                  <a:lnTo>
                    <a:pt x="10938" y="3178"/>
                  </a:lnTo>
                  <a:lnTo>
                    <a:pt x="10704" y="3114"/>
                  </a:lnTo>
                  <a:lnTo>
                    <a:pt x="10458" y="3060"/>
                  </a:lnTo>
                  <a:lnTo>
                    <a:pt x="10213" y="2996"/>
                  </a:lnTo>
                  <a:lnTo>
                    <a:pt x="9968" y="2922"/>
                  </a:lnTo>
                  <a:lnTo>
                    <a:pt x="9733" y="2836"/>
                  </a:lnTo>
                  <a:lnTo>
                    <a:pt x="9499" y="2751"/>
                  </a:lnTo>
                  <a:lnTo>
                    <a:pt x="9254" y="2666"/>
                  </a:lnTo>
                  <a:lnTo>
                    <a:pt x="9030" y="2570"/>
                  </a:lnTo>
                  <a:lnTo>
                    <a:pt x="8795" y="2463"/>
                  </a:lnTo>
                  <a:lnTo>
                    <a:pt x="8582" y="2357"/>
                  </a:lnTo>
                  <a:lnTo>
                    <a:pt x="8369" y="2250"/>
                  </a:lnTo>
                  <a:lnTo>
                    <a:pt x="8177" y="2144"/>
                  </a:lnTo>
                  <a:lnTo>
                    <a:pt x="7815" y="1920"/>
                  </a:lnTo>
                  <a:lnTo>
                    <a:pt x="7505" y="1706"/>
                  </a:lnTo>
                  <a:lnTo>
                    <a:pt x="7228" y="1493"/>
                  </a:lnTo>
                  <a:lnTo>
                    <a:pt x="6983" y="1280"/>
                  </a:lnTo>
                  <a:lnTo>
                    <a:pt x="6770" y="1067"/>
                  </a:lnTo>
                  <a:lnTo>
                    <a:pt x="6599" y="875"/>
                  </a:lnTo>
                  <a:lnTo>
                    <a:pt x="6450" y="694"/>
                  </a:lnTo>
                  <a:lnTo>
                    <a:pt x="6333" y="523"/>
                  </a:lnTo>
                  <a:lnTo>
                    <a:pt x="6237" y="385"/>
                  </a:lnTo>
                  <a:lnTo>
                    <a:pt x="6173" y="257"/>
                  </a:lnTo>
                  <a:lnTo>
                    <a:pt x="6077" y="75"/>
                  </a:lnTo>
                  <a:lnTo>
                    <a:pt x="605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1578;p40">
              <a:extLst>
                <a:ext uri="{FF2B5EF4-FFF2-40B4-BE49-F238E27FC236}">
                  <a16:creationId xmlns:a16="http://schemas.microsoft.com/office/drawing/2014/main" xmlns="" id="{72C5F6D7-E1FB-45DB-93C6-F54DA3B4FD8F}"/>
                </a:ext>
              </a:extLst>
            </p:cNvPr>
            <p:cNvSpPr/>
            <p:nvPr/>
          </p:nvSpPr>
          <p:spPr>
            <a:xfrm>
              <a:off x="994667" y="1239351"/>
              <a:ext cx="32545" cy="141982"/>
            </a:xfrm>
            <a:custGeom>
              <a:avLst/>
              <a:gdLst/>
              <a:ahLst/>
              <a:cxnLst/>
              <a:rect l="l" t="t" r="r" b="b"/>
              <a:pathLst>
                <a:path w="1547" h="6749" extrusionOk="0">
                  <a:moveTo>
                    <a:pt x="235" y="0"/>
                  </a:moveTo>
                  <a:lnTo>
                    <a:pt x="171" y="11"/>
                  </a:lnTo>
                  <a:lnTo>
                    <a:pt x="118" y="43"/>
                  </a:lnTo>
                  <a:lnTo>
                    <a:pt x="96" y="64"/>
                  </a:lnTo>
                  <a:lnTo>
                    <a:pt x="75" y="85"/>
                  </a:lnTo>
                  <a:lnTo>
                    <a:pt x="64" y="128"/>
                  </a:lnTo>
                  <a:lnTo>
                    <a:pt x="64" y="160"/>
                  </a:lnTo>
                  <a:lnTo>
                    <a:pt x="11" y="5576"/>
                  </a:lnTo>
                  <a:lnTo>
                    <a:pt x="0" y="6343"/>
                  </a:lnTo>
                  <a:lnTo>
                    <a:pt x="11" y="6397"/>
                  </a:lnTo>
                  <a:lnTo>
                    <a:pt x="32" y="6450"/>
                  </a:lnTo>
                  <a:lnTo>
                    <a:pt x="75" y="6482"/>
                  </a:lnTo>
                  <a:lnTo>
                    <a:pt x="118" y="6503"/>
                  </a:lnTo>
                  <a:lnTo>
                    <a:pt x="1333" y="6738"/>
                  </a:lnTo>
                  <a:lnTo>
                    <a:pt x="1376" y="6748"/>
                  </a:lnTo>
                  <a:lnTo>
                    <a:pt x="1408" y="6738"/>
                  </a:lnTo>
                  <a:lnTo>
                    <a:pt x="1440" y="6727"/>
                  </a:lnTo>
                  <a:lnTo>
                    <a:pt x="1461" y="6716"/>
                  </a:lnTo>
                  <a:lnTo>
                    <a:pt x="1514" y="6674"/>
                  </a:lnTo>
                  <a:lnTo>
                    <a:pt x="1535" y="6610"/>
                  </a:lnTo>
                  <a:lnTo>
                    <a:pt x="1546" y="6546"/>
                  </a:lnTo>
                  <a:lnTo>
                    <a:pt x="1525" y="6493"/>
                  </a:lnTo>
                  <a:lnTo>
                    <a:pt x="1514" y="6471"/>
                  </a:lnTo>
                  <a:lnTo>
                    <a:pt x="1482" y="6450"/>
                  </a:lnTo>
                  <a:lnTo>
                    <a:pt x="1461" y="6429"/>
                  </a:lnTo>
                  <a:lnTo>
                    <a:pt x="1418" y="6418"/>
                  </a:lnTo>
                  <a:lnTo>
                    <a:pt x="332" y="6206"/>
                  </a:lnTo>
                  <a:lnTo>
                    <a:pt x="395" y="928"/>
                  </a:lnTo>
                  <a:lnTo>
                    <a:pt x="395" y="160"/>
                  </a:lnTo>
                  <a:lnTo>
                    <a:pt x="395" y="128"/>
                  </a:lnTo>
                  <a:lnTo>
                    <a:pt x="384" y="85"/>
                  </a:lnTo>
                  <a:lnTo>
                    <a:pt x="373" y="64"/>
                  </a:lnTo>
                  <a:lnTo>
                    <a:pt x="352" y="43"/>
                  </a:lnTo>
                  <a:lnTo>
                    <a:pt x="299" y="11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C97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1579;p40">
              <a:extLst>
                <a:ext uri="{FF2B5EF4-FFF2-40B4-BE49-F238E27FC236}">
                  <a16:creationId xmlns:a16="http://schemas.microsoft.com/office/drawing/2014/main" xmlns="" id="{A936C439-A126-4B88-B155-6A52F61B0CBC}"/>
                </a:ext>
              </a:extLst>
            </p:cNvPr>
            <p:cNvSpPr/>
            <p:nvPr/>
          </p:nvSpPr>
          <p:spPr>
            <a:xfrm>
              <a:off x="1007668" y="1469672"/>
              <a:ext cx="15505" cy="7195"/>
            </a:xfrm>
            <a:custGeom>
              <a:avLst/>
              <a:gdLst/>
              <a:ahLst/>
              <a:cxnLst/>
              <a:rect l="l" t="t" r="r" b="b"/>
              <a:pathLst>
                <a:path w="737" h="342" extrusionOk="0">
                  <a:moveTo>
                    <a:pt x="299" y="1"/>
                  </a:moveTo>
                  <a:lnTo>
                    <a:pt x="225" y="11"/>
                  </a:lnTo>
                  <a:lnTo>
                    <a:pt x="161" y="33"/>
                  </a:lnTo>
                  <a:lnTo>
                    <a:pt x="107" y="54"/>
                  </a:lnTo>
                  <a:lnTo>
                    <a:pt x="65" y="75"/>
                  </a:lnTo>
                  <a:lnTo>
                    <a:pt x="33" y="107"/>
                  </a:lnTo>
                  <a:lnTo>
                    <a:pt x="11" y="139"/>
                  </a:lnTo>
                  <a:lnTo>
                    <a:pt x="1" y="171"/>
                  </a:lnTo>
                  <a:lnTo>
                    <a:pt x="11" y="203"/>
                  </a:lnTo>
                  <a:lnTo>
                    <a:pt x="33" y="235"/>
                  </a:lnTo>
                  <a:lnTo>
                    <a:pt x="65" y="267"/>
                  </a:lnTo>
                  <a:lnTo>
                    <a:pt x="107" y="299"/>
                  </a:lnTo>
                  <a:lnTo>
                    <a:pt x="161" y="310"/>
                  </a:lnTo>
                  <a:lnTo>
                    <a:pt x="225" y="331"/>
                  </a:lnTo>
                  <a:lnTo>
                    <a:pt x="299" y="342"/>
                  </a:lnTo>
                  <a:lnTo>
                    <a:pt x="448" y="342"/>
                  </a:lnTo>
                  <a:lnTo>
                    <a:pt x="512" y="331"/>
                  </a:lnTo>
                  <a:lnTo>
                    <a:pt x="576" y="320"/>
                  </a:lnTo>
                  <a:lnTo>
                    <a:pt x="630" y="299"/>
                  </a:lnTo>
                  <a:lnTo>
                    <a:pt x="672" y="267"/>
                  </a:lnTo>
                  <a:lnTo>
                    <a:pt x="715" y="235"/>
                  </a:lnTo>
                  <a:lnTo>
                    <a:pt x="736" y="203"/>
                  </a:lnTo>
                  <a:lnTo>
                    <a:pt x="736" y="171"/>
                  </a:lnTo>
                  <a:lnTo>
                    <a:pt x="736" y="139"/>
                  </a:lnTo>
                  <a:lnTo>
                    <a:pt x="715" y="107"/>
                  </a:lnTo>
                  <a:lnTo>
                    <a:pt x="672" y="75"/>
                  </a:lnTo>
                  <a:lnTo>
                    <a:pt x="630" y="54"/>
                  </a:lnTo>
                  <a:lnTo>
                    <a:pt x="576" y="33"/>
                  </a:lnTo>
                  <a:lnTo>
                    <a:pt x="512" y="11"/>
                  </a:lnTo>
                  <a:lnTo>
                    <a:pt x="448" y="1"/>
                  </a:lnTo>
                  <a:close/>
                </a:path>
              </a:pathLst>
            </a:custGeom>
            <a:solidFill>
              <a:srgbClr val="C97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1580;p40">
              <a:extLst>
                <a:ext uri="{FF2B5EF4-FFF2-40B4-BE49-F238E27FC236}">
                  <a16:creationId xmlns:a16="http://schemas.microsoft.com/office/drawing/2014/main" xmlns="" id="{1F0A6629-875C-4024-85AB-27ED49E15444}"/>
                </a:ext>
              </a:extLst>
            </p:cNvPr>
            <p:cNvSpPr/>
            <p:nvPr/>
          </p:nvSpPr>
          <p:spPr>
            <a:xfrm>
              <a:off x="1049154" y="1241812"/>
              <a:ext cx="62818" cy="24698"/>
            </a:xfrm>
            <a:custGeom>
              <a:avLst/>
              <a:gdLst/>
              <a:ahLst/>
              <a:cxnLst/>
              <a:rect l="l" t="t" r="r" b="b"/>
              <a:pathLst>
                <a:path w="2986" h="1174" extrusionOk="0">
                  <a:moveTo>
                    <a:pt x="886" y="0"/>
                  </a:moveTo>
                  <a:lnTo>
                    <a:pt x="758" y="11"/>
                  </a:lnTo>
                  <a:lnTo>
                    <a:pt x="641" y="22"/>
                  </a:lnTo>
                  <a:lnTo>
                    <a:pt x="523" y="43"/>
                  </a:lnTo>
                  <a:lnTo>
                    <a:pt x="427" y="64"/>
                  </a:lnTo>
                  <a:lnTo>
                    <a:pt x="331" y="96"/>
                  </a:lnTo>
                  <a:lnTo>
                    <a:pt x="246" y="139"/>
                  </a:lnTo>
                  <a:lnTo>
                    <a:pt x="171" y="182"/>
                  </a:lnTo>
                  <a:lnTo>
                    <a:pt x="108" y="224"/>
                  </a:lnTo>
                  <a:lnTo>
                    <a:pt x="65" y="278"/>
                  </a:lnTo>
                  <a:lnTo>
                    <a:pt x="33" y="342"/>
                  </a:lnTo>
                  <a:lnTo>
                    <a:pt x="12" y="406"/>
                  </a:lnTo>
                  <a:lnTo>
                    <a:pt x="1" y="469"/>
                  </a:lnTo>
                  <a:lnTo>
                    <a:pt x="12" y="523"/>
                  </a:lnTo>
                  <a:lnTo>
                    <a:pt x="44" y="576"/>
                  </a:lnTo>
                  <a:lnTo>
                    <a:pt x="86" y="619"/>
                  </a:lnTo>
                  <a:lnTo>
                    <a:pt x="139" y="661"/>
                  </a:lnTo>
                  <a:lnTo>
                    <a:pt x="214" y="704"/>
                  </a:lnTo>
                  <a:lnTo>
                    <a:pt x="299" y="736"/>
                  </a:lnTo>
                  <a:lnTo>
                    <a:pt x="385" y="768"/>
                  </a:lnTo>
                  <a:lnTo>
                    <a:pt x="609" y="821"/>
                  </a:lnTo>
                  <a:lnTo>
                    <a:pt x="854" y="885"/>
                  </a:lnTo>
                  <a:lnTo>
                    <a:pt x="1429" y="992"/>
                  </a:lnTo>
                  <a:lnTo>
                    <a:pt x="2016" y="1098"/>
                  </a:lnTo>
                  <a:lnTo>
                    <a:pt x="2261" y="1141"/>
                  </a:lnTo>
                  <a:lnTo>
                    <a:pt x="2485" y="1173"/>
                  </a:lnTo>
                  <a:lnTo>
                    <a:pt x="2677" y="1173"/>
                  </a:lnTo>
                  <a:lnTo>
                    <a:pt x="2751" y="1162"/>
                  </a:lnTo>
                  <a:lnTo>
                    <a:pt x="2826" y="1141"/>
                  </a:lnTo>
                  <a:lnTo>
                    <a:pt x="2879" y="1120"/>
                  </a:lnTo>
                  <a:lnTo>
                    <a:pt x="2922" y="1077"/>
                  </a:lnTo>
                  <a:lnTo>
                    <a:pt x="2954" y="1034"/>
                  </a:lnTo>
                  <a:lnTo>
                    <a:pt x="2975" y="971"/>
                  </a:lnTo>
                  <a:lnTo>
                    <a:pt x="2986" y="907"/>
                  </a:lnTo>
                  <a:lnTo>
                    <a:pt x="2975" y="843"/>
                  </a:lnTo>
                  <a:lnTo>
                    <a:pt x="2943" y="779"/>
                  </a:lnTo>
                  <a:lnTo>
                    <a:pt x="2911" y="704"/>
                  </a:lnTo>
                  <a:lnTo>
                    <a:pt x="2858" y="640"/>
                  </a:lnTo>
                  <a:lnTo>
                    <a:pt x="2794" y="576"/>
                  </a:lnTo>
                  <a:lnTo>
                    <a:pt x="2719" y="512"/>
                  </a:lnTo>
                  <a:lnTo>
                    <a:pt x="2623" y="448"/>
                  </a:lnTo>
                  <a:lnTo>
                    <a:pt x="2528" y="384"/>
                  </a:lnTo>
                  <a:lnTo>
                    <a:pt x="2421" y="331"/>
                  </a:lnTo>
                  <a:lnTo>
                    <a:pt x="2304" y="267"/>
                  </a:lnTo>
                  <a:lnTo>
                    <a:pt x="2186" y="224"/>
                  </a:lnTo>
                  <a:lnTo>
                    <a:pt x="2048" y="171"/>
                  </a:lnTo>
                  <a:lnTo>
                    <a:pt x="1909" y="128"/>
                  </a:lnTo>
                  <a:lnTo>
                    <a:pt x="1760" y="96"/>
                  </a:lnTo>
                  <a:lnTo>
                    <a:pt x="1611" y="64"/>
                  </a:lnTo>
                  <a:lnTo>
                    <a:pt x="1461" y="32"/>
                  </a:lnTo>
                  <a:lnTo>
                    <a:pt x="1312" y="11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rgbClr val="282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1581;p40">
              <a:extLst>
                <a:ext uri="{FF2B5EF4-FFF2-40B4-BE49-F238E27FC236}">
                  <a16:creationId xmlns:a16="http://schemas.microsoft.com/office/drawing/2014/main" xmlns="" id="{CB4D9C9E-91B4-4212-B9DA-61F30E1BAF18}"/>
                </a:ext>
              </a:extLst>
            </p:cNvPr>
            <p:cNvSpPr/>
            <p:nvPr/>
          </p:nvSpPr>
          <p:spPr>
            <a:xfrm>
              <a:off x="903385" y="1245851"/>
              <a:ext cx="62587" cy="24908"/>
            </a:xfrm>
            <a:custGeom>
              <a:avLst/>
              <a:gdLst/>
              <a:ahLst/>
              <a:cxnLst/>
              <a:rect l="l" t="t" r="r" b="b"/>
              <a:pathLst>
                <a:path w="2975" h="1184" extrusionOk="0">
                  <a:moveTo>
                    <a:pt x="1951" y="0"/>
                  </a:moveTo>
                  <a:lnTo>
                    <a:pt x="1813" y="11"/>
                  </a:lnTo>
                  <a:lnTo>
                    <a:pt x="1674" y="22"/>
                  </a:lnTo>
                  <a:lnTo>
                    <a:pt x="1525" y="32"/>
                  </a:lnTo>
                  <a:lnTo>
                    <a:pt x="1365" y="64"/>
                  </a:lnTo>
                  <a:lnTo>
                    <a:pt x="1216" y="96"/>
                  </a:lnTo>
                  <a:lnTo>
                    <a:pt x="1067" y="139"/>
                  </a:lnTo>
                  <a:lnTo>
                    <a:pt x="928" y="182"/>
                  </a:lnTo>
                  <a:lnTo>
                    <a:pt x="800" y="224"/>
                  </a:lnTo>
                  <a:lnTo>
                    <a:pt x="672" y="277"/>
                  </a:lnTo>
                  <a:lnTo>
                    <a:pt x="555" y="331"/>
                  </a:lnTo>
                  <a:lnTo>
                    <a:pt x="448" y="395"/>
                  </a:lnTo>
                  <a:lnTo>
                    <a:pt x="352" y="448"/>
                  </a:lnTo>
                  <a:lnTo>
                    <a:pt x="267" y="512"/>
                  </a:lnTo>
                  <a:lnTo>
                    <a:pt x="192" y="576"/>
                  </a:lnTo>
                  <a:lnTo>
                    <a:pt x="128" y="651"/>
                  </a:lnTo>
                  <a:lnTo>
                    <a:pt x="75" y="715"/>
                  </a:lnTo>
                  <a:lnTo>
                    <a:pt x="32" y="779"/>
                  </a:lnTo>
                  <a:lnTo>
                    <a:pt x="11" y="853"/>
                  </a:lnTo>
                  <a:lnTo>
                    <a:pt x="0" y="917"/>
                  </a:lnTo>
                  <a:lnTo>
                    <a:pt x="11" y="981"/>
                  </a:lnTo>
                  <a:lnTo>
                    <a:pt x="22" y="1034"/>
                  </a:lnTo>
                  <a:lnTo>
                    <a:pt x="54" y="1088"/>
                  </a:lnTo>
                  <a:lnTo>
                    <a:pt x="107" y="1120"/>
                  </a:lnTo>
                  <a:lnTo>
                    <a:pt x="160" y="1152"/>
                  </a:lnTo>
                  <a:lnTo>
                    <a:pt x="224" y="1173"/>
                  </a:lnTo>
                  <a:lnTo>
                    <a:pt x="310" y="1184"/>
                  </a:lnTo>
                  <a:lnTo>
                    <a:pt x="395" y="1184"/>
                  </a:lnTo>
                  <a:lnTo>
                    <a:pt x="491" y="1173"/>
                  </a:lnTo>
                  <a:lnTo>
                    <a:pt x="715" y="1152"/>
                  </a:lnTo>
                  <a:lnTo>
                    <a:pt x="971" y="1109"/>
                  </a:lnTo>
                  <a:lnTo>
                    <a:pt x="1546" y="992"/>
                  </a:lnTo>
                  <a:lnTo>
                    <a:pt x="2122" y="885"/>
                  </a:lnTo>
                  <a:lnTo>
                    <a:pt x="2378" y="832"/>
                  </a:lnTo>
                  <a:lnTo>
                    <a:pt x="2591" y="768"/>
                  </a:lnTo>
                  <a:lnTo>
                    <a:pt x="2687" y="736"/>
                  </a:lnTo>
                  <a:lnTo>
                    <a:pt x="2772" y="704"/>
                  </a:lnTo>
                  <a:lnTo>
                    <a:pt x="2836" y="661"/>
                  </a:lnTo>
                  <a:lnTo>
                    <a:pt x="2900" y="619"/>
                  </a:lnTo>
                  <a:lnTo>
                    <a:pt x="2943" y="576"/>
                  </a:lnTo>
                  <a:lnTo>
                    <a:pt x="2964" y="523"/>
                  </a:lnTo>
                  <a:lnTo>
                    <a:pt x="2975" y="469"/>
                  </a:lnTo>
                  <a:lnTo>
                    <a:pt x="2975" y="405"/>
                  </a:lnTo>
                  <a:lnTo>
                    <a:pt x="2953" y="341"/>
                  </a:lnTo>
                  <a:lnTo>
                    <a:pt x="2921" y="277"/>
                  </a:lnTo>
                  <a:lnTo>
                    <a:pt x="2868" y="224"/>
                  </a:lnTo>
                  <a:lnTo>
                    <a:pt x="2815" y="182"/>
                  </a:lnTo>
                  <a:lnTo>
                    <a:pt x="2740" y="139"/>
                  </a:lnTo>
                  <a:lnTo>
                    <a:pt x="2655" y="96"/>
                  </a:lnTo>
                  <a:lnTo>
                    <a:pt x="2559" y="64"/>
                  </a:lnTo>
                  <a:lnTo>
                    <a:pt x="2452" y="43"/>
                  </a:lnTo>
                  <a:lnTo>
                    <a:pt x="2335" y="22"/>
                  </a:lnTo>
                  <a:lnTo>
                    <a:pt x="2218" y="11"/>
                  </a:lnTo>
                  <a:lnTo>
                    <a:pt x="2090" y="0"/>
                  </a:lnTo>
                  <a:close/>
                </a:path>
              </a:pathLst>
            </a:custGeom>
            <a:solidFill>
              <a:srgbClr val="282F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1582;p40">
              <a:extLst>
                <a:ext uri="{FF2B5EF4-FFF2-40B4-BE49-F238E27FC236}">
                  <a16:creationId xmlns:a16="http://schemas.microsoft.com/office/drawing/2014/main" xmlns="" id="{7ACCE1CC-6295-4637-83EC-28FA913E05B6}"/>
                </a:ext>
              </a:extLst>
            </p:cNvPr>
            <p:cNvSpPr/>
            <p:nvPr/>
          </p:nvSpPr>
          <p:spPr>
            <a:xfrm>
              <a:off x="934773" y="1302821"/>
              <a:ext cx="23793" cy="30063"/>
            </a:xfrm>
            <a:custGeom>
              <a:avLst/>
              <a:gdLst/>
              <a:ahLst/>
              <a:cxnLst/>
              <a:rect l="l" t="t" r="r" b="b"/>
              <a:pathLst>
                <a:path w="1131" h="1429" extrusionOk="0">
                  <a:moveTo>
                    <a:pt x="513" y="0"/>
                  </a:moveTo>
                  <a:lnTo>
                    <a:pt x="449" y="11"/>
                  </a:lnTo>
                  <a:lnTo>
                    <a:pt x="395" y="21"/>
                  </a:lnTo>
                  <a:lnTo>
                    <a:pt x="342" y="43"/>
                  </a:lnTo>
                  <a:lnTo>
                    <a:pt x="299" y="75"/>
                  </a:lnTo>
                  <a:lnTo>
                    <a:pt x="203" y="139"/>
                  </a:lnTo>
                  <a:lnTo>
                    <a:pt x="129" y="235"/>
                  </a:lnTo>
                  <a:lnTo>
                    <a:pt x="65" y="352"/>
                  </a:lnTo>
                  <a:lnTo>
                    <a:pt x="22" y="469"/>
                  </a:lnTo>
                  <a:lnTo>
                    <a:pt x="1" y="608"/>
                  </a:lnTo>
                  <a:lnTo>
                    <a:pt x="1" y="757"/>
                  </a:lnTo>
                  <a:lnTo>
                    <a:pt x="22" y="896"/>
                  </a:lnTo>
                  <a:lnTo>
                    <a:pt x="65" y="1034"/>
                  </a:lnTo>
                  <a:lnTo>
                    <a:pt x="129" y="1151"/>
                  </a:lnTo>
                  <a:lnTo>
                    <a:pt x="203" y="1247"/>
                  </a:lnTo>
                  <a:lnTo>
                    <a:pt x="289" y="1333"/>
                  </a:lnTo>
                  <a:lnTo>
                    <a:pt x="395" y="1397"/>
                  </a:lnTo>
                  <a:lnTo>
                    <a:pt x="449" y="1418"/>
                  </a:lnTo>
                  <a:lnTo>
                    <a:pt x="502" y="1429"/>
                  </a:lnTo>
                  <a:lnTo>
                    <a:pt x="673" y="1429"/>
                  </a:lnTo>
                  <a:lnTo>
                    <a:pt x="726" y="1407"/>
                  </a:lnTo>
                  <a:lnTo>
                    <a:pt x="779" y="1386"/>
                  </a:lnTo>
                  <a:lnTo>
                    <a:pt x="832" y="1365"/>
                  </a:lnTo>
                  <a:lnTo>
                    <a:pt x="918" y="1290"/>
                  </a:lnTo>
                  <a:lnTo>
                    <a:pt x="1003" y="1194"/>
                  </a:lnTo>
                  <a:lnTo>
                    <a:pt x="1056" y="1088"/>
                  </a:lnTo>
                  <a:lnTo>
                    <a:pt x="1099" y="960"/>
                  </a:lnTo>
                  <a:lnTo>
                    <a:pt x="1131" y="821"/>
                  </a:lnTo>
                  <a:lnTo>
                    <a:pt x="1131" y="672"/>
                  </a:lnTo>
                  <a:lnTo>
                    <a:pt x="1110" y="533"/>
                  </a:lnTo>
                  <a:lnTo>
                    <a:pt x="1056" y="395"/>
                  </a:lnTo>
                  <a:lnTo>
                    <a:pt x="1003" y="277"/>
                  </a:lnTo>
                  <a:lnTo>
                    <a:pt x="928" y="181"/>
                  </a:lnTo>
                  <a:lnTo>
                    <a:pt x="832" y="96"/>
                  </a:lnTo>
                  <a:lnTo>
                    <a:pt x="737" y="43"/>
                  </a:lnTo>
                  <a:lnTo>
                    <a:pt x="683" y="21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0C14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1583;p40">
              <a:extLst>
                <a:ext uri="{FF2B5EF4-FFF2-40B4-BE49-F238E27FC236}">
                  <a16:creationId xmlns:a16="http://schemas.microsoft.com/office/drawing/2014/main" xmlns="" id="{B98FCD26-89AB-4C46-9E88-A7967B0F5831}"/>
                </a:ext>
              </a:extLst>
            </p:cNvPr>
            <p:cNvSpPr/>
            <p:nvPr/>
          </p:nvSpPr>
          <p:spPr>
            <a:xfrm>
              <a:off x="1060157" y="1297878"/>
              <a:ext cx="23793" cy="30294"/>
            </a:xfrm>
            <a:custGeom>
              <a:avLst/>
              <a:gdLst/>
              <a:ahLst/>
              <a:cxnLst/>
              <a:rect l="l" t="t" r="r" b="b"/>
              <a:pathLst>
                <a:path w="1131" h="1440" extrusionOk="0">
                  <a:moveTo>
                    <a:pt x="512" y="1"/>
                  </a:moveTo>
                  <a:lnTo>
                    <a:pt x="448" y="11"/>
                  </a:lnTo>
                  <a:lnTo>
                    <a:pt x="395" y="22"/>
                  </a:lnTo>
                  <a:lnTo>
                    <a:pt x="341" y="43"/>
                  </a:lnTo>
                  <a:lnTo>
                    <a:pt x="299" y="75"/>
                  </a:lnTo>
                  <a:lnTo>
                    <a:pt x="203" y="150"/>
                  </a:lnTo>
                  <a:lnTo>
                    <a:pt x="128" y="246"/>
                  </a:lnTo>
                  <a:lnTo>
                    <a:pt x="64" y="352"/>
                  </a:lnTo>
                  <a:lnTo>
                    <a:pt x="22" y="480"/>
                  </a:lnTo>
                  <a:lnTo>
                    <a:pt x="0" y="619"/>
                  </a:lnTo>
                  <a:lnTo>
                    <a:pt x="0" y="757"/>
                  </a:lnTo>
                  <a:lnTo>
                    <a:pt x="22" y="907"/>
                  </a:lnTo>
                  <a:lnTo>
                    <a:pt x="64" y="1035"/>
                  </a:lnTo>
                  <a:lnTo>
                    <a:pt x="128" y="1152"/>
                  </a:lnTo>
                  <a:lnTo>
                    <a:pt x="203" y="1259"/>
                  </a:lnTo>
                  <a:lnTo>
                    <a:pt x="288" y="1344"/>
                  </a:lnTo>
                  <a:lnTo>
                    <a:pt x="395" y="1397"/>
                  </a:lnTo>
                  <a:lnTo>
                    <a:pt x="448" y="1418"/>
                  </a:lnTo>
                  <a:lnTo>
                    <a:pt x="501" y="1429"/>
                  </a:lnTo>
                  <a:lnTo>
                    <a:pt x="555" y="1440"/>
                  </a:lnTo>
                  <a:lnTo>
                    <a:pt x="619" y="1440"/>
                  </a:lnTo>
                  <a:lnTo>
                    <a:pt x="672" y="1429"/>
                  </a:lnTo>
                  <a:lnTo>
                    <a:pt x="725" y="1418"/>
                  </a:lnTo>
                  <a:lnTo>
                    <a:pt x="779" y="1397"/>
                  </a:lnTo>
                  <a:lnTo>
                    <a:pt x="832" y="1365"/>
                  </a:lnTo>
                  <a:lnTo>
                    <a:pt x="917" y="1291"/>
                  </a:lnTo>
                  <a:lnTo>
                    <a:pt x="1002" y="1205"/>
                  </a:lnTo>
                  <a:lnTo>
                    <a:pt x="1056" y="1088"/>
                  </a:lnTo>
                  <a:lnTo>
                    <a:pt x="1098" y="960"/>
                  </a:lnTo>
                  <a:lnTo>
                    <a:pt x="1130" y="832"/>
                  </a:lnTo>
                  <a:lnTo>
                    <a:pt x="1130" y="683"/>
                  </a:lnTo>
                  <a:lnTo>
                    <a:pt x="1109" y="534"/>
                  </a:lnTo>
                  <a:lnTo>
                    <a:pt x="1056" y="406"/>
                  </a:lnTo>
                  <a:lnTo>
                    <a:pt x="1002" y="288"/>
                  </a:lnTo>
                  <a:lnTo>
                    <a:pt x="928" y="182"/>
                  </a:lnTo>
                  <a:lnTo>
                    <a:pt x="832" y="107"/>
                  </a:lnTo>
                  <a:lnTo>
                    <a:pt x="736" y="43"/>
                  </a:lnTo>
                  <a:lnTo>
                    <a:pt x="683" y="22"/>
                  </a:lnTo>
                  <a:lnTo>
                    <a:pt x="619" y="11"/>
                  </a:lnTo>
                  <a:lnTo>
                    <a:pt x="565" y="1"/>
                  </a:lnTo>
                  <a:close/>
                </a:path>
              </a:pathLst>
            </a:custGeom>
            <a:solidFill>
              <a:srgbClr val="0C14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1584;p40">
              <a:extLst>
                <a:ext uri="{FF2B5EF4-FFF2-40B4-BE49-F238E27FC236}">
                  <a16:creationId xmlns:a16="http://schemas.microsoft.com/office/drawing/2014/main" xmlns="" id="{10BD3B6F-B805-45BA-A744-AC205A460A8A}"/>
                </a:ext>
              </a:extLst>
            </p:cNvPr>
            <p:cNvSpPr/>
            <p:nvPr/>
          </p:nvSpPr>
          <p:spPr>
            <a:xfrm>
              <a:off x="974934" y="1393200"/>
              <a:ext cx="88379" cy="45315"/>
            </a:xfrm>
            <a:custGeom>
              <a:avLst/>
              <a:gdLst/>
              <a:ahLst/>
              <a:cxnLst/>
              <a:rect l="l" t="t" r="r" b="b"/>
              <a:pathLst>
                <a:path w="4201" h="2154" extrusionOk="0">
                  <a:moveTo>
                    <a:pt x="3572" y="0"/>
                  </a:moveTo>
                  <a:lnTo>
                    <a:pt x="3476" y="11"/>
                  </a:lnTo>
                  <a:lnTo>
                    <a:pt x="3369" y="22"/>
                  </a:lnTo>
                  <a:lnTo>
                    <a:pt x="3262" y="43"/>
                  </a:lnTo>
                  <a:lnTo>
                    <a:pt x="3060" y="96"/>
                  </a:lnTo>
                  <a:lnTo>
                    <a:pt x="2847" y="182"/>
                  </a:lnTo>
                  <a:lnTo>
                    <a:pt x="2644" y="267"/>
                  </a:lnTo>
                  <a:lnTo>
                    <a:pt x="2463" y="363"/>
                  </a:lnTo>
                  <a:lnTo>
                    <a:pt x="2367" y="405"/>
                  </a:lnTo>
                  <a:lnTo>
                    <a:pt x="2282" y="427"/>
                  </a:lnTo>
                  <a:lnTo>
                    <a:pt x="2186" y="448"/>
                  </a:lnTo>
                  <a:lnTo>
                    <a:pt x="2090" y="459"/>
                  </a:lnTo>
                  <a:lnTo>
                    <a:pt x="1994" y="459"/>
                  </a:lnTo>
                  <a:lnTo>
                    <a:pt x="1887" y="437"/>
                  </a:lnTo>
                  <a:lnTo>
                    <a:pt x="1802" y="416"/>
                  </a:lnTo>
                  <a:lnTo>
                    <a:pt x="1706" y="374"/>
                  </a:lnTo>
                  <a:lnTo>
                    <a:pt x="1514" y="288"/>
                  </a:lnTo>
                  <a:lnTo>
                    <a:pt x="1311" y="203"/>
                  </a:lnTo>
                  <a:lnTo>
                    <a:pt x="1088" y="139"/>
                  </a:lnTo>
                  <a:lnTo>
                    <a:pt x="981" y="118"/>
                  </a:lnTo>
                  <a:lnTo>
                    <a:pt x="864" y="96"/>
                  </a:lnTo>
                  <a:lnTo>
                    <a:pt x="651" y="96"/>
                  </a:lnTo>
                  <a:lnTo>
                    <a:pt x="544" y="107"/>
                  </a:lnTo>
                  <a:lnTo>
                    <a:pt x="448" y="139"/>
                  </a:lnTo>
                  <a:lnTo>
                    <a:pt x="363" y="171"/>
                  </a:lnTo>
                  <a:lnTo>
                    <a:pt x="277" y="224"/>
                  </a:lnTo>
                  <a:lnTo>
                    <a:pt x="203" y="299"/>
                  </a:lnTo>
                  <a:lnTo>
                    <a:pt x="139" y="384"/>
                  </a:lnTo>
                  <a:lnTo>
                    <a:pt x="96" y="459"/>
                  </a:lnTo>
                  <a:lnTo>
                    <a:pt x="64" y="533"/>
                  </a:lnTo>
                  <a:lnTo>
                    <a:pt x="32" y="608"/>
                  </a:lnTo>
                  <a:lnTo>
                    <a:pt x="11" y="683"/>
                  </a:lnTo>
                  <a:lnTo>
                    <a:pt x="0" y="757"/>
                  </a:lnTo>
                  <a:lnTo>
                    <a:pt x="0" y="832"/>
                  </a:lnTo>
                  <a:lnTo>
                    <a:pt x="0" y="907"/>
                  </a:lnTo>
                  <a:lnTo>
                    <a:pt x="11" y="981"/>
                  </a:lnTo>
                  <a:lnTo>
                    <a:pt x="32" y="1056"/>
                  </a:lnTo>
                  <a:lnTo>
                    <a:pt x="54" y="1130"/>
                  </a:lnTo>
                  <a:lnTo>
                    <a:pt x="85" y="1205"/>
                  </a:lnTo>
                  <a:lnTo>
                    <a:pt x="117" y="1280"/>
                  </a:lnTo>
                  <a:lnTo>
                    <a:pt x="213" y="1418"/>
                  </a:lnTo>
                  <a:lnTo>
                    <a:pt x="331" y="1557"/>
                  </a:lnTo>
                  <a:lnTo>
                    <a:pt x="469" y="1674"/>
                  </a:lnTo>
                  <a:lnTo>
                    <a:pt x="640" y="1791"/>
                  </a:lnTo>
                  <a:lnTo>
                    <a:pt x="832" y="1898"/>
                  </a:lnTo>
                  <a:lnTo>
                    <a:pt x="1045" y="1983"/>
                  </a:lnTo>
                  <a:lnTo>
                    <a:pt x="1279" y="2058"/>
                  </a:lnTo>
                  <a:lnTo>
                    <a:pt x="1546" y="2111"/>
                  </a:lnTo>
                  <a:lnTo>
                    <a:pt x="1823" y="2143"/>
                  </a:lnTo>
                  <a:lnTo>
                    <a:pt x="2122" y="2154"/>
                  </a:lnTo>
                  <a:lnTo>
                    <a:pt x="2271" y="2154"/>
                  </a:lnTo>
                  <a:lnTo>
                    <a:pt x="2420" y="2133"/>
                  </a:lnTo>
                  <a:lnTo>
                    <a:pt x="2569" y="2122"/>
                  </a:lnTo>
                  <a:lnTo>
                    <a:pt x="2708" y="2090"/>
                  </a:lnTo>
                  <a:lnTo>
                    <a:pt x="2836" y="2069"/>
                  </a:lnTo>
                  <a:lnTo>
                    <a:pt x="2964" y="2026"/>
                  </a:lnTo>
                  <a:lnTo>
                    <a:pt x="3081" y="1983"/>
                  </a:lnTo>
                  <a:lnTo>
                    <a:pt x="3198" y="1941"/>
                  </a:lnTo>
                  <a:lnTo>
                    <a:pt x="3316" y="1887"/>
                  </a:lnTo>
                  <a:lnTo>
                    <a:pt x="3412" y="1834"/>
                  </a:lnTo>
                  <a:lnTo>
                    <a:pt x="3518" y="1770"/>
                  </a:lnTo>
                  <a:lnTo>
                    <a:pt x="3604" y="1706"/>
                  </a:lnTo>
                  <a:lnTo>
                    <a:pt x="3699" y="1631"/>
                  </a:lnTo>
                  <a:lnTo>
                    <a:pt x="3774" y="1567"/>
                  </a:lnTo>
                  <a:lnTo>
                    <a:pt x="3849" y="1493"/>
                  </a:lnTo>
                  <a:lnTo>
                    <a:pt x="3913" y="1418"/>
                  </a:lnTo>
                  <a:lnTo>
                    <a:pt x="3977" y="1333"/>
                  </a:lnTo>
                  <a:lnTo>
                    <a:pt x="4030" y="1258"/>
                  </a:lnTo>
                  <a:lnTo>
                    <a:pt x="4073" y="1173"/>
                  </a:lnTo>
                  <a:lnTo>
                    <a:pt x="4115" y="1098"/>
                  </a:lnTo>
                  <a:lnTo>
                    <a:pt x="4147" y="1013"/>
                  </a:lnTo>
                  <a:lnTo>
                    <a:pt x="4169" y="928"/>
                  </a:lnTo>
                  <a:lnTo>
                    <a:pt x="4190" y="843"/>
                  </a:lnTo>
                  <a:lnTo>
                    <a:pt x="4201" y="757"/>
                  </a:lnTo>
                  <a:lnTo>
                    <a:pt x="4201" y="683"/>
                  </a:lnTo>
                  <a:lnTo>
                    <a:pt x="4190" y="597"/>
                  </a:lnTo>
                  <a:lnTo>
                    <a:pt x="4179" y="523"/>
                  </a:lnTo>
                  <a:lnTo>
                    <a:pt x="4158" y="437"/>
                  </a:lnTo>
                  <a:lnTo>
                    <a:pt x="4126" y="363"/>
                  </a:lnTo>
                  <a:lnTo>
                    <a:pt x="4083" y="299"/>
                  </a:lnTo>
                  <a:lnTo>
                    <a:pt x="4030" y="224"/>
                  </a:lnTo>
                  <a:lnTo>
                    <a:pt x="3977" y="160"/>
                  </a:lnTo>
                  <a:lnTo>
                    <a:pt x="3913" y="96"/>
                  </a:lnTo>
                  <a:lnTo>
                    <a:pt x="3838" y="54"/>
                  </a:lnTo>
                  <a:lnTo>
                    <a:pt x="3753" y="32"/>
                  </a:lnTo>
                  <a:lnTo>
                    <a:pt x="3667" y="11"/>
                  </a:lnTo>
                  <a:lnTo>
                    <a:pt x="3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1585;p40">
              <a:extLst>
                <a:ext uri="{FF2B5EF4-FFF2-40B4-BE49-F238E27FC236}">
                  <a16:creationId xmlns:a16="http://schemas.microsoft.com/office/drawing/2014/main" xmlns="" id="{68DCA15E-B056-415F-AC96-7A3ED8F08706}"/>
                </a:ext>
              </a:extLst>
            </p:cNvPr>
            <p:cNvSpPr/>
            <p:nvPr/>
          </p:nvSpPr>
          <p:spPr>
            <a:xfrm>
              <a:off x="654448" y="2350627"/>
              <a:ext cx="733388" cy="942207"/>
            </a:xfrm>
            <a:custGeom>
              <a:avLst/>
              <a:gdLst/>
              <a:ahLst/>
              <a:cxnLst/>
              <a:rect l="l" t="t" r="r" b="b"/>
              <a:pathLst>
                <a:path w="34861" h="44787" extrusionOk="0">
                  <a:moveTo>
                    <a:pt x="4392" y="1"/>
                  </a:moveTo>
                  <a:lnTo>
                    <a:pt x="4318" y="225"/>
                  </a:lnTo>
                  <a:lnTo>
                    <a:pt x="4115" y="875"/>
                  </a:lnTo>
                  <a:lnTo>
                    <a:pt x="3806" y="1920"/>
                  </a:lnTo>
                  <a:lnTo>
                    <a:pt x="3614" y="2591"/>
                  </a:lnTo>
                  <a:lnTo>
                    <a:pt x="3411" y="3348"/>
                  </a:lnTo>
                  <a:lnTo>
                    <a:pt x="3188" y="4201"/>
                  </a:lnTo>
                  <a:lnTo>
                    <a:pt x="2953" y="5129"/>
                  </a:lnTo>
                  <a:lnTo>
                    <a:pt x="2719" y="6152"/>
                  </a:lnTo>
                  <a:lnTo>
                    <a:pt x="2473" y="7250"/>
                  </a:lnTo>
                  <a:lnTo>
                    <a:pt x="2217" y="8423"/>
                  </a:lnTo>
                  <a:lnTo>
                    <a:pt x="1962" y="9681"/>
                  </a:lnTo>
                  <a:lnTo>
                    <a:pt x="1716" y="11003"/>
                  </a:lnTo>
                  <a:lnTo>
                    <a:pt x="1471" y="12389"/>
                  </a:lnTo>
                  <a:lnTo>
                    <a:pt x="1237" y="13849"/>
                  </a:lnTo>
                  <a:lnTo>
                    <a:pt x="1013" y="15374"/>
                  </a:lnTo>
                  <a:lnTo>
                    <a:pt x="810" y="16951"/>
                  </a:lnTo>
                  <a:lnTo>
                    <a:pt x="714" y="17762"/>
                  </a:lnTo>
                  <a:lnTo>
                    <a:pt x="618" y="18593"/>
                  </a:lnTo>
                  <a:lnTo>
                    <a:pt x="533" y="19425"/>
                  </a:lnTo>
                  <a:lnTo>
                    <a:pt x="448" y="20278"/>
                  </a:lnTo>
                  <a:lnTo>
                    <a:pt x="373" y="21152"/>
                  </a:lnTo>
                  <a:lnTo>
                    <a:pt x="299" y="22026"/>
                  </a:lnTo>
                  <a:lnTo>
                    <a:pt x="235" y="22921"/>
                  </a:lnTo>
                  <a:lnTo>
                    <a:pt x="181" y="23817"/>
                  </a:lnTo>
                  <a:lnTo>
                    <a:pt x="128" y="24734"/>
                  </a:lnTo>
                  <a:lnTo>
                    <a:pt x="85" y="25661"/>
                  </a:lnTo>
                  <a:lnTo>
                    <a:pt x="53" y="26599"/>
                  </a:lnTo>
                  <a:lnTo>
                    <a:pt x="32" y="27548"/>
                  </a:lnTo>
                  <a:lnTo>
                    <a:pt x="11" y="28497"/>
                  </a:lnTo>
                  <a:lnTo>
                    <a:pt x="0" y="29467"/>
                  </a:lnTo>
                  <a:lnTo>
                    <a:pt x="0" y="30437"/>
                  </a:lnTo>
                  <a:lnTo>
                    <a:pt x="21" y="31429"/>
                  </a:lnTo>
                  <a:lnTo>
                    <a:pt x="43" y="32420"/>
                  </a:lnTo>
                  <a:lnTo>
                    <a:pt x="75" y="33422"/>
                  </a:lnTo>
                  <a:lnTo>
                    <a:pt x="117" y="34424"/>
                  </a:lnTo>
                  <a:lnTo>
                    <a:pt x="171" y="35448"/>
                  </a:lnTo>
                  <a:lnTo>
                    <a:pt x="235" y="36471"/>
                  </a:lnTo>
                  <a:lnTo>
                    <a:pt x="309" y="37495"/>
                  </a:lnTo>
                  <a:lnTo>
                    <a:pt x="405" y="38539"/>
                  </a:lnTo>
                  <a:lnTo>
                    <a:pt x="512" y="39584"/>
                  </a:lnTo>
                  <a:lnTo>
                    <a:pt x="629" y="40629"/>
                  </a:lnTo>
                  <a:lnTo>
                    <a:pt x="757" y="41684"/>
                  </a:lnTo>
                  <a:lnTo>
                    <a:pt x="991" y="41759"/>
                  </a:lnTo>
                  <a:lnTo>
                    <a:pt x="1684" y="41972"/>
                  </a:lnTo>
                  <a:lnTo>
                    <a:pt x="2782" y="42281"/>
                  </a:lnTo>
                  <a:lnTo>
                    <a:pt x="3475" y="42462"/>
                  </a:lnTo>
                  <a:lnTo>
                    <a:pt x="4243" y="42665"/>
                  </a:lnTo>
                  <a:lnTo>
                    <a:pt x="5096" y="42878"/>
                  </a:lnTo>
                  <a:lnTo>
                    <a:pt x="6013" y="43091"/>
                  </a:lnTo>
                  <a:lnTo>
                    <a:pt x="7004" y="43305"/>
                  </a:lnTo>
                  <a:lnTo>
                    <a:pt x="8060" y="43529"/>
                  </a:lnTo>
                  <a:lnTo>
                    <a:pt x="9158" y="43742"/>
                  </a:lnTo>
                  <a:lnTo>
                    <a:pt x="10320" y="43944"/>
                  </a:lnTo>
                  <a:lnTo>
                    <a:pt x="11524" y="44126"/>
                  </a:lnTo>
                  <a:lnTo>
                    <a:pt x="12761" y="44307"/>
                  </a:lnTo>
                  <a:lnTo>
                    <a:pt x="13390" y="44381"/>
                  </a:lnTo>
                  <a:lnTo>
                    <a:pt x="14030" y="44456"/>
                  </a:lnTo>
                  <a:lnTo>
                    <a:pt x="14680" y="44520"/>
                  </a:lnTo>
                  <a:lnTo>
                    <a:pt x="15330" y="44584"/>
                  </a:lnTo>
                  <a:lnTo>
                    <a:pt x="15991" y="44637"/>
                  </a:lnTo>
                  <a:lnTo>
                    <a:pt x="16652" y="44680"/>
                  </a:lnTo>
                  <a:lnTo>
                    <a:pt x="17324" y="44723"/>
                  </a:lnTo>
                  <a:lnTo>
                    <a:pt x="17995" y="44755"/>
                  </a:lnTo>
                  <a:lnTo>
                    <a:pt x="18667" y="44776"/>
                  </a:lnTo>
                  <a:lnTo>
                    <a:pt x="19339" y="44786"/>
                  </a:lnTo>
                  <a:lnTo>
                    <a:pt x="20021" y="44786"/>
                  </a:lnTo>
                  <a:lnTo>
                    <a:pt x="20693" y="44776"/>
                  </a:lnTo>
                  <a:lnTo>
                    <a:pt x="21364" y="44755"/>
                  </a:lnTo>
                  <a:lnTo>
                    <a:pt x="22046" y="44733"/>
                  </a:lnTo>
                  <a:lnTo>
                    <a:pt x="22718" y="44691"/>
                  </a:lnTo>
                  <a:lnTo>
                    <a:pt x="23390" y="44627"/>
                  </a:lnTo>
                  <a:lnTo>
                    <a:pt x="24061" y="44563"/>
                  </a:lnTo>
                  <a:lnTo>
                    <a:pt x="24722" y="44477"/>
                  </a:lnTo>
                  <a:lnTo>
                    <a:pt x="25383" y="44381"/>
                  </a:lnTo>
                  <a:lnTo>
                    <a:pt x="26034" y="44275"/>
                  </a:lnTo>
                  <a:lnTo>
                    <a:pt x="26684" y="44158"/>
                  </a:lnTo>
                  <a:lnTo>
                    <a:pt x="27323" y="44019"/>
                  </a:lnTo>
                  <a:lnTo>
                    <a:pt x="27963" y="43859"/>
                  </a:lnTo>
                  <a:lnTo>
                    <a:pt x="28581" y="43688"/>
                  </a:lnTo>
                  <a:lnTo>
                    <a:pt x="29200" y="43497"/>
                  </a:lnTo>
                  <a:lnTo>
                    <a:pt x="29807" y="43294"/>
                  </a:lnTo>
                  <a:lnTo>
                    <a:pt x="30404" y="43070"/>
                  </a:lnTo>
                  <a:lnTo>
                    <a:pt x="30991" y="42836"/>
                  </a:lnTo>
                  <a:lnTo>
                    <a:pt x="31566" y="42580"/>
                  </a:lnTo>
                  <a:lnTo>
                    <a:pt x="32131" y="42303"/>
                  </a:lnTo>
                  <a:lnTo>
                    <a:pt x="32675" y="42004"/>
                  </a:lnTo>
                  <a:lnTo>
                    <a:pt x="33219" y="41684"/>
                  </a:lnTo>
                  <a:lnTo>
                    <a:pt x="33261" y="41322"/>
                  </a:lnTo>
                  <a:lnTo>
                    <a:pt x="33389" y="40277"/>
                  </a:lnTo>
                  <a:lnTo>
                    <a:pt x="33581" y="38646"/>
                  </a:lnTo>
                  <a:lnTo>
                    <a:pt x="33805" y="36503"/>
                  </a:lnTo>
                  <a:lnTo>
                    <a:pt x="33933" y="35266"/>
                  </a:lnTo>
                  <a:lnTo>
                    <a:pt x="34050" y="33923"/>
                  </a:lnTo>
                  <a:lnTo>
                    <a:pt x="34178" y="32505"/>
                  </a:lnTo>
                  <a:lnTo>
                    <a:pt x="34296" y="31002"/>
                  </a:lnTo>
                  <a:lnTo>
                    <a:pt x="34413" y="29424"/>
                  </a:lnTo>
                  <a:lnTo>
                    <a:pt x="34519" y="27793"/>
                  </a:lnTo>
                  <a:lnTo>
                    <a:pt x="34626" y="26120"/>
                  </a:lnTo>
                  <a:lnTo>
                    <a:pt x="34711" y="24403"/>
                  </a:lnTo>
                  <a:lnTo>
                    <a:pt x="34775" y="22655"/>
                  </a:lnTo>
                  <a:lnTo>
                    <a:pt x="34829" y="20896"/>
                  </a:lnTo>
                  <a:lnTo>
                    <a:pt x="34861" y="19126"/>
                  </a:lnTo>
                  <a:lnTo>
                    <a:pt x="34861" y="17367"/>
                  </a:lnTo>
                  <a:lnTo>
                    <a:pt x="34861" y="16482"/>
                  </a:lnTo>
                  <a:lnTo>
                    <a:pt x="34850" y="15608"/>
                  </a:lnTo>
                  <a:lnTo>
                    <a:pt x="34829" y="14745"/>
                  </a:lnTo>
                  <a:lnTo>
                    <a:pt x="34797" y="13881"/>
                  </a:lnTo>
                  <a:lnTo>
                    <a:pt x="34765" y="13018"/>
                  </a:lnTo>
                  <a:lnTo>
                    <a:pt x="34722" y="12175"/>
                  </a:lnTo>
                  <a:lnTo>
                    <a:pt x="34669" y="11344"/>
                  </a:lnTo>
                  <a:lnTo>
                    <a:pt x="34615" y="10523"/>
                  </a:lnTo>
                  <a:lnTo>
                    <a:pt x="34541" y="9713"/>
                  </a:lnTo>
                  <a:lnTo>
                    <a:pt x="34466" y="8913"/>
                  </a:lnTo>
                  <a:lnTo>
                    <a:pt x="34381" y="8135"/>
                  </a:lnTo>
                  <a:lnTo>
                    <a:pt x="34274" y="7378"/>
                  </a:lnTo>
                  <a:lnTo>
                    <a:pt x="34168" y="6632"/>
                  </a:lnTo>
                  <a:lnTo>
                    <a:pt x="34050" y="5907"/>
                  </a:lnTo>
                  <a:lnTo>
                    <a:pt x="33922" y="5203"/>
                  </a:lnTo>
                  <a:lnTo>
                    <a:pt x="33784" y="4521"/>
                  </a:lnTo>
                  <a:lnTo>
                    <a:pt x="33635" y="3860"/>
                  </a:lnTo>
                  <a:lnTo>
                    <a:pt x="33464" y="3231"/>
                  </a:lnTo>
                  <a:lnTo>
                    <a:pt x="33293" y="2623"/>
                  </a:lnTo>
                  <a:lnTo>
                    <a:pt x="33102" y="2037"/>
                  </a:lnTo>
                  <a:lnTo>
                    <a:pt x="32899" y="1483"/>
                  </a:lnTo>
                  <a:lnTo>
                    <a:pt x="32686" y="960"/>
                  </a:lnTo>
                  <a:lnTo>
                    <a:pt x="32569" y="705"/>
                  </a:lnTo>
                  <a:lnTo>
                    <a:pt x="32451" y="470"/>
                  </a:lnTo>
                  <a:lnTo>
                    <a:pt x="32334" y="235"/>
                  </a:lnTo>
                  <a:lnTo>
                    <a:pt x="32217" y="1"/>
                  </a:lnTo>
                  <a:lnTo>
                    <a:pt x="32078" y="44"/>
                  </a:lnTo>
                  <a:lnTo>
                    <a:pt x="31694" y="139"/>
                  </a:lnTo>
                  <a:lnTo>
                    <a:pt x="31055" y="289"/>
                  </a:lnTo>
                  <a:lnTo>
                    <a:pt x="30170" y="470"/>
                  </a:lnTo>
                  <a:lnTo>
                    <a:pt x="29648" y="566"/>
                  </a:lnTo>
                  <a:lnTo>
                    <a:pt x="29061" y="673"/>
                  </a:lnTo>
                  <a:lnTo>
                    <a:pt x="28422" y="768"/>
                  </a:lnTo>
                  <a:lnTo>
                    <a:pt x="27729" y="875"/>
                  </a:lnTo>
                  <a:lnTo>
                    <a:pt x="26982" y="971"/>
                  </a:lnTo>
                  <a:lnTo>
                    <a:pt x="26183" y="1067"/>
                  </a:lnTo>
                  <a:lnTo>
                    <a:pt x="25341" y="1163"/>
                  </a:lnTo>
                  <a:lnTo>
                    <a:pt x="24445" y="1238"/>
                  </a:lnTo>
                  <a:lnTo>
                    <a:pt x="23496" y="1312"/>
                  </a:lnTo>
                  <a:lnTo>
                    <a:pt x="22505" y="1376"/>
                  </a:lnTo>
                  <a:lnTo>
                    <a:pt x="21471" y="1419"/>
                  </a:lnTo>
                  <a:lnTo>
                    <a:pt x="20394" y="1451"/>
                  </a:lnTo>
                  <a:lnTo>
                    <a:pt x="19264" y="1472"/>
                  </a:lnTo>
                  <a:lnTo>
                    <a:pt x="18102" y="1461"/>
                  </a:lnTo>
                  <a:lnTo>
                    <a:pt x="16897" y="1440"/>
                  </a:lnTo>
                  <a:lnTo>
                    <a:pt x="15650" y="1397"/>
                  </a:lnTo>
                  <a:lnTo>
                    <a:pt x="14360" y="1323"/>
                  </a:lnTo>
                  <a:lnTo>
                    <a:pt x="13038" y="1227"/>
                  </a:lnTo>
                  <a:lnTo>
                    <a:pt x="12366" y="1174"/>
                  </a:lnTo>
                  <a:lnTo>
                    <a:pt x="11684" y="1099"/>
                  </a:lnTo>
                  <a:lnTo>
                    <a:pt x="10991" y="1035"/>
                  </a:lnTo>
                  <a:lnTo>
                    <a:pt x="10288" y="950"/>
                  </a:lnTo>
                  <a:lnTo>
                    <a:pt x="9573" y="864"/>
                  </a:lnTo>
                  <a:lnTo>
                    <a:pt x="8859" y="768"/>
                  </a:lnTo>
                  <a:lnTo>
                    <a:pt x="8134" y="662"/>
                  </a:lnTo>
                  <a:lnTo>
                    <a:pt x="7399" y="545"/>
                  </a:lnTo>
                  <a:lnTo>
                    <a:pt x="6663" y="427"/>
                  </a:lnTo>
                  <a:lnTo>
                    <a:pt x="5917" y="299"/>
                  </a:lnTo>
                  <a:lnTo>
                    <a:pt x="5160" y="150"/>
                  </a:lnTo>
                  <a:lnTo>
                    <a:pt x="439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1586;p40">
              <a:extLst>
                <a:ext uri="{FF2B5EF4-FFF2-40B4-BE49-F238E27FC236}">
                  <a16:creationId xmlns:a16="http://schemas.microsoft.com/office/drawing/2014/main" xmlns="" id="{0C2011C8-8A4E-436F-BE1C-474613111F5A}"/>
                </a:ext>
              </a:extLst>
            </p:cNvPr>
            <p:cNvSpPr/>
            <p:nvPr/>
          </p:nvSpPr>
          <p:spPr>
            <a:xfrm>
              <a:off x="799102" y="1045109"/>
              <a:ext cx="413345" cy="268943"/>
            </a:xfrm>
            <a:custGeom>
              <a:avLst/>
              <a:gdLst/>
              <a:ahLst/>
              <a:cxnLst/>
              <a:rect l="l" t="t" r="r" b="b"/>
              <a:pathLst>
                <a:path w="19648" h="12784" extrusionOk="0">
                  <a:moveTo>
                    <a:pt x="10426" y="1"/>
                  </a:moveTo>
                  <a:lnTo>
                    <a:pt x="9904" y="12"/>
                  </a:lnTo>
                  <a:lnTo>
                    <a:pt x="9488" y="44"/>
                  </a:lnTo>
                  <a:lnTo>
                    <a:pt x="9072" y="86"/>
                  </a:lnTo>
                  <a:lnTo>
                    <a:pt x="8678" y="140"/>
                  </a:lnTo>
                  <a:lnTo>
                    <a:pt x="8294" y="214"/>
                  </a:lnTo>
                  <a:lnTo>
                    <a:pt x="7910" y="299"/>
                  </a:lnTo>
                  <a:lnTo>
                    <a:pt x="7548" y="395"/>
                  </a:lnTo>
                  <a:lnTo>
                    <a:pt x="7196" y="502"/>
                  </a:lnTo>
                  <a:lnTo>
                    <a:pt x="6855" y="630"/>
                  </a:lnTo>
                  <a:lnTo>
                    <a:pt x="6535" y="758"/>
                  </a:lnTo>
                  <a:lnTo>
                    <a:pt x="6215" y="907"/>
                  </a:lnTo>
                  <a:lnTo>
                    <a:pt x="5906" y="1056"/>
                  </a:lnTo>
                  <a:lnTo>
                    <a:pt x="5608" y="1227"/>
                  </a:lnTo>
                  <a:lnTo>
                    <a:pt x="5320" y="1398"/>
                  </a:lnTo>
                  <a:lnTo>
                    <a:pt x="5032" y="1579"/>
                  </a:lnTo>
                  <a:lnTo>
                    <a:pt x="4766" y="1771"/>
                  </a:lnTo>
                  <a:lnTo>
                    <a:pt x="4510" y="1963"/>
                  </a:lnTo>
                  <a:lnTo>
                    <a:pt x="4264" y="2176"/>
                  </a:lnTo>
                  <a:lnTo>
                    <a:pt x="4019" y="2389"/>
                  </a:lnTo>
                  <a:lnTo>
                    <a:pt x="3785" y="2602"/>
                  </a:lnTo>
                  <a:lnTo>
                    <a:pt x="3561" y="2826"/>
                  </a:lnTo>
                  <a:lnTo>
                    <a:pt x="3348" y="3061"/>
                  </a:lnTo>
                  <a:lnTo>
                    <a:pt x="3145" y="3295"/>
                  </a:lnTo>
                  <a:lnTo>
                    <a:pt x="2953" y="3540"/>
                  </a:lnTo>
                  <a:lnTo>
                    <a:pt x="2761" y="3775"/>
                  </a:lnTo>
                  <a:lnTo>
                    <a:pt x="2580" y="4031"/>
                  </a:lnTo>
                  <a:lnTo>
                    <a:pt x="2410" y="4276"/>
                  </a:lnTo>
                  <a:lnTo>
                    <a:pt x="2250" y="4532"/>
                  </a:lnTo>
                  <a:lnTo>
                    <a:pt x="2090" y="4788"/>
                  </a:lnTo>
                  <a:lnTo>
                    <a:pt x="1940" y="5043"/>
                  </a:lnTo>
                  <a:lnTo>
                    <a:pt x="1791" y="5299"/>
                  </a:lnTo>
                  <a:lnTo>
                    <a:pt x="1535" y="5822"/>
                  </a:lnTo>
                  <a:lnTo>
                    <a:pt x="1290" y="6333"/>
                  </a:lnTo>
                  <a:lnTo>
                    <a:pt x="1088" y="6845"/>
                  </a:lnTo>
                  <a:lnTo>
                    <a:pt x="896" y="7346"/>
                  </a:lnTo>
                  <a:lnTo>
                    <a:pt x="725" y="7837"/>
                  </a:lnTo>
                  <a:lnTo>
                    <a:pt x="587" y="8306"/>
                  </a:lnTo>
                  <a:lnTo>
                    <a:pt x="459" y="8764"/>
                  </a:lnTo>
                  <a:lnTo>
                    <a:pt x="352" y="9190"/>
                  </a:lnTo>
                  <a:lnTo>
                    <a:pt x="267" y="9585"/>
                  </a:lnTo>
                  <a:lnTo>
                    <a:pt x="192" y="9947"/>
                  </a:lnTo>
                  <a:lnTo>
                    <a:pt x="139" y="10278"/>
                  </a:lnTo>
                  <a:lnTo>
                    <a:pt x="54" y="10822"/>
                  </a:lnTo>
                  <a:lnTo>
                    <a:pt x="11" y="11163"/>
                  </a:lnTo>
                  <a:lnTo>
                    <a:pt x="0" y="11280"/>
                  </a:lnTo>
                  <a:lnTo>
                    <a:pt x="181" y="11216"/>
                  </a:lnTo>
                  <a:lnTo>
                    <a:pt x="395" y="11131"/>
                  </a:lnTo>
                  <a:lnTo>
                    <a:pt x="672" y="11003"/>
                  </a:lnTo>
                  <a:lnTo>
                    <a:pt x="1002" y="10843"/>
                  </a:lnTo>
                  <a:lnTo>
                    <a:pt x="1386" y="10619"/>
                  </a:lnTo>
                  <a:lnTo>
                    <a:pt x="1589" y="10502"/>
                  </a:lnTo>
                  <a:lnTo>
                    <a:pt x="1802" y="10353"/>
                  </a:lnTo>
                  <a:lnTo>
                    <a:pt x="2015" y="10203"/>
                  </a:lnTo>
                  <a:lnTo>
                    <a:pt x="2239" y="10033"/>
                  </a:lnTo>
                  <a:lnTo>
                    <a:pt x="2473" y="9851"/>
                  </a:lnTo>
                  <a:lnTo>
                    <a:pt x="2708" y="9660"/>
                  </a:lnTo>
                  <a:lnTo>
                    <a:pt x="2943" y="9446"/>
                  </a:lnTo>
                  <a:lnTo>
                    <a:pt x="3177" y="9222"/>
                  </a:lnTo>
                  <a:lnTo>
                    <a:pt x="3412" y="8977"/>
                  </a:lnTo>
                  <a:lnTo>
                    <a:pt x="3646" y="8721"/>
                  </a:lnTo>
                  <a:lnTo>
                    <a:pt x="3870" y="8444"/>
                  </a:lnTo>
                  <a:lnTo>
                    <a:pt x="4094" y="8156"/>
                  </a:lnTo>
                  <a:lnTo>
                    <a:pt x="4318" y="7837"/>
                  </a:lnTo>
                  <a:lnTo>
                    <a:pt x="4531" y="7517"/>
                  </a:lnTo>
                  <a:lnTo>
                    <a:pt x="4734" y="7165"/>
                  </a:lnTo>
                  <a:lnTo>
                    <a:pt x="4925" y="6792"/>
                  </a:lnTo>
                  <a:lnTo>
                    <a:pt x="5117" y="6408"/>
                  </a:lnTo>
                  <a:lnTo>
                    <a:pt x="5288" y="6003"/>
                  </a:lnTo>
                  <a:lnTo>
                    <a:pt x="5448" y="5577"/>
                  </a:lnTo>
                  <a:lnTo>
                    <a:pt x="5597" y="5129"/>
                  </a:lnTo>
                  <a:lnTo>
                    <a:pt x="5586" y="5235"/>
                  </a:lnTo>
                  <a:lnTo>
                    <a:pt x="5565" y="5491"/>
                  </a:lnTo>
                  <a:lnTo>
                    <a:pt x="5565" y="5864"/>
                  </a:lnTo>
                  <a:lnTo>
                    <a:pt x="5565" y="6078"/>
                  </a:lnTo>
                  <a:lnTo>
                    <a:pt x="5576" y="6291"/>
                  </a:lnTo>
                  <a:lnTo>
                    <a:pt x="5597" y="6504"/>
                  </a:lnTo>
                  <a:lnTo>
                    <a:pt x="5629" y="6717"/>
                  </a:lnTo>
                  <a:lnTo>
                    <a:pt x="5672" y="6898"/>
                  </a:lnTo>
                  <a:lnTo>
                    <a:pt x="5725" y="7069"/>
                  </a:lnTo>
                  <a:lnTo>
                    <a:pt x="5757" y="7144"/>
                  </a:lnTo>
                  <a:lnTo>
                    <a:pt x="5800" y="7208"/>
                  </a:lnTo>
                  <a:lnTo>
                    <a:pt x="5842" y="7272"/>
                  </a:lnTo>
                  <a:lnTo>
                    <a:pt x="5896" y="7314"/>
                  </a:lnTo>
                  <a:lnTo>
                    <a:pt x="5949" y="7346"/>
                  </a:lnTo>
                  <a:lnTo>
                    <a:pt x="6002" y="7378"/>
                  </a:lnTo>
                  <a:lnTo>
                    <a:pt x="6066" y="7389"/>
                  </a:lnTo>
                  <a:lnTo>
                    <a:pt x="6141" y="7389"/>
                  </a:lnTo>
                  <a:lnTo>
                    <a:pt x="6205" y="7368"/>
                  </a:lnTo>
                  <a:lnTo>
                    <a:pt x="6279" y="7325"/>
                  </a:lnTo>
                  <a:lnTo>
                    <a:pt x="6343" y="7272"/>
                  </a:lnTo>
                  <a:lnTo>
                    <a:pt x="6418" y="7208"/>
                  </a:lnTo>
                  <a:lnTo>
                    <a:pt x="6482" y="7122"/>
                  </a:lnTo>
                  <a:lnTo>
                    <a:pt x="6546" y="7026"/>
                  </a:lnTo>
                  <a:lnTo>
                    <a:pt x="6610" y="6920"/>
                  </a:lnTo>
                  <a:lnTo>
                    <a:pt x="6663" y="6792"/>
                  </a:lnTo>
                  <a:lnTo>
                    <a:pt x="6780" y="6525"/>
                  </a:lnTo>
                  <a:lnTo>
                    <a:pt x="6887" y="6227"/>
                  </a:lnTo>
                  <a:lnTo>
                    <a:pt x="6983" y="5918"/>
                  </a:lnTo>
                  <a:lnTo>
                    <a:pt x="7068" y="5587"/>
                  </a:lnTo>
                  <a:lnTo>
                    <a:pt x="7154" y="5267"/>
                  </a:lnTo>
                  <a:lnTo>
                    <a:pt x="7218" y="4948"/>
                  </a:lnTo>
                  <a:lnTo>
                    <a:pt x="7324" y="4404"/>
                  </a:lnTo>
                  <a:lnTo>
                    <a:pt x="7399" y="4009"/>
                  </a:lnTo>
                  <a:lnTo>
                    <a:pt x="7420" y="3860"/>
                  </a:lnTo>
                  <a:lnTo>
                    <a:pt x="7761" y="4255"/>
                  </a:lnTo>
                  <a:lnTo>
                    <a:pt x="8145" y="4692"/>
                  </a:lnTo>
                  <a:lnTo>
                    <a:pt x="8657" y="5257"/>
                  </a:lnTo>
                  <a:lnTo>
                    <a:pt x="9264" y="5896"/>
                  </a:lnTo>
                  <a:lnTo>
                    <a:pt x="9947" y="6589"/>
                  </a:lnTo>
                  <a:lnTo>
                    <a:pt x="10298" y="6952"/>
                  </a:lnTo>
                  <a:lnTo>
                    <a:pt x="10672" y="7304"/>
                  </a:lnTo>
                  <a:lnTo>
                    <a:pt x="11055" y="7655"/>
                  </a:lnTo>
                  <a:lnTo>
                    <a:pt x="11439" y="8007"/>
                  </a:lnTo>
                  <a:lnTo>
                    <a:pt x="11823" y="8338"/>
                  </a:lnTo>
                  <a:lnTo>
                    <a:pt x="12207" y="8657"/>
                  </a:lnTo>
                  <a:lnTo>
                    <a:pt x="12591" y="8956"/>
                  </a:lnTo>
                  <a:lnTo>
                    <a:pt x="12974" y="9233"/>
                  </a:lnTo>
                  <a:lnTo>
                    <a:pt x="13337" y="9478"/>
                  </a:lnTo>
                  <a:lnTo>
                    <a:pt x="13699" y="9692"/>
                  </a:lnTo>
                  <a:lnTo>
                    <a:pt x="13870" y="9787"/>
                  </a:lnTo>
                  <a:lnTo>
                    <a:pt x="14040" y="9873"/>
                  </a:lnTo>
                  <a:lnTo>
                    <a:pt x="14200" y="9937"/>
                  </a:lnTo>
                  <a:lnTo>
                    <a:pt x="14371" y="10001"/>
                  </a:lnTo>
                  <a:lnTo>
                    <a:pt x="14520" y="10054"/>
                  </a:lnTo>
                  <a:lnTo>
                    <a:pt x="14669" y="10097"/>
                  </a:lnTo>
                  <a:lnTo>
                    <a:pt x="14819" y="10118"/>
                  </a:lnTo>
                  <a:lnTo>
                    <a:pt x="14957" y="10139"/>
                  </a:lnTo>
                  <a:lnTo>
                    <a:pt x="15085" y="10139"/>
                  </a:lnTo>
                  <a:lnTo>
                    <a:pt x="15213" y="10129"/>
                  </a:lnTo>
                  <a:lnTo>
                    <a:pt x="15330" y="10097"/>
                  </a:lnTo>
                  <a:lnTo>
                    <a:pt x="15448" y="10054"/>
                  </a:lnTo>
                  <a:lnTo>
                    <a:pt x="15554" y="10001"/>
                  </a:lnTo>
                  <a:lnTo>
                    <a:pt x="15650" y="9926"/>
                  </a:lnTo>
                  <a:lnTo>
                    <a:pt x="15735" y="9830"/>
                  </a:lnTo>
                  <a:lnTo>
                    <a:pt x="15821" y="9724"/>
                  </a:lnTo>
                  <a:lnTo>
                    <a:pt x="15885" y="9606"/>
                  </a:lnTo>
                  <a:lnTo>
                    <a:pt x="15949" y="9457"/>
                  </a:lnTo>
                  <a:lnTo>
                    <a:pt x="16002" y="9297"/>
                  </a:lnTo>
                  <a:lnTo>
                    <a:pt x="16045" y="9127"/>
                  </a:lnTo>
                  <a:lnTo>
                    <a:pt x="16077" y="9276"/>
                  </a:lnTo>
                  <a:lnTo>
                    <a:pt x="16119" y="9457"/>
                  </a:lnTo>
                  <a:lnTo>
                    <a:pt x="16183" y="9681"/>
                  </a:lnTo>
                  <a:lnTo>
                    <a:pt x="16279" y="9947"/>
                  </a:lnTo>
                  <a:lnTo>
                    <a:pt x="16396" y="10257"/>
                  </a:lnTo>
                  <a:lnTo>
                    <a:pt x="16546" y="10576"/>
                  </a:lnTo>
                  <a:lnTo>
                    <a:pt x="16631" y="10747"/>
                  </a:lnTo>
                  <a:lnTo>
                    <a:pt x="16727" y="10918"/>
                  </a:lnTo>
                  <a:lnTo>
                    <a:pt x="16833" y="11088"/>
                  </a:lnTo>
                  <a:lnTo>
                    <a:pt x="16940" y="11259"/>
                  </a:lnTo>
                  <a:lnTo>
                    <a:pt x="17068" y="11419"/>
                  </a:lnTo>
                  <a:lnTo>
                    <a:pt x="17196" y="11589"/>
                  </a:lnTo>
                  <a:lnTo>
                    <a:pt x="17335" y="11738"/>
                  </a:lnTo>
                  <a:lnTo>
                    <a:pt x="17484" y="11898"/>
                  </a:lnTo>
                  <a:lnTo>
                    <a:pt x="17644" y="12037"/>
                  </a:lnTo>
                  <a:lnTo>
                    <a:pt x="17814" y="12175"/>
                  </a:lnTo>
                  <a:lnTo>
                    <a:pt x="17985" y="12293"/>
                  </a:lnTo>
                  <a:lnTo>
                    <a:pt x="18177" y="12410"/>
                  </a:lnTo>
                  <a:lnTo>
                    <a:pt x="18379" y="12517"/>
                  </a:lnTo>
                  <a:lnTo>
                    <a:pt x="18593" y="12602"/>
                  </a:lnTo>
                  <a:lnTo>
                    <a:pt x="18827" y="12677"/>
                  </a:lnTo>
                  <a:lnTo>
                    <a:pt x="19062" y="12730"/>
                  </a:lnTo>
                  <a:lnTo>
                    <a:pt x="19307" y="12762"/>
                  </a:lnTo>
                  <a:lnTo>
                    <a:pt x="19573" y="12783"/>
                  </a:lnTo>
                  <a:lnTo>
                    <a:pt x="19584" y="12634"/>
                  </a:lnTo>
                  <a:lnTo>
                    <a:pt x="19616" y="12207"/>
                  </a:lnTo>
                  <a:lnTo>
                    <a:pt x="19637" y="11909"/>
                  </a:lnTo>
                  <a:lnTo>
                    <a:pt x="19648" y="11557"/>
                  </a:lnTo>
                  <a:lnTo>
                    <a:pt x="19648" y="11152"/>
                  </a:lnTo>
                  <a:lnTo>
                    <a:pt x="19637" y="10704"/>
                  </a:lnTo>
                  <a:lnTo>
                    <a:pt x="19627" y="10225"/>
                  </a:lnTo>
                  <a:lnTo>
                    <a:pt x="19595" y="9713"/>
                  </a:lnTo>
                  <a:lnTo>
                    <a:pt x="19541" y="9159"/>
                  </a:lnTo>
                  <a:lnTo>
                    <a:pt x="19477" y="8593"/>
                  </a:lnTo>
                  <a:lnTo>
                    <a:pt x="19381" y="8007"/>
                  </a:lnTo>
                  <a:lnTo>
                    <a:pt x="19264" y="7410"/>
                  </a:lnTo>
                  <a:lnTo>
                    <a:pt x="19200" y="7101"/>
                  </a:lnTo>
                  <a:lnTo>
                    <a:pt x="19126" y="6802"/>
                  </a:lnTo>
                  <a:lnTo>
                    <a:pt x="19040" y="6493"/>
                  </a:lnTo>
                  <a:lnTo>
                    <a:pt x="18944" y="6184"/>
                  </a:lnTo>
                  <a:lnTo>
                    <a:pt x="18848" y="5886"/>
                  </a:lnTo>
                  <a:lnTo>
                    <a:pt x="18742" y="5577"/>
                  </a:lnTo>
                  <a:lnTo>
                    <a:pt x="18624" y="5278"/>
                  </a:lnTo>
                  <a:lnTo>
                    <a:pt x="18497" y="4969"/>
                  </a:lnTo>
                  <a:lnTo>
                    <a:pt x="18358" y="4670"/>
                  </a:lnTo>
                  <a:lnTo>
                    <a:pt x="18219" y="4383"/>
                  </a:lnTo>
                  <a:lnTo>
                    <a:pt x="18059" y="4095"/>
                  </a:lnTo>
                  <a:lnTo>
                    <a:pt x="17900" y="3807"/>
                  </a:lnTo>
                  <a:lnTo>
                    <a:pt x="17718" y="3530"/>
                  </a:lnTo>
                  <a:lnTo>
                    <a:pt x="17526" y="3252"/>
                  </a:lnTo>
                  <a:lnTo>
                    <a:pt x="17335" y="2986"/>
                  </a:lnTo>
                  <a:lnTo>
                    <a:pt x="17121" y="2719"/>
                  </a:lnTo>
                  <a:lnTo>
                    <a:pt x="16897" y="2474"/>
                  </a:lnTo>
                  <a:lnTo>
                    <a:pt x="16663" y="2229"/>
                  </a:lnTo>
                  <a:lnTo>
                    <a:pt x="16407" y="1995"/>
                  </a:lnTo>
                  <a:lnTo>
                    <a:pt x="16151" y="1771"/>
                  </a:lnTo>
                  <a:lnTo>
                    <a:pt x="15874" y="1557"/>
                  </a:lnTo>
                  <a:lnTo>
                    <a:pt x="15586" y="1355"/>
                  </a:lnTo>
                  <a:lnTo>
                    <a:pt x="15277" y="1163"/>
                  </a:lnTo>
                  <a:lnTo>
                    <a:pt x="14968" y="982"/>
                  </a:lnTo>
                  <a:lnTo>
                    <a:pt x="14627" y="811"/>
                  </a:lnTo>
                  <a:lnTo>
                    <a:pt x="14286" y="662"/>
                  </a:lnTo>
                  <a:lnTo>
                    <a:pt x="13923" y="523"/>
                  </a:lnTo>
                  <a:lnTo>
                    <a:pt x="13539" y="395"/>
                  </a:lnTo>
                  <a:lnTo>
                    <a:pt x="13145" y="289"/>
                  </a:lnTo>
                  <a:lnTo>
                    <a:pt x="12740" y="193"/>
                  </a:lnTo>
                  <a:lnTo>
                    <a:pt x="12303" y="118"/>
                  </a:lnTo>
                  <a:lnTo>
                    <a:pt x="11866" y="65"/>
                  </a:lnTo>
                  <a:lnTo>
                    <a:pt x="11397" y="22"/>
                  </a:lnTo>
                  <a:lnTo>
                    <a:pt x="109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1587;p40">
              <a:extLst>
                <a:ext uri="{FF2B5EF4-FFF2-40B4-BE49-F238E27FC236}">
                  <a16:creationId xmlns:a16="http://schemas.microsoft.com/office/drawing/2014/main" xmlns="" id="{FA171C40-3F1C-473D-8CC4-D11C15FC19ED}"/>
                </a:ext>
              </a:extLst>
            </p:cNvPr>
            <p:cNvSpPr/>
            <p:nvPr/>
          </p:nvSpPr>
          <p:spPr>
            <a:xfrm>
              <a:off x="813218" y="1381313"/>
              <a:ext cx="45546" cy="45546"/>
            </a:xfrm>
            <a:custGeom>
              <a:avLst/>
              <a:gdLst/>
              <a:ahLst/>
              <a:cxnLst/>
              <a:rect l="l" t="t" r="r" b="b"/>
              <a:pathLst>
                <a:path w="2165" h="2165" extrusionOk="0">
                  <a:moveTo>
                    <a:pt x="971" y="0"/>
                  </a:moveTo>
                  <a:lnTo>
                    <a:pt x="864" y="22"/>
                  </a:lnTo>
                  <a:lnTo>
                    <a:pt x="758" y="43"/>
                  </a:lnTo>
                  <a:lnTo>
                    <a:pt x="662" y="86"/>
                  </a:lnTo>
                  <a:lnTo>
                    <a:pt x="566" y="128"/>
                  </a:lnTo>
                  <a:lnTo>
                    <a:pt x="481" y="182"/>
                  </a:lnTo>
                  <a:lnTo>
                    <a:pt x="395" y="246"/>
                  </a:lnTo>
                  <a:lnTo>
                    <a:pt x="321" y="310"/>
                  </a:lnTo>
                  <a:lnTo>
                    <a:pt x="246" y="395"/>
                  </a:lnTo>
                  <a:lnTo>
                    <a:pt x="182" y="480"/>
                  </a:lnTo>
                  <a:lnTo>
                    <a:pt x="129" y="565"/>
                  </a:lnTo>
                  <a:lnTo>
                    <a:pt x="86" y="661"/>
                  </a:lnTo>
                  <a:lnTo>
                    <a:pt x="43" y="757"/>
                  </a:lnTo>
                  <a:lnTo>
                    <a:pt x="22" y="864"/>
                  </a:lnTo>
                  <a:lnTo>
                    <a:pt x="1" y="970"/>
                  </a:lnTo>
                  <a:lnTo>
                    <a:pt x="1" y="1077"/>
                  </a:lnTo>
                  <a:lnTo>
                    <a:pt x="1" y="1194"/>
                  </a:lnTo>
                  <a:lnTo>
                    <a:pt x="22" y="1301"/>
                  </a:lnTo>
                  <a:lnTo>
                    <a:pt x="43" y="1408"/>
                  </a:lnTo>
                  <a:lnTo>
                    <a:pt x="86" y="1504"/>
                  </a:lnTo>
                  <a:lnTo>
                    <a:pt x="129" y="1599"/>
                  </a:lnTo>
                  <a:lnTo>
                    <a:pt x="182" y="1685"/>
                  </a:lnTo>
                  <a:lnTo>
                    <a:pt x="246" y="1770"/>
                  </a:lnTo>
                  <a:lnTo>
                    <a:pt x="321" y="1845"/>
                  </a:lnTo>
                  <a:lnTo>
                    <a:pt x="395" y="1919"/>
                  </a:lnTo>
                  <a:lnTo>
                    <a:pt x="481" y="1983"/>
                  </a:lnTo>
                  <a:lnTo>
                    <a:pt x="566" y="2037"/>
                  </a:lnTo>
                  <a:lnTo>
                    <a:pt x="662" y="2079"/>
                  </a:lnTo>
                  <a:lnTo>
                    <a:pt x="758" y="2122"/>
                  </a:lnTo>
                  <a:lnTo>
                    <a:pt x="864" y="2143"/>
                  </a:lnTo>
                  <a:lnTo>
                    <a:pt x="971" y="2164"/>
                  </a:lnTo>
                  <a:lnTo>
                    <a:pt x="1195" y="2164"/>
                  </a:lnTo>
                  <a:lnTo>
                    <a:pt x="1301" y="2143"/>
                  </a:lnTo>
                  <a:lnTo>
                    <a:pt x="1408" y="2122"/>
                  </a:lnTo>
                  <a:lnTo>
                    <a:pt x="1504" y="2079"/>
                  </a:lnTo>
                  <a:lnTo>
                    <a:pt x="1600" y="2037"/>
                  </a:lnTo>
                  <a:lnTo>
                    <a:pt x="1685" y="1983"/>
                  </a:lnTo>
                  <a:lnTo>
                    <a:pt x="1771" y="1919"/>
                  </a:lnTo>
                  <a:lnTo>
                    <a:pt x="1856" y="1845"/>
                  </a:lnTo>
                  <a:lnTo>
                    <a:pt x="1920" y="1770"/>
                  </a:lnTo>
                  <a:lnTo>
                    <a:pt x="1984" y="1685"/>
                  </a:lnTo>
                  <a:lnTo>
                    <a:pt x="2037" y="1599"/>
                  </a:lnTo>
                  <a:lnTo>
                    <a:pt x="2080" y="1504"/>
                  </a:lnTo>
                  <a:lnTo>
                    <a:pt x="2122" y="1408"/>
                  </a:lnTo>
                  <a:lnTo>
                    <a:pt x="2144" y="1301"/>
                  </a:lnTo>
                  <a:lnTo>
                    <a:pt x="2165" y="1194"/>
                  </a:lnTo>
                  <a:lnTo>
                    <a:pt x="2165" y="1077"/>
                  </a:lnTo>
                  <a:lnTo>
                    <a:pt x="2165" y="970"/>
                  </a:lnTo>
                  <a:lnTo>
                    <a:pt x="2144" y="864"/>
                  </a:lnTo>
                  <a:lnTo>
                    <a:pt x="2122" y="757"/>
                  </a:lnTo>
                  <a:lnTo>
                    <a:pt x="2080" y="661"/>
                  </a:lnTo>
                  <a:lnTo>
                    <a:pt x="2037" y="565"/>
                  </a:lnTo>
                  <a:lnTo>
                    <a:pt x="1984" y="480"/>
                  </a:lnTo>
                  <a:lnTo>
                    <a:pt x="1920" y="395"/>
                  </a:lnTo>
                  <a:lnTo>
                    <a:pt x="1856" y="310"/>
                  </a:lnTo>
                  <a:lnTo>
                    <a:pt x="1771" y="246"/>
                  </a:lnTo>
                  <a:lnTo>
                    <a:pt x="1685" y="182"/>
                  </a:lnTo>
                  <a:lnTo>
                    <a:pt x="1600" y="128"/>
                  </a:lnTo>
                  <a:lnTo>
                    <a:pt x="1504" y="86"/>
                  </a:lnTo>
                  <a:lnTo>
                    <a:pt x="1408" y="43"/>
                  </a:lnTo>
                  <a:lnTo>
                    <a:pt x="1301" y="22"/>
                  </a:lnTo>
                  <a:lnTo>
                    <a:pt x="11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1588;p40">
              <a:extLst>
                <a:ext uri="{FF2B5EF4-FFF2-40B4-BE49-F238E27FC236}">
                  <a16:creationId xmlns:a16="http://schemas.microsoft.com/office/drawing/2014/main" xmlns="" id="{6CAB4035-4C7F-4FB7-9A0B-0A666F42C5A7}"/>
                </a:ext>
              </a:extLst>
            </p:cNvPr>
            <p:cNvSpPr/>
            <p:nvPr/>
          </p:nvSpPr>
          <p:spPr>
            <a:xfrm>
              <a:off x="1173192" y="1381313"/>
              <a:ext cx="45778" cy="45546"/>
            </a:xfrm>
            <a:custGeom>
              <a:avLst/>
              <a:gdLst/>
              <a:ahLst/>
              <a:cxnLst/>
              <a:rect l="l" t="t" r="r" b="b"/>
              <a:pathLst>
                <a:path w="2176" h="2165" extrusionOk="0">
                  <a:moveTo>
                    <a:pt x="970" y="0"/>
                  </a:moveTo>
                  <a:lnTo>
                    <a:pt x="864" y="22"/>
                  </a:lnTo>
                  <a:lnTo>
                    <a:pt x="768" y="43"/>
                  </a:lnTo>
                  <a:lnTo>
                    <a:pt x="661" y="86"/>
                  </a:lnTo>
                  <a:lnTo>
                    <a:pt x="565" y="128"/>
                  </a:lnTo>
                  <a:lnTo>
                    <a:pt x="480" y="182"/>
                  </a:lnTo>
                  <a:lnTo>
                    <a:pt x="395" y="246"/>
                  </a:lnTo>
                  <a:lnTo>
                    <a:pt x="320" y="310"/>
                  </a:lnTo>
                  <a:lnTo>
                    <a:pt x="245" y="395"/>
                  </a:lnTo>
                  <a:lnTo>
                    <a:pt x="182" y="480"/>
                  </a:lnTo>
                  <a:lnTo>
                    <a:pt x="128" y="565"/>
                  </a:lnTo>
                  <a:lnTo>
                    <a:pt x="86" y="661"/>
                  </a:lnTo>
                  <a:lnTo>
                    <a:pt x="54" y="757"/>
                  </a:lnTo>
                  <a:lnTo>
                    <a:pt x="22" y="864"/>
                  </a:lnTo>
                  <a:lnTo>
                    <a:pt x="11" y="970"/>
                  </a:lnTo>
                  <a:lnTo>
                    <a:pt x="0" y="1077"/>
                  </a:lnTo>
                  <a:lnTo>
                    <a:pt x="11" y="1194"/>
                  </a:lnTo>
                  <a:lnTo>
                    <a:pt x="22" y="1301"/>
                  </a:lnTo>
                  <a:lnTo>
                    <a:pt x="54" y="1408"/>
                  </a:lnTo>
                  <a:lnTo>
                    <a:pt x="86" y="1504"/>
                  </a:lnTo>
                  <a:lnTo>
                    <a:pt x="128" y="1599"/>
                  </a:lnTo>
                  <a:lnTo>
                    <a:pt x="182" y="1685"/>
                  </a:lnTo>
                  <a:lnTo>
                    <a:pt x="245" y="1770"/>
                  </a:lnTo>
                  <a:lnTo>
                    <a:pt x="320" y="1845"/>
                  </a:lnTo>
                  <a:lnTo>
                    <a:pt x="395" y="1919"/>
                  </a:lnTo>
                  <a:lnTo>
                    <a:pt x="480" y="1983"/>
                  </a:lnTo>
                  <a:lnTo>
                    <a:pt x="565" y="2037"/>
                  </a:lnTo>
                  <a:lnTo>
                    <a:pt x="661" y="2079"/>
                  </a:lnTo>
                  <a:lnTo>
                    <a:pt x="768" y="2122"/>
                  </a:lnTo>
                  <a:lnTo>
                    <a:pt x="864" y="2143"/>
                  </a:lnTo>
                  <a:lnTo>
                    <a:pt x="970" y="2164"/>
                  </a:lnTo>
                  <a:lnTo>
                    <a:pt x="1194" y="2164"/>
                  </a:lnTo>
                  <a:lnTo>
                    <a:pt x="1301" y="2143"/>
                  </a:lnTo>
                  <a:lnTo>
                    <a:pt x="1408" y="2122"/>
                  </a:lnTo>
                  <a:lnTo>
                    <a:pt x="1503" y="2079"/>
                  </a:lnTo>
                  <a:lnTo>
                    <a:pt x="1599" y="2037"/>
                  </a:lnTo>
                  <a:lnTo>
                    <a:pt x="1695" y="1983"/>
                  </a:lnTo>
                  <a:lnTo>
                    <a:pt x="1781" y="1919"/>
                  </a:lnTo>
                  <a:lnTo>
                    <a:pt x="1855" y="1845"/>
                  </a:lnTo>
                  <a:lnTo>
                    <a:pt x="1919" y="1770"/>
                  </a:lnTo>
                  <a:lnTo>
                    <a:pt x="1983" y="1685"/>
                  </a:lnTo>
                  <a:lnTo>
                    <a:pt x="2036" y="1599"/>
                  </a:lnTo>
                  <a:lnTo>
                    <a:pt x="2090" y="1504"/>
                  </a:lnTo>
                  <a:lnTo>
                    <a:pt x="2122" y="1408"/>
                  </a:lnTo>
                  <a:lnTo>
                    <a:pt x="2143" y="1301"/>
                  </a:lnTo>
                  <a:lnTo>
                    <a:pt x="2164" y="1194"/>
                  </a:lnTo>
                  <a:lnTo>
                    <a:pt x="2175" y="1077"/>
                  </a:lnTo>
                  <a:lnTo>
                    <a:pt x="2164" y="970"/>
                  </a:lnTo>
                  <a:lnTo>
                    <a:pt x="2143" y="864"/>
                  </a:lnTo>
                  <a:lnTo>
                    <a:pt x="2122" y="757"/>
                  </a:lnTo>
                  <a:lnTo>
                    <a:pt x="2090" y="661"/>
                  </a:lnTo>
                  <a:lnTo>
                    <a:pt x="2036" y="565"/>
                  </a:lnTo>
                  <a:lnTo>
                    <a:pt x="1983" y="480"/>
                  </a:lnTo>
                  <a:lnTo>
                    <a:pt x="1919" y="395"/>
                  </a:lnTo>
                  <a:lnTo>
                    <a:pt x="1855" y="310"/>
                  </a:lnTo>
                  <a:lnTo>
                    <a:pt x="1781" y="246"/>
                  </a:lnTo>
                  <a:lnTo>
                    <a:pt x="1695" y="182"/>
                  </a:lnTo>
                  <a:lnTo>
                    <a:pt x="1599" y="128"/>
                  </a:lnTo>
                  <a:lnTo>
                    <a:pt x="1503" y="86"/>
                  </a:lnTo>
                  <a:lnTo>
                    <a:pt x="1408" y="43"/>
                  </a:lnTo>
                  <a:lnTo>
                    <a:pt x="1301" y="22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1589;p40">
              <a:extLst>
                <a:ext uri="{FF2B5EF4-FFF2-40B4-BE49-F238E27FC236}">
                  <a16:creationId xmlns:a16="http://schemas.microsoft.com/office/drawing/2014/main" xmlns="" id="{19ED0195-1D20-4524-B51D-49F04CCC089C}"/>
                </a:ext>
              </a:extLst>
            </p:cNvPr>
            <p:cNvSpPr/>
            <p:nvPr/>
          </p:nvSpPr>
          <p:spPr>
            <a:xfrm>
              <a:off x="889479" y="1599075"/>
              <a:ext cx="462257" cy="582697"/>
            </a:xfrm>
            <a:custGeom>
              <a:avLst/>
              <a:gdLst/>
              <a:ahLst/>
              <a:cxnLst/>
              <a:rect l="l" t="t" r="r" b="b"/>
              <a:pathLst>
                <a:path w="21973" h="27698" extrusionOk="0">
                  <a:moveTo>
                    <a:pt x="5299" y="1"/>
                  </a:moveTo>
                  <a:lnTo>
                    <a:pt x="0" y="27623"/>
                  </a:lnTo>
                  <a:lnTo>
                    <a:pt x="16685" y="27697"/>
                  </a:lnTo>
                  <a:lnTo>
                    <a:pt x="21972" y="76"/>
                  </a:lnTo>
                  <a:lnTo>
                    <a:pt x="529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1590;p40">
              <a:extLst>
                <a:ext uri="{FF2B5EF4-FFF2-40B4-BE49-F238E27FC236}">
                  <a16:creationId xmlns:a16="http://schemas.microsoft.com/office/drawing/2014/main" xmlns="" id="{22FB8CAB-08B7-460E-9040-0BFCE102CD84}"/>
                </a:ext>
              </a:extLst>
            </p:cNvPr>
            <p:cNvSpPr/>
            <p:nvPr/>
          </p:nvSpPr>
          <p:spPr>
            <a:xfrm>
              <a:off x="933427" y="1860595"/>
              <a:ext cx="564310" cy="231917"/>
            </a:xfrm>
            <a:custGeom>
              <a:avLst/>
              <a:gdLst/>
              <a:ahLst/>
              <a:cxnLst/>
              <a:rect l="l" t="t" r="r" b="b"/>
              <a:pathLst>
                <a:path w="26824" h="11024" extrusionOk="0">
                  <a:moveTo>
                    <a:pt x="694" y="0"/>
                  </a:moveTo>
                  <a:lnTo>
                    <a:pt x="1" y="4446"/>
                  </a:lnTo>
                  <a:lnTo>
                    <a:pt x="822" y="4734"/>
                  </a:lnTo>
                  <a:lnTo>
                    <a:pt x="3007" y="5480"/>
                  </a:lnTo>
                  <a:lnTo>
                    <a:pt x="4489" y="5981"/>
                  </a:lnTo>
                  <a:lnTo>
                    <a:pt x="6174" y="6535"/>
                  </a:lnTo>
                  <a:lnTo>
                    <a:pt x="7986" y="7132"/>
                  </a:lnTo>
                  <a:lnTo>
                    <a:pt x="9894" y="7751"/>
                  </a:lnTo>
                  <a:lnTo>
                    <a:pt x="11845" y="8358"/>
                  </a:lnTo>
                  <a:lnTo>
                    <a:pt x="13775" y="8955"/>
                  </a:lnTo>
                  <a:lnTo>
                    <a:pt x="15651" y="9510"/>
                  </a:lnTo>
                  <a:lnTo>
                    <a:pt x="16557" y="9765"/>
                  </a:lnTo>
                  <a:lnTo>
                    <a:pt x="17421" y="10011"/>
                  </a:lnTo>
                  <a:lnTo>
                    <a:pt x="18241" y="10224"/>
                  </a:lnTo>
                  <a:lnTo>
                    <a:pt x="19020" y="10426"/>
                  </a:lnTo>
                  <a:lnTo>
                    <a:pt x="19745" y="10597"/>
                  </a:lnTo>
                  <a:lnTo>
                    <a:pt x="20416" y="10746"/>
                  </a:lnTo>
                  <a:lnTo>
                    <a:pt x="21013" y="10864"/>
                  </a:lnTo>
                  <a:lnTo>
                    <a:pt x="21536" y="10949"/>
                  </a:lnTo>
                  <a:lnTo>
                    <a:pt x="21781" y="10981"/>
                  </a:lnTo>
                  <a:lnTo>
                    <a:pt x="21994" y="11002"/>
                  </a:lnTo>
                  <a:lnTo>
                    <a:pt x="22186" y="11013"/>
                  </a:lnTo>
                  <a:lnTo>
                    <a:pt x="22357" y="11023"/>
                  </a:lnTo>
                  <a:lnTo>
                    <a:pt x="22602" y="11013"/>
                  </a:lnTo>
                  <a:lnTo>
                    <a:pt x="22836" y="10991"/>
                  </a:lnTo>
                  <a:lnTo>
                    <a:pt x="23071" y="10959"/>
                  </a:lnTo>
                  <a:lnTo>
                    <a:pt x="23305" y="10917"/>
                  </a:lnTo>
                  <a:lnTo>
                    <a:pt x="23519" y="10864"/>
                  </a:lnTo>
                  <a:lnTo>
                    <a:pt x="23732" y="10800"/>
                  </a:lnTo>
                  <a:lnTo>
                    <a:pt x="23945" y="10736"/>
                  </a:lnTo>
                  <a:lnTo>
                    <a:pt x="24148" y="10661"/>
                  </a:lnTo>
                  <a:lnTo>
                    <a:pt x="24339" y="10576"/>
                  </a:lnTo>
                  <a:lnTo>
                    <a:pt x="24531" y="10480"/>
                  </a:lnTo>
                  <a:lnTo>
                    <a:pt x="24713" y="10384"/>
                  </a:lnTo>
                  <a:lnTo>
                    <a:pt x="24894" y="10277"/>
                  </a:lnTo>
                  <a:lnTo>
                    <a:pt x="25064" y="10171"/>
                  </a:lnTo>
                  <a:lnTo>
                    <a:pt x="25235" y="10053"/>
                  </a:lnTo>
                  <a:lnTo>
                    <a:pt x="25384" y="9936"/>
                  </a:lnTo>
                  <a:lnTo>
                    <a:pt x="25544" y="9819"/>
                  </a:lnTo>
                  <a:lnTo>
                    <a:pt x="25672" y="9702"/>
                  </a:lnTo>
                  <a:lnTo>
                    <a:pt x="25800" y="9584"/>
                  </a:lnTo>
                  <a:lnTo>
                    <a:pt x="25917" y="9467"/>
                  </a:lnTo>
                  <a:lnTo>
                    <a:pt x="26034" y="9339"/>
                  </a:lnTo>
                  <a:lnTo>
                    <a:pt x="26130" y="9211"/>
                  </a:lnTo>
                  <a:lnTo>
                    <a:pt x="26226" y="9083"/>
                  </a:lnTo>
                  <a:lnTo>
                    <a:pt x="26322" y="8955"/>
                  </a:lnTo>
                  <a:lnTo>
                    <a:pt x="26397" y="8817"/>
                  </a:lnTo>
                  <a:lnTo>
                    <a:pt x="26482" y="8678"/>
                  </a:lnTo>
                  <a:lnTo>
                    <a:pt x="26546" y="8529"/>
                  </a:lnTo>
                  <a:lnTo>
                    <a:pt x="26610" y="8390"/>
                  </a:lnTo>
                  <a:lnTo>
                    <a:pt x="26663" y="8241"/>
                  </a:lnTo>
                  <a:lnTo>
                    <a:pt x="26706" y="8092"/>
                  </a:lnTo>
                  <a:lnTo>
                    <a:pt x="26749" y="7942"/>
                  </a:lnTo>
                  <a:lnTo>
                    <a:pt x="26770" y="7793"/>
                  </a:lnTo>
                  <a:lnTo>
                    <a:pt x="26802" y="7633"/>
                  </a:lnTo>
                  <a:lnTo>
                    <a:pt x="26813" y="7484"/>
                  </a:lnTo>
                  <a:lnTo>
                    <a:pt x="26823" y="7324"/>
                  </a:lnTo>
                  <a:lnTo>
                    <a:pt x="26823" y="7175"/>
                  </a:lnTo>
                  <a:lnTo>
                    <a:pt x="26823" y="7015"/>
                  </a:lnTo>
                  <a:lnTo>
                    <a:pt x="26813" y="6855"/>
                  </a:lnTo>
                  <a:lnTo>
                    <a:pt x="26791" y="6706"/>
                  </a:lnTo>
                  <a:lnTo>
                    <a:pt x="26770" y="6546"/>
                  </a:lnTo>
                  <a:lnTo>
                    <a:pt x="26727" y="6386"/>
                  </a:lnTo>
                  <a:lnTo>
                    <a:pt x="26685" y="6237"/>
                  </a:lnTo>
                  <a:lnTo>
                    <a:pt x="26642" y="6077"/>
                  </a:lnTo>
                  <a:lnTo>
                    <a:pt x="26589" y="5917"/>
                  </a:lnTo>
                  <a:lnTo>
                    <a:pt x="26525" y="5768"/>
                  </a:lnTo>
                  <a:lnTo>
                    <a:pt x="26450" y="5618"/>
                  </a:lnTo>
                  <a:lnTo>
                    <a:pt x="26376" y="5469"/>
                  </a:lnTo>
                  <a:lnTo>
                    <a:pt x="26290" y="5309"/>
                  </a:lnTo>
                  <a:lnTo>
                    <a:pt x="26194" y="5171"/>
                  </a:lnTo>
                  <a:lnTo>
                    <a:pt x="25885" y="4712"/>
                  </a:lnTo>
                  <a:lnTo>
                    <a:pt x="25715" y="4488"/>
                  </a:lnTo>
                  <a:lnTo>
                    <a:pt x="25533" y="4254"/>
                  </a:lnTo>
                  <a:lnTo>
                    <a:pt x="25352" y="4030"/>
                  </a:lnTo>
                  <a:lnTo>
                    <a:pt x="25160" y="3817"/>
                  </a:lnTo>
                  <a:lnTo>
                    <a:pt x="24958" y="3593"/>
                  </a:lnTo>
                  <a:lnTo>
                    <a:pt x="24755" y="3390"/>
                  </a:lnTo>
                  <a:lnTo>
                    <a:pt x="24531" y="3177"/>
                  </a:lnTo>
                  <a:lnTo>
                    <a:pt x="24307" y="2985"/>
                  </a:lnTo>
                  <a:lnTo>
                    <a:pt x="24073" y="2804"/>
                  </a:lnTo>
                  <a:lnTo>
                    <a:pt x="23838" y="2633"/>
                  </a:lnTo>
                  <a:lnTo>
                    <a:pt x="23582" y="2474"/>
                  </a:lnTo>
                  <a:lnTo>
                    <a:pt x="23327" y="2324"/>
                  </a:lnTo>
                  <a:lnTo>
                    <a:pt x="23071" y="2186"/>
                  </a:lnTo>
                  <a:lnTo>
                    <a:pt x="22794" y="2079"/>
                  </a:lnTo>
                  <a:lnTo>
                    <a:pt x="22644" y="2026"/>
                  </a:lnTo>
                  <a:lnTo>
                    <a:pt x="22474" y="1973"/>
                  </a:lnTo>
                  <a:lnTo>
                    <a:pt x="22058" y="1866"/>
                  </a:lnTo>
                  <a:lnTo>
                    <a:pt x="21568" y="1759"/>
                  </a:lnTo>
                  <a:lnTo>
                    <a:pt x="20992" y="1653"/>
                  </a:lnTo>
                  <a:lnTo>
                    <a:pt x="20352" y="1557"/>
                  </a:lnTo>
                  <a:lnTo>
                    <a:pt x="19649" y="1461"/>
                  </a:lnTo>
                  <a:lnTo>
                    <a:pt x="18892" y="1365"/>
                  </a:lnTo>
                  <a:lnTo>
                    <a:pt x="18092" y="1269"/>
                  </a:lnTo>
                  <a:lnTo>
                    <a:pt x="17239" y="1173"/>
                  </a:lnTo>
                  <a:lnTo>
                    <a:pt x="16355" y="1088"/>
                  </a:lnTo>
                  <a:lnTo>
                    <a:pt x="14500" y="917"/>
                  </a:lnTo>
                  <a:lnTo>
                    <a:pt x="12570" y="757"/>
                  </a:lnTo>
                  <a:lnTo>
                    <a:pt x="10630" y="608"/>
                  </a:lnTo>
                  <a:lnTo>
                    <a:pt x="8721" y="469"/>
                  </a:lnTo>
                  <a:lnTo>
                    <a:pt x="6909" y="352"/>
                  </a:lnTo>
                  <a:lnTo>
                    <a:pt x="3732" y="160"/>
                  </a:lnTo>
                  <a:lnTo>
                    <a:pt x="1525" y="32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1591;p40">
              <a:extLst>
                <a:ext uri="{FF2B5EF4-FFF2-40B4-BE49-F238E27FC236}">
                  <a16:creationId xmlns:a16="http://schemas.microsoft.com/office/drawing/2014/main" xmlns="" id="{7F7BF366-3097-479E-B647-10CF67EDB84B}"/>
                </a:ext>
              </a:extLst>
            </p:cNvPr>
            <p:cNvSpPr/>
            <p:nvPr/>
          </p:nvSpPr>
          <p:spPr>
            <a:xfrm>
              <a:off x="889711" y="1756521"/>
              <a:ext cx="105419" cy="201203"/>
            </a:xfrm>
            <a:custGeom>
              <a:avLst/>
              <a:gdLst/>
              <a:ahLst/>
              <a:cxnLst/>
              <a:rect l="l" t="t" r="r" b="b"/>
              <a:pathLst>
                <a:path w="5011" h="9564" extrusionOk="0">
                  <a:moveTo>
                    <a:pt x="3284" y="1"/>
                  </a:moveTo>
                  <a:lnTo>
                    <a:pt x="3156" y="11"/>
                  </a:lnTo>
                  <a:lnTo>
                    <a:pt x="3038" y="43"/>
                  </a:lnTo>
                  <a:lnTo>
                    <a:pt x="2974" y="65"/>
                  </a:lnTo>
                  <a:lnTo>
                    <a:pt x="2911" y="97"/>
                  </a:lnTo>
                  <a:lnTo>
                    <a:pt x="2857" y="139"/>
                  </a:lnTo>
                  <a:lnTo>
                    <a:pt x="2793" y="193"/>
                  </a:lnTo>
                  <a:lnTo>
                    <a:pt x="2740" y="246"/>
                  </a:lnTo>
                  <a:lnTo>
                    <a:pt x="2676" y="321"/>
                  </a:lnTo>
                  <a:lnTo>
                    <a:pt x="2623" y="406"/>
                  </a:lnTo>
                  <a:lnTo>
                    <a:pt x="2569" y="491"/>
                  </a:lnTo>
                  <a:lnTo>
                    <a:pt x="2516" y="598"/>
                  </a:lnTo>
                  <a:lnTo>
                    <a:pt x="2463" y="715"/>
                  </a:lnTo>
                  <a:lnTo>
                    <a:pt x="2420" y="843"/>
                  </a:lnTo>
                  <a:lnTo>
                    <a:pt x="2367" y="981"/>
                  </a:lnTo>
                  <a:lnTo>
                    <a:pt x="2324" y="1141"/>
                  </a:lnTo>
                  <a:lnTo>
                    <a:pt x="2292" y="1312"/>
                  </a:lnTo>
                  <a:lnTo>
                    <a:pt x="2218" y="1696"/>
                  </a:lnTo>
                  <a:lnTo>
                    <a:pt x="2164" y="2154"/>
                  </a:lnTo>
                  <a:lnTo>
                    <a:pt x="2122" y="2677"/>
                  </a:lnTo>
                  <a:lnTo>
                    <a:pt x="2058" y="2645"/>
                  </a:lnTo>
                  <a:lnTo>
                    <a:pt x="1972" y="2613"/>
                  </a:lnTo>
                  <a:lnTo>
                    <a:pt x="1866" y="2581"/>
                  </a:lnTo>
                  <a:lnTo>
                    <a:pt x="1738" y="2581"/>
                  </a:lnTo>
                  <a:lnTo>
                    <a:pt x="1674" y="2591"/>
                  </a:lnTo>
                  <a:lnTo>
                    <a:pt x="1599" y="2613"/>
                  </a:lnTo>
                  <a:lnTo>
                    <a:pt x="1514" y="2645"/>
                  </a:lnTo>
                  <a:lnTo>
                    <a:pt x="1439" y="2687"/>
                  </a:lnTo>
                  <a:lnTo>
                    <a:pt x="1354" y="2741"/>
                  </a:lnTo>
                  <a:lnTo>
                    <a:pt x="1269" y="2815"/>
                  </a:lnTo>
                  <a:lnTo>
                    <a:pt x="1183" y="2911"/>
                  </a:lnTo>
                  <a:lnTo>
                    <a:pt x="1088" y="3018"/>
                  </a:lnTo>
                  <a:lnTo>
                    <a:pt x="1002" y="3146"/>
                  </a:lnTo>
                  <a:lnTo>
                    <a:pt x="906" y="3306"/>
                  </a:lnTo>
                  <a:lnTo>
                    <a:pt x="821" y="3476"/>
                  </a:lnTo>
                  <a:lnTo>
                    <a:pt x="736" y="3679"/>
                  </a:lnTo>
                  <a:lnTo>
                    <a:pt x="650" y="3913"/>
                  </a:lnTo>
                  <a:lnTo>
                    <a:pt x="565" y="4169"/>
                  </a:lnTo>
                  <a:lnTo>
                    <a:pt x="480" y="4446"/>
                  </a:lnTo>
                  <a:lnTo>
                    <a:pt x="395" y="4766"/>
                  </a:lnTo>
                  <a:lnTo>
                    <a:pt x="320" y="5118"/>
                  </a:lnTo>
                  <a:lnTo>
                    <a:pt x="245" y="5502"/>
                  </a:lnTo>
                  <a:lnTo>
                    <a:pt x="181" y="5917"/>
                  </a:lnTo>
                  <a:lnTo>
                    <a:pt x="107" y="6376"/>
                  </a:lnTo>
                  <a:lnTo>
                    <a:pt x="53" y="6866"/>
                  </a:lnTo>
                  <a:lnTo>
                    <a:pt x="0" y="7410"/>
                  </a:lnTo>
                  <a:lnTo>
                    <a:pt x="0" y="7495"/>
                  </a:lnTo>
                  <a:lnTo>
                    <a:pt x="21" y="7591"/>
                  </a:lnTo>
                  <a:lnTo>
                    <a:pt x="43" y="7719"/>
                  </a:lnTo>
                  <a:lnTo>
                    <a:pt x="96" y="7868"/>
                  </a:lnTo>
                  <a:lnTo>
                    <a:pt x="160" y="8039"/>
                  </a:lnTo>
                  <a:lnTo>
                    <a:pt x="245" y="8220"/>
                  </a:lnTo>
                  <a:lnTo>
                    <a:pt x="363" y="8412"/>
                  </a:lnTo>
                  <a:lnTo>
                    <a:pt x="427" y="8508"/>
                  </a:lnTo>
                  <a:lnTo>
                    <a:pt x="501" y="8604"/>
                  </a:lnTo>
                  <a:lnTo>
                    <a:pt x="586" y="8700"/>
                  </a:lnTo>
                  <a:lnTo>
                    <a:pt x="682" y="8785"/>
                  </a:lnTo>
                  <a:lnTo>
                    <a:pt x="789" y="8881"/>
                  </a:lnTo>
                  <a:lnTo>
                    <a:pt x="896" y="8966"/>
                  </a:lnTo>
                  <a:lnTo>
                    <a:pt x="1024" y="9062"/>
                  </a:lnTo>
                  <a:lnTo>
                    <a:pt x="1162" y="9137"/>
                  </a:lnTo>
                  <a:lnTo>
                    <a:pt x="1311" y="9212"/>
                  </a:lnTo>
                  <a:lnTo>
                    <a:pt x="1471" y="9286"/>
                  </a:lnTo>
                  <a:lnTo>
                    <a:pt x="1642" y="9350"/>
                  </a:lnTo>
                  <a:lnTo>
                    <a:pt x="1823" y="9414"/>
                  </a:lnTo>
                  <a:lnTo>
                    <a:pt x="2015" y="9457"/>
                  </a:lnTo>
                  <a:lnTo>
                    <a:pt x="2228" y="9499"/>
                  </a:lnTo>
                  <a:lnTo>
                    <a:pt x="2452" y="9531"/>
                  </a:lnTo>
                  <a:lnTo>
                    <a:pt x="2687" y="9563"/>
                  </a:lnTo>
                  <a:lnTo>
                    <a:pt x="2932" y="9563"/>
                  </a:lnTo>
                  <a:lnTo>
                    <a:pt x="3145" y="9553"/>
                  </a:lnTo>
                  <a:lnTo>
                    <a:pt x="3348" y="9521"/>
                  </a:lnTo>
                  <a:lnTo>
                    <a:pt x="3539" y="9457"/>
                  </a:lnTo>
                  <a:lnTo>
                    <a:pt x="3710" y="9393"/>
                  </a:lnTo>
                  <a:lnTo>
                    <a:pt x="3870" y="9297"/>
                  </a:lnTo>
                  <a:lnTo>
                    <a:pt x="4009" y="9190"/>
                  </a:lnTo>
                  <a:lnTo>
                    <a:pt x="4147" y="9073"/>
                  </a:lnTo>
                  <a:lnTo>
                    <a:pt x="4264" y="8945"/>
                  </a:lnTo>
                  <a:lnTo>
                    <a:pt x="4360" y="8806"/>
                  </a:lnTo>
                  <a:lnTo>
                    <a:pt x="4456" y="8657"/>
                  </a:lnTo>
                  <a:lnTo>
                    <a:pt x="4542" y="8497"/>
                  </a:lnTo>
                  <a:lnTo>
                    <a:pt x="4616" y="8337"/>
                  </a:lnTo>
                  <a:lnTo>
                    <a:pt x="4680" y="8167"/>
                  </a:lnTo>
                  <a:lnTo>
                    <a:pt x="4733" y="7996"/>
                  </a:lnTo>
                  <a:lnTo>
                    <a:pt x="4776" y="7815"/>
                  </a:lnTo>
                  <a:lnTo>
                    <a:pt x="4808" y="7644"/>
                  </a:lnTo>
                  <a:lnTo>
                    <a:pt x="4840" y="7463"/>
                  </a:lnTo>
                  <a:lnTo>
                    <a:pt x="4883" y="7133"/>
                  </a:lnTo>
                  <a:lnTo>
                    <a:pt x="4904" y="6813"/>
                  </a:lnTo>
                  <a:lnTo>
                    <a:pt x="4915" y="6525"/>
                  </a:lnTo>
                  <a:lnTo>
                    <a:pt x="4904" y="6280"/>
                  </a:lnTo>
                  <a:lnTo>
                    <a:pt x="4904" y="6088"/>
                  </a:lnTo>
                  <a:lnTo>
                    <a:pt x="4883" y="5928"/>
                  </a:lnTo>
                  <a:lnTo>
                    <a:pt x="4904" y="5832"/>
                  </a:lnTo>
                  <a:lnTo>
                    <a:pt x="4957" y="5598"/>
                  </a:lnTo>
                  <a:lnTo>
                    <a:pt x="4979" y="5438"/>
                  </a:lnTo>
                  <a:lnTo>
                    <a:pt x="5000" y="5246"/>
                  </a:lnTo>
                  <a:lnTo>
                    <a:pt x="5011" y="5043"/>
                  </a:lnTo>
                  <a:lnTo>
                    <a:pt x="5011" y="4819"/>
                  </a:lnTo>
                  <a:lnTo>
                    <a:pt x="5000" y="4595"/>
                  </a:lnTo>
                  <a:lnTo>
                    <a:pt x="4968" y="4361"/>
                  </a:lnTo>
                  <a:lnTo>
                    <a:pt x="4915" y="4137"/>
                  </a:lnTo>
                  <a:lnTo>
                    <a:pt x="4872" y="4020"/>
                  </a:lnTo>
                  <a:lnTo>
                    <a:pt x="4829" y="3913"/>
                  </a:lnTo>
                  <a:lnTo>
                    <a:pt x="4787" y="3807"/>
                  </a:lnTo>
                  <a:lnTo>
                    <a:pt x="4723" y="3700"/>
                  </a:lnTo>
                  <a:lnTo>
                    <a:pt x="4659" y="3604"/>
                  </a:lnTo>
                  <a:lnTo>
                    <a:pt x="4584" y="3508"/>
                  </a:lnTo>
                  <a:lnTo>
                    <a:pt x="4499" y="3412"/>
                  </a:lnTo>
                  <a:lnTo>
                    <a:pt x="4403" y="3327"/>
                  </a:lnTo>
                  <a:lnTo>
                    <a:pt x="4296" y="3252"/>
                  </a:lnTo>
                  <a:lnTo>
                    <a:pt x="4190" y="3178"/>
                  </a:lnTo>
                  <a:lnTo>
                    <a:pt x="4073" y="3103"/>
                  </a:lnTo>
                  <a:lnTo>
                    <a:pt x="3977" y="3028"/>
                  </a:lnTo>
                  <a:lnTo>
                    <a:pt x="3891" y="2943"/>
                  </a:lnTo>
                  <a:lnTo>
                    <a:pt x="3817" y="2847"/>
                  </a:lnTo>
                  <a:lnTo>
                    <a:pt x="3763" y="2751"/>
                  </a:lnTo>
                  <a:lnTo>
                    <a:pt x="3710" y="2645"/>
                  </a:lnTo>
                  <a:lnTo>
                    <a:pt x="3667" y="2538"/>
                  </a:lnTo>
                  <a:lnTo>
                    <a:pt x="3646" y="2421"/>
                  </a:lnTo>
                  <a:lnTo>
                    <a:pt x="3625" y="2303"/>
                  </a:lnTo>
                  <a:lnTo>
                    <a:pt x="3603" y="2186"/>
                  </a:lnTo>
                  <a:lnTo>
                    <a:pt x="3603" y="2058"/>
                  </a:lnTo>
                  <a:lnTo>
                    <a:pt x="3603" y="1941"/>
                  </a:lnTo>
                  <a:lnTo>
                    <a:pt x="3625" y="1685"/>
                  </a:lnTo>
                  <a:lnTo>
                    <a:pt x="3657" y="1440"/>
                  </a:lnTo>
                  <a:lnTo>
                    <a:pt x="3699" y="1195"/>
                  </a:lnTo>
                  <a:lnTo>
                    <a:pt x="3742" y="971"/>
                  </a:lnTo>
                  <a:lnTo>
                    <a:pt x="3785" y="747"/>
                  </a:lnTo>
                  <a:lnTo>
                    <a:pt x="3817" y="555"/>
                  </a:lnTo>
                  <a:lnTo>
                    <a:pt x="3827" y="395"/>
                  </a:lnTo>
                  <a:lnTo>
                    <a:pt x="3827" y="321"/>
                  </a:lnTo>
                  <a:lnTo>
                    <a:pt x="3817" y="257"/>
                  </a:lnTo>
                  <a:lnTo>
                    <a:pt x="3806" y="203"/>
                  </a:lnTo>
                  <a:lnTo>
                    <a:pt x="3785" y="150"/>
                  </a:lnTo>
                  <a:lnTo>
                    <a:pt x="3753" y="118"/>
                  </a:lnTo>
                  <a:lnTo>
                    <a:pt x="3710" y="97"/>
                  </a:lnTo>
                  <a:lnTo>
                    <a:pt x="3614" y="65"/>
                  </a:lnTo>
                  <a:lnTo>
                    <a:pt x="3508" y="33"/>
                  </a:lnTo>
                  <a:lnTo>
                    <a:pt x="3401" y="11"/>
                  </a:lnTo>
                  <a:lnTo>
                    <a:pt x="3284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1592;p40">
              <a:extLst>
                <a:ext uri="{FF2B5EF4-FFF2-40B4-BE49-F238E27FC236}">
                  <a16:creationId xmlns:a16="http://schemas.microsoft.com/office/drawing/2014/main" xmlns="" id="{7247FCC3-533E-4FE5-B46F-E87A6EB989D7}"/>
                </a:ext>
              </a:extLst>
            </p:cNvPr>
            <p:cNvSpPr/>
            <p:nvPr/>
          </p:nvSpPr>
          <p:spPr>
            <a:xfrm>
              <a:off x="600844" y="1617925"/>
              <a:ext cx="271826" cy="620143"/>
            </a:xfrm>
            <a:custGeom>
              <a:avLst/>
              <a:gdLst/>
              <a:ahLst/>
              <a:cxnLst/>
              <a:rect l="l" t="t" r="r" b="b"/>
              <a:pathLst>
                <a:path w="12921" h="29478" extrusionOk="0">
                  <a:moveTo>
                    <a:pt x="12921" y="0"/>
                  </a:moveTo>
                  <a:lnTo>
                    <a:pt x="12718" y="22"/>
                  </a:lnTo>
                  <a:lnTo>
                    <a:pt x="12388" y="75"/>
                  </a:lnTo>
                  <a:lnTo>
                    <a:pt x="11961" y="160"/>
                  </a:lnTo>
                  <a:lnTo>
                    <a:pt x="11706" y="214"/>
                  </a:lnTo>
                  <a:lnTo>
                    <a:pt x="11439" y="288"/>
                  </a:lnTo>
                  <a:lnTo>
                    <a:pt x="11151" y="374"/>
                  </a:lnTo>
                  <a:lnTo>
                    <a:pt x="10842" y="469"/>
                  </a:lnTo>
                  <a:lnTo>
                    <a:pt x="10522" y="587"/>
                  </a:lnTo>
                  <a:lnTo>
                    <a:pt x="10192" y="725"/>
                  </a:lnTo>
                  <a:lnTo>
                    <a:pt x="9851" y="875"/>
                  </a:lnTo>
                  <a:lnTo>
                    <a:pt x="9499" y="1045"/>
                  </a:lnTo>
                  <a:lnTo>
                    <a:pt x="9147" y="1237"/>
                  </a:lnTo>
                  <a:lnTo>
                    <a:pt x="8785" y="1450"/>
                  </a:lnTo>
                  <a:lnTo>
                    <a:pt x="8422" y="1685"/>
                  </a:lnTo>
                  <a:lnTo>
                    <a:pt x="8060" y="1951"/>
                  </a:lnTo>
                  <a:lnTo>
                    <a:pt x="7686" y="2239"/>
                  </a:lnTo>
                  <a:lnTo>
                    <a:pt x="7335" y="2548"/>
                  </a:lnTo>
                  <a:lnTo>
                    <a:pt x="6972" y="2889"/>
                  </a:lnTo>
                  <a:lnTo>
                    <a:pt x="6802" y="3081"/>
                  </a:lnTo>
                  <a:lnTo>
                    <a:pt x="6620" y="3263"/>
                  </a:lnTo>
                  <a:lnTo>
                    <a:pt x="6450" y="3465"/>
                  </a:lnTo>
                  <a:lnTo>
                    <a:pt x="6290" y="3668"/>
                  </a:lnTo>
                  <a:lnTo>
                    <a:pt x="6119" y="3881"/>
                  </a:lnTo>
                  <a:lnTo>
                    <a:pt x="5959" y="4094"/>
                  </a:lnTo>
                  <a:lnTo>
                    <a:pt x="5800" y="4329"/>
                  </a:lnTo>
                  <a:lnTo>
                    <a:pt x="5640" y="4563"/>
                  </a:lnTo>
                  <a:lnTo>
                    <a:pt x="5490" y="4808"/>
                  </a:lnTo>
                  <a:lnTo>
                    <a:pt x="5341" y="5064"/>
                  </a:lnTo>
                  <a:lnTo>
                    <a:pt x="5192" y="5331"/>
                  </a:lnTo>
                  <a:lnTo>
                    <a:pt x="5053" y="5597"/>
                  </a:lnTo>
                  <a:lnTo>
                    <a:pt x="4915" y="5874"/>
                  </a:lnTo>
                  <a:lnTo>
                    <a:pt x="4787" y="6173"/>
                  </a:lnTo>
                  <a:lnTo>
                    <a:pt x="4659" y="6471"/>
                  </a:lnTo>
                  <a:lnTo>
                    <a:pt x="4542" y="6781"/>
                  </a:lnTo>
                  <a:lnTo>
                    <a:pt x="4424" y="7090"/>
                  </a:lnTo>
                  <a:lnTo>
                    <a:pt x="4318" y="7420"/>
                  </a:lnTo>
                  <a:lnTo>
                    <a:pt x="4104" y="8103"/>
                  </a:lnTo>
                  <a:lnTo>
                    <a:pt x="3902" y="8817"/>
                  </a:lnTo>
                  <a:lnTo>
                    <a:pt x="3689" y="9563"/>
                  </a:lnTo>
                  <a:lnTo>
                    <a:pt x="3486" y="10331"/>
                  </a:lnTo>
                  <a:lnTo>
                    <a:pt x="3284" y="11109"/>
                  </a:lnTo>
                  <a:lnTo>
                    <a:pt x="3081" y="11919"/>
                  </a:lnTo>
                  <a:lnTo>
                    <a:pt x="2687" y="13561"/>
                  </a:lnTo>
                  <a:lnTo>
                    <a:pt x="2313" y="15235"/>
                  </a:lnTo>
                  <a:lnTo>
                    <a:pt x="1962" y="16908"/>
                  </a:lnTo>
                  <a:lnTo>
                    <a:pt x="1621" y="18561"/>
                  </a:lnTo>
                  <a:lnTo>
                    <a:pt x="1311" y="20149"/>
                  </a:lnTo>
                  <a:lnTo>
                    <a:pt x="1024" y="21663"/>
                  </a:lnTo>
                  <a:lnTo>
                    <a:pt x="768" y="23059"/>
                  </a:lnTo>
                  <a:lnTo>
                    <a:pt x="352" y="25416"/>
                  </a:lnTo>
                  <a:lnTo>
                    <a:pt x="96" y="26983"/>
                  </a:lnTo>
                  <a:lnTo>
                    <a:pt x="0" y="27558"/>
                  </a:lnTo>
                  <a:lnTo>
                    <a:pt x="6237" y="29477"/>
                  </a:lnTo>
                  <a:lnTo>
                    <a:pt x="9957" y="15650"/>
                  </a:lnTo>
                  <a:lnTo>
                    <a:pt x="10021" y="14968"/>
                  </a:lnTo>
                  <a:lnTo>
                    <a:pt x="10202" y="13188"/>
                  </a:lnTo>
                  <a:lnTo>
                    <a:pt x="10341" y="11994"/>
                  </a:lnTo>
                  <a:lnTo>
                    <a:pt x="10501" y="10672"/>
                  </a:lnTo>
                  <a:lnTo>
                    <a:pt x="10682" y="9254"/>
                  </a:lnTo>
                  <a:lnTo>
                    <a:pt x="10885" y="7783"/>
                  </a:lnTo>
                  <a:lnTo>
                    <a:pt x="11109" y="6322"/>
                  </a:lnTo>
                  <a:lnTo>
                    <a:pt x="11226" y="5608"/>
                  </a:lnTo>
                  <a:lnTo>
                    <a:pt x="11343" y="4904"/>
                  </a:lnTo>
                  <a:lnTo>
                    <a:pt x="11460" y="4222"/>
                  </a:lnTo>
                  <a:lnTo>
                    <a:pt x="11588" y="3582"/>
                  </a:lnTo>
                  <a:lnTo>
                    <a:pt x="11727" y="2964"/>
                  </a:lnTo>
                  <a:lnTo>
                    <a:pt x="11855" y="2399"/>
                  </a:lnTo>
                  <a:lnTo>
                    <a:pt x="11993" y="1877"/>
                  </a:lnTo>
                  <a:lnTo>
                    <a:pt x="12132" y="1397"/>
                  </a:lnTo>
                  <a:lnTo>
                    <a:pt x="12271" y="992"/>
                  </a:lnTo>
                  <a:lnTo>
                    <a:pt x="12345" y="800"/>
                  </a:lnTo>
                  <a:lnTo>
                    <a:pt x="12409" y="640"/>
                  </a:lnTo>
                  <a:lnTo>
                    <a:pt x="12484" y="491"/>
                  </a:lnTo>
                  <a:lnTo>
                    <a:pt x="12558" y="363"/>
                  </a:lnTo>
                  <a:lnTo>
                    <a:pt x="12633" y="246"/>
                  </a:lnTo>
                  <a:lnTo>
                    <a:pt x="12708" y="150"/>
                  </a:lnTo>
                  <a:lnTo>
                    <a:pt x="12772" y="86"/>
                  </a:lnTo>
                  <a:lnTo>
                    <a:pt x="12846" y="32"/>
                  </a:lnTo>
                  <a:lnTo>
                    <a:pt x="129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1593;p40">
              <a:extLst>
                <a:ext uri="{FF2B5EF4-FFF2-40B4-BE49-F238E27FC236}">
                  <a16:creationId xmlns:a16="http://schemas.microsoft.com/office/drawing/2014/main" xmlns="" id="{CBE54B11-7098-4235-9503-948B4E32B07F}"/>
                </a:ext>
              </a:extLst>
            </p:cNvPr>
            <p:cNvSpPr/>
            <p:nvPr/>
          </p:nvSpPr>
          <p:spPr>
            <a:xfrm>
              <a:off x="485117" y="2645344"/>
              <a:ext cx="172928" cy="150271"/>
            </a:xfrm>
            <a:custGeom>
              <a:avLst/>
              <a:gdLst/>
              <a:ahLst/>
              <a:cxnLst/>
              <a:rect l="l" t="t" r="r" b="b"/>
              <a:pathLst>
                <a:path w="8220" h="7143" extrusionOk="0">
                  <a:moveTo>
                    <a:pt x="5053" y="0"/>
                  </a:moveTo>
                  <a:lnTo>
                    <a:pt x="4105" y="21"/>
                  </a:lnTo>
                  <a:lnTo>
                    <a:pt x="2729" y="53"/>
                  </a:lnTo>
                  <a:lnTo>
                    <a:pt x="2569" y="75"/>
                  </a:lnTo>
                  <a:lnTo>
                    <a:pt x="2420" y="107"/>
                  </a:lnTo>
                  <a:lnTo>
                    <a:pt x="2271" y="149"/>
                  </a:lnTo>
                  <a:lnTo>
                    <a:pt x="2132" y="224"/>
                  </a:lnTo>
                  <a:lnTo>
                    <a:pt x="1994" y="299"/>
                  </a:lnTo>
                  <a:lnTo>
                    <a:pt x="1876" y="395"/>
                  </a:lnTo>
                  <a:lnTo>
                    <a:pt x="1759" y="501"/>
                  </a:lnTo>
                  <a:lnTo>
                    <a:pt x="1653" y="629"/>
                  </a:lnTo>
                  <a:lnTo>
                    <a:pt x="1493" y="864"/>
                  </a:lnTo>
                  <a:lnTo>
                    <a:pt x="1311" y="1119"/>
                  </a:lnTo>
                  <a:lnTo>
                    <a:pt x="1130" y="1407"/>
                  </a:lnTo>
                  <a:lnTo>
                    <a:pt x="949" y="1695"/>
                  </a:lnTo>
                  <a:lnTo>
                    <a:pt x="789" y="1994"/>
                  </a:lnTo>
                  <a:lnTo>
                    <a:pt x="650" y="2292"/>
                  </a:lnTo>
                  <a:lnTo>
                    <a:pt x="587" y="2441"/>
                  </a:lnTo>
                  <a:lnTo>
                    <a:pt x="533" y="2580"/>
                  </a:lnTo>
                  <a:lnTo>
                    <a:pt x="501" y="2719"/>
                  </a:lnTo>
                  <a:lnTo>
                    <a:pt x="469" y="2846"/>
                  </a:lnTo>
                  <a:lnTo>
                    <a:pt x="149" y="4467"/>
                  </a:lnTo>
                  <a:lnTo>
                    <a:pt x="0" y="5266"/>
                  </a:lnTo>
                  <a:lnTo>
                    <a:pt x="5299" y="5895"/>
                  </a:lnTo>
                  <a:lnTo>
                    <a:pt x="5405" y="5224"/>
                  </a:lnTo>
                  <a:lnTo>
                    <a:pt x="5416" y="5170"/>
                  </a:lnTo>
                  <a:lnTo>
                    <a:pt x="5437" y="5117"/>
                  </a:lnTo>
                  <a:lnTo>
                    <a:pt x="5458" y="5075"/>
                  </a:lnTo>
                  <a:lnTo>
                    <a:pt x="5490" y="5032"/>
                  </a:lnTo>
                  <a:lnTo>
                    <a:pt x="5533" y="5000"/>
                  </a:lnTo>
                  <a:lnTo>
                    <a:pt x="5576" y="4979"/>
                  </a:lnTo>
                  <a:lnTo>
                    <a:pt x="5618" y="4957"/>
                  </a:lnTo>
                  <a:lnTo>
                    <a:pt x="5661" y="4947"/>
                  </a:lnTo>
                  <a:lnTo>
                    <a:pt x="5714" y="4936"/>
                  </a:lnTo>
                  <a:lnTo>
                    <a:pt x="5768" y="4936"/>
                  </a:lnTo>
                  <a:lnTo>
                    <a:pt x="5810" y="4947"/>
                  </a:lnTo>
                  <a:lnTo>
                    <a:pt x="5864" y="4957"/>
                  </a:lnTo>
                  <a:lnTo>
                    <a:pt x="5906" y="4979"/>
                  </a:lnTo>
                  <a:lnTo>
                    <a:pt x="5949" y="5011"/>
                  </a:lnTo>
                  <a:lnTo>
                    <a:pt x="5992" y="5043"/>
                  </a:lnTo>
                  <a:lnTo>
                    <a:pt x="6023" y="5096"/>
                  </a:lnTo>
                  <a:lnTo>
                    <a:pt x="6183" y="5330"/>
                  </a:lnTo>
                  <a:lnTo>
                    <a:pt x="6247" y="5437"/>
                  </a:lnTo>
                  <a:lnTo>
                    <a:pt x="6322" y="5522"/>
                  </a:lnTo>
                  <a:lnTo>
                    <a:pt x="6386" y="5586"/>
                  </a:lnTo>
                  <a:lnTo>
                    <a:pt x="6461" y="5650"/>
                  </a:lnTo>
                  <a:lnTo>
                    <a:pt x="6525" y="5682"/>
                  </a:lnTo>
                  <a:lnTo>
                    <a:pt x="6589" y="5714"/>
                  </a:lnTo>
                  <a:lnTo>
                    <a:pt x="6599" y="5767"/>
                  </a:lnTo>
                  <a:lnTo>
                    <a:pt x="6642" y="5927"/>
                  </a:lnTo>
                  <a:lnTo>
                    <a:pt x="6716" y="6162"/>
                  </a:lnTo>
                  <a:lnTo>
                    <a:pt x="6770" y="6290"/>
                  </a:lnTo>
                  <a:lnTo>
                    <a:pt x="6844" y="6418"/>
                  </a:lnTo>
                  <a:lnTo>
                    <a:pt x="6919" y="6556"/>
                  </a:lnTo>
                  <a:lnTo>
                    <a:pt x="7015" y="6684"/>
                  </a:lnTo>
                  <a:lnTo>
                    <a:pt x="7122" y="6802"/>
                  </a:lnTo>
                  <a:lnTo>
                    <a:pt x="7249" y="6908"/>
                  </a:lnTo>
                  <a:lnTo>
                    <a:pt x="7388" y="7004"/>
                  </a:lnTo>
                  <a:lnTo>
                    <a:pt x="7463" y="7047"/>
                  </a:lnTo>
                  <a:lnTo>
                    <a:pt x="7548" y="7079"/>
                  </a:lnTo>
                  <a:lnTo>
                    <a:pt x="7633" y="7100"/>
                  </a:lnTo>
                  <a:lnTo>
                    <a:pt x="7719" y="7121"/>
                  </a:lnTo>
                  <a:lnTo>
                    <a:pt x="7814" y="7143"/>
                  </a:lnTo>
                  <a:lnTo>
                    <a:pt x="7942" y="7143"/>
                  </a:lnTo>
                  <a:lnTo>
                    <a:pt x="7996" y="7121"/>
                  </a:lnTo>
                  <a:lnTo>
                    <a:pt x="8070" y="7089"/>
                  </a:lnTo>
                  <a:lnTo>
                    <a:pt x="8102" y="7057"/>
                  </a:lnTo>
                  <a:lnTo>
                    <a:pt x="8134" y="7025"/>
                  </a:lnTo>
                  <a:lnTo>
                    <a:pt x="8166" y="6983"/>
                  </a:lnTo>
                  <a:lnTo>
                    <a:pt x="8198" y="6930"/>
                  </a:lnTo>
                  <a:lnTo>
                    <a:pt x="8209" y="6866"/>
                  </a:lnTo>
                  <a:lnTo>
                    <a:pt x="8220" y="6802"/>
                  </a:lnTo>
                  <a:lnTo>
                    <a:pt x="8220" y="6716"/>
                  </a:lnTo>
                  <a:lnTo>
                    <a:pt x="8198" y="6620"/>
                  </a:lnTo>
                  <a:lnTo>
                    <a:pt x="8166" y="6514"/>
                  </a:lnTo>
                  <a:lnTo>
                    <a:pt x="8124" y="6386"/>
                  </a:lnTo>
                  <a:lnTo>
                    <a:pt x="7985" y="6066"/>
                  </a:lnTo>
                  <a:lnTo>
                    <a:pt x="7825" y="5618"/>
                  </a:lnTo>
                  <a:lnTo>
                    <a:pt x="7665" y="5096"/>
                  </a:lnTo>
                  <a:lnTo>
                    <a:pt x="7495" y="4542"/>
                  </a:lnTo>
                  <a:lnTo>
                    <a:pt x="7335" y="3998"/>
                  </a:lnTo>
                  <a:lnTo>
                    <a:pt x="7207" y="3497"/>
                  </a:lnTo>
                  <a:lnTo>
                    <a:pt x="7111" y="3070"/>
                  </a:lnTo>
                  <a:lnTo>
                    <a:pt x="7079" y="2910"/>
                  </a:lnTo>
                  <a:lnTo>
                    <a:pt x="7068" y="2783"/>
                  </a:lnTo>
                  <a:lnTo>
                    <a:pt x="7036" y="2516"/>
                  </a:lnTo>
                  <a:lnTo>
                    <a:pt x="6972" y="2196"/>
                  </a:lnTo>
                  <a:lnTo>
                    <a:pt x="6930" y="2015"/>
                  </a:lnTo>
                  <a:lnTo>
                    <a:pt x="6866" y="1823"/>
                  </a:lnTo>
                  <a:lnTo>
                    <a:pt x="6802" y="1620"/>
                  </a:lnTo>
                  <a:lnTo>
                    <a:pt x="6727" y="1418"/>
                  </a:lnTo>
                  <a:lnTo>
                    <a:pt x="6631" y="1226"/>
                  </a:lnTo>
                  <a:lnTo>
                    <a:pt x="6525" y="1023"/>
                  </a:lnTo>
                  <a:lnTo>
                    <a:pt x="6397" y="821"/>
                  </a:lnTo>
                  <a:lnTo>
                    <a:pt x="6258" y="640"/>
                  </a:lnTo>
                  <a:lnTo>
                    <a:pt x="6098" y="458"/>
                  </a:lnTo>
                  <a:lnTo>
                    <a:pt x="5917" y="288"/>
                  </a:lnTo>
                  <a:lnTo>
                    <a:pt x="5821" y="213"/>
                  </a:lnTo>
                  <a:lnTo>
                    <a:pt x="5714" y="139"/>
                  </a:lnTo>
                  <a:lnTo>
                    <a:pt x="5608" y="64"/>
                  </a:lnTo>
                  <a:lnTo>
                    <a:pt x="5501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594;p40">
              <a:extLst>
                <a:ext uri="{FF2B5EF4-FFF2-40B4-BE49-F238E27FC236}">
                  <a16:creationId xmlns:a16="http://schemas.microsoft.com/office/drawing/2014/main" xmlns="" id="{2D0802CA-CBA2-468E-BFC2-3EA28278D030}"/>
                </a:ext>
              </a:extLst>
            </p:cNvPr>
            <p:cNvSpPr/>
            <p:nvPr/>
          </p:nvSpPr>
          <p:spPr>
            <a:xfrm>
              <a:off x="562030" y="2744011"/>
              <a:ext cx="37257" cy="127193"/>
            </a:xfrm>
            <a:custGeom>
              <a:avLst/>
              <a:gdLst/>
              <a:ahLst/>
              <a:cxnLst/>
              <a:rect l="l" t="t" r="r" b="b"/>
              <a:pathLst>
                <a:path w="1771" h="6046" extrusionOk="0">
                  <a:moveTo>
                    <a:pt x="1770" y="1"/>
                  </a:moveTo>
                  <a:lnTo>
                    <a:pt x="449" y="758"/>
                  </a:lnTo>
                  <a:lnTo>
                    <a:pt x="331" y="1173"/>
                  </a:lnTo>
                  <a:lnTo>
                    <a:pt x="235" y="1568"/>
                  </a:lnTo>
                  <a:lnTo>
                    <a:pt x="150" y="1952"/>
                  </a:lnTo>
                  <a:lnTo>
                    <a:pt x="86" y="2335"/>
                  </a:lnTo>
                  <a:lnTo>
                    <a:pt x="43" y="2698"/>
                  </a:lnTo>
                  <a:lnTo>
                    <a:pt x="11" y="3039"/>
                  </a:lnTo>
                  <a:lnTo>
                    <a:pt x="1" y="3380"/>
                  </a:lnTo>
                  <a:lnTo>
                    <a:pt x="1" y="3700"/>
                  </a:lnTo>
                  <a:lnTo>
                    <a:pt x="11" y="3999"/>
                  </a:lnTo>
                  <a:lnTo>
                    <a:pt x="43" y="4286"/>
                  </a:lnTo>
                  <a:lnTo>
                    <a:pt x="75" y="4553"/>
                  </a:lnTo>
                  <a:lnTo>
                    <a:pt x="118" y="4809"/>
                  </a:lnTo>
                  <a:lnTo>
                    <a:pt x="182" y="5033"/>
                  </a:lnTo>
                  <a:lnTo>
                    <a:pt x="246" y="5246"/>
                  </a:lnTo>
                  <a:lnTo>
                    <a:pt x="310" y="5427"/>
                  </a:lnTo>
                  <a:lnTo>
                    <a:pt x="395" y="5598"/>
                  </a:lnTo>
                  <a:lnTo>
                    <a:pt x="459" y="5715"/>
                  </a:lnTo>
                  <a:lnTo>
                    <a:pt x="545" y="5811"/>
                  </a:lnTo>
                  <a:lnTo>
                    <a:pt x="619" y="5896"/>
                  </a:lnTo>
                  <a:lnTo>
                    <a:pt x="715" y="5960"/>
                  </a:lnTo>
                  <a:lnTo>
                    <a:pt x="800" y="6003"/>
                  </a:lnTo>
                  <a:lnTo>
                    <a:pt x="886" y="6035"/>
                  </a:lnTo>
                  <a:lnTo>
                    <a:pt x="960" y="6045"/>
                  </a:lnTo>
                  <a:lnTo>
                    <a:pt x="1024" y="6035"/>
                  </a:lnTo>
                  <a:lnTo>
                    <a:pt x="1078" y="6024"/>
                  </a:lnTo>
                  <a:lnTo>
                    <a:pt x="1131" y="5992"/>
                  </a:lnTo>
                  <a:lnTo>
                    <a:pt x="1173" y="5949"/>
                  </a:lnTo>
                  <a:lnTo>
                    <a:pt x="1216" y="5885"/>
                  </a:lnTo>
                  <a:lnTo>
                    <a:pt x="1248" y="5822"/>
                  </a:lnTo>
                  <a:lnTo>
                    <a:pt x="1280" y="5747"/>
                  </a:lnTo>
                  <a:lnTo>
                    <a:pt x="1333" y="5576"/>
                  </a:lnTo>
                  <a:lnTo>
                    <a:pt x="1376" y="5363"/>
                  </a:lnTo>
                  <a:lnTo>
                    <a:pt x="1408" y="5139"/>
                  </a:lnTo>
                  <a:lnTo>
                    <a:pt x="1429" y="4905"/>
                  </a:lnTo>
                  <a:lnTo>
                    <a:pt x="1440" y="4659"/>
                  </a:lnTo>
                  <a:lnTo>
                    <a:pt x="1451" y="4180"/>
                  </a:lnTo>
                  <a:lnTo>
                    <a:pt x="1440" y="3764"/>
                  </a:lnTo>
                  <a:lnTo>
                    <a:pt x="1419" y="3359"/>
                  </a:lnTo>
                  <a:lnTo>
                    <a:pt x="1770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1595;p40">
              <a:extLst>
                <a:ext uri="{FF2B5EF4-FFF2-40B4-BE49-F238E27FC236}">
                  <a16:creationId xmlns:a16="http://schemas.microsoft.com/office/drawing/2014/main" xmlns="" id="{5E937A3B-E68C-47D1-A3DF-3D2A39F3F44C}"/>
                </a:ext>
              </a:extLst>
            </p:cNvPr>
            <p:cNvSpPr/>
            <p:nvPr/>
          </p:nvSpPr>
          <p:spPr>
            <a:xfrm>
              <a:off x="529969" y="2755224"/>
              <a:ext cx="40161" cy="120229"/>
            </a:xfrm>
            <a:custGeom>
              <a:avLst/>
              <a:gdLst/>
              <a:ahLst/>
              <a:cxnLst/>
              <a:rect l="l" t="t" r="r" b="b"/>
              <a:pathLst>
                <a:path w="1909" h="5715" extrusionOk="0">
                  <a:moveTo>
                    <a:pt x="480" y="1"/>
                  </a:moveTo>
                  <a:lnTo>
                    <a:pt x="363" y="417"/>
                  </a:lnTo>
                  <a:lnTo>
                    <a:pt x="256" y="822"/>
                  </a:lnTo>
                  <a:lnTo>
                    <a:pt x="171" y="1237"/>
                  </a:lnTo>
                  <a:lnTo>
                    <a:pt x="107" y="1632"/>
                  </a:lnTo>
                  <a:lnTo>
                    <a:pt x="54" y="2026"/>
                  </a:lnTo>
                  <a:lnTo>
                    <a:pt x="22" y="2410"/>
                  </a:lnTo>
                  <a:lnTo>
                    <a:pt x="11" y="2783"/>
                  </a:lnTo>
                  <a:lnTo>
                    <a:pt x="0" y="3146"/>
                  </a:lnTo>
                  <a:lnTo>
                    <a:pt x="11" y="3487"/>
                  </a:lnTo>
                  <a:lnTo>
                    <a:pt x="32" y="3807"/>
                  </a:lnTo>
                  <a:lnTo>
                    <a:pt x="75" y="4116"/>
                  </a:lnTo>
                  <a:lnTo>
                    <a:pt x="118" y="4393"/>
                  </a:lnTo>
                  <a:lnTo>
                    <a:pt x="171" y="4660"/>
                  </a:lnTo>
                  <a:lnTo>
                    <a:pt x="235" y="4883"/>
                  </a:lnTo>
                  <a:lnTo>
                    <a:pt x="299" y="5086"/>
                  </a:lnTo>
                  <a:lnTo>
                    <a:pt x="373" y="5257"/>
                  </a:lnTo>
                  <a:lnTo>
                    <a:pt x="448" y="5374"/>
                  </a:lnTo>
                  <a:lnTo>
                    <a:pt x="523" y="5480"/>
                  </a:lnTo>
                  <a:lnTo>
                    <a:pt x="608" y="5555"/>
                  </a:lnTo>
                  <a:lnTo>
                    <a:pt x="693" y="5619"/>
                  </a:lnTo>
                  <a:lnTo>
                    <a:pt x="779" y="5672"/>
                  </a:lnTo>
                  <a:lnTo>
                    <a:pt x="864" y="5704"/>
                  </a:lnTo>
                  <a:lnTo>
                    <a:pt x="938" y="5715"/>
                  </a:lnTo>
                  <a:lnTo>
                    <a:pt x="1013" y="5704"/>
                  </a:lnTo>
                  <a:lnTo>
                    <a:pt x="1045" y="5694"/>
                  </a:lnTo>
                  <a:lnTo>
                    <a:pt x="1077" y="5683"/>
                  </a:lnTo>
                  <a:lnTo>
                    <a:pt x="1141" y="5630"/>
                  </a:lnTo>
                  <a:lnTo>
                    <a:pt x="1194" y="5555"/>
                  </a:lnTo>
                  <a:lnTo>
                    <a:pt x="1248" y="5459"/>
                  </a:lnTo>
                  <a:lnTo>
                    <a:pt x="1290" y="5352"/>
                  </a:lnTo>
                  <a:lnTo>
                    <a:pt x="1322" y="5225"/>
                  </a:lnTo>
                  <a:lnTo>
                    <a:pt x="1354" y="5075"/>
                  </a:lnTo>
                  <a:lnTo>
                    <a:pt x="1386" y="4926"/>
                  </a:lnTo>
                  <a:lnTo>
                    <a:pt x="1418" y="4606"/>
                  </a:lnTo>
                  <a:lnTo>
                    <a:pt x="1440" y="4265"/>
                  </a:lnTo>
                  <a:lnTo>
                    <a:pt x="1450" y="3945"/>
                  </a:lnTo>
                  <a:lnTo>
                    <a:pt x="1450" y="3636"/>
                  </a:lnTo>
                  <a:lnTo>
                    <a:pt x="1450" y="3295"/>
                  </a:lnTo>
                  <a:lnTo>
                    <a:pt x="1472" y="2964"/>
                  </a:lnTo>
                  <a:lnTo>
                    <a:pt x="1514" y="2634"/>
                  </a:lnTo>
                  <a:lnTo>
                    <a:pt x="1567" y="2304"/>
                  </a:lnTo>
                  <a:lnTo>
                    <a:pt x="1909" y="438"/>
                  </a:lnTo>
                  <a:lnTo>
                    <a:pt x="480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1596;p40">
              <a:extLst>
                <a:ext uri="{FF2B5EF4-FFF2-40B4-BE49-F238E27FC236}">
                  <a16:creationId xmlns:a16="http://schemas.microsoft.com/office/drawing/2014/main" xmlns="" id="{70A5E294-FA4F-404F-A1D3-F2579D7A46AC}"/>
                </a:ext>
              </a:extLst>
            </p:cNvPr>
            <p:cNvSpPr/>
            <p:nvPr/>
          </p:nvSpPr>
          <p:spPr>
            <a:xfrm>
              <a:off x="500579" y="2747377"/>
              <a:ext cx="39719" cy="109921"/>
            </a:xfrm>
            <a:custGeom>
              <a:avLst/>
              <a:gdLst/>
              <a:ahLst/>
              <a:cxnLst/>
              <a:rect l="l" t="t" r="r" b="b"/>
              <a:pathLst>
                <a:path w="1888" h="5225" extrusionOk="0">
                  <a:moveTo>
                    <a:pt x="619" y="1"/>
                  </a:moveTo>
                  <a:lnTo>
                    <a:pt x="481" y="363"/>
                  </a:lnTo>
                  <a:lnTo>
                    <a:pt x="363" y="736"/>
                  </a:lnTo>
                  <a:lnTo>
                    <a:pt x="267" y="1099"/>
                  </a:lnTo>
                  <a:lnTo>
                    <a:pt x="182" y="1461"/>
                  </a:lnTo>
                  <a:lnTo>
                    <a:pt x="118" y="1824"/>
                  </a:lnTo>
                  <a:lnTo>
                    <a:pt x="65" y="2165"/>
                  </a:lnTo>
                  <a:lnTo>
                    <a:pt x="33" y="2506"/>
                  </a:lnTo>
                  <a:lnTo>
                    <a:pt x="11" y="2836"/>
                  </a:lnTo>
                  <a:lnTo>
                    <a:pt x="1" y="3146"/>
                  </a:lnTo>
                  <a:lnTo>
                    <a:pt x="1" y="3444"/>
                  </a:lnTo>
                  <a:lnTo>
                    <a:pt x="22" y="3721"/>
                  </a:lnTo>
                  <a:lnTo>
                    <a:pt x="43" y="3977"/>
                  </a:lnTo>
                  <a:lnTo>
                    <a:pt x="75" y="4212"/>
                  </a:lnTo>
                  <a:lnTo>
                    <a:pt x="118" y="4425"/>
                  </a:lnTo>
                  <a:lnTo>
                    <a:pt x="171" y="4617"/>
                  </a:lnTo>
                  <a:lnTo>
                    <a:pt x="235" y="4777"/>
                  </a:lnTo>
                  <a:lnTo>
                    <a:pt x="289" y="4883"/>
                  </a:lnTo>
                  <a:lnTo>
                    <a:pt x="353" y="4979"/>
                  </a:lnTo>
                  <a:lnTo>
                    <a:pt x="427" y="5065"/>
                  </a:lnTo>
                  <a:lnTo>
                    <a:pt x="502" y="5128"/>
                  </a:lnTo>
                  <a:lnTo>
                    <a:pt x="576" y="5171"/>
                  </a:lnTo>
                  <a:lnTo>
                    <a:pt x="651" y="5203"/>
                  </a:lnTo>
                  <a:lnTo>
                    <a:pt x="715" y="5224"/>
                  </a:lnTo>
                  <a:lnTo>
                    <a:pt x="779" y="5224"/>
                  </a:lnTo>
                  <a:lnTo>
                    <a:pt x="843" y="5203"/>
                  </a:lnTo>
                  <a:lnTo>
                    <a:pt x="907" y="5160"/>
                  </a:lnTo>
                  <a:lnTo>
                    <a:pt x="960" y="5096"/>
                  </a:lnTo>
                  <a:lnTo>
                    <a:pt x="1014" y="5011"/>
                  </a:lnTo>
                  <a:lnTo>
                    <a:pt x="1056" y="4905"/>
                  </a:lnTo>
                  <a:lnTo>
                    <a:pt x="1099" y="4798"/>
                  </a:lnTo>
                  <a:lnTo>
                    <a:pt x="1131" y="4670"/>
                  </a:lnTo>
                  <a:lnTo>
                    <a:pt x="1163" y="4531"/>
                  </a:lnTo>
                  <a:lnTo>
                    <a:pt x="1216" y="4244"/>
                  </a:lnTo>
                  <a:lnTo>
                    <a:pt x="1259" y="3934"/>
                  </a:lnTo>
                  <a:lnTo>
                    <a:pt x="1280" y="3636"/>
                  </a:lnTo>
                  <a:lnTo>
                    <a:pt x="1301" y="3359"/>
                  </a:lnTo>
                  <a:lnTo>
                    <a:pt x="1323" y="3050"/>
                  </a:lnTo>
                  <a:lnTo>
                    <a:pt x="1365" y="2751"/>
                  </a:lnTo>
                  <a:lnTo>
                    <a:pt x="1408" y="2453"/>
                  </a:lnTo>
                  <a:lnTo>
                    <a:pt x="1483" y="2154"/>
                  </a:lnTo>
                  <a:lnTo>
                    <a:pt x="1888" y="480"/>
                  </a:lnTo>
                  <a:lnTo>
                    <a:pt x="619" y="1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1597;p40">
              <a:extLst>
                <a:ext uri="{FF2B5EF4-FFF2-40B4-BE49-F238E27FC236}">
                  <a16:creationId xmlns:a16="http://schemas.microsoft.com/office/drawing/2014/main" xmlns="" id="{D9789B33-5BDC-4535-AC5D-5C51917F5579}"/>
                </a:ext>
              </a:extLst>
            </p:cNvPr>
            <p:cNvSpPr/>
            <p:nvPr/>
          </p:nvSpPr>
          <p:spPr>
            <a:xfrm>
              <a:off x="479942" y="2738415"/>
              <a:ext cx="33008" cy="91071"/>
            </a:xfrm>
            <a:custGeom>
              <a:avLst/>
              <a:gdLst/>
              <a:ahLst/>
              <a:cxnLst/>
              <a:rect l="l" t="t" r="r" b="b"/>
              <a:pathLst>
                <a:path w="1569" h="4329" extrusionOk="0">
                  <a:moveTo>
                    <a:pt x="513" y="0"/>
                  </a:moveTo>
                  <a:lnTo>
                    <a:pt x="406" y="309"/>
                  </a:lnTo>
                  <a:lnTo>
                    <a:pt x="310" y="619"/>
                  </a:lnTo>
                  <a:lnTo>
                    <a:pt x="225" y="917"/>
                  </a:lnTo>
                  <a:lnTo>
                    <a:pt x="161" y="1216"/>
                  </a:lnTo>
                  <a:lnTo>
                    <a:pt x="97" y="1514"/>
                  </a:lnTo>
                  <a:lnTo>
                    <a:pt x="54" y="1802"/>
                  </a:lnTo>
                  <a:lnTo>
                    <a:pt x="33" y="2079"/>
                  </a:lnTo>
                  <a:lnTo>
                    <a:pt x="12" y="2346"/>
                  </a:lnTo>
                  <a:lnTo>
                    <a:pt x="1" y="2612"/>
                  </a:lnTo>
                  <a:lnTo>
                    <a:pt x="1" y="2857"/>
                  </a:lnTo>
                  <a:lnTo>
                    <a:pt x="22" y="3081"/>
                  </a:lnTo>
                  <a:lnTo>
                    <a:pt x="33" y="3294"/>
                  </a:lnTo>
                  <a:lnTo>
                    <a:pt x="65" y="3497"/>
                  </a:lnTo>
                  <a:lnTo>
                    <a:pt x="108" y="3668"/>
                  </a:lnTo>
                  <a:lnTo>
                    <a:pt x="150" y="3827"/>
                  </a:lnTo>
                  <a:lnTo>
                    <a:pt x="193" y="3955"/>
                  </a:lnTo>
                  <a:lnTo>
                    <a:pt x="246" y="4051"/>
                  </a:lnTo>
                  <a:lnTo>
                    <a:pt x="299" y="4126"/>
                  </a:lnTo>
                  <a:lnTo>
                    <a:pt x="353" y="4190"/>
                  </a:lnTo>
                  <a:lnTo>
                    <a:pt x="417" y="4243"/>
                  </a:lnTo>
                  <a:lnTo>
                    <a:pt x="481" y="4286"/>
                  </a:lnTo>
                  <a:lnTo>
                    <a:pt x="545" y="4318"/>
                  </a:lnTo>
                  <a:lnTo>
                    <a:pt x="598" y="4328"/>
                  </a:lnTo>
                  <a:lnTo>
                    <a:pt x="651" y="4328"/>
                  </a:lnTo>
                  <a:lnTo>
                    <a:pt x="705" y="4307"/>
                  </a:lnTo>
                  <a:lnTo>
                    <a:pt x="747" y="4275"/>
                  </a:lnTo>
                  <a:lnTo>
                    <a:pt x="790" y="4211"/>
                  </a:lnTo>
                  <a:lnTo>
                    <a:pt x="822" y="4147"/>
                  </a:lnTo>
                  <a:lnTo>
                    <a:pt x="843" y="4062"/>
                  </a:lnTo>
                  <a:lnTo>
                    <a:pt x="875" y="3966"/>
                  </a:lnTo>
                  <a:lnTo>
                    <a:pt x="907" y="3742"/>
                  </a:lnTo>
                  <a:lnTo>
                    <a:pt x="918" y="3497"/>
                  </a:lnTo>
                  <a:lnTo>
                    <a:pt x="928" y="3241"/>
                  </a:lnTo>
                  <a:lnTo>
                    <a:pt x="950" y="2761"/>
                  </a:lnTo>
                  <a:lnTo>
                    <a:pt x="960" y="2633"/>
                  </a:lnTo>
                  <a:lnTo>
                    <a:pt x="992" y="2506"/>
                  </a:lnTo>
                  <a:lnTo>
                    <a:pt x="1024" y="2388"/>
                  </a:lnTo>
                  <a:lnTo>
                    <a:pt x="1067" y="2271"/>
                  </a:lnTo>
                  <a:lnTo>
                    <a:pt x="1152" y="2026"/>
                  </a:lnTo>
                  <a:lnTo>
                    <a:pt x="1195" y="1909"/>
                  </a:lnTo>
                  <a:lnTo>
                    <a:pt x="1227" y="1781"/>
                  </a:lnTo>
                  <a:lnTo>
                    <a:pt x="1568" y="405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rgbClr val="ED9C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48" name="Picture 4" descr="Repositorio Universidad Simón Bolívar">
            <a:extLst>
              <a:ext uri="{FF2B5EF4-FFF2-40B4-BE49-F238E27FC236}">
                <a16:creationId xmlns:a16="http://schemas.microsoft.com/office/drawing/2014/main" xmlns="" id="{00C97FE9-4850-4447-AA18-5054065A7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919" y="343041"/>
            <a:ext cx="3200594" cy="68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35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1"/>
          <p:cNvPicPr preferRelativeResize="0"/>
          <p:nvPr/>
        </p:nvPicPr>
        <p:blipFill rotWithShape="1">
          <a:blip r:embed="rId5">
            <a:alphaModFix/>
          </a:blip>
          <a:srcRect b="53516"/>
          <a:stretch/>
        </p:blipFill>
        <p:spPr>
          <a:xfrm>
            <a:off x="0" y="2309825"/>
            <a:ext cx="9144000" cy="283367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1"/>
          <p:cNvSpPr/>
          <p:nvPr/>
        </p:nvSpPr>
        <p:spPr>
          <a:xfrm>
            <a:off x="403150" y="19595"/>
            <a:ext cx="8400608" cy="51239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1"/>
          <p:cNvSpPr/>
          <p:nvPr/>
        </p:nvSpPr>
        <p:spPr>
          <a:xfrm>
            <a:off x="826275" y="10736"/>
            <a:ext cx="7490244" cy="115500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1"/>
          <p:cNvSpPr txBox="1">
            <a:spLocks noGrp="1"/>
          </p:cNvSpPr>
          <p:nvPr>
            <p:ph type="title" idx="9"/>
          </p:nvPr>
        </p:nvSpPr>
        <p:spPr>
          <a:xfrm>
            <a:off x="3333350" y="3148033"/>
            <a:ext cx="1048200" cy="1048200"/>
          </a:xfrm>
          <a:prstGeom prst="rect">
            <a:avLst/>
          </a:prstGeom>
          <a:solidFill>
            <a:srgbClr val="00B0F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78" name="Google Shape;178;p31"/>
          <p:cNvSpPr txBox="1">
            <a:spLocks noGrp="1"/>
          </p:cNvSpPr>
          <p:nvPr>
            <p:ph type="title" idx="8"/>
          </p:nvPr>
        </p:nvSpPr>
        <p:spPr>
          <a:xfrm>
            <a:off x="3333350" y="1668533"/>
            <a:ext cx="1048200" cy="1048200"/>
          </a:xfrm>
          <a:prstGeom prst="rect">
            <a:avLst/>
          </a:prstGeom>
          <a:solidFill>
            <a:srgbClr val="FFC0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79" name="Google Shape;179;p31"/>
          <p:cNvSpPr txBox="1">
            <a:spLocks noGrp="1"/>
          </p:cNvSpPr>
          <p:nvPr>
            <p:ph type="title" idx="13"/>
          </p:nvPr>
        </p:nvSpPr>
        <p:spPr>
          <a:xfrm>
            <a:off x="4762550" y="1668533"/>
            <a:ext cx="1048200" cy="10482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80" name="Google Shape;180;p31"/>
          <p:cNvSpPr txBox="1">
            <a:spLocks noGrp="1"/>
          </p:cNvSpPr>
          <p:nvPr>
            <p:ph type="title" idx="14"/>
          </p:nvPr>
        </p:nvSpPr>
        <p:spPr>
          <a:xfrm>
            <a:off x="4762550" y="3148033"/>
            <a:ext cx="1048200" cy="1048200"/>
          </a:xfrm>
          <a:prstGeom prst="rect">
            <a:avLst/>
          </a:prstGeom>
          <a:solidFill>
            <a:srgbClr val="FF00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81" name="Google Shape;181;p31"/>
          <p:cNvSpPr txBox="1">
            <a:spLocks noGrp="1"/>
          </p:cNvSpPr>
          <p:nvPr>
            <p:ph type="title" idx="15"/>
          </p:nvPr>
        </p:nvSpPr>
        <p:spPr>
          <a:xfrm>
            <a:off x="733044" y="110714"/>
            <a:ext cx="7676706" cy="10024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dirty="0"/>
              <a:t>Después de haber podido ver en nuestra unidad uno de los objetivos, armar los objetivos específicos y las etapas de una investigación:</a:t>
            </a:r>
            <a:r>
              <a:rPr lang="es-MX" dirty="0"/>
              <a:t> </a:t>
            </a:r>
            <a:endParaRPr dirty="0"/>
          </a:p>
        </p:txBody>
      </p:sp>
      <p:sp>
        <p:nvSpPr>
          <p:cNvPr id="182" name="Google Shape;182;p31"/>
          <p:cNvSpPr txBox="1">
            <a:spLocks noGrp="1"/>
          </p:cNvSpPr>
          <p:nvPr>
            <p:ph type="title"/>
          </p:nvPr>
        </p:nvSpPr>
        <p:spPr>
          <a:xfrm>
            <a:off x="696551" y="1520043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solidFill>
                  <a:schemeClr val="lt2"/>
                </a:solidFill>
              </a:rPr>
              <a:t> </a:t>
            </a: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TÍTULO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183" name="Google Shape;183;p31"/>
          <p:cNvSpPr txBox="1">
            <a:spLocks noGrp="1"/>
          </p:cNvSpPr>
          <p:nvPr>
            <p:ph type="subTitle" idx="1"/>
          </p:nvPr>
        </p:nvSpPr>
        <p:spPr>
          <a:xfrm>
            <a:off x="948149" y="198125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iniciando por un título</a:t>
            </a:r>
            <a:endParaRPr dirty="0"/>
          </a:p>
        </p:txBody>
      </p:sp>
      <p:sp>
        <p:nvSpPr>
          <p:cNvPr id="184" name="Google Shape;184;p31"/>
          <p:cNvSpPr txBox="1">
            <a:spLocks noGrp="1"/>
          </p:cNvSpPr>
          <p:nvPr>
            <p:ph type="title" idx="2"/>
          </p:nvPr>
        </p:nvSpPr>
        <p:spPr>
          <a:xfrm>
            <a:off x="5963157" y="1461857"/>
            <a:ext cx="2565928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INTRODUCCIÓN </a:t>
            </a:r>
          </a:p>
        </p:txBody>
      </p:sp>
      <p:sp>
        <p:nvSpPr>
          <p:cNvPr id="185" name="Google Shape;185;p31"/>
          <p:cNvSpPr txBox="1">
            <a:spLocks noGrp="1"/>
          </p:cNvSpPr>
          <p:nvPr>
            <p:ph type="subTitle" idx="3"/>
          </p:nvPr>
        </p:nvSpPr>
        <p:spPr>
          <a:xfrm>
            <a:off x="5932251" y="1892306"/>
            <a:ext cx="2565931" cy="8350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continuando con la introducción que es la presentación del proyecto como tal </a:t>
            </a:r>
            <a:endParaRPr dirty="0"/>
          </a:p>
        </p:txBody>
      </p:sp>
      <p:sp>
        <p:nvSpPr>
          <p:cNvPr id="186" name="Google Shape;186;p31"/>
          <p:cNvSpPr txBox="1">
            <a:spLocks noGrp="1"/>
          </p:cNvSpPr>
          <p:nvPr>
            <p:ph type="title" idx="4"/>
          </p:nvPr>
        </p:nvSpPr>
        <p:spPr>
          <a:xfrm>
            <a:off x="826275" y="2948901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JUSTIFICACIÓN</a:t>
            </a:r>
            <a:r>
              <a:rPr lang="es-CO" dirty="0">
                <a:solidFill>
                  <a:schemeClr val="lt2"/>
                </a:solidFill>
              </a:rPr>
              <a:t> </a:t>
            </a:r>
          </a:p>
        </p:txBody>
      </p:sp>
      <p:sp>
        <p:nvSpPr>
          <p:cNvPr id="187" name="Google Shape;187;p31"/>
          <p:cNvSpPr txBox="1">
            <a:spLocks noGrp="1"/>
          </p:cNvSpPr>
          <p:nvPr>
            <p:ph type="subTitle" idx="5"/>
          </p:nvPr>
        </p:nvSpPr>
        <p:spPr>
          <a:xfrm>
            <a:off x="336911" y="3382031"/>
            <a:ext cx="2920236" cy="15411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 Donde se verifique la importancia para los investigadores, estudiantes, para la población, la importancia para la universidad como tal y el beneficio para la población. </a:t>
            </a:r>
            <a:endParaRPr dirty="0"/>
          </a:p>
        </p:txBody>
      </p:sp>
      <p:sp>
        <p:nvSpPr>
          <p:cNvPr id="188" name="Google Shape;188;p31"/>
          <p:cNvSpPr txBox="1">
            <a:spLocks noGrp="1"/>
          </p:cNvSpPr>
          <p:nvPr>
            <p:ph type="title" idx="6"/>
          </p:nvPr>
        </p:nvSpPr>
        <p:spPr>
          <a:xfrm>
            <a:off x="5963157" y="2906777"/>
            <a:ext cx="2702378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MARCO TEÓRICO </a:t>
            </a:r>
          </a:p>
        </p:txBody>
      </p:sp>
      <p:sp>
        <p:nvSpPr>
          <p:cNvPr id="189" name="Google Shape;189;p31"/>
          <p:cNvSpPr txBox="1">
            <a:spLocks noGrp="1"/>
          </p:cNvSpPr>
          <p:nvPr>
            <p:ph type="subTitle" idx="7"/>
          </p:nvPr>
        </p:nvSpPr>
        <p:spPr>
          <a:xfrm>
            <a:off x="6011019" y="3504450"/>
            <a:ext cx="2305500" cy="52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donde va a aparecer todo el antecedente de la variable de estudio como tal. </a:t>
            </a:r>
            <a:endParaRPr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xmlns="" id="{8749B984-46F1-49F5-B873-647A23D2C1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227" y="4502059"/>
            <a:ext cx="2920237" cy="621846"/>
          </a:xfrm>
          <a:prstGeom prst="rect">
            <a:avLst/>
          </a:prstGeom>
        </p:spPr>
      </p:pic>
      <p:pic>
        <p:nvPicPr>
          <p:cNvPr id="2" name="WhatsApp Ptt 2021-09-01 at 11.15.34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960CBDB4-2279-4523-ADAE-699105CE0D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0303" y="139099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4499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2"/>
          <p:cNvPicPr preferRelativeResize="0"/>
          <p:nvPr/>
        </p:nvPicPr>
        <p:blipFill rotWithShape="1">
          <a:blip r:embed="rId5">
            <a:alphaModFix/>
          </a:blip>
          <a:srcRect t="63418"/>
          <a:stretch/>
        </p:blipFill>
        <p:spPr>
          <a:xfrm>
            <a:off x="-150" y="3261521"/>
            <a:ext cx="9143999" cy="188057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/>
          <p:nvPr/>
        </p:nvSpPr>
        <p:spPr>
          <a:xfrm>
            <a:off x="328621" y="433950"/>
            <a:ext cx="8337600" cy="427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title"/>
          </p:nvPr>
        </p:nvSpPr>
        <p:spPr>
          <a:xfrm>
            <a:off x="1597227" y="961310"/>
            <a:ext cx="5183700" cy="172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UNIDAD 2</a:t>
            </a:r>
            <a:endParaRPr sz="6000" dirty="0"/>
          </a:p>
        </p:txBody>
      </p:sp>
      <p:sp>
        <p:nvSpPr>
          <p:cNvPr id="197" name="Google Shape;197;p32"/>
          <p:cNvSpPr txBox="1">
            <a:spLocks noGrp="1"/>
          </p:cNvSpPr>
          <p:nvPr>
            <p:ph type="subTitle" idx="1"/>
          </p:nvPr>
        </p:nvSpPr>
        <p:spPr>
          <a:xfrm>
            <a:off x="1801850" y="2853345"/>
            <a:ext cx="5452159" cy="14473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Donde vamos a poder ver cómo es esa parte que va unida al instrumento que debemos utilizar para dar pie al diseño, validación y aplicación de los instrumentos que nos van a beneficiar en nuestros resultados de esa investigación.</a:t>
            </a:r>
            <a:endParaRPr sz="1600" dirty="0"/>
          </a:p>
        </p:txBody>
      </p:sp>
      <p:sp>
        <p:nvSpPr>
          <p:cNvPr id="199" name="Google Shape;199;p32"/>
          <p:cNvSpPr/>
          <p:nvPr/>
        </p:nvSpPr>
        <p:spPr>
          <a:xfrm>
            <a:off x="1801850" y="0"/>
            <a:ext cx="5540100" cy="76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E104A434-F6A1-40AE-BCFB-BAF856EE0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1713" y="92552"/>
            <a:ext cx="2920237" cy="621846"/>
          </a:xfrm>
          <a:prstGeom prst="rect">
            <a:avLst/>
          </a:prstGeom>
        </p:spPr>
      </p:pic>
      <p:pic>
        <p:nvPicPr>
          <p:cNvPr id="2" name="WhatsApp Ptt 2021-09-01 at 11.15.34 AM (mp3cut.net) (1)">
            <a:hlinkClick r:id="" action="ppaction://media"/>
            <a:extLst>
              <a:ext uri="{FF2B5EF4-FFF2-40B4-BE49-F238E27FC236}">
                <a16:creationId xmlns:a16="http://schemas.microsoft.com/office/drawing/2014/main" xmlns="" id="{6173E751-1C41-4BC7-8DDD-B81DC3B033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3821" y="109480"/>
            <a:ext cx="609600" cy="609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10EF563-EE8B-420D-8B6B-71CFE22A439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24" t="5215" r="4993" b="11326"/>
          <a:stretch/>
        </p:blipFill>
        <p:spPr>
          <a:xfrm>
            <a:off x="6485174" y="1106306"/>
            <a:ext cx="2658826" cy="1657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00"/>
    </mc:Choice>
    <mc:Fallback xmlns="">
      <p:transition spd="slow" advTm="287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3"/>
          <p:cNvPicPr preferRelativeResize="0"/>
          <p:nvPr/>
        </p:nvPicPr>
        <p:blipFill rotWithShape="1">
          <a:blip r:embed="rId5">
            <a:alphaModFix/>
          </a:blip>
          <a:srcRect t="36226" b="17707"/>
          <a:stretch/>
        </p:blipFill>
        <p:spPr>
          <a:xfrm>
            <a:off x="775" y="0"/>
            <a:ext cx="9142550" cy="236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3"/>
          <p:cNvSpPr/>
          <p:nvPr/>
        </p:nvSpPr>
        <p:spPr>
          <a:xfrm>
            <a:off x="964400" y="1361100"/>
            <a:ext cx="7215300" cy="287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title"/>
          </p:nvPr>
        </p:nvSpPr>
        <p:spPr>
          <a:xfrm>
            <a:off x="2391874" y="3402894"/>
            <a:ext cx="5787725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</a:t>
            </a:r>
            <a:r>
              <a:rPr lang="es-MX" dirty="0"/>
              <a:t>¿Qué son los diseños de investigación? </a:t>
            </a:r>
            <a:endParaRPr dirty="0"/>
          </a:p>
        </p:txBody>
      </p:sp>
      <p:sp>
        <p:nvSpPr>
          <p:cNvPr id="207" name="Google Shape;207;p33"/>
          <p:cNvSpPr txBox="1">
            <a:spLocks noGrp="1"/>
          </p:cNvSpPr>
          <p:nvPr>
            <p:ph type="subTitle" idx="1"/>
          </p:nvPr>
        </p:nvSpPr>
        <p:spPr>
          <a:xfrm>
            <a:off x="1956425" y="1826988"/>
            <a:ext cx="52311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Cuando hablamos de diseños nos remitimos a métodos y técnicas elegidos por el propio investigador para poder combinar el problema de la investigación y dar un resultado óptimo.</a:t>
            </a:r>
            <a:endParaRPr dirty="0"/>
          </a:p>
        </p:txBody>
      </p:sp>
      <p:sp>
        <p:nvSpPr>
          <p:cNvPr id="208" name="Google Shape;208;p33"/>
          <p:cNvSpPr/>
          <p:nvPr/>
        </p:nvSpPr>
        <p:spPr>
          <a:xfrm>
            <a:off x="3914750" y="571475"/>
            <a:ext cx="1314600" cy="122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A220DD3D-3649-47D6-B7D9-5EE275EAE0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2160" y="4497633"/>
            <a:ext cx="2920237" cy="621846"/>
          </a:xfrm>
          <a:prstGeom prst="rect">
            <a:avLst/>
          </a:prstGeom>
        </p:spPr>
      </p:pic>
      <p:pic>
        <p:nvPicPr>
          <p:cNvPr id="3" name="WhatsApp Ptt 2021-09-01 at 11.17.16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1842AECE-9142-401F-9FAA-1D33119C57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33821" y="326662"/>
            <a:ext cx="609600" cy="609600"/>
          </a:xfrm>
          <a:prstGeom prst="rect">
            <a:avLst/>
          </a:prstGeom>
        </p:spPr>
      </p:pic>
      <p:pic>
        <p:nvPicPr>
          <p:cNvPr id="1026" name="Picture 2" descr="Cómo transferir el conocimiento de la investigación en orientación -  educaweb.com">
            <a:extLst>
              <a:ext uri="{FF2B5EF4-FFF2-40B4-BE49-F238E27FC236}">
                <a16:creationId xmlns:a16="http://schemas.microsoft.com/office/drawing/2014/main" xmlns="" id="{604C35A3-A86F-4631-A7EF-779E3C843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51" y="301402"/>
            <a:ext cx="2562448" cy="160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90"/>
    </mc:Choice>
    <mc:Fallback xmlns="">
      <p:transition spd="slow" advTm="18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1"/>
          <p:cNvSpPr txBox="1">
            <a:spLocks noGrp="1"/>
          </p:cNvSpPr>
          <p:nvPr>
            <p:ph type="title"/>
          </p:nvPr>
        </p:nvSpPr>
        <p:spPr>
          <a:xfrm>
            <a:off x="548463" y="238486"/>
            <a:ext cx="3574200" cy="84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LA VALIDACIÓN </a:t>
            </a:r>
          </a:p>
        </p:txBody>
      </p:sp>
      <p:pic>
        <p:nvPicPr>
          <p:cNvPr id="374" name="Google Shape;374;p41"/>
          <p:cNvPicPr preferRelativeResize="0"/>
          <p:nvPr/>
        </p:nvPicPr>
        <p:blipFill rotWithShape="1">
          <a:blip r:embed="rId5">
            <a:alphaModFix/>
          </a:blip>
          <a:srcRect l="49860" r="17312"/>
          <a:stretch/>
        </p:blipFill>
        <p:spPr>
          <a:xfrm>
            <a:off x="6142750" y="0"/>
            <a:ext cx="3001248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50BE7FF-58CF-4448-937E-9DB72524EA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2513" y="4474718"/>
            <a:ext cx="2920237" cy="621846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C7A1D76F-1B07-4FFA-9D56-DF369F317E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5961585"/>
              </p:ext>
            </p:extLst>
          </p:nvPr>
        </p:nvGraphicFramePr>
        <p:xfrm>
          <a:off x="148855" y="1226400"/>
          <a:ext cx="5539563" cy="320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WhatsApp Ptt 2021-09-01 at 11.17.16 AM (mp3cut.net) (1)">
            <a:hlinkClick r:id="" action="ppaction://media"/>
            <a:extLst>
              <a:ext uri="{FF2B5EF4-FFF2-40B4-BE49-F238E27FC236}">
                <a16:creationId xmlns:a16="http://schemas.microsoft.com/office/drawing/2014/main" xmlns="" id="{DD82F1E1-62CB-41DF-9A2E-33BBE34112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04863" y="439896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80"/>
    </mc:Choice>
    <mc:Fallback xmlns="">
      <p:transition spd="slow" advTm="19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1A24843-8AD8-43ED-AB65-A7F7A4D9C29D}"/>
              </a:ext>
            </a:extLst>
          </p:cNvPr>
          <p:cNvSpPr txBox="1"/>
          <p:nvPr/>
        </p:nvSpPr>
        <p:spPr>
          <a:xfrm>
            <a:off x="1234150" y="897010"/>
            <a:ext cx="6675600" cy="1439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5200"/>
            </a:pPr>
            <a:r>
              <a:rPr lang="es-CO" sz="4200" b="0" i="0" u="none" strike="noStrike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M Serif Display"/>
                <a:ea typeface="DM Serif Display"/>
                <a:cs typeface="DM Serif Display"/>
                <a:sym typeface="DM Serif Display"/>
              </a:rPr>
              <a:t>LA APLICACIÓN DEL INSTRUMENTO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6B08BF97-2A26-462D-BE4E-4ECA9D6D2E94}"/>
              </a:ext>
            </a:extLst>
          </p:cNvPr>
          <p:cNvSpPr txBox="1"/>
          <p:nvPr/>
        </p:nvSpPr>
        <p:spPr>
          <a:xfrm>
            <a:off x="2155451" y="2571750"/>
            <a:ext cx="4606856" cy="18422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rmAutofit/>
          </a:bodyPr>
          <a:lstStyle/>
          <a:p>
            <a:pPr marL="457200" indent="-317500" algn="ctr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400"/>
            </a:pPr>
            <a:r>
              <a:rPr lang="es-MX" sz="2000" b="0" i="0" u="none" strike="noStrike" cap="none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Debe hacerse con un medio claro, con un consentimiento, donde la persona que está colaborando en la muestra sepa de qué se trata. De esa forma se inicia la aplicación. </a:t>
            </a:r>
            <a:endParaRPr lang="es-CO" sz="2000" b="0" i="0" u="none" strike="noStrike" cap="none" dirty="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921D60D6-996C-4F27-A64E-B66D3C08A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467" y="4414010"/>
            <a:ext cx="2920237" cy="621846"/>
          </a:xfrm>
          <a:prstGeom prst="rect">
            <a:avLst/>
          </a:prstGeom>
        </p:spPr>
      </p:pic>
      <p:pic>
        <p:nvPicPr>
          <p:cNvPr id="10" name="WhatsApp Ptt 2021-09-01 at 11.17.16 AM (mp3cut.net) (2)">
            <a:hlinkClick r:id="" action="ppaction://media"/>
            <a:extLst>
              <a:ext uri="{FF2B5EF4-FFF2-40B4-BE49-F238E27FC236}">
                <a16:creationId xmlns:a16="http://schemas.microsoft.com/office/drawing/2014/main" xmlns="" id="{8214D63E-0C37-43B0-BD38-47A6CD2303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82700" y="4313238"/>
            <a:ext cx="609600" cy="609600"/>
          </a:xfrm>
          <a:prstGeom prst="rect">
            <a:avLst/>
          </a:prstGeom>
        </p:spPr>
      </p:pic>
      <p:pic>
        <p:nvPicPr>
          <p:cNvPr id="2050" name="Picture 2" descr="20 diferentes instrumentos e ideas para evaluar a los alumnos">
            <a:extLst>
              <a:ext uri="{FF2B5EF4-FFF2-40B4-BE49-F238E27FC236}">
                <a16:creationId xmlns:a16="http://schemas.microsoft.com/office/drawing/2014/main" xmlns="" id="{1B9F2B18-53E9-4ADF-9788-2B1502DF1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269" y="1645259"/>
            <a:ext cx="1649264" cy="164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a evaluación del aprendizaje ante el actual escenario educativo a causa de  la pandemia - CETYS">
            <a:extLst>
              <a:ext uri="{FF2B5EF4-FFF2-40B4-BE49-F238E27FC236}">
                <a16:creationId xmlns:a16="http://schemas.microsoft.com/office/drawing/2014/main" xmlns="" id="{BC62030C-3925-4956-B0E4-1BE3E47BD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3038"/>
            <a:ext cx="1649264" cy="11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47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80"/>
    </mc:Choice>
    <mc:Fallback xmlns="">
      <p:transition spd="slow" advTm="17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TIPOS DE INSTRUMENTOS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33480506-2786-4DDC-BF47-166FDFEF85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0196822"/>
              </p:ext>
            </p:extLst>
          </p:nvPr>
        </p:nvGraphicFramePr>
        <p:xfrm>
          <a:off x="414670" y="1017725"/>
          <a:ext cx="8229600" cy="3932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C74B78F-5139-4CA4-B349-FA767797FA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2914" y="-117752"/>
            <a:ext cx="2920237" cy="621846"/>
          </a:xfrm>
          <a:prstGeom prst="rect">
            <a:avLst/>
          </a:prstGeom>
        </p:spPr>
      </p:pic>
      <p:pic>
        <p:nvPicPr>
          <p:cNvPr id="6" name="WhatsApp Ptt 2021-09-01 at 11.17.16 AM (mp3cut.net) (3)">
            <a:hlinkClick r:id="" action="ppaction://media"/>
            <a:extLst>
              <a:ext uri="{FF2B5EF4-FFF2-40B4-BE49-F238E27FC236}">
                <a16:creationId xmlns:a16="http://schemas.microsoft.com/office/drawing/2014/main" xmlns="" id="{517A60F5-22F0-4425-9263-BDD06D3E5D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49879" y="395136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10"/>
    </mc:Choice>
    <mc:Fallback xmlns="">
      <p:transition spd="slow" advTm="208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EC350A0-367C-4AAA-B1C0-E33849C0B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LOS TIPOS DE INSTRUMENTOS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AD9354A7-0136-4FF4-833C-6E533C5C9A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5712340"/>
              </p:ext>
            </p:extLst>
          </p:nvPr>
        </p:nvGraphicFramePr>
        <p:xfrm>
          <a:off x="467833" y="1017725"/>
          <a:ext cx="8325293" cy="3688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55848A4-8A35-4F01-82BB-FB86B0927E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0895" y="-137553"/>
            <a:ext cx="2920237" cy="621846"/>
          </a:xfrm>
          <a:prstGeom prst="rect">
            <a:avLst/>
          </a:prstGeom>
        </p:spPr>
      </p:pic>
      <p:pic>
        <p:nvPicPr>
          <p:cNvPr id="6" name="WhatsApp Ptt 2021-09-01 at 11.18.34 AM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D498347D-3F14-4F13-91E3-C37F569B19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063289" y="7129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80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00"/>
    </mc:Choice>
    <mc:Fallback xmlns="">
      <p:transition spd="slow" advTm="35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34"/>
          <p:cNvPicPr preferRelativeResize="0"/>
          <p:nvPr/>
        </p:nvPicPr>
        <p:blipFill rotWithShape="1">
          <a:blip r:embed="rId5">
            <a:alphaModFix/>
          </a:blip>
          <a:srcRect t="18492" b="-6342"/>
          <a:stretch/>
        </p:blipFill>
        <p:spPr>
          <a:xfrm>
            <a:off x="403200" y="364450"/>
            <a:ext cx="8337598" cy="41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4"/>
          <p:cNvSpPr/>
          <p:nvPr/>
        </p:nvSpPr>
        <p:spPr>
          <a:xfrm>
            <a:off x="403200" y="2690825"/>
            <a:ext cx="8337600" cy="209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4"/>
          <p:cNvSpPr txBox="1">
            <a:spLocks noGrp="1"/>
          </p:cNvSpPr>
          <p:nvPr>
            <p:ph type="subTitle" idx="1"/>
          </p:nvPr>
        </p:nvSpPr>
        <p:spPr>
          <a:xfrm>
            <a:off x="704338" y="2821300"/>
            <a:ext cx="5430648" cy="18570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MX" sz="2000" dirty="0"/>
              <a:t>Mantener normas éticas es la regulación de acciones para todos los que participan dándole seguridad, una confianza y sobre todo, mantener el anonimato.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MX" sz="2000" b="1" dirty="0"/>
              <a:t>El consentimiento </a:t>
            </a:r>
            <a:r>
              <a:rPr lang="es-MX" sz="2000" dirty="0"/>
              <a:t>es el acto o resultado de consentir que estoy participando y el asentimiento es el documento en el cual yo acepto esa participación total mía.</a:t>
            </a:r>
            <a:endParaRPr sz="2000" dirty="0"/>
          </a:p>
        </p:txBody>
      </p:sp>
      <p:sp>
        <p:nvSpPr>
          <p:cNvPr id="218" name="Google Shape;218;p34"/>
          <p:cNvSpPr/>
          <p:nvPr/>
        </p:nvSpPr>
        <p:spPr>
          <a:xfrm>
            <a:off x="6465850" y="3738575"/>
            <a:ext cx="1314600" cy="122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WhatsApp Ptt 2021-09-01 at 11.18.34 AM (mp3cut.net) (1)">
            <a:hlinkClick r:id="" action="ppaction://media"/>
            <a:extLst>
              <a:ext uri="{FF2B5EF4-FFF2-40B4-BE49-F238E27FC236}">
                <a16:creationId xmlns:a16="http://schemas.microsoft.com/office/drawing/2014/main" xmlns="" id="{26ADFEA9-CD89-4B2F-80D2-AF06ECD885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07347" y="1706902"/>
            <a:ext cx="609600" cy="609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E111018-31BA-4332-99CB-128C012C57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1569" y="3436545"/>
            <a:ext cx="2292645" cy="152843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C4286E16-AE11-4B17-84AD-1445F9B386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0562" y="347227"/>
            <a:ext cx="2920237" cy="621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10"/>
    </mc:Choice>
    <mc:Fallback xmlns="">
      <p:transition spd="slow" advTm="291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Library Book Style CV by Slidesgo">
  <a:themeElements>
    <a:clrScheme name="Personalizado 2">
      <a:dk1>
        <a:sysClr val="windowText" lastClr="000000"/>
      </a:dk1>
      <a:lt1>
        <a:sysClr val="window" lastClr="FFFFFF"/>
      </a:lt1>
      <a:dk2>
        <a:srgbClr val="E8EFF9"/>
      </a:dk2>
      <a:lt2>
        <a:srgbClr val="EEECE1"/>
      </a:lt2>
      <a:accent1>
        <a:srgbClr val="DBE5F1"/>
      </a:accent1>
      <a:accent2>
        <a:srgbClr val="C3D69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448</Words>
  <Application>Microsoft Office PowerPoint</Application>
  <PresentationFormat>Presentación en pantalla (16:9)</PresentationFormat>
  <Paragraphs>35</Paragraphs>
  <Slides>10</Slides>
  <Notes>7</Notes>
  <HiddenSlides>0</HiddenSlides>
  <MMClips>9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Barlow</vt:lpstr>
      <vt:lpstr>Nunito</vt:lpstr>
      <vt:lpstr>DM Serif Display</vt:lpstr>
      <vt:lpstr>Arial</vt:lpstr>
      <vt:lpstr>Roboto Condensed Light</vt:lpstr>
      <vt:lpstr>Open Sans</vt:lpstr>
      <vt:lpstr>Library Book Style CV by Slidesgo</vt:lpstr>
      <vt:lpstr>CURSO  FORMACIÓN PARA LA INVESTIGACIÓN II </vt:lpstr>
      <vt:lpstr>03</vt:lpstr>
      <vt:lpstr>UNIDAD 2</vt:lpstr>
      <vt:lpstr>—¿Qué son los diseños de investigación? </vt:lpstr>
      <vt:lpstr>LA VALIDACIÓN </vt:lpstr>
      <vt:lpstr>Presentación de PowerPoint</vt:lpstr>
      <vt:lpstr>LOS TIPOS DE INSTRUMENTOS </vt:lpstr>
      <vt:lpstr>LOS TIPOS DE INSTRUMENTOS </vt:lpstr>
      <vt:lpstr>Presentación de PowerPoint</vt:lpstr>
      <vt:lpstr>FINALIZACION DEL TEMA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 FORMACIÓN PARA LA INVESTIGACIÓN II</dc:title>
  <dc:creator>USER</dc:creator>
  <cp:lastModifiedBy>William</cp:lastModifiedBy>
  <cp:revision>3</cp:revision>
  <dcterms:modified xsi:type="dcterms:W3CDTF">2021-12-09T15:44:24Z</dcterms:modified>
</cp:coreProperties>
</file>